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2.xml" ContentType="application/vnd.openxmlformats-officedocument.presentationml.notesSlide+xml"/>
  <Override PartName="/ppt/tags/tag12.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3.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14.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15.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938" r:id="rId1"/>
  </p:sldMasterIdLst>
  <p:notesMasterIdLst>
    <p:notesMasterId r:id="rId28"/>
  </p:notesMasterIdLst>
  <p:handoutMasterIdLst>
    <p:handoutMasterId r:id="rId29"/>
  </p:handoutMasterIdLst>
  <p:sldIdLst>
    <p:sldId id="9570" r:id="rId2"/>
    <p:sldId id="9734" r:id="rId3"/>
    <p:sldId id="9735" r:id="rId4"/>
    <p:sldId id="9717" r:id="rId5"/>
    <p:sldId id="9713" r:id="rId6"/>
    <p:sldId id="9715" r:id="rId7"/>
    <p:sldId id="9721" r:id="rId8"/>
    <p:sldId id="9733" r:id="rId9"/>
    <p:sldId id="9736" r:id="rId10"/>
    <p:sldId id="9712" r:id="rId11"/>
    <p:sldId id="9722" r:id="rId12"/>
    <p:sldId id="9723" r:id="rId13"/>
    <p:sldId id="9724" r:id="rId14"/>
    <p:sldId id="9728" r:id="rId15"/>
    <p:sldId id="9737" r:id="rId16"/>
    <p:sldId id="9718" r:id="rId17"/>
    <p:sldId id="9714" r:id="rId18"/>
    <p:sldId id="9720" r:id="rId19"/>
    <p:sldId id="9726" r:id="rId20"/>
    <p:sldId id="9732" r:id="rId21"/>
    <p:sldId id="9738" r:id="rId22"/>
    <p:sldId id="9716" r:id="rId23"/>
    <p:sldId id="9711" r:id="rId24"/>
    <p:sldId id="9725" r:id="rId25"/>
    <p:sldId id="9727" r:id="rId26"/>
    <p:sldId id="9710" r:id="rId27"/>
  </p:sldIdLst>
  <p:sldSz cx="12858750" cy="7232650"/>
  <p:notesSz cx="6858000" cy="9144000"/>
  <p:custDataLst>
    <p:tags r:id="rId30"/>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39763" indent="-182563"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638" indent="-554038"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328" userDrawn="1">
          <p15:clr>
            <a:srgbClr val="A4A3A4"/>
          </p15:clr>
        </p15:guide>
        <p15:guide id="2" pos="4050" userDrawn="1">
          <p15:clr>
            <a:srgbClr val="A4A3A4"/>
          </p15:clr>
        </p15:guide>
        <p15:guide id="3" pos="557" userDrawn="1">
          <p15:clr>
            <a:srgbClr val="A4A3A4"/>
          </p15:clr>
        </p15:guide>
        <p15:guide id="5" orient="horz" pos="4183" userDrawn="1">
          <p15:clr>
            <a:srgbClr val="A4A3A4"/>
          </p15:clr>
        </p15:guide>
        <p15:guide id="6" pos="7497" userDrawn="1">
          <p15:clr>
            <a:srgbClr val="A4A3A4"/>
          </p15:clr>
        </p15:guide>
        <p15:guide id="7" pos="690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00000"/>
    <a:srgbClr val="FFFFFF"/>
    <a:srgbClr val="FF8900"/>
    <a:srgbClr val="BE7F05"/>
    <a:srgbClr val="D60093"/>
    <a:srgbClr val="BD1D9B"/>
    <a:srgbClr val="5A9917"/>
    <a:srgbClr val="2C2D5D"/>
    <a:srgbClr val="121D35"/>
    <a:srgbClr val="C1CD1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50" autoAdjust="0"/>
    <p:restoredTop sz="95317" autoAdjust="0"/>
  </p:normalViewPr>
  <p:slideViewPr>
    <p:cSldViewPr>
      <p:cViewPr varScale="1">
        <p:scale>
          <a:sx n="83" d="100"/>
          <a:sy n="83" d="100"/>
        </p:scale>
        <p:origin x="696" y="126"/>
      </p:cViewPr>
      <p:guideLst>
        <p:guide orient="horz" pos="328"/>
        <p:guide pos="4050"/>
        <p:guide pos="557"/>
        <p:guide orient="horz" pos="4183"/>
        <p:guide pos="7497"/>
        <p:guide pos="6908"/>
      </p:guideLst>
    </p:cSldViewPr>
  </p:slideViewPr>
  <p:outlineViewPr>
    <p:cViewPr>
      <p:scale>
        <a:sx n="100" d="100"/>
        <a:sy n="100" d="100"/>
      </p:scale>
      <p:origin x="0" y="0"/>
    </p:cViewPr>
  </p:outlineViewPr>
  <p:notesTextViewPr>
    <p:cViewPr>
      <p:scale>
        <a:sx n="1" d="1"/>
        <a:sy n="1" d="1"/>
      </p:scale>
      <p:origin x="0" y="0"/>
    </p:cViewPr>
  </p:notesTextViewPr>
  <p:sorterViewPr>
    <p:cViewPr>
      <p:scale>
        <a:sx n="33" d="100"/>
        <a:sy n="33" d="100"/>
      </p:scale>
      <p:origin x="0" y="0"/>
    </p:cViewPr>
  </p:sorterViewPr>
  <p:notesViewPr>
    <p:cSldViewPr>
      <p:cViewPr varScale="1">
        <p:scale>
          <a:sx n="69" d="100"/>
          <a:sy n="69" d="100"/>
        </p:scale>
        <p:origin x="2826" y="4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9630DBF-D010-4114-9DE3-41E342A27C18}" type="datetimeFigureOut">
              <a:rPr lang="zh-CN" altLang="en-US" smtClean="0"/>
              <a:pPr/>
              <a:t>2018/4/27</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4D1D107-4CC9-43CA-8CA8-36E1DF70D5F2}" type="slidenum">
              <a:rPr lang="zh-CN" altLang="en-US" smtClean="0"/>
              <a:pPr/>
              <a:t>‹#›</a:t>
            </a:fld>
            <a:endParaRPr lang="zh-CN" altLang="en-US"/>
          </a:p>
        </p:txBody>
      </p:sp>
    </p:spTree>
    <p:extLst>
      <p:ext uri="{BB962C8B-B14F-4D97-AF65-F5344CB8AC3E}">
        <p14:creationId xmlns:p14="http://schemas.microsoft.com/office/powerpoint/2010/main" val="19866600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pPr>
                <a:defRPr/>
              </a:pPr>
              <a:t>2018/4/27</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418F03C3-53C1-4F10-8DAF-D1F318E96C6E}" type="slidenum">
              <a:rPr lang="zh-CN" altLang="en-US"/>
              <a:pPr/>
              <a:t>‹#›</a:t>
            </a:fld>
            <a:endParaRPr lang="zh-CN" altLang="en-US"/>
          </a:p>
        </p:txBody>
      </p:sp>
    </p:spTree>
    <p:extLst>
      <p:ext uri="{BB962C8B-B14F-4D97-AF65-F5344CB8AC3E}">
        <p14:creationId xmlns:p14="http://schemas.microsoft.com/office/powerpoint/2010/main" val="20605404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613" algn="l" rtl="0" eaLnBrk="0" fontAlgn="base" hangingPunct="0">
      <a:spcBef>
        <a:spcPct val="30000"/>
      </a:spcBef>
      <a:spcAft>
        <a:spcPct val="0"/>
      </a:spcAft>
      <a:defRPr sz="1300" kern="1200">
        <a:solidFill>
          <a:schemeClr val="tx1"/>
        </a:solidFill>
        <a:latin typeface="+mn-lt"/>
        <a:ea typeface="+mn-ea"/>
        <a:cs typeface="+mn-cs"/>
      </a:defRPr>
    </a:lvl2pPr>
    <a:lvl3pPr marL="912813" algn="l" rtl="0" eaLnBrk="0" fontAlgn="base" hangingPunct="0">
      <a:spcBef>
        <a:spcPct val="30000"/>
      </a:spcBef>
      <a:spcAft>
        <a:spcPct val="0"/>
      </a:spcAft>
      <a:defRPr sz="1300" kern="1200">
        <a:solidFill>
          <a:schemeClr val="tx1"/>
        </a:solidFill>
        <a:latin typeface="+mn-lt"/>
        <a:ea typeface="+mn-ea"/>
        <a:cs typeface="+mn-cs"/>
      </a:defRPr>
    </a:lvl3pPr>
    <a:lvl4pPr marL="1370013" algn="l" rtl="0" eaLnBrk="0" fontAlgn="base" hangingPunct="0">
      <a:spcBef>
        <a:spcPct val="30000"/>
      </a:spcBef>
      <a:spcAft>
        <a:spcPct val="0"/>
      </a:spcAft>
      <a:defRPr sz="1300" kern="1200">
        <a:solidFill>
          <a:schemeClr val="tx1"/>
        </a:solidFill>
        <a:latin typeface="+mn-lt"/>
        <a:ea typeface="+mn-ea"/>
        <a:cs typeface="+mn-cs"/>
      </a:defRPr>
    </a:lvl4pPr>
    <a:lvl5pPr marL="1827213" algn="l" rtl="0" eaLnBrk="0" fontAlgn="base" hangingPunct="0">
      <a:spcBef>
        <a:spcPct val="30000"/>
      </a:spcBef>
      <a:spcAft>
        <a:spcPct val="0"/>
      </a:spcAft>
      <a:defRPr sz="1300" kern="1200">
        <a:solidFill>
          <a:schemeClr val="tx1"/>
        </a:solidFill>
        <a:latin typeface="+mn-lt"/>
        <a:ea typeface="+mn-ea"/>
        <a:cs typeface="+mn-cs"/>
      </a:defRPr>
    </a:lvl5pPr>
    <a:lvl6pPr marL="2285493" algn="l" defTabSz="914197" rtl="0" eaLnBrk="1" latinLnBrk="0" hangingPunct="1">
      <a:defRPr sz="1300" kern="1200">
        <a:solidFill>
          <a:schemeClr val="tx1"/>
        </a:solidFill>
        <a:latin typeface="+mn-lt"/>
        <a:ea typeface="+mn-ea"/>
        <a:cs typeface="+mn-cs"/>
      </a:defRPr>
    </a:lvl6pPr>
    <a:lvl7pPr marL="2742592" algn="l" defTabSz="914197" rtl="0" eaLnBrk="1" latinLnBrk="0" hangingPunct="1">
      <a:defRPr sz="1300" kern="1200">
        <a:solidFill>
          <a:schemeClr val="tx1"/>
        </a:solidFill>
        <a:latin typeface="+mn-lt"/>
        <a:ea typeface="+mn-ea"/>
        <a:cs typeface="+mn-cs"/>
      </a:defRPr>
    </a:lvl7pPr>
    <a:lvl8pPr marL="3199692" algn="l" defTabSz="914197" rtl="0" eaLnBrk="1" latinLnBrk="0" hangingPunct="1">
      <a:defRPr sz="1300" kern="1200">
        <a:solidFill>
          <a:schemeClr val="tx1"/>
        </a:solidFill>
        <a:latin typeface="+mn-lt"/>
        <a:ea typeface="+mn-ea"/>
        <a:cs typeface="+mn-cs"/>
      </a:defRPr>
    </a:lvl8pPr>
    <a:lvl9pPr marL="3656788" algn="l" defTabSz="914197"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fld id="{6167825A-42C3-43DF-A9E0-B8B749B3939F}" type="datetime1">
              <a:rPr lang="zh-CN" altLang="en-US" smtClean="0"/>
              <a:pPr/>
              <a:t>2018/4/27</a:t>
            </a:fld>
            <a:endParaRPr lang="zh-CN" altLang="en-US" sz="1200"/>
          </a:p>
        </p:txBody>
      </p:sp>
      <p:sp>
        <p:nvSpPr>
          <p:cNvPr id="5" name="灯片编号占位符 4"/>
          <p:cNvSpPr>
            <a:spLocks noGrp="1"/>
          </p:cNvSpPr>
          <p:nvPr>
            <p:ph type="sldNum" sz="quarter" idx="11"/>
          </p:nvPr>
        </p:nvSpPr>
        <p:spPr/>
        <p:txBody>
          <a:bodyPr/>
          <a:lstStyle/>
          <a:p>
            <a:fld id="{DFA0162E-2667-456C-A790-270787271587}" type="slidenum">
              <a:rPr lang="zh-CN" altLang="en-US" smtClean="0"/>
              <a:pPr/>
              <a:t>1</a:t>
            </a:fld>
            <a:endParaRPr lang="zh-CN" altLang="en-US" sz="1200"/>
          </a:p>
        </p:txBody>
      </p:sp>
    </p:spTree>
    <p:extLst>
      <p:ext uri="{BB962C8B-B14F-4D97-AF65-F5344CB8AC3E}">
        <p14:creationId xmlns:p14="http://schemas.microsoft.com/office/powerpoint/2010/main" val="38056298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pPr/>
              <a:t>2</a:t>
            </a:fld>
            <a:endParaRPr lang="zh-CN" altLang="en-US"/>
          </a:p>
        </p:txBody>
      </p:sp>
    </p:spTree>
    <p:extLst>
      <p:ext uri="{BB962C8B-B14F-4D97-AF65-F5344CB8AC3E}">
        <p14:creationId xmlns:p14="http://schemas.microsoft.com/office/powerpoint/2010/main" val="32777590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3</a:t>
            </a:fld>
            <a:endParaRPr lang="zh-CN" altLang="en-US"/>
          </a:p>
        </p:txBody>
      </p:sp>
    </p:spTree>
    <p:extLst>
      <p:ext uri="{BB962C8B-B14F-4D97-AF65-F5344CB8AC3E}">
        <p14:creationId xmlns:p14="http://schemas.microsoft.com/office/powerpoint/2010/main" val="21404927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4</a:t>
            </a:fld>
            <a:endParaRPr lang="zh-CN" altLang="en-US"/>
          </a:p>
        </p:txBody>
      </p:sp>
    </p:spTree>
    <p:extLst>
      <p:ext uri="{BB962C8B-B14F-4D97-AF65-F5344CB8AC3E}">
        <p14:creationId xmlns:p14="http://schemas.microsoft.com/office/powerpoint/2010/main" val="18388573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5</a:t>
            </a:fld>
            <a:endParaRPr lang="zh-CN" altLang="en-US"/>
          </a:p>
        </p:txBody>
      </p:sp>
    </p:spTree>
    <p:extLst>
      <p:ext uri="{BB962C8B-B14F-4D97-AF65-F5344CB8AC3E}">
        <p14:creationId xmlns:p14="http://schemas.microsoft.com/office/powerpoint/2010/main" val="36562667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6</a:t>
            </a:fld>
            <a:endParaRPr lang="zh-CN" altLang="en-US"/>
          </a:p>
        </p:txBody>
      </p:sp>
    </p:spTree>
    <p:extLst>
      <p:ext uri="{BB962C8B-B14F-4D97-AF65-F5344CB8AC3E}">
        <p14:creationId xmlns:p14="http://schemas.microsoft.com/office/powerpoint/2010/main" val="38912564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smtClean="0"/>
              <a:t>My First Template</a:t>
            </a:r>
            <a:endParaRPr lang="en-US" dirty="0"/>
          </a:p>
        </p:txBody>
      </p:sp>
    </p:spTree>
    <p:extLst>
      <p:ext uri="{BB962C8B-B14F-4D97-AF65-F5344CB8AC3E}">
        <p14:creationId xmlns:p14="http://schemas.microsoft.com/office/powerpoint/2010/main" val="18098189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8</a:t>
            </a:fld>
            <a:endParaRPr lang="zh-CN" altLang="en-US"/>
          </a:p>
        </p:txBody>
      </p:sp>
    </p:spTree>
    <p:extLst>
      <p:ext uri="{BB962C8B-B14F-4D97-AF65-F5344CB8AC3E}">
        <p14:creationId xmlns:p14="http://schemas.microsoft.com/office/powerpoint/2010/main" val="27142350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9</a:t>
            </a:fld>
            <a:endParaRPr lang="zh-CN" altLang="en-US"/>
          </a:p>
        </p:txBody>
      </p:sp>
    </p:spTree>
    <p:extLst>
      <p:ext uri="{BB962C8B-B14F-4D97-AF65-F5344CB8AC3E}">
        <p14:creationId xmlns:p14="http://schemas.microsoft.com/office/powerpoint/2010/main" val="14743927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In</a:t>
            </a:r>
            <a:r>
              <a:rPr lang="en-US" baseline="0" dirty="0" smtClean="0"/>
              <a:t> this slide there is a background placeholder. Click to the small icon on the center of the slide and choose an image from computer. </a:t>
            </a:r>
            <a:r>
              <a:rPr lang="en-US" dirty="0" smtClean="0"/>
              <a:t>When </a:t>
            </a:r>
            <a:r>
              <a:rPr lang="en-US" baseline="0" dirty="0" smtClean="0"/>
              <a:t>add an image, you must sent it to back with </a:t>
            </a:r>
            <a:r>
              <a:rPr lang="en-US" b="1" baseline="0" dirty="0" smtClean="0"/>
              <a:t>Right Click on Image </a:t>
            </a:r>
            <a:r>
              <a:rPr lang="en-US" b="0" baseline="0" dirty="0" smtClean="0"/>
              <a:t>-&gt; </a:t>
            </a:r>
            <a:r>
              <a:rPr lang="en-US" b="1" baseline="0" dirty="0" smtClean="0"/>
              <a:t>Send to Back</a:t>
            </a:r>
            <a:r>
              <a:rPr lang="en-US" b="0" baseline="0" dirty="0" smtClean="0"/>
              <a:t> -&gt; </a:t>
            </a:r>
            <a:r>
              <a:rPr lang="en-US" b="1" baseline="0" dirty="0" smtClean="0"/>
              <a:t>Send to Back.</a:t>
            </a:r>
            <a:endParaRPr lang="bg-BG" b="0" dirty="0" smtClean="0"/>
          </a:p>
          <a:p>
            <a:endParaRPr lang="bg-BG" dirty="0"/>
          </a:p>
        </p:txBody>
      </p:sp>
      <p:sp>
        <p:nvSpPr>
          <p:cNvPr id="4" name="Slide Number Placeholder 3"/>
          <p:cNvSpPr>
            <a:spLocks noGrp="1"/>
          </p:cNvSpPr>
          <p:nvPr>
            <p:ph type="sldNum" sz="quarter" idx="10"/>
          </p:nvPr>
        </p:nvSpPr>
        <p:spPr/>
        <p:txBody>
          <a:bodyPr/>
          <a:lstStyle/>
          <a:p>
            <a:fld id="{51FA003C-ACE2-4EF7-AF62-71758D32E637}" type="slidenum">
              <a:rPr lang="bg-BG" smtClean="0"/>
              <a:pPr/>
              <a:t>10</a:t>
            </a:fld>
            <a:endParaRPr lang="bg-BG"/>
          </a:p>
        </p:txBody>
      </p:sp>
    </p:spTree>
    <p:extLst>
      <p:ext uri="{BB962C8B-B14F-4D97-AF65-F5344CB8AC3E}">
        <p14:creationId xmlns:p14="http://schemas.microsoft.com/office/powerpoint/2010/main" val="18534567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smtClean="0"/>
              <a:t>My First Template</a:t>
            </a:r>
            <a:endParaRPr lang="en-US" dirty="0"/>
          </a:p>
        </p:txBody>
      </p:sp>
    </p:spTree>
    <p:extLst>
      <p:ext uri="{BB962C8B-B14F-4D97-AF65-F5344CB8AC3E}">
        <p14:creationId xmlns:p14="http://schemas.microsoft.com/office/powerpoint/2010/main" val="4267173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12</a:t>
            </a:fld>
            <a:endParaRPr lang="zh-CN" altLang="en-US"/>
          </a:p>
        </p:txBody>
      </p:sp>
    </p:spTree>
    <p:extLst>
      <p:ext uri="{BB962C8B-B14F-4D97-AF65-F5344CB8AC3E}">
        <p14:creationId xmlns:p14="http://schemas.microsoft.com/office/powerpoint/2010/main" val="1504560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smtClean="0"/>
              <a:t>My First Template</a:t>
            </a:r>
            <a:endParaRPr lang="en-US" dirty="0"/>
          </a:p>
        </p:txBody>
      </p:sp>
    </p:spTree>
    <p:extLst>
      <p:ext uri="{BB962C8B-B14F-4D97-AF65-F5344CB8AC3E}">
        <p14:creationId xmlns:p14="http://schemas.microsoft.com/office/powerpoint/2010/main" val="9514070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14</a:t>
            </a:fld>
            <a:endParaRPr lang="zh-CN" altLang="en-US"/>
          </a:p>
        </p:txBody>
      </p:sp>
    </p:spTree>
    <p:extLst>
      <p:ext uri="{BB962C8B-B14F-4D97-AF65-F5344CB8AC3E}">
        <p14:creationId xmlns:p14="http://schemas.microsoft.com/office/powerpoint/2010/main" val="26212620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15</a:t>
            </a:fld>
            <a:endParaRPr lang="zh-CN" altLang="en-US"/>
          </a:p>
        </p:txBody>
      </p:sp>
    </p:spTree>
    <p:extLst>
      <p:ext uri="{BB962C8B-B14F-4D97-AF65-F5344CB8AC3E}">
        <p14:creationId xmlns:p14="http://schemas.microsoft.com/office/powerpoint/2010/main" val="5049190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16</a:t>
            </a:fld>
            <a:endParaRPr lang="zh-CN" altLang="en-US"/>
          </a:p>
        </p:txBody>
      </p:sp>
    </p:spTree>
    <p:extLst>
      <p:ext uri="{BB962C8B-B14F-4D97-AF65-F5344CB8AC3E}">
        <p14:creationId xmlns:p14="http://schemas.microsoft.com/office/powerpoint/2010/main" val="25001432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17</a:t>
            </a:fld>
            <a:endParaRPr lang="zh-CN" altLang="en-US"/>
          </a:p>
        </p:txBody>
      </p:sp>
    </p:spTree>
    <p:extLst>
      <p:ext uri="{BB962C8B-B14F-4D97-AF65-F5344CB8AC3E}">
        <p14:creationId xmlns:p14="http://schemas.microsoft.com/office/powerpoint/2010/main" val="32628274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18</a:t>
            </a:fld>
            <a:endParaRPr lang="zh-CN" altLang="en-US"/>
          </a:p>
        </p:txBody>
      </p:sp>
    </p:spTree>
    <p:extLst>
      <p:ext uri="{BB962C8B-B14F-4D97-AF65-F5344CB8AC3E}">
        <p14:creationId xmlns:p14="http://schemas.microsoft.com/office/powerpoint/2010/main" val="20389708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19</a:t>
            </a:fld>
            <a:endParaRPr lang="zh-CN" altLang="en-US"/>
          </a:p>
        </p:txBody>
      </p:sp>
    </p:spTree>
    <p:extLst>
      <p:ext uri="{BB962C8B-B14F-4D97-AF65-F5344CB8AC3E}">
        <p14:creationId xmlns:p14="http://schemas.microsoft.com/office/powerpoint/2010/main" val="26877735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20</a:t>
            </a:fld>
            <a:endParaRPr lang="zh-CN" altLang="en-US"/>
          </a:p>
        </p:txBody>
      </p:sp>
    </p:spTree>
    <p:extLst>
      <p:ext uri="{BB962C8B-B14F-4D97-AF65-F5344CB8AC3E}">
        <p14:creationId xmlns:p14="http://schemas.microsoft.com/office/powerpoint/2010/main" val="4181764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21</a:t>
            </a:fld>
            <a:endParaRPr lang="zh-CN" altLang="en-US"/>
          </a:p>
        </p:txBody>
      </p:sp>
    </p:spTree>
    <p:extLst>
      <p:ext uri="{BB962C8B-B14F-4D97-AF65-F5344CB8AC3E}">
        <p14:creationId xmlns:p14="http://schemas.microsoft.com/office/powerpoint/2010/main" val="22140525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22</a:t>
            </a:fld>
            <a:endParaRPr lang="zh-CN" altLang="en-US"/>
          </a:p>
        </p:txBody>
      </p:sp>
    </p:spTree>
    <p:extLst>
      <p:ext uri="{BB962C8B-B14F-4D97-AF65-F5344CB8AC3E}">
        <p14:creationId xmlns:p14="http://schemas.microsoft.com/office/powerpoint/2010/main" val="33321100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23</a:t>
            </a:fld>
            <a:endParaRPr lang="zh-CN" altLang="en-US"/>
          </a:p>
        </p:txBody>
      </p:sp>
    </p:spTree>
    <p:extLst>
      <p:ext uri="{BB962C8B-B14F-4D97-AF65-F5344CB8AC3E}">
        <p14:creationId xmlns:p14="http://schemas.microsoft.com/office/powerpoint/2010/main" val="4329680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24</a:t>
            </a:fld>
            <a:endParaRPr lang="zh-CN" altLang="en-US"/>
          </a:p>
        </p:txBody>
      </p:sp>
    </p:spTree>
    <p:extLst>
      <p:ext uri="{BB962C8B-B14F-4D97-AF65-F5344CB8AC3E}">
        <p14:creationId xmlns:p14="http://schemas.microsoft.com/office/powerpoint/2010/main" val="23076351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25</a:t>
            </a:fld>
            <a:endParaRPr lang="zh-CN" altLang="en-US"/>
          </a:p>
        </p:txBody>
      </p:sp>
    </p:spTree>
    <p:extLst>
      <p:ext uri="{BB962C8B-B14F-4D97-AF65-F5344CB8AC3E}">
        <p14:creationId xmlns:p14="http://schemas.microsoft.com/office/powerpoint/2010/main" val="263826962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fld id="{6167825A-42C3-43DF-A9E0-B8B749B3939F}" type="datetime1">
              <a:rPr lang="zh-CN" altLang="en-US" smtClean="0"/>
              <a:pPr/>
              <a:t>2018/4/27</a:t>
            </a:fld>
            <a:endParaRPr lang="zh-CN" altLang="en-US" sz="1200"/>
          </a:p>
        </p:txBody>
      </p:sp>
      <p:sp>
        <p:nvSpPr>
          <p:cNvPr id="5" name="灯片编号占位符 4"/>
          <p:cNvSpPr>
            <a:spLocks noGrp="1"/>
          </p:cNvSpPr>
          <p:nvPr>
            <p:ph type="sldNum" sz="quarter" idx="11"/>
          </p:nvPr>
        </p:nvSpPr>
        <p:spPr/>
        <p:txBody>
          <a:bodyPr/>
          <a:lstStyle/>
          <a:p>
            <a:fld id="{DFA0162E-2667-456C-A790-270787271587}" type="slidenum">
              <a:rPr lang="zh-CN" altLang="en-US" smtClean="0"/>
              <a:pPr/>
              <a:t>26</a:t>
            </a:fld>
            <a:endParaRPr lang="zh-CN" altLang="en-US" sz="1200"/>
          </a:p>
        </p:txBody>
      </p:sp>
    </p:spTree>
    <p:extLst>
      <p:ext uri="{BB962C8B-B14F-4D97-AF65-F5344CB8AC3E}">
        <p14:creationId xmlns:p14="http://schemas.microsoft.com/office/powerpoint/2010/main" val="25431609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D615DFD-8505-4C7B-90FE-F45A3565472F}" type="datetimeFigureOut">
              <a:rPr lang="zh-CN" altLang="en-US" smtClean="0"/>
              <a:pPr/>
              <a:t>2018/4/27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7406F3C-FA24-4A80-8CD4-EE5698C541FD}" type="slidenum">
              <a:rPr lang="zh-CN" altLang="en-US" smtClean="0"/>
              <a:pPr/>
              <a:t>‹#›</a:t>
            </a:fld>
            <a:endParaRPr lang="zh-CN" altLang="en-US"/>
          </a:p>
        </p:txBody>
      </p:sp>
    </p:spTree>
    <p:extLst>
      <p:ext uri="{BB962C8B-B14F-4D97-AF65-F5344CB8AC3E}">
        <p14:creationId xmlns:p14="http://schemas.microsoft.com/office/powerpoint/2010/main" val="218544973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仅标题">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84039" y="6703595"/>
            <a:ext cx="2893219" cy="385072"/>
          </a:xfrm>
          <a:prstGeom prst="rect">
            <a:avLst/>
          </a:prstGeom>
        </p:spPr>
        <p:txBody>
          <a:bodyPr/>
          <a:lstStyle/>
          <a:p>
            <a:endParaRPr lang="en-US"/>
          </a:p>
        </p:txBody>
      </p:sp>
      <p:sp>
        <p:nvSpPr>
          <p:cNvPr id="4" name="Footer Placeholder 3"/>
          <p:cNvSpPr>
            <a:spLocks noGrp="1"/>
          </p:cNvSpPr>
          <p:nvPr>
            <p:ph type="ftr" sz="quarter" idx="11"/>
          </p:nvPr>
        </p:nvSpPr>
        <p:spPr>
          <a:xfrm>
            <a:off x="4259461" y="6703595"/>
            <a:ext cx="4339828" cy="385072"/>
          </a:xfrm>
          <a:prstGeom prst="rect">
            <a:avLst/>
          </a:prstGeom>
        </p:spPr>
        <p:txBody>
          <a:bodyPr/>
          <a:lstStyle/>
          <a:p>
            <a:endParaRPr lang="en-US"/>
          </a:p>
        </p:txBody>
      </p:sp>
      <p:sp>
        <p:nvSpPr>
          <p:cNvPr id="5" name="Slide Number Placeholder 4"/>
          <p:cNvSpPr>
            <a:spLocks noGrp="1"/>
          </p:cNvSpPr>
          <p:nvPr>
            <p:ph type="sldNum" sz="quarter" idx="12"/>
          </p:nvPr>
        </p:nvSpPr>
        <p:spPr>
          <a:xfrm>
            <a:off x="9081492" y="6703595"/>
            <a:ext cx="2893219" cy="385072"/>
          </a:xfrm>
          <a:prstGeom prst="rect">
            <a:avLst/>
          </a:prstGeom>
        </p:spPr>
        <p:txBody>
          <a:bodyPr/>
          <a:lstStyle/>
          <a:p>
            <a:fld id="{A308864A-6261-4242-AC78-198485BD57C5}" type="slidenum">
              <a:rPr lang="en-US" smtClean="0"/>
              <a:pPr/>
              <a:t>‹#›</a:t>
            </a:fld>
            <a:endParaRPr lang="en-US"/>
          </a:p>
        </p:txBody>
      </p:sp>
    </p:spTree>
    <p:extLst>
      <p:ext uri="{BB962C8B-B14F-4D97-AF65-F5344CB8AC3E}">
        <p14:creationId xmlns:p14="http://schemas.microsoft.com/office/powerpoint/2010/main" val="49331120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Master Slide 1">
    <p:spTree>
      <p:nvGrpSpPr>
        <p:cNvPr id="1" name=""/>
        <p:cNvGrpSpPr/>
        <p:nvPr/>
      </p:nvGrpSpPr>
      <p:grpSpPr>
        <a:xfrm>
          <a:off x="0" y="0"/>
          <a:ext cx="0" cy="0"/>
          <a:chOff x="0" y="0"/>
          <a:chExt cx="0" cy="0"/>
        </a:xfrm>
      </p:grpSpPr>
    </p:spTree>
    <p:extLst>
      <p:ext uri="{BB962C8B-B14F-4D97-AF65-F5344CB8AC3E}">
        <p14:creationId xmlns:p14="http://schemas.microsoft.com/office/powerpoint/2010/main" val="20139950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Big_Picture_place-holder">
    <p:spTree>
      <p:nvGrpSpPr>
        <p:cNvPr id="1" name=""/>
        <p:cNvGrpSpPr/>
        <p:nvPr/>
      </p:nvGrpSpPr>
      <p:grpSpPr>
        <a:xfrm>
          <a:off x="0" y="0"/>
          <a:ext cx="0" cy="0"/>
          <a:chOff x="0" y="0"/>
          <a:chExt cx="0" cy="0"/>
        </a:xfrm>
      </p:grpSpPr>
      <p:sp>
        <p:nvSpPr>
          <p:cNvPr id="9" name="Picture Placeholder 22"/>
          <p:cNvSpPr>
            <a:spLocks noGrp="1"/>
          </p:cNvSpPr>
          <p:nvPr>
            <p:ph type="pic" sz="quarter" idx="13"/>
          </p:nvPr>
        </p:nvSpPr>
        <p:spPr>
          <a:xfrm>
            <a:off x="0" y="-1"/>
            <a:ext cx="12870502" cy="7232651"/>
          </a:xfrm>
          <a:prstGeom prst="rect">
            <a:avLst/>
          </a:prstGeom>
        </p:spPr>
        <p:txBody>
          <a:bodyPr>
            <a:normAutofit/>
          </a:bodyPr>
          <a:lstStyle>
            <a:lvl1pPr marL="0" indent="0">
              <a:buNone/>
              <a:defRPr sz="1687">
                <a:latin typeface="Calibri Light"/>
                <a:cs typeface="Calibri Light"/>
              </a:defRPr>
            </a:lvl1pPr>
          </a:lstStyle>
          <a:p>
            <a:endParaRPr lang="id-ID" dirty="0"/>
          </a:p>
        </p:txBody>
      </p:sp>
    </p:spTree>
    <p:extLst>
      <p:ext uri="{BB962C8B-B14F-4D97-AF65-F5344CB8AC3E}">
        <p14:creationId xmlns:p14="http://schemas.microsoft.com/office/powerpoint/2010/main" val="39838282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3 Iphones Mockup">
    <p:spTree>
      <p:nvGrpSpPr>
        <p:cNvPr id="1" name=""/>
        <p:cNvGrpSpPr/>
        <p:nvPr/>
      </p:nvGrpSpPr>
      <p:grpSpPr>
        <a:xfrm>
          <a:off x="0" y="0"/>
          <a:ext cx="0" cy="0"/>
          <a:chOff x="0" y="0"/>
          <a:chExt cx="0" cy="0"/>
        </a:xfrm>
      </p:grpSpPr>
      <p:sp>
        <p:nvSpPr>
          <p:cNvPr id="24" name="Picture Placeholder 2"/>
          <p:cNvSpPr>
            <a:spLocks noGrp="1"/>
          </p:cNvSpPr>
          <p:nvPr>
            <p:ph type="pic" sz="quarter" idx="13"/>
          </p:nvPr>
        </p:nvSpPr>
        <p:spPr>
          <a:xfrm>
            <a:off x="-3" y="0"/>
            <a:ext cx="12858753" cy="4480173"/>
          </a:xfrm>
          <a:prstGeom prst="rect">
            <a:avLst/>
          </a:prstGeom>
        </p:spPr>
        <p:txBody>
          <a:bodyPr rtlCol="0">
            <a:normAutofit/>
          </a:bodyPr>
          <a:lstStyle>
            <a:lvl1pPr marL="0" indent="0">
              <a:buNone/>
              <a:defRPr sz="1055">
                <a:latin typeface="Calibri Light"/>
                <a:cs typeface="Calibri Light"/>
              </a:defRPr>
            </a:lvl1pPr>
          </a:lstStyle>
          <a:p>
            <a:pPr lvl="0"/>
            <a:endParaRPr lang="en-US" noProof="0" dirty="0"/>
          </a:p>
        </p:txBody>
      </p:sp>
      <p:sp>
        <p:nvSpPr>
          <p:cNvPr id="21" name="Picture Placeholder 2"/>
          <p:cNvSpPr>
            <a:spLocks noGrp="1" noChangeAspect="1"/>
          </p:cNvSpPr>
          <p:nvPr>
            <p:ph type="pic" sz="quarter" idx="10"/>
          </p:nvPr>
        </p:nvSpPr>
        <p:spPr>
          <a:xfrm>
            <a:off x="785577" y="1882321"/>
            <a:ext cx="793833" cy="2256855"/>
          </a:xfrm>
          <a:prstGeom prst="rect">
            <a:avLst/>
          </a:prstGeom>
        </p:spPr>
        <p:txBody>
          <a:bodyPr rtlCol="0">
            <a:normAutofit/>
          </a:bodyPr>
          <a:lstStyle>
            <a:lvl1pPr marL="0" indent="0">
              <a:buNone/>
              <a:defRPr sz="1055">
                <a:latin typeface="Calibri Light"/>
                <a:cs typeface="Calibri Light"/>
              </a:defRPr>
            </a:lvl1pPr>
          </a:lstStyle>
          <a:p>
            <a:pPr lvl="0"/>
            <a:endParaRPr lang="en-US" noProof="0" dirty="0"/>
          </a:p>
        </p:txBody>
      </p:sp>
      <p:sp>
        <p:nvSpPr>
          <p:cNvPr id="22" name="Picture Placeholder 2"/>
          <p:cNvSpPr>
            <a:spLocks noGrp="1" noChangeAspect="1"/>
          </p:cNvSpPr>
          <p:nvPr>
            <p:ph type="pic" sz="quarter" idx="12"/>
          </p:nvPr>
        </p:nvSpPr>
        <p:spPr>
          <a:xfrm>
            <a:off x="3502357" y="1882321"/>
            <a:ext cx="792367" cy="2250158"/>
          </a:xfrm>
          <a:prstGeom prst="rect">
            <a:avLst/>
          </a:prstGeom>
        </p:spPr>
        <p:txBody>
          <a:bodyPr rtlCol="0">
            <a:normAutofit/>
          </a:bodyPr>
          <a:lstStyle>
            <a:lvl1pPr marL="0" indent="0">
              <a:buNone/>
              <a:defRPr sz="1055">
                <a:latin typeface="Calibri Light"/>
                <a:cs typeface="Calibri Light"/>
              </a:defRPr>
            </a:lvl1pPr>
          </a:lstStyle>
          <a:p>
            <a:pPr lvl="0"/>
            <a:endParaRPr lang="en-US" noProof="0" dirty="0"/>
          </a:p>
        </p:txBody>
      </p:sp>
      <p:sp>
        <p:nvSpPr>
          <p:cNvPr id="23" name="Picture Placeholder 2"/>
          <p:cNvSpPr>
            <a:spLocks noGrp="1" noChangeAspect="1"/>
          </p:cNvSpPr>
          <p:nvPr>
            <p:ph type="pic" sz="quarter" idx="11"/>
          </p:nvPr>
        </p:nvSpPr>
        <p:spPr>
          <a:xfrm>
            <a:off x="1741351" y="1638484"/>
            <a:ext cx="1608295" cy="2893995"/>
          </a:xfrm>
          <a:prstGeom prst="rect">
            <a:avLst/>
          </a:prstGeom>
        </p:spPr>
        <p:txBody>
          <a:bodyPr rtlCol="0">
            <a:normAutofit/>
          </a:bodyPr>
          <a:lstStyle>
            <a:lvl1pPr marL="0" indent="0">
              <a:buNone/>
              <a:defRPr sz="1055">
                <a:latin typeface="Calibri Light"/>
                <a:cs typeface="Calibri Light"/>
              </a:defRPr>
            </a:lvl1pPr>
          </a:lstStyle>
          <a:p>
            <a:pPr lvl="0"/>
            <a:endParaRPr lang="en-US" noProof="0" dirty="0"/>
          </a:p>
        </p:txBody>
      </p:sp>
    </p:spTree>
    <p:extLst>
      <p:ext uri="{BB962C8B-B14F-4D97-AF65-F5344CB8AC3E}">
        <p14:creationId xmlns:p14="http://schemas.microsoft.com/office/powerpoint/2010/main" val="3129957206"/>
      </p:ext>
    </p:extLst>
  </p:cSld>
  <p:clrMapOvr>
    <a:masterClrMapping/>
  </p:clrMapOvr>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Portfolio-2">
    <p:spTree>
      <p:nvGrpSpPr>
        <p:cNvPr id="1" name=""/>
        <p:cNvGrpSpPr/>
        <p:nvPr/>
      </p:nvGrpSpPr>
      <p:grpSpPr>
        <a:xfrm>
          <a:off x="0" y="0"/>
          <a:ext cx="0" cy="0"/>
          <a:chOff x="0" y="0"/>
          <a:chExt cx="0" cy="0"/>
        </a:xfrm>
      </p:grpSpPr>
      <p:sp>
        <p:nvSpPr>
          <p:cNvPr id="15" name="Picture Placeholder 13"/>
          <p:cNvSpPr>
            <a:spLocks noGrp="1"/>
          </p:cNvSpPr>
          <p:nvPr>
            <p:ph type="pic" sz="quarter" idx="11"/>
          </p:nvPr>
        </p:nvSpPr>
        <p:spPr>
          <a:xfrm>
            <a:off x="3992685" y="1714194"/>
            <a:ext cx="2444144" cy="2441777"/>
          </a:xfrm>
          <a:prstGeom prst="rect">
            <a:avLst/>
          </a:prstGeom>
          <a:effectLst/>
        </p:spPr>
        <p:txBody>
          <a:bodyPr>
            <a:normAutofit/>
          </a:bodyPr>
          <a:lstStyle>
            <a:lvl1pPr marL="0" indent="0">
              <a:buNone/>
              <a:defRPr sz="2215">
                <a:ln>
                  <a:noFill/>
                </a:ln>
                <a:solidFill>
                  <a:schemeClr val="bg1">
                    <a:lumMod val="85000"/>
                  </a:schemeClr>
                </a:solidFill>
              </a:defRPr>
            </a:lvl1pPr>
          </a:lstStyle>
          <a:p>
            <a:endParaRPr lang="en-US" dirty="0"/>
          </a:p>
        </p:txBody>
      </p:sp>
      <p:sp>
        <p:nvSpPr>
          <p:cNvPr id="17" name="Picture Placeholder 13"/>
          <p:cNvSpPr>
            <a:spLocks noGrp="1"/>
          </p:cNvSpPr>
          <p:nvPr>
            <p:ph type="pic" sz="quarter" idx="13"/>
          </p:nvPr>
        </p:nvSpPr>
        <p:spPr>
          <a:xfrm>
            <a:off x="6507125" y="1702446"/>
            <a:ext cx="4951934" cy="4887469"/>
          </a:xfrm>
          <a:prstGeom prst="rect">
            <a:avLst/>
          </a:prstGeom>
          <a:effectLst/>
        </p:spPr>
        <p:txBody>
          <a:bodyPr>
            <a:normAutofit/>
          </a:bodyPr>
          <a:lstStyle>
            <a:lvl1pPr marL="0" indent="0">
              <a:buNone/>
              <a:defRPr sz="2215">
                <a:ln>
                  <a:noFill/>
                </a:ln>
                <a:solidFill>
                  <a:schemeClr val="bg1">
                    <a:lumMod val="85000"/>
                  </a:schemeClr>
                </a:solidFill>
              </a:defRPr>
            </a:lvl1pPr>
          </a:lstStyle>
          <a:p>
            <a:endParaRPr lang="en-US" dirty="0"/>
          </a:p>
        </p:txBody>
      </p:sp>
      <p:sp>
        <p:nvSpPr>
          <p:cNvPr id="13" name="Picture Placeholder 13"/>
          <p:cNvSpPr>
            <a:spLocks noGrp="1"/>
          </p:cNvSpPr>
          <p:nvPr>
            <p:ph type="pic" sz="quarter" idx="16"/>
          </p:nvPr>
        </p:nvSpPr>
        <p:spPr>
          <a:xfrm>
            <a:off x="1474129" y="4148139"/>
            <a:ext cx="2444144" cy="2441779"/>
          </a:xfrm>
          <a:prstGeom prst="rect">
            <a:avLst/>
          </a:prstGeom>
          <a:effectLst/>
        </p:spPr>
        <p:txBody>
          <a:bodyPr>
            <a:normAutofit/>
          </a:bodyPr>
          <a:lstStyle>
            <a:lvl1pPr marL="0" indent="0">
              <a:buNone/>
              <a:defRPr sz="2215">
                <a:ln>
                  <a:noFill/>
                </a:ln>
                <a:solidFill>
                  <a:schemeClr val="bg1">
                    <a:lumMod val="85000"/>
                  </a:schemeClr>
                </a:solidFill>
              </a:defRPr>
            </a:lvl1pPr>
          </a:lstStyle>
          <a:p>
            <a:endParaRPr lang="en-US" dirty="0"/>
          </a:p>
        </p:txBody>
      </p:sp>
    </p:spTree>
    <p:extLst>
      <p:ext uri="{BB962C8B-B14F-4D97-AF65-F5344CB8AC3E}">
        <p14:creationId xmlns:p14="http://schemas.microsoft.com/office/powerpoint/2010/main" val="4056699503"/>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One Service Sample">
    <p:spTree>
      <p:nvGrpSpPr>
        <p:cNvPr id="1" name=""/>
        <p:cNvGrpSpPr/>
        <p:nvPr/>
      </p:nvGrpSpPr>
      <p:grpSpPr>
        <a:xfrm>
          <a:off x="0" y="0"/>
          <a:ext cx="0" cy="0"/>
          <a:chOff x="0" y="0"/>
          <a:chExt cx="0" cy="0"/>
        </a:xfrm>
      </p:grpSpPr>
      <p:sp>
        <p:nvSpPr>
          <p:cNvPr id="17" name="Picture Placeholder 16"/>
          <p:cNvSpPr>
            <a:spLocks noGrp="1"/>
          </p:cNvSpPr>
          <p:nvPr>
            <p:ph type="pic" sz="quarter" idx="10"/>
          </p:nvPr>
        </p:nvSpPr>
        <p:spPr>
          <a:xfrm>
            <a:off x="5040808" y="4392218"/>
            <a:ext cx="1785938" cy="1785840"/>
          </a:xfrm>
          <a:prstGeom prst="rect">
            <a:avLst/>
          </a:prstGeom>
        </p:spPr>
        <p:txBody>
          <a:bodyPr>
            <a:normAutofit/>
          </a:bodyPr>
          <a:lstStyle>
            <a:lvl1pPr marL="0" indent="0">
              <a:buNone/>
              <a:defRPr sz="1266"/>
            </a:lvl1pPr>
          </a:lstStyle>
          <a:p>
            <a:endParaRPr lang="en-US" dirty="0"/>
          </a:p>
        </p:txBody>
      </p:sp>
      <p:sp>
        <p:nvSpPr>
          <p:cNvPr id="18" name="Picture Placeholder 16"/>
          <p:cNvSpPr>
            <a:spLocks noGrp="1"/>
          </p:cNvSpPr>
          <p:nvPr>
            <p:ph type="pic" sz="quarter" idx="11"/>
          </p:nvPr>
        </p:nvSpPr>
        <p:spPr>
          <a:xfrm>
            <a:off x="6985000" y="4392218"/>
            <a:ext cx="1785938" cy="1785840"/>
          </a:xfrm>
          <a:prstGeom prst="rect">
            <a:avLst/>
          </a:prstGeom>
        </p:spPr>
        <p:txBody>
          <a:bodyPr>
            <a:normAutofit/>
          </a:bodyPr>
          <a:lstStyle>
            <a:lvl1pPr marL="0" indent="0">
              <a:buNone/>
              <a:defRPr sz="1266"/>
            </a:lvl1pPr>
          </a:lstStyle>
          <a:p>
            <a:endParaRPr lang="en-US" dirty="0"/>
          </a:p>
        </p:txBody>
      </p:sp>
      <p:sp>
        <p:nvSpPr>
          <p:cNvPr id="19" name="Picture Placeholder 16"/>
          <p:cNvSpPr>
            <a:spLocks noGrp="1"/>
          </p:cNvSpPr>
          <p:nvPr>
            <p:ph type="pic" sz="quarter" idx="12"/>
          </p:nvPr>
        </p:nvSpPr>
        <p:spPr>
          <a:xfrm>
            <a:off x="8920588" y="4392218"/>
            <a:ext cx="2826914" cy="1785840"/>
          </a:xfrm>
          <a:prstGeom prst="rect">
            <a:avLst/>
          </a:prstGeom>
        </p:spPr>
        <p:txBody>
          <a:bodyPr>
            <a:normAutofit/>
          </a:bodyPr>
          <a:lstStyle>
            <a:lvl1pPr marL="0" indent="0">
              <a:buNone/>
              <a:defRPr sz="1266"/>
            </a:lvl1pPr>
          </a:lstStyle>
          <a:p>
            <a:endParaRPr lang="en-US" dirty="0"/>
          </a:p>
        </p:txBody>
      </p:sp>
    </p:spTree>
    <p:extLst>
      <p:ext uri="{BB962C8B-B14F-4D97-AF65-F5344CB8AC3E}">
        <p14:creationId xmlns:p14="http://schemas.microsoft.com/office/powerpoint/2010/main" val="1267960185"/>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Pic3">
    <p:spTree>
      <p:nvGrpSpPr>
        <p:cNvPr id="1" name=""/>
        <p:cNvGrpSpPr/>
        <p:nvPr/>
      </p:nvGrpSpPr>
      <p:grpSpPr>
        <a:xfrm>
          <a:off x="0" y="0"/>
          <a:ext cx="0" cy="0"/>
          <a:chOff x="0" y="0"/>
          <a:chExt cx="0" cy="0"/>
        </a:xfrm>
      </p:grpSpPr>
      <p:sp>
        <p:nvSpPr>
          <p:cNvPr id="15" name="Rectangle 14"/>
          <p:cNvSpPr/>
          <p:nvPr userDrawn="1"/>
        </p:nvSpPr>
        <p:spPr>
          <a:xfrm>
            <a:off x="6271196" y="1739467"/>
            <a:ext cx="5663332" cy="15692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8" name="Picture Placeholder 7"/>
          <p:cNvSpPr>
            <a:spLocks noGrp="1"/>
          </p:cNvSpPr>
          <p:nvPr>
            <p:ph type="pic" sz="quarter" idx="10" hasCustomPrompt="1"/>
          </p:nvPr>
        </p:nvSpPr>
        <p:spPr>
          <a:xfrm>
            <a:off x="911532" y="1754324"/>
            <a:ext cx="5075824" cy="1554376"/>
          </a:xfrm>
          <a:prstGeom prst="rect">
            <a:avLst/>
          </a:prstGeom>
          <a:solidFill>
            <a:schemeClr val="bg1">
              <a:lumMod val="95000"/>
            </a:schemeClr>
          </a:solidFill>
          <a:ln w="19050">
            <a:noFill/>
          </a:ln>
        </p:spPr>
        <p:txBody>
          <a:bodyPr tIns="0" bIns="182880" anchor="b"/>
          <a:lstStyle>
            <a:lvl1pPr algn="ctr">
              <a:buNone/>
              <a:defRPr sz="1687">
                <a:solidFill>
                  <a:schemeClr val="tx1">
                    <a:lumMod val="50000"/>
                    <a:lumOff val="50000"/>
                  </a:schemeClr>
                </a:solidFill>
              </a:defRPr>
            </a:lvl1pPr>
          </a:lstStyle>
          <a:p>
            <a:r>
              <a:rPr lang="en-US" dirty="0" smtClean="0"/>
              <a:t>Image Holder</a:t>
            </a:r>
            <a:endParaRPr lang="en-US" dirty="0"/>
          </a:p>
        </p:txBody>
      </p:sp>
      <p:sp>
        <p:nvSpPr>
          <p:cNvPr id="9" name="Text Placeholder 3"/>
          <p:cNvSpPr>
            <a:spLocks noGrp="1"/>
          </p:cNvSpPr>
          <p:nvPr>
            <p:ph type="body" sz="half" idx="15"/>
          </p:nvPr>
        </p:nvSpPr>
        <p:spPr>
          <a:xfrm>
            <a:off x="6483151" y="2138900"/>
            <a:ext cx="5291273" cy="1089525"/>
          </a:xfrm>
          <a:prstGeom prst="rect">
            <a:avLst/>
          </a:prstGeom>
        </p:spPr>
        <p:txBody>
          <a:bodyPr wrap="square" lIns="0" tIns="0" rIns="0" bIns="0" anchor="t">
            <a:noAutofit/>
          </a:bodyPr>
          <a:lstStyle>
            <a:lvl1pPr marL="0" indent="0" algn="l">
              <a:buNone/>
              <a:defRPr sz="1547" b="0" baseline="0">
                <a:solidFill>
                  <a:schemeClr val="bg1"/>
                </a:solidFill>
              </a:defRPr>
            </a:lvl1pPr>
            <a:lvl2pPr marL="642915" indent="0">
              <a:buNone/>
              <a:defRPr sz="1687"/>
            </a:lvl2pPr>
            <a:lvl3pPr marL="1285829" indent="0">
              <a:buNone/>
              <a:defRPr sz="1406"/>
            </a:lvl3pPr>
            <a:lvl4pPr marL="1928744" indent="0">
              <a:buNone/>
              <a:defRPr sz="1266"/>
            </a:lvl4pPr>
            <a:lvl5pPr marL="2571659" indent="0">
              <a:buNone/>
              <a:defRPr sz="1266"/>
            </a:lvl5pPr>
            <a:lvl6pPr marL="3214573" indent="0">
              <a:buNone/>
              <a:defRPr sz="1266"/>
            </a:lvl6pPr>
            <a:lvl7pPr marL="3857488" indent="0">
              <a:buNone/>
              <a:defRPr sz="1266"/>
            </a:lvl7pPr>
            <a:lvl8pPr marL="4500402" indent="0">
              <a:buNone/>
              <a:defRPr sz="1266"/>
            </a:lvl8pPr>
            <a:lvl9pPr marL="5143317" indent="0">
              <a:buNone/>
              <a:defRPr sz="1266"/>
            </a:lvl9pPr>
          </a:lstStyle>
          <a:p>
            <a:pPr algn="ctr"/>
            <a:endParaRPr lang="en-US" sz="1406" dirty="0">
              <a:solidFill>
                <a:schemeClr val="tx1">
                  <a:lumMod val="50000"/>
                  <a:lumOff val="50000"/>
                </a:schemeClr>
              </a:solidFill>
            </a:endParaRPr>
          </a:p>
        </p:txBody>
      </p:sp>
      <p:sp>
        <p:nvSpPr>
          <p:cNvPr id="10" name="Text Placeholder 3"/>
          <p:cNvSpPr>
            <a:spLocks noGrp="1"/>
          </p:cNvSpPr>
          <p:nvPr>
            <p:ph type="body" sz="half" idx="17"/>
          </p:nvPr>
        </p:nvSpPr>
        <p:spPr>
          <a:xfrm>
            <a:off x="6475742" y="1849296"/>
            <a:ext cx="5306088" cy="271082"/>
          </a:xfrm>
          <a:prstGeom prst="rect">
            <a:avLst/>
          </a:prstGeom>
        </p:spPr>
        <p:txBody>
          <a:bodyPr wrap="none" lIns="0" tIns="0" rIns="0" bIns="0" anchor="ctr">
            <a:noAutofit/>
          </a:bodyPr>
          <a:lstStyle>
            <a:lvl1pPr marL="0" indent="0" algn="l">
              <a:buNone/>
              <a:defRPr sz="1969" b="1" baseline="0">
                <a:solidFill>
                  <a:schemeClr val="bg1"/>
                </a:solidFill>
              </a:defRPr>
            </a:lvl1pPr>
            <a:lvl2pPr marL="642915" indent="0">
              <a:buNone/>
              <a:defRPr sz="1687"/>
            </a:lvl2pPr>
            <a:lvl3pPr marL="1285829" indent="0">
              <a:buNone/>
              <a:defRPr sz="1406"/>
            </a:lvl3pPr>
            <a:lvl4pPr marL="1928744" indent="0">
              <a:buNone/>
              <a:defRPr sz="1266"/>
            </a:lvl4pPr>
            <a:lvl5pPr marL="2571659" indent="0">
              <a:buNone/>
              <a:defRPr sz="1266"/>
            </a:lvl5pPr>
            <a:lvl6pPr marL="3214573" indent="0">
              <a:buNone/>
              <a:defRPr sz="1266"/>
            </a:lvl6pPr>
            <a:lvl7pPr marL="3857488" indent="0">
              <a:buNone/>
              <a:defRPr sz="1266"/>
            </a:lvl7pPr>
            <a:lvl8pPr marL="4500402" indent="0">
              <a:buNone/>
              <a:defRPr sz="1266"/>
            </a:lvl8pPr>
            <a:lvl9pPr marL="5143317" indent="0">
              <a:buNone/>
              <a:defRPr sz="1266"/>
            </a:lvl9pPr>
          </a:lstStyle>
          <a:p>
            <a:pPr lvl="0"/>
            <a:endParaRPr lang="en-US" dirty="0" smtClean="0"/>
          </a:p>
        </p:txBody>
      </p:sp>
      <p:sp>
        <p:nvSpPr>
          <p:cNvPr id="26" name="Rectangle 25"/>
          <p:cNvSpPr/>
          <p:nvPr userDrawn="1"/>
        </p:nvSpPr>
        <p:spPr>
          <a:xfrm>
            <a:off x="6271196" y="3453441"/>
            <a:ext cx="5663332" cy="156923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7" name="Picture Placeholder 7"/>
          <p:cNvSpPr>
            <a:spLocks noGrp="1"/>
          </p:cNvSpPr>
          <p:nvPr>
            <p:ph type="pic" sz="quarter" idx="18" hasCustomPrompt="1"/>
          </p:nvPr>
        </p:nvSpPr>
        <p:spPr>
          <a:xfrm>
            <a:off x="911532" y="3468298"/>
            <a:ext cx="5075824" cy="1554376"/>
          </a:xfrm>
          <a:prstGeom prst="rect">
            <a:avLst/>
          </a:prstGeom>
          <a:solidFill>
            <a:schemeClr val="bg1">
              <a:lumMod val="95000"/>
            </a:schemeClr>
          </a:solidFill>
          <a:ln w="19050">
            <a:noFill/>
          </a:ln>
        </p:spPr>
        <p:txBody>
          <a:bodyPr tIns="0" bIns="182880" anchor="b"/>
          <a:lstStyle>
            <a:lvl1pPr algn="ctr">
              <a:buNone/>
              <a:defRPr sz="1687">
                <a:solidFill>
                  <a:schemeClr val="tx1">
                    <a:lumMod val="50000"/>
                    <a:lumOff val="50000"/>
                  </a:schemeClr>
                </a:solidFill>
              </a:defRPr>
            </a:lvl1pPr>
          </a:lstStyle>
          <a:p>
            <a:r>
              <a:rPr lang="en-US" dirty="0" smtClean="0"/>
              <a:t>Image Holder</a:t>
            </a:r>
            <a:endParaRPr lang="en-US" dirty="0"/>
          </a:p>
        </p:txBody>
      </p:sp>
      <p:sp>
        <p:nvSpPr>
          <p:cNvPr id="28" name="Text Placeholder 3"/>
          <p:cNvSpPr>
            <a:spLocks noGrp="1"/>
          </p:cNvSpPr>
          <p:nvPr>
            <p:ph type="body" sz="half" idx="19"/>
          </p:nvPr>
        </p:nvSpPr>
        <p:spPr>
          <a:xfrm>
            <a:off x="6483151" y="3852874"/>
            <a:ext cx="5291273" cy="1089525"/>
          </a:xfrm>
          <a:prstGeom prst="rect">
            <a:avLst/>
          </a:prstGeom>
        </p:spPr>
        <p:txBody>
          <a:bodyPr wrap="square" lIns="0" tIns="0" rIns="0" bIns="0" anchor="t">
            <a:noAutofit/>
          </a:bodyPr>
          <a:lstStyle>
            <a:lvl1pPr marL="0" indent="0" algn="l">
              <a:buNone/>
              <a:defRPr sz="1547" b="0" baseline="0">
                <a:solidFill>
                  <a:schemeClr val="bg1"/>
                </a:solidFill>
              </a:defRPr>
            </a:lvl1pPr>
            <a:lvl2pPr marL="642915" indent="0">
              <a:buNone/>
              <a:defRPr sz="1687"/>
            </a:lvl2pPr>
            <a:lvl3pPr marL="1285829" indent="0">
              <a:buNone/>
              <a:defRPr sz="1406"/>
            </a:lvl3pPr>
            <a:lvl4pPr marL="1928744" indent="0">
              <a:buNone/>
              <a:defRPr sz="1266"/>
            </a:lvl4pPr>
            <a:lvl5pPr marL="2571659" indent="0">
              <a:buNone/>
              <a:defRPr sz="1266"/>
            </a:lvl5pPr>
            <a:lvl6pPr marL="3214573" indent="0">
              <a:buNone/>
              <a:defRPr sz="1266"/>
            </a:lvl6pPr>
            <a:lvl7pPr marL="3857488" indent="0">
              <a:buNone/>
              <a:defRPr sz="1266"/>
            </a:lvl7pPr>
            <a:lvl8pPr marL="4500402" indent="0">
              <a:buNone/>
              <a:defRPr sz="1266"/>
            </a:lvl8pPr>
            <a:lvl9pPr marL="5143317" indent="0">
              <a:buNone/>
              <a:defRPr sz="1266"/>
            </a:lvl9pPr>
          </a:lstStyle>
          <a:p>
            <a:pPr algn="ctr"/>
            <a:endParaRPr lang="en-US" sz="1406" dirty="0">
              <a:solidFill>
                <a:schemeClr val="tx1">
                  <a:lumMod val="50000"/>
                  <a:lumOff val="50000"/>
                </a:schemeClr>
              </a:solidFill>
            </a:endParaRPr>
          </a:p>
        </p:txBody>
      </p:sp>
      <p:sp>
        <p:nvSpPr>
          <p:cNvPr id="29" name="Text Placeholder 3"/>
          <p:cNvSpPr>
            <a:spLocks noGrp="1"/>
          </p:cNvSpPr>
          <p:nvPr>
            <p:ph type="body" sz="half" idx="20"/>
          </p:nvPr>
        </p:nvSpPr>
        <p:spPr>
          <a:xfrm>
            <a:off x="6475742" y="3563270"/>
            <a:ext cx="5306088" cy="271082"/>
          </a:xfrm>
          <a:prstGeom prst="rect">
            <a:avLst/>
          </a:prstGeom>
        </p:spPr>
        <p:txBody>
          <a:bodyPr wrap="none" lIns="0" tIns="0" rIns="0" bIns="0" anchor="ctr">
            <a:noAutofit/>
          </a:bodyPr>
          <a:lstStyle>
            <a:lvl1pPr marL="0" indent="0" algn="l">
              <a:buNone/>
              <a:defRPr sz="1969" b="1" baseline="0">
                <a:solidFill>
                  <a:schemeClr val="bg1"/>
                </a:solidFill>
              </a:defRPr>
            </a:lvl1pPr>
            <a:lvl2pPr marL="642915" indent="0">
              <a:buNone/>
              <a:defRPr sz="1687"/>
            </a:lvl2pPr>
            <a:lvl3pPr marL="1285829" indent="0">
              <a:buNone/>
              <a:defRPr sz="1406"/>
            </a:lvl3pPr>
            <a:lvl4pPr marL="1928744" indent="0">
              <a:buNone/>
              <a:defRPr sz="1266"/>
            </a:lvl4pPr>
            <a:lvl5pPr marL="2571659" indent="0">
              <a:buNone/>
              <a:defRPr sz="1266"/>
            </a:lvl5pPr>
            <a:lvl6pPr marL="3214573" indent="0">
              <a:buNone/>
              <a:defRPr sz="1266"/>
            </a:lvl6pPr>
            <a:lvl7pPr marL="3857488" indent="0">
              <a:buNone/>
              <a:defRPr sz="1266"/>
            </a:lvl7pPr>
            <a:lvl8pPr marL="4500402" indent="0">
              <a:buNone/>
              <a:defRPr sz="1266"/>
            </a:lvl8pPr>
            <a:lvl9pPr marL="5143317" indent="0">
              <a:buNone/>
              <a:defRPr sz="1266"/>
            </a:lvl9pPr>
          </a:lstStyle>
          <a:p>
            <a:pPr lvl="0"/>
            <a:endParaRPr lang="en-US" dirty="0" smtClean="0"/>
          </a:p>
        </p:txBody>
      </p:sp>
      <p:sp>
        <p:nvSpPr>
          <p:cNvPr id="31" name="Rectangle 30"/>
          <p:cNvSpPr/>
          <p:nvPr userDrawn="1"/>
        </p:nvSpPr>
        <p:spPr>
          <a:xfrm>
            <a:off x="6271196" y="5154453"/>
            <a:ext cx="5663332" cy="156923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2" name="Picture Placeholder 7"/>
          <p:cNvSpPr>
            <a:spLocks noGrp="1"/>
          </p:cNvSpPr>
          <p:nvPr>
            <p:ph type="pic" sz="quarter" idx="21" hasCustomPrompt="1"/>
          </p:nvPr>
        </p:nvSpPr>
        <p:spPr>
          <a:xfrm>
            <a:off x="911532" y="5169310"/>
            <a:ext cx="5075824" cy="1554376"/>
          </a:xfrm>
          <a:prstGeom prst="rect">
            <a:avLst/>
          </a:prstGeom>
          <a:solidFill>
            <a:schemeClr val="bg1">
              <a:lumMod val="95000"/>
            </a:schemeClr>
          </a:solidFill>
          <a:ln w="19050">
            <a:noFill/>
          </a:ln>
        </p:spPr>
        <p:txBody>
          <a:bodyPr tIns="0" bIns="182880" anchor="b"/>
          <a:lstStyle>
            <a:lvl1pPr algn="ctr">
              <a:buNone/>
              <a:defRPr sz="1687">
                <a:solidFill>
                  <a:schemeClr val="tx1">
                    <a:lumMod val="50000"/>
                    <a:lumOff val="50000"/>
                  </a:schemeClr>
                </a:solidFill>
              </a:defRPr>
            </a:lvl1pPr>
          </a:lstStyle>
          <a:p>
            <a:r>
              <a:rPr lang="en-US" dirty="0" smtClean="0"/>
              <a:t>Image Holder</a:t>
            </a:r>
            <a:endParaRPr lang="en-US" dirty="0"/>
          </a:p>
        </p:txBody>
      </p:sp>
      <p:sp>
        <p:nvSpPr>
          <p:cNvPr id="33" name="Text Placeholder 3"/>
          <p:cNvSpPr>
            <a:spLocks noGrp="1"/>
          </p:cNvSpPr>
          <p:nvPr>
            <p:ph type="body" sz="half" idx="22"/>
          </p:nvPr>
        </p:nvSpPr>
        <p:spPr>
          <a:xfrm>
            <a:off x="6483151" y="5553886"/>
            <a:ext cx="5291273" cy="1089525"/>
          </a:xfrm>
          <a:prstGeom prst="rect">
            <a:avLst/>
          </a:prstGeom>
        </p:spPr>
        <p:txBody>
          <a:bodyPr wrap="square" lIns="0" tIns="0" rIns="0" bIns="0" anchor="t">
            <a:noAutofit/>
          </a:bodyPr>
          <a:lstStyle>
            <a:lvl1pPr marL="0" indent="0" algn="l">
              <a:buNone/>
              <a:defRPr sz="1547" b="0" baseline="0">
                <a:solidFill>
                  <a:schemeClr val="bg1"/>
                </a:solidFill>
              </a:defRPr>
            </a:lvl1pPr>
            <a:lvl2pPr marL="642915" indent="0">
              <a:buNone/>
              <a:defRPr sz="1687"/>
            </a:lvl2pPr>
            <a:lvl3pPr marL="1285829" indent="0">
              <a:buNone/>
              <a:defRPr sz="1406"/>
            </a:lvl3pPr>
            <a:lvl4pPr marL="1928744" indent="0">
              <a:buNone/>
              <a:defRPr sz="1266"/>
            </a:lvl4pPr>
            <a:lvl5pPr marL="2571659" indent="0">
              <a:buNone/>
              <a:defRPr sz="1266"/>
            </a:lvl5pPr>
            <a:lvl6pPr marL="3214573" indent="0">
              <a:buNone/>
              <a:defRPr sz="1266"/>
            </a:lvl6pPr>
            <a:lvl7pPr marL="3857488" indent="0">
              <a:buNone/>
              <a:defRPr sz="1266"/>
            </a:lvl7pPr>
            <a:lvl8pPr marL="4500402" indent="0">
              <a:buNone/>
              <a:defRPr sz="1266"/>
            </a:lvl8pPr>
            <a:lvl9pPr marL="5143317" indent="0">
              <a:buNone/>
              <a:defRPr sz="1266"/>
            </a:lvl9pPr>
          </a:lstStyle>
          <a:p>
            <a:pPr algn="ctr"/>
            <a:endParaRPr lang="en-US" sz="1406" dirty="0">
              <a:solidFill>
                <a:schemeClr val="tx1">
                  <a:lumMod val="50000"/>
                  <a:lumOff val="50000"/>
                </a:schemeClr>
              </a:solidFill>
            </a:endParaRPr>
          </a:p>
        </p:txBody>
      </p:sp>
      <p:sp>
        <p:nvSpPr>
          <p:cNvPr id="34" name="Text Placeholder 3"/>
          <p:cNvSpPr>
            <a:spLocks noGrp="1"/>
          </p:cNvSpPr>
          <p:nvPr>
            <p:ph type="body" sz="half" idx="23"/>
          </p:nvPr>
        </p:nvSpPr>
        <p:spPr>
          <a:xfrm>
            <a:off x="6475742" y="5264282"/>
            <a:ext cx="5306088" cy="271082"/>
          </a:xfrm>
          <a:prstGeom prst="rect">
            <a:avLst/>
          </a:prstGeom>
        </p:spPr>
        <p:txBody>
          <a:bodyPr wrap="none" lIns="0" tIns="0" rIns="0" bIns="0" anchor="ctr">
            <a:noAutofit/>
          </a:bodyPr>
          <a:lstStyle>
            <a:lvl1pPr marL="0" indent="0" algn="l">
              <a:buNone/>
              <a:defRPr sz="1969" b="1" baseline="0">
                <a:solidFill>
                  <a:schemeClr val="bg1"/>
                </a:solidFill>
              </a:defRPr>
            </a:lvl1pPr>
            <a:lvl2pPr marL="642915" indent="0">
              <a:buNone/>
              <a:defRPr sz="1687"/>
            </a:lvl2pPr>
            <a:lvl3pPr marL="1285829" indent="0">
              <a:buNone/>
              <a:defRPr sz="1406"/>
            </a:lvl3pPr>
            <a:lvl4pPr marL="1928744" indent="0">
              <a:buNone/>
              <a:defRPr sz="1266"/>
            </a:lvl4pPr>
            <a:lvl5pPr marL="2571659" indent="0">
              <a:buNone/>
              <a:defRPr sz="1266"/>
            </a:lvl5pPr>
            <a:lvl6pPr marL="3214573" indent="0">
              <a:buNone/>
              <a:defRPr sz="1266"/>
            </a:lvl6pPr>
            <a:lvl7pPr marL="3857488" indent="0">
              <a:buNone/>
              <a:defRPr sz="1266"/>
            </a:lvl7pPr>
            <a:lvl8pPr marL="4500402" indent="0">
              <a:buNone/>
              <a:defRPr sz="1266"/>
            </a:lvl8pPr>
            <a:lvl9pPr marL="5143317" indent="0">
              <a:buNone/>
              <a:defRPr sz="1266"/>
            </a:lvl9pPr>
          </a:lstStyle>
          <a:p>
            <a:pPr lvl="0"/>
            <a:endParaRPr lang="en-US" dirty="0" smtClean="0"/>
          </a:p>
        </p:txBody>
      </p:sp>
    </p:spTree>
    <p:extLst>
      <p:ext uri="{BB962C8B-B14F-4D97-AF65-F5344CB8AC3E}">
        <p14:creationId xmlns:p14="http://schemas.microsoft.com/office/powerpoint/2010/main" val="1467217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left)">
                                      <p:cBhvr>
                                        <p:cTn id="11" dur="500"/>
                                        <p:tgtEl>
                                          <p:spTgt spid="15"/>
                                        </p:tgtEl>
                                      </p:cBhvr>
                                    </p:animEffect>
                                  </p:childTnLst>
                                </p:cTn>
                              </p:par>
                            </p:childTnLst>
                          </p:cTn>
                        </p:par>
                        <p:par>
                          <p:cTn id="12" fill="hold">
                            <p:stCondLst>
                              <p:cond delay="1000"/>
                            </p:stCondLst>
                            <p:childTnLst>
                              <p:par>
                                <p:cTn id="13" presetID="22" presetClass="entr" presetSubtype="8" fill="hold" grpId="0" nodeType="afterEffect" nodePh="1">
                                  <p:stCondLst>
                                    <p:cond delay="0"/>
                                  </p:stCondLst>
                                  <p:endCondLst>
                                    <p:cond evt="begin" delay="0">
                                      <p:tn val="13"/>
                                    </p:cond>
                                  </p:endCondLst>
                                  <p:childTnLst>
                                    <p:set>
                                      <p:cBhvr>
                                        <p:cTn id="14" dur="1" fill="hold">
                                          <p:stCondLst>
                                            <p:cond delay="0"/>
                                          </p:stCondLst>
                                        </p:cTn>
                                        <p:tgtEl>
                                          <p:spTgt spid="10">
                                            <p:txEl>
                                              <p:pRg st="0" end="0"/>
                                            </p:txEl>
                                          </p:spTgt>
                                        </p:tgtEl>
                                        <p:attrNameLst>
                                          <p:attrName>style.visibility</p:attrName>
                                        </p:attrNameLst>
                                      </p:cBhvr>
                                      <p:to>
                                        <p:strVal val="visible"/>
                                      </p:to>
                                    </p:set>
                                    <p:animEffect transition="in" filter="wipe(left)">
                                      <p:cBhvr>
                                        <p:cTn id="15" dur="500"/>
                                        <p:tgtEl>
                                          <p:spTgt spid="10">
                                            <p:txEl>
                                              <p:pRg st="0" end="0"/>
                                            </p:txEl>
                                          </p:spTgt>
                                        </p:tgtEl>
                                      </p:cBhvr>
                                    </p:animEffect>
                                  </p:childTnLst>
                                </p:cTn>
                              </p:par>
                            </p:childTnLst>
                          </p:cTn>
                        </p:par>
                        <p:par>
                          <p:cTn id="16" fill="hold">
                            <p:stCondLst>
                              <p:cond delay="1500"/>
                            </p:stCondLst>
                            <p:childTnLst>
                              <p:par>
                                <p:cTn id="17" presetID="22" presetClass="entr" presetSubtype="8" fill="hold" grpId="0" nodeType="afterEffect" nodePh="1">
                                  <p:stCondLst>
                                    <p:cond delay="0"/>
                                  </p:stCondLst>
                                  <p:endCondLst>
                                    <p:cond evt="begin" delay="0">
                                      <p:tn val="17"/>
                                    </p:cond>
                                  </p:endCondLst>
                                  <p:childTnLst>
                                    <p:set>
                                      <p:cBhvr>
                                        <p:cTn id="18" dur="1" fill="hold">
                                          <p:stCondLst>
                                            <p:cond delay="0"/>
                                          </p:stCondLst>
                                        </p:cTn>
                                        <p:tgtEl>
                                          <p:spTgt spid="9">
                                            <p:txEl>
                                              <p:pRg st="0" end="0"/>
                                            </p:txEl>
                                          </p:spTgt>
                                        </p:tgtEl>
                                        <p:attrNameLst>
                                          <p:attrName>style.visibility</p:attrName>
                                        </p:attrNameLst>
                                      </p:cBhvr>
                                      <p:to>
                                        <p:strVal val="visible"/>
                                      </p:to>
                                    </p:set>
                                    <p:animEffect transition="in" filter="wipe(left)">
                                      <p:cBhvr>
                                        <p:cTn id="19" dur="500"/>
                                        <p:tgtEl>
                                          <p:spTgt spid="9">
                                            <p:txEl>
                                              <p:pRg st="0" end="0"/>
                                            </p:txEl>
                                          </p:spTgt>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wipe(left)">
                                      <p:cBhvr>
                                        <p:cTn id="23" dur="500"/>
                                        <p:tgtEl>
                                          <p:spTgt spid="27"/>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wipe(left)">
                                      <p:cBhvr>
                                        <p:cTn id="27" dur="500"/>
                                        <p:tgtEl>
                                          <p:spTgt spid="26"/>
                                        </p:tgtEl>
                                      </p:cBhvr>
                                    </p:animEffect>
                                  </p:childTnLst>
                                </p:cTn>
                              </p:par>
                            </p:childTnLst>
                          </p:cTn>
                        </p:par>
                        <p:par>
                          <p:cTn id="28" fill="hold">
                            <p:stCondLst>
                              <p:cond delay="3000"/>
                            </p:stCondLst>
                            <p:childTnLst>
                              <p:par>
                                <p:cTn id="29" presetID="22" presetClass="entr" presetSubtype="8" fill="hold" grpId="0" nodeType="afterEffect" nodePh="1">
                                  <p:stCondLst>
                                    <p:cond delay="0"/>
                                  </p:stCondLst>
                                  <p:endCondLst>
                                    <p:cond evt="begin" delay="0">
                                      <p:tn val="29"/>
                                    </p:cond>
                                  </p:endCondLst>
                                  <p:childTnLst>
                                    <p:set>
                                      <p:cBhvr>
                                        <p:cTn id="30" dur="1" fill="hold">
                                          <p:stCondLst>
                                            <p:cond delay="0"/>
                                          </p:stCondLst>
                                        </p:cTn>
                                        <p:tgtEl>
                                          <p:spTgt spid="29">
                                            <p:txEl>
                                              <p:pRg st="0" end="0"/>
                                            </p:txEl>
                                          </p:spTgt>
                                        </p:tgtEl>
                                        <p:attrNameLst>
                                          <p:attrName>style.visibility</p:attrName>
                                        </p:attrNameLst>
                                      </p:cBhvr>
                                      <p:to>
                                        <p:strVal val="visible"/>
                                      </p:to>
                                    </p:set>
                                    <p:animEffect transition="in" filter="wipe(left)">
                                      <p:cBhvr>
                                        <p:cTn id="31" dur="500"/>
                                        <p:tgtEl>
                                          <p:spTgt spid="29">
                                            <p:txEl>
                                              <p:pRg st="0" end="0"/>
                                            </p:txEl>
                                          </p:spTgt>
                                        </p:tgtEl>
                                      </p:cBhvr>
                                    </p:animEffect>
                                  </p:childTnLst>
                                </p:cTn>
                              </p:par>
                            </p:childTnLst>
                          </p:cTn>
                        </p:par>
                        <p:par>
                          <p:cTn id="32" fill="hold">
                            <p:stCondLst>
                              <p:cond delay="3500"/>
                            </p:stCondLst>
                            <p:childTnLst>
                              <p:par>
                                <p:cTn id="33" presetID="22" presetClass="entr" presetSubtype="8" fill="hold" grpId="0" nodeType="afterEffect" nodePh="1">
                                  <p:stCondLst>
                                    <p:cond delay="0"/>
                                  </p:stCondLst>
                                  <p:endCondLst>
                                    <p:cond evt="begin" delay="0">
                                      <p:tn val="33"/>
                                    </p:cond>
                                  </p:endCondLst>
                                  <p:childTnLst>
                                    <p:set>
                                      <p:cBhvr>
                                        <p:cTn id="34" dur="1" fill="hold">
                                          <p:stCondLst>
                                            <p:cond delay="0"/>
                                          </p:stCondLst>
                                        </p:cTn>
                                        <p:tgtEl>
                                          <p:spTgt spid="28">
                                            <p:txEl>
                                              <p:pRg st="0" end="0"/>
                                            </p:txEl>
                                          </p:spTgt>
                                        </p:tgtEl>
                                        <p:attrNameLst>
                                          <p:attrName>style.visibility</p:attrName>
                                        </p:attrNameLst>
                                      </p:cBhvr>
                                      <p:to>
                                        <p:strVal val="visible"/>
                                      </p:to>
                                    </p:set>
                                    <p:animEffect transition="in" filter="wipe(left)">
                                      <p:cBhvr>
                                        <p:cTn id="35" dur="500"/>
                                        <p:tgtEl>
                                          <p:spTgt spid="28">
                                            <p:txEl>
                                              <p:pRg st="0" end="0"/>
                                            </p:txEl>
                                          </p:spTgt>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32"/>
                                        </p:tgtEl>
                                        <p:attrNameLst>
                                          <p:attrName>style.visibility</p:attrName>
                                        </p:attrNameLst>
                                      </p:cBhvr>
                                      <p:to>
                                        <p:strVal val="visible"/>
                                      </p:to>
                                    </p:set>
                                    <p:animEffect transition="in" filter="wipe(left)">
                                      <p:cBhvr>
                                        <p:cTn id="39" dur="500"/>
                                        <p:tgtEl>
                                          <p:spTgt spid="32"/>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31"/>
                                        </p:tgtEl>
                                        <p:attrNameLst>
                                          <p:attrName>style.visibility</p:attrName>
                                        </p:attrNameLst>
                                      </p:cBhvr>
                                      <p:to>
                                        <p:strVal val="visible"/>
                                      </p:to>
                                    </p:set>
                                    <p:animEffect transition="in" filter="wipe(left)">
                                      <p:cBhvr>
                                        <p:cTn id="43" dur="500"/>
                                        <p:tgtEl>
                                          <p:spTgt spid="31"/>
                                        </p:tgtEl>
                                      </p:cBhvr>
                                    </p:animEffect>
                                  </p:childTnLst>
                                </p:cTn>
                              </p:par>
                            </p:childTnLst>
                          </p:cTn>
                        </p:par>
                        <p:par>
                          <p:cTn id="44" fill="hold">
                            <p:stCondLst>
                              <p:cond delay="5000"/>
                            </p:stCondLst>
                            <p:childTnLst>
                              <p:par>
                                <p:cTn id="45" presetID="22" presetClass="entr" presetSubtype="8" fill="hold" grpId="0" nodeType="afterEffect" nodePh="1">
                                  <p:stCondLst>
                                    <p:cond delay="0"/>
                                  </p:stCondLst>
                                  <p:endCondLst>
                                    <p:cond evt="begin" delay="0">
                                      <p:tn val="45"/>
                                    </p:cond>
                                  </p:endCondLst>
                                  <p:childTnLst>
                                    <p:set>
                                      <p:cBhvr>
                                        <p:cTn id="46" dur="1" fill="hold">
                                          <p:stCondLst>
                                            <p:cond delay="0"/>
                                          </p:stCondLst>
                                        </p:cTn>
                                        <p:tgtEl>
                                          <p:spTgt spid="34">
                                            <p:txEl>
                                              <p:pRg st="0" end="0"/>
                                            </p:txEl>
                                          </p:spTgt>
                                        </p:tgtEl>
                                        <p:attrNameLst>
                                          <p:attrName>style.visibility</p:attrName>
                                        </p:attrNameLst>
                                      </p:cBhvr>
                                      <p:to>
                                        <p:strVal val="visible"/>
                                      </p:to>
                                    </p:set>
                                    <p:animEffect transition="in" filter="wipe(left)">
                                      <p:cBhvr>
                                        <p:cTn id="47" dur="500"/>
                                        <p:tgtEl>
                                          <p:spTgt spid="34">
                                            <p:txEl>
                                              <p:pRg st="0" end="0"/>
                                            </p:txEl>
                                          </p:spTgt>
                                        </p:tgtEl>
                                      </p:cBhvr>
                                    </p:animEffect>
                                  </p:childTnLst>
                                </p:cTn>
                              </p:par>
                            </p:childTnLst>
                          </p:cTn>
                        </p:par>
                        <p:par>
                          <p:cTn id="48" fill="hold">
                            <p:stCondLst>
                              <p:cond delay="5500"/>
                            </p:stCondLst>
                            <p:childTnLst>
                              <p:par>
                                <p:cTn id="49" presetID="22" presetClass="entr" presetSubtype="8" fill="hold" grpId="0" nodeType="afterEffect" nodePh="1">
                                  <p:stCondLst>
                                    <p:cond delay="0"/>
                                  </p:stCondLst>
                                  <p:endCondLst>
                                    <p:cond evt="begin" delay="0">
                                      <p:tn val="49"/>
                                    </p:cond>
                                  </p:endCondLst>
                                  <p:childTnLst>
                                    <p:set>
                                      <p:cBhvr>
                                        <p:cTn id="50" dur="1" fill="hold">
                                          <p:stCondLst>
                                            <p:cond delay="0"/>
                                          </p:stCondLst>
                                        </p:cTn>
                                        <p:tgtEl>
                                          <p:spTgt spid="33">
                                            <p:txEl>
                                              <p:pRg st="0" end="0"/>
                                            </p:txEl>
                                          </p:spTgt>
                                        </p:tgtEl>
                                        <p:attrNameLst>
                                          <p:attrName>style.visibility</p:attrName>
                                        </p:attrNameLst>
                                      </p:cBhvr>
                                      <p:to>
                                        <p:strVal val="visible"/>
                                      </p:to>
                                    </p:set>
                                    <p:animEffect transition="in" filter="wipe(left)">
                                      <p:cBhvr>
                                        <p:cTn id="51" dur="500"/>
                                        <p:tgtEl>
                                          <p:spTgt spid="3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8" grpId="0" animBg="1"/>
      <p:bldP spid="9" grpId="0" build="p">
        <p:tmplLst>
          <p:tmpl lvl="1">
            <p:tnLst>
              <p:par>
                <p:cTn presetID="22" presetClass="entr" presetSubtype="8" fill="hold" nodeType="afterEffect" nodePh="1">
                  <p:stCondLst>
                    <p:cond delay="0"/>
                  </p:stCondLst>
                  <p:endCondLst>
                    <p:cond evt="begin" delay="0"/>
                  </p:endCondLst>
                  <p:childTnLst>
                    <p:set>
                      <p:cBhvr>
                        <p:cTn dur="1" fill="hold">
                          <p:stCondLst>
                            <p:cond delay="0"/>
                          </p:stCondLst>
                        </p:cTn>
                        <p:tgtEl>
                          <p:spTgt spid="9"/>
                        </p:tgtEl>
                        <p:attrNameLst>
                          <p:attrName>style.visibility</p:attrName>
                        </p:attrNameLst>
                      </p:cBhvr>
                      <p:to>
                        <p:strVal val="visible"/>
                      </p:to>
                    </p:set>
                    <p:animEffect transition="in" filter="wipe(left)">
                      <p:cBhvr>
                        <p:cTn dur="500"/>
                        <p:tgtEl>
                          <p:spTgt spid="9"/>
                        </p:tgtEl>
                      </p:cBhvr>
                    </p:animEffect>
                  </p:childTnLst>
                </p:cTn>
              </p:par>
            </p:tnLst>
          </p:tmpl>
        </p:tmplLst>
      </p:bldP>
      <p:bldP spid="10" grpId="0" build="p">
        <p:tmplLst>
          <p:tmpl lvl="1">
            <p:tnLst>
              <p:par>
                <p:cTn presetID="22" presetClass="entr" presetSubtype="8" fill="hold" nodeType="afterEffect" nodePh="1">
                  <p:stCondLst>
                    <p:cond delay="0"/>
                  </p:stCondLst>
                  <p:endCondLst>
                    <p:cond evt="begin" delay="0"/>
                  </p:endCondLst>
                  <p:childTnLst>
                    <p:set>
                      <p:cBhvr>
                        <p:cTn dur="1" fill="hold">
                          <p:stCondLst>
                            <p:cond delay="0"/>
                          </p:stCondLst>
                        </p:cTn>
                        <p:tgtEl>
                          <p:spTgt spid="10"/>
                        </p:tgtEl>
                        <p:attrNameLst>
                          <p:attrName>style.visibility</p:attrName>
                        </p:attrNameLst>
                      </p:cBhvr>
                      <p:to>
                        <p:strVal val="visible"/>
                      </p:to>
                    </p:set>
                    <p:animEffect transition="in" filter="wipe(left)">
                      <p:cBhvr>
                        <p:cTn dur="500"/>
                        <p:tgtEl>
                          <p:spTgt spid="10"/>
                        </p:tgtEl>
                      </p:cBhvr>
                    </p:animEffect>
                  </p:childTnLst>
                </p:cTn>
              </p:par>
            </p:tnLst>
          </p:tmpl>
        </p:tmplLst>
      </p:bldP>
      <p:bldP spid="26" grpId="0" animBg="1"/>
      <p:bldP spid="27" grpId="0" animBg="1"/>
      <p:bldP spid="28" grpId="0" build="p">
        <p:tmplLst>
          <p:tmpl lvl="1">
            <p:tnLst>
              <p:par>
                <p:cTn presetID="22" presetClass="entr" presetSubtype="8" fill="hold" nodeType="afterEffect" nodePh="1">
                  <p:stCondLst>
                    <p:cond delay="0"/>
                  </p:stCondLst>
                  <p:endCondLst>
                    <p:cond evt="begin" delay="0"/>
                  </p:endCondLst>
                  <p:childTnLst>
                    <p:set>
                      <p:cBhvr>
                        <p:cTn dur="1" fill="hold">
                          <p:stCondLst>
                            <p:cond delay="0"/>
                          </p:stCondLst>
                        </p:cTn>
                        <p:tgtEl>
                          <p:spTgt spid="28"/>
                        </p:tgtEl>
                        <p:attrNameLst>
                          <p:attrName>style.visibility</p:attrName>
                        </p:attrNameLst>
                      </p:cBhvr>
                      <p:to>
                        <p:strVal val="visible"/>
                      </p:to>
                    </p:set>
                    <p:animEffect transition="in" filter="wipe(left)">
                      <p:cBhvr>
                        <p:cTn dur="500"/>
                        <p:tgtEl>
                          <p:spTgt spid="28"/>
                        </p:tgtEl>
                      </p:cBhvr>
                    </p:animEffect>
                  </p:childTnLst>
                </p:cTn>
              </p:par>
            </p:tnLst>
          </p:tmpl>
        </p:tmplLst>
      </p:bldP>
      <p:bldP spid="29" grpId="0" build="p">
        <p:tmplLst>
          <p:tmpl lvl="1">
            <p:tnLst>
              <p:par>
                <p:cTn presetID="22" presetClass="entr" presetSubtype="8" fill="hold" nodeType="afterEffect" nodePh="1">
                  <p:stCondLst>
                    <p:cond delay="0"/>
                  </p:stCondLst>
                  <p:endCondLst>
                    <p:cond evt="begin" delay="0"/>
                  </p:endCondLst>
                  <p:childTnLst>
                    <p:set>
                      <p:cBhvr>
                        <p:cTn dur="1" fill="hold">
                          <p:stCondLst>
                            <p:cond delay="0"/>
                          </p:stCondLst>
                        </p:cTn>
                        <p:tgtEl>
                          <p:spTgt spid="29"/>
                        </p:tgtEl>
                        <p:attrNameLst>
                          <p:attrName>style.visibility</p:attrName>
                        </p:attrNameLst>
                      </p:cBhvr>
                      <p:to>
                        <p:strVal val="visible"/>
                      </p:to>
                    </p:set>
                    <p:animEffect transition="in" filter="wipe(left)">
                      <p:cBhvr>
                        <p:cTn dur="500"/>
                        <p:tgtEl>
                          <p:spTgt spid="29"/>
                        </p:tgtEl>
                      </p:cBhvr>
                    </p:animEffect>
                  </p:childTnLst>
                </p:cTn>
              </p:par>
            </p:tnLst>
          </p:tmpl>
        </p:tmplLst>
      </p:bldP>
      <p:bldP spid="31" grpId="0" animBg="1"/>
      <p:bldP spid="32" grpId="0" animBg="1"/>
      <p:bldP spid="33" grpId="0" build="p">
        <p:tmplLst>
          <p:tmpl lvl="1">
            <p:tnLst>
              <p:par>
                <p:cTn presetID="22" presetClass="entr" presetSubtype="8" fill="hold" nodeType="afterEffect" nodePh="1">
                  <p:stCondLst>
                    <p:cond delay="0"/>
                  </p:stCondLst>
                  <p:endCondLst>
                    <p:cond evt="begin" delay="0"/>
                  </p:endCondLst>
                  <p:childTnLst>
                    <p:set>
                      <p:cBhvr>
                        <p:cTn dur="1" fill="hold">
                          <p:stCondLst>
                            <p:cond delay="0"/>
                          </p:stCondLst>
                        </p:cTn>
                        <p:tgtEl>
                          <p:spTgt spid="33"/>
                        </p:tgtEl>
                        <p:attrNameLst>
                          <p:attrName>style.visibility</p:attrName>
                        </p:attrNameLst>
                      </p:cBhvr>
                      <p:to>
                        <p:strVal val="visible"/>
                      </p:to>
                    </p:set>
                    <p:animEffect transition="in" filter="wipe(left)">
                      <p:cBhvr>
                        <p:cTn dur="500"/>
                        <p:tgtEl>
                          <p:spTgt spid="33"/>
                        </p:tgtEl>
                      </p:cBhvr>
                    </p:animEffect>
                  </p:childTnLst>
                </p:cTn>
              </p:par>
            </p:tnLst>
          </p:tmpl>
        </p:tmplLst>
      </p:bldP>
      <p:bldP spid="34" grpId="0" build="p">
        <p:tmplLst>
          <p:tmpl lvl="1">
            <p:tnLst>
              <p:par>
                <p:cTn presetID="22" presetClass="entr" presetSubtype="8" fill="hold" nodeType="afterEffect" nodePh="1">
                  <p:stCondLst>
                    <p:cond delay="0"/>
                  </p:stCondLst>
                  <p:endCondLst>
                    <p:cond evt="begin" delay="0"/>
                  </p:endCondLst>
                  <p:childTnLst>
                    <p:set>
                      <p:cBhvr>
                        <p:cTn dur="1" fill="hold">
                          <p:stCondLst>
                            <p:cond delay="0"/>
                          </p:stCondLst>
                        </p:cTn>
                        <p:tgtEl>
                          <p:spTgt spid="34"/>
                        </p:tgtEl>
                        <p:attrNameLst>
                          <p:attrName>style.visibility</p:attrName>
                        </p:attrNameLst>
                      </p:cBhvr>
                      <p:to>
                        <p:strVal val="visible"/>
                      </p:to>
                    </p:set>
                    <p:animEffect transition="in" filter="wipe(left)">
                      <p:cBhvr>
                        <p:cTn dur="500"/>
                        <p:tgtEl>
                          <p:spTgt spid="34"/>
                        </p:tgtEl>
                      </p:cBhvr>
                    </p:animEffect>
                  </p:childTnLst>
                </p:cTn>
              </p:par>
            </p:tnLst>
          </p:tmpl>
        </p:tmplLst>
      </p:bldP>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Main Title+ SubTitle+Number ">
    <p:spTree>
      <p:nvGrpSpPr>
        <p:cNvPr id="1" name=""/>
        <p:cNvGrpSpPr/>
        <p:nvPr/>
      </p:nvGrpSpPr>
      <p:grpSpPr>
        <a:xfrm>
          <a:off x="0" y="0"/>
          <a:ext cx="0" cy="0"/>
          <a:chOff x="0" y="0"/>
          <a:chExt cx="0" cy="0"/>
        </a:xfrm>
      </p:grpSpPr>
    </p:spTree>
    <p:extLst>
      <p:ext uri="{BB962C8B-B14F-4D97-AF65-F5344CB8AC3E}">
        <p14:creationId xmlns:p14="http://schemas.microsoft.com/office/powerpoint/2010/main" val="613926969"/>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424155418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84238" y="385763"/>
            <a:ext cx="11090275" cy="1397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84238" y="1925638"/>
            <a:ext cx="11090275" cy="458946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84238" y="6704013"/>
            <a:ext cx="2892425" cy="384175"/>
          </a:xfrm>
          <a:prstGeom prst="rect">
            <a:avLst/>
          </a:prstGeom>
        </p:spPr>
        <p:txBody>
          <a:bodyPr vert="horz" lIns="91440" tIns="45720" rIns="91440" bIns="45720" rtlCol="0" anchor="ctr"/>
          <a:lstStyle>
            <a:lvl1pPr algn="l">
              <a:defRPr sz="1200">
                <a:solidFill>
                  <a:schemeClr val="tx1">
                    <a:tint val="75000"/>
                  </a:schemeClr>
                </a:solidFill>
              </a:defRPr>
            </a:lvl1pPr>
          </a:lstStyle>
          <a:p>
            <a:fld id="{DD615DFD-8505-4C7B-90FE-F45A3565472F}" type="datetimeFigureOut">
              <a:rPr lang="zh-CN" altLang="en-US" smtClean="0"/>
              <a:pPr/>
              <a:t>2018/4/27</a:t>
            </a:fld>
            <a:endParaRPr lang="zh-CN" altLang="en-US"/>
          </a:p>
        </p:txBody>
      </p:sp>
      <p:sp>
        <p:nvSpPr>
          <p:cNvPr id="5" name="页脚占位符 4"/>
          <p:cNvSpPr>
            <a:spLocks noGrp="1"/>
          </p:cNvSpPr>
          <p:nvPr>
            <p:ph type="ftr" sz="quarter" idx="3"/>
          </p:nvPr>
        </p:nvSpPr>
        <p:spPr>
          <a:xfrm>
            <a:off x="4259263" y="6704013"/>
            <a:ext cx="4340225" cy="3841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9082088" y="6704013"/>
            <a:ext cx="2892425" cy="384175"/>
          </a:xfrm>
          <a:prstGeom prst="rect">
            <a:avLst/>
          </a:prstGeom>
        </p:spPr>
        <p:txBody>
          <a:bodyPr vert="horz" lIns="91440" tIns="45720" rIns="91440" bIns="45720" rtlCol="0" anchor="ctr"/>
          <a:lstStyle>
            <a:lvl1pPr algn="r">
              <a:defRPr sz="1200">
                <a:solidFill>
                  <a:schemeClr val="tx1">
                    <a:tint val="75000"/>
                  </a:schemeClr>
                </a:solidFill>
              </a:defRPr>
            </a:lvl1pPr>
          </a:lstStyle>
          <a:p>
            <a:fld id="{27406F3C-FA24-4A80-8CD4-EE5698C541FD}" type="slidenum">
              <a:rPr lang="zh-CN" altLang="en-US" smtClean="0"/>
              <a:pPr/>
              <a:t>‹#›</a:t>
            </a:fld>
            <a:endParaRPr lang="zh-CN" altLang="en-US"/>
          </a:p>
        </p:txBody>
      </p:sp>
    </p:spTree>
    <p:extLst>
      <p:ext uri="{BB962C8B-B14F-4D97-AF65-F5344CB8AC3E}">
        <p14:creationId xmlns:p14="http://schemas.microsoft.com/office/powerpoint/2010/main" val="3332929234"/>
      </p:ext>
    </p:extLst>
  </p:cSld>
  <p:clrMap bg1="lt1" tx1="dk1" bg2="lt2" tx2="dk2" accent1="accent1" accent2="accent2" accent3="accent3" accent4="accent4" accent5="accent5" accent6="accent6" hlink="hlink" folHlink="folHlink"/>
  <p:sldLayoutIdLst>
    <p:sldLayoutId id="2147483945" r:id="rId1"/>
    <p:sldLayoutId id="2147483968" r:id="rId2"/>
    <p:sldLayoutId id="2147483969" r:id="rId3"/>
    <p:sldLayoutId id="2147483970" r:id="rId4"/>
    <p:sldLayoutId id="2147483971" r:id="rId5"/>
    <p:sldLayoutId id="2147483972" r:id="rId6"/>
    <p:sldLayoutId id="2147483973" r:id="rId7"/>
    <p:sldLayoutId id="2147483975" r:id="rId8"/>
    <p:sldLayoutId id="2147483976" r:id="rId9"/>
    <p:sldLayoutId id="2147483977" r:id="rId10"/>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2.png"/><Relationship Id="rId2" Type="http://schemas.openxmlformats.org/officeDocument/2006/relationships/audio" Target="../media/media1.mp3"/><Relationship Id="rId1" Type="http://schemas.microsoft.com/office/2007/relationships/media" Target="../media/media1.mp3"/><Relationship Id="rId6" Type="http://schemas.microsoft.com/office/2007/relationships/hdphoto" Target="../media/hdphoto1.wdp"/><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notesSlide" Target="../notesSlides/notesSlide2.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slideLayout" Target="../slideLayouts/slideLayout10.xml"/><Relationship Id="rId5" Type="http://schemas.openxmlformats.org/officeDocument/2006/relationships/tags" Target="../tags/tag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ags" Target="../tags/tag1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6.xml"/><Relationship Id="rId5" Type="http://schemas.openxmlformats.org/officeDocument/2006/relationships/image" Target="../media/image5.jpe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tags" Target="../tags/tag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tags" Target="../tags/tag14.xml"/></Relationships>
</file>

<file path=ppt/slides/_rels/slide1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8.jpeg"/><Relationship Id="rId4" Type="http://schemas.openxmlformats.org/officeDocument/2006/relationships/image" Target="../media/image7.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xml"/><Relationship Id="rId1" Type="http://schemas.openxmlformats.org/officeDocument/2006/relationships/tags" Target="../tags/tag15.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2.xml"/><Relationship Id="rId1" Type="http://schemas.openxmlformats.org/officeDocument/2006/relationships/slideLayout" Target="../slideLayouts/slideLayout5.xml"/><Relationship Id="rId4" Type="http://schemas.openxmlformats.org/officeDocument/2006/relationships/image" Target="../media/image10.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858750" cy="7232650"/>
          </a:xfrm>
          <a:prstGeom prst="rect">
            <a:avLst/>
          </a:prstGeom>
          <a:blipFill dpi="0" rotWithShape="1">
            <a:blip r:embed="rId5">
              <a:extLst>
                <a:ext uri="{BEBA8EAE-BF5A-486C-A8C5-ECC9F3942E4B}">
                  <a14:imgProps xmlns:a14="http://schemas.microsoft.com/office/drawing/2010/main">
                    <a14:imgLayer r:embed="rId6">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rcRect/>
            <a:stretch>
              <a:fillRect t="-8740" b="-937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0" y="4229101"/>
            <a:ext cx="12858750" cy="2168896"/>
          </a:xfrm>
          <a:prstGeom prst="rect">
            <a:avLst/>
          </a:prstGeom>
          <a:solidFill>
            <a:srgbClr val="C00000">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259"/>
          <p:cNvSpPr>
            <a:spLocks noChangeArrowheads="1"/>
          </p:cNvSpPr>
          <p:nvPr/>
        </p:nvSpPr>
        <p:spPr bwMode="auto">
          <a:xfrm>
            <a:off x="1028775" y="4435475"/>
            <a:ext cx="7992888" cy="830997"/>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5400" dirty="0">
                <a:solidFill>
                  <a:schemeClr val="bg1"/>
                </a:solidFill>
                <a:latin typeface="方正粗谭黑简体" panose="02000000000000000000" pitchFamily="2" charset="-122"/>
                <a:ea typeface="方正粗谭黑简体" panose="02000000000000000000" pitchFamily="2" charset="-122"/>
                <a:cs typeface="Arial" panose="020B0604020202020204" pitchFamily="34" charset="0"/>
              </a:rPr>
              <a:t>新人团队合作能力</a:t>
            </a:r>
            <a:r>
              <a:rPr lang="en-US" altLang="zh-CN" sz="5400" dirty="0" err="1">
                <a:solidFill>
                  <a:schemeClr val="bg1"/>
                </a:solidFill>
                <a:latin typeface="方正粗谭黑简体" panose="02000000000000000000" pitchFamily="2" charset="-122"/>
                <a:ea typeface="方正粗谭黑简体" panose="02000000000000000000" pitchFamily="2" charset="-122"/>
                <a:cs typeface="Arial" panose="020B0604020202020204" pitchFamily="34" charset="0"/>
              </a:rPr>
              <a:t>ppt</a:t>
            </a:r>
            <a:r>
              <a:rPr lang="zh-CN" altLang="en-US" sz="5400" dirty="0">
                <a:solidFill>
                  <a:schemeClr val="bg1"/>
                </a:solidFill>
                <a:latin typeface="方正粗谭黑简体" panose="02000000000000000000" pitchFamily="2" charset="-122"/>
                <a:ea typeface="方正粗谭黑简体" panose="02000000000000000000" pitchFamily="2" charset="-122"/>
                <a:cs typeface="Arial" panose="020B0604020202020204" pitchFamily="34" charset="0"/>
              </a:rPr>
              <a:t>模板</a:t>
            </a:r>
            <a:endParaRPr lang="zh-CN" altLang="en-US" sz="5400" dirty="0">
              <a:solidFill>
                <a:schemeClr val="bg1"/>
              </a:solidFill>
              <a:latin typeface="方正粗谭黑简体" panose="02000000000000000000" pitchFamily="2" charset="-122"/>
              <a:ea typeface="方正粗谭黑简体" panose="02000000000000000000" pitchFamily="2" charset="-122"/>
              <a:cs typeface="Arial" panose="020B0604020202020204" pitchFamily="34" charset="0"/>
            </a:endParaRPr>
          </a:p>
        </p:txBody>
      </p:sp>
      <p:sp>
        <p:nvSpPr>
          <p:cNvPr id="8" name="矩形 259"/>
          <p:cNvSpPr>
            <a:spLocks noChangeArrowheads="1"/>
          </p:cNvSpPr>
          <p:nvPr/>
        </p:nvSpPr>
        <p:spPr bwMode="auto">
          <a:xfrm>
            <a:off x="1028775" y="5638505"/>
            <a:ext cx="6429280" cy="430887"/>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2800" smtClean="0">
                <a:solidFill>
                  <a:schemeClr val="bg1"/>
                </a:solidFill>
                <a:latin typeface="方正粗谭黑简体" panose="02000000000000000000" pitchFamily="2" charset="-122"/>
                <a:ea typeface="方正粗谭黑简体" panose="02000000000000000000" pitchFamily="2" charset="-122"/>
                <a:cs typeface="Arial" panose="020B0604020202020204" pitchFamily="34" charset="0"/>
              </a:rPr>
              <a:t>WIN-WIN COOPERATION PPT</a:t>
            </a:r>
            <a:endParaRPr lang="zh-CN" altLang="en-US" sz="2800" dirty="0">
              <a:solidFill>
                <a:schemeClr val="bg1"/>
              </a:solidFill>
              <a:latin typeface="方正粗谭黑简体" panose="02000000000000000000" pitchFamily="2" charset="-122"/>
              <a:ea typeface="方正粗谭黑简体" panose="02000000000000000000" pitchFamily="2" charset="-122"/>
              <a:cs typeface="Arial" panose="020B0604020202020204" pitchFamily="34" charset="0"/>
            </a:endParaRPr>
          </a:p>
        </p:txBody>
      </p:sp>
      <p:pic>
        <p:nvPicPr>
          <p:cNvPr id="9" name="PPT背景音乐">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cstate="print"/>
          <a:stretch>
            <a:fillRect/>
          </a:stretch>
        </p:blipFill>
        <p:spPr>
          <a:xfrm>
            <a:off x="6124575" y="-1354835"/>
            <a:ext cx="609600" cy="609600"/>
          </a:xfrm>
          <a:prstGeom prst="rect">
            <a:avLst/>
          </a:prstGeom>
        </p:spPr>
      </p:pic>
    </p:spTree>
    <p:extLst>
      <p:ext uri="{BB962C8B-B14F-4D97-AF65-F5344CB8AC3E}">
        <p14:creationId xmlns:p14="http://schemas.microsoft.com/office/powerpoint/2010/main" val="5612729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crush"/>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down)">
                                      <p:cBhvr>
                                        <p:cTn id="18" dur="500"/>
                                        <p:tgtEl>
                                          <p:spTgt spid="3"/>
                                        </p:tgtEl>
                                      </p:cBhvr>
                                    </p:animEffect>
                                  </p:childTnLst>
                                </p:cTn>
                              </p:par>
                            </p:childTnLst>
                          </p:cTn>
                        </p:par>
                        <p:par>
                          <p:cTn id="19" fill="hold">
                            <p:stCondLst>
                              <p:cond delay="5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7"/>
                                        </p:tgtEl>
                                        <p:attrNameLst>
                                          <p:attrName>ppt_y</p:attrName>
                                        </p:attrNameLst>
                                      </p:cBhvr>
                                      <p:tavLst>
                                        <p:tav tm="0">
                                          <p:val>
                                            <p:strVal val="#ppt_y"/>
                                          </p:val>
                                        </p:tav>
                                        <p:tav tm="100000">
                                          <p:val>
                                            <p:strVal val="#ppt_y"/>
                                          </p:val>
                                        </p:tav>
                                      </p:tavLst>
                                    </p:anim>
                                    <p:anim calcmode="lin" valueType="num">
                                      <p:cBhvr>
                                        <p:cTn id="24"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7"/>
                                        </p:tgtEl>
                                      </p:cBhvr>
                                    </p:animEffect>
                                  </p:childTnLst>
                                </p:cTn>
                              </p:par>
                            </p:childTnLst>
                          </p:cTn>
                        </p:par>
                        <p:par>
                          <p:cTn id="27" fill="hold">
                            <p:stCondLst>
                              <p:cond delay="1600"/>
                            </p:stCondLst>
                            <p:childTnLst>
                              <p:par>
                                <p:cTn id="28" presetID="26" presetClass="emph" presetSubtype="0" fill="hold" grpId="1" nodeType="afterEffect">
                                  <p:stCondLst>
                                    <p:cond delay="0"/>
                                  </p:stCondLst>
                                  <p:iterate type="lt">
                                    <p:tmPct val="0"/>
                                  </p:iterate>
                                  <p:childTnLst>
                                    <p:animEffect transition="out" filter="fade">
                                      <p:cBhvr>
                                        <p:cTn id="29" dur="500" tmFilter="0, 0; .2, .5; .8, .5; 1, 0"/>
                                        <p:tgtEl>
                                          <p:spTgt spid="7"/>
                                        </p:tgtEl>
                                      </p:cBhvr>
                                    </p:animEffect>
                                    <p:animScale>
                                      <p:cBhvr>
                                        <p:cTn id="30" dur="250" autoRev="1" fill="hold"/>
                                        <p:tgtEl>
                                          <p:spTgt spid="7"/>
                                        </p:tgtEl>
                                      </p:cBhvr>
                                      <p:by x="105000" y="105000"/>
                                    </p:animScale>
                                  </p:childTnLst>
                                </p:cTn>
                              </p:par>
                            </p:childTnLst>
                          </p:cTn>
                        </p:par>
                        <p:par>
                          <p:cTn id="31" fill="hold">
                            <p:stCondLst>
                              <p:cond delay="2100"/>
                            </p:stCondLst>
                            <p:childTnLst>
                              <p:par>
                                <p:cTn id="32" presetID="41" presetClass="entr" presetSubtype="0" fill="hold" grpId="0" nodeType="afterEffect">
                                  <p:stCondLst>
                                    <p:cond delay="0"/>
                                  </p:stCondLst>
                                  <p:iterate type="lt">
                                    <p:tmPct val="10000"/>
                                  </p:iterate>
                                  <p:childTnLst>
                                    <p:set>
                                      <p:cBhvr>
                                        <p:cTn id="33" dur="1" fill="hold">
                                          <p:stCondLst>
                                            <p:cond delay="0"/>
                                          </p:stCondLst>
                                        </p:cTn>
                                        <p:tgtEl>
                                          <p:spTgt spid="8"/>
                                        </p:tgtEl>
                                        <p:attrNameLst>
                                          <p:attrName>style.visibility</p:attrName>
                                        </p:attrNameLst>
                                      </p:cBhvr>
                                      <p:to>
                                        <p:strVal val="visible"/>
                                      </p:to>
                                    </p:set>
                                    <p:anim calcmode="lin" valueType="num">
                                      <p:cBhvr>
                                        <p:cTn id="34"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35" dur="500" fill="hold"/>
                                        <p:tgtEl>
                                          <p:spTgt spid="8"/>
                                        </p:tgtEl>
                                        <p:attrNameLst>
                                          <p:attrName>ppt_y</p:attrName>
                                        </p:attrNameLst>
                                      </p:cBhvr>
                                      <p:tavLst>
                                        <p:tav tm="0">
                                          <p:val>
                                            <p:strVal val="#ppt_y"/>
                                          </p:val>
                                        </p:tav>
                                        <p:tav tm="100000">
                                          <p:val>
                                            <p:strVal val="#ppt_y"/>
                                          </p:val>
                                        </p:tav>
                                      </p:tavLst>
                                    </p:anim>
                                    <p:anim calcmode="lin" valueType="num">
                                      <p:cBhvr>
                                        <p:cTn id="36"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37"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38" dur="500" tmFilter="0,0; .5, 1; 1, 1"/>
                                        <p:tgtEl>
                                          <p:spTgt spid="8"/>
                                        </p:tgtEl>
                                      </p:cBhvr>
                                    </p:animEffect>
                                  </p:childTnLst>
                                </p:cTn>
                              </p:par>
                            </p:childTnLst>
                          </p:cTn>
                        </p:par>
                        <p:par>
                          <p:cTn id="39" fill="hold">
                            <p:stCondLst>
                              <p:cond delay="3600"/>
                            </p:stCondLst>
                            <p:childTnLst>
                              <p:par>
                                <p:cTn id="40" presetID="26" presetClass="emph" presetSubtype="0" fill="hold" grpId="1" nodeType="afterEffect">
                                  <p:stCondLst>
                                    <p:cond delay="0"/>
                                  </p:stCondLst>
                                  <p:iterate type="lt">
                                    <p:tmPct val="0"/>
                                  </p:iterate>
                                  <p:childTnLst>
                                    <p:animEffect transition="out" filter="fade">
                                      <p:cBhvr>
                                        <p:cTn id="41" dur="500" tmFilter="0, 0; .2, .5; .8, .5; 1, 0"/>
                                        <p:tgtEl>
                                          <p:spTgt spid="8"/>
                                        </p:tgtEl>
                                      </p:cBhvr>
                                    </p:animEffect>
                                    <p:animScale>
                                      <p:cBhvr>
                                        <p:cTn id="42" dur="250" autoRev="1" fill="hold"/>
                                        <p:tgtEl>
                                          <p:spTgt spid="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3" repeatCount="indefinite" fill="remove" display="0">
                  <p:stCondLst>
                    <p:cond delay="indefinite"/>
                  </p:stCondLst>
                  <p:endCondLst>
                    <p:cond evt="onStopAudio" delay="0">
                      <p:tgtEl>
                        <p:sldTgt/>
                      </p:tgtEl>
                    </p:cond>
                  </p:endCondLst>
                </p:cTn>
                <p:tgtEl>
                  <p:spTgt spid="9"/>
                </p:tgtEl>
              </p:cMediaNode>
            </p:audio>
          </p:childTnLst>
        </p:cTn>
      </p:par>
    </p:tnLst>
    <p:bldLst>
      <p:bldP spid="4" grpId="0" animBg="1"/>
      <p:bldP spid="3" grpId="0" animBg="1"/>
      <p:bldP spid="7" grpId="0"/>
      <p:bldP spid="7" grpId="1"/>
      <p:bldP spid="8" grpId="0"/>
      <p:bldP spid="8"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任意多边形 14"/>
          <p:cNvSpPr>
            <a:spLocks/>
          </p:cNvSpPr>
          <p:nvPr/>
        </p:nvSpPr>
        <p:spPr bwMode="auto">
          <a:xfrm>
            <a:off x="-28209" y="1485814"/>
            <a:ext cx="6129086" cy="4261025"/>
          </a:xfrm>
          <a:custGeom>
            <a:avLst/>
            <a:gdLst>
              <a:gd name="connsiteX0" fmla="*/ 0 w 4511489"/>
              <a:gd name="connsiteY0" fmla="*/ 0 h 4261259"/>
              <a:gd name="connsiteX1" fmla="*/ 4511489 w 4511489"/>
              <a:gd name="connsiteY1" fmla="*/ 0 h 4261259"/>
              <a:gd name="connsiteX2" fmla="*/ 4511489 w 4511489"/>
              <a:gd name="connsiteY2" fmla="*/ 4261259 h 4261259"/>
              <a:gd name="connsiteX3" fmla="*/ 0 w 4511489"/>
              <a:gd name="connsiteY3" fmla="*/ 4261259 h 4261259"/>
            </a:gdLst>
            <a:ahLst/>
            <a:cxnLst>
              <a:cxn ang="0">
                <a:pos x="connsiteX0" y="connsiteY0"/>
              </a:cxn>
              <a:cxn ang="0">
                <a:pos x="connsiteX1" y="connsiteY1"/>
              </a:cxn>
              <a:cxn ang="0">
                <a:pos x="connsiteX2" y="connsiteY2"/>
              </a:cxn>
              <a:cxn ang="0">
                <a:pos x="connsiteX3" y="connsiteY3"/>
              </a:cxn>
            </a:cxnLst>
            <a:rect l="l" t="t" r="r" b="b"/>
            <a:pathLst>
              <a:path w="4511489" h="4261259">
                <a:moveTo>
                  <a:pt x="0" y="0"/>
                </a:moveTo>
                <a:lnTo>
                  <a:pt x="4511489" y="0"/>
                </a:lnTo>
                <a:lnTo>
                  <a:pt x="4511489" y="4261259"/>
                </a:lnTo>
                <a:lnTo>
                  <a:pt x="0" y="4261259"/>
                </a:lnTo>
                <a:close/>
              </a:path>
            </a:pathLst>
          </a:custGeom>
          <a:solidFill>
            <a:schemeClr val="accent2"/>
          </a:solidFill>
          <a:ln w="0">
            <a:noFill/>
            <a:prstDash val="solid"/>
            <a:round/>
            <a:headEnd/>
            <a:tailEnd/>
          </a:ln>
        </p:spPr>
        <p:txBody>
          <a:bodyPr vert="horz" wrap="square" lIns="128573" tIns="64286" rIns="128573" bIns="64286" numCol="1" anchor="t" anchorCtr="0" compatLnSpc="1">
            <a:prstTxWarp prst="textNoShape">
              <a:avLst/>
            </a:prstTxWarp>
            <a:noAutofit/>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0" name="MH_Number_1"/>
          <p:cNvSpPr/>
          <p:nvPr>
            <p:custDataLst>
              <p:tags r:id="rId1"/>
            </p:custDataLst>
          </p:nvPr>
        </p:nvSpPr>
        <p:spPr>
          <a:xfrm>
            <a:off x="6655459" y="2104241"/>
            <a:ext cx="379647" cy="379647"/>
          </a:xfrm>
          <a:prstGeom prst="ellipse">
            <a:avLst/>
          </a:prstGeom>
          <a:solidFill>
            <a:schemeClr val="accent1"/>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1</a:t>
            </a:r>
            <a:endParaRPr lang="zh-CN" altLang="en-US"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21" name="MH_Entry_1"/>
          <p:cNvSpPr/>
          <p:nvPr>
            <p:custDataLst>
              <p:tags r:id="rId2"/>
            </p:custDataLst>
          </p:nvPr>
        </p:nvSpPr>
        <p:spPr>
          <a:xfrm>
            <a:off x="7360418" y="2043742"/>
            <a:ext cx="2466406" cy="574132"/>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r>
              <a:rPr lang="zh-CN" altLang="en-US" sz="2531" dirty="0">
                <a:solidFill>
                  <a:schemeClr val="accent1"/>
                </a:solidFill>
                <a:latin typeface="Arial" panose="020B0604020202020204" pitchFamily="34" charset="0"/>
                <a:ea typeface="微软雅黑" panose="020B0503020204020204" pitchFamily="34" charset="-122"/>
                <a:sym typeface="Arial" panose="020B0604020202020204" pitchFamily="34" charset="0"/>
              </a:rPr>
              <a:t>年度工作概述</a:t>
            </a:r>
            <a:r>
              <a:rPr lang="en-US" altLang="zh-CN" sz="1200" dirty="0">
                <a:solidFill>
                  <a:schemeClr val="accent1"/>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12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MH_Number_2"/>
          <p:cNvSpPr/>
          <p:nvPr>
            <p:custDataLst>
              <p:tags r:id="rId3"/>
            </p:custDataLst>
          </p:nvPr>
        </p:nvSpPr>
        <p:spPr>
          <a:xfrm>
            <a:off x="6655459" y="2973709"/>
            <a:ext cx="379647" cy="379647"/>
          </a:xfrm>
          <a:prstGeom prst="ellipse">
            <a:avLst/>
          </a:prstGeom>
          <a:solidFill>
            <a:schemeClr val="accent2"/>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109" b="1">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2</a:t>
            </a:r>
            <a:endParaRPr lang="zh-CN" altLang="en-US"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23" name="MH_Entry_2"/>
          <p:cNvSpPr/>
          <p:nvPr>
            <p:custDataLst>
              <p:tags r:id="rId4"/>
            </p:custDataLst>
          </p:nvPr>
        </p:nvSpPr>
        <p:spPr>
          <a:xfrm>
            <a:off x="7360418" y="2913211"/>
            <a:ext cx="2466406" cy="574132"/>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r>
              <a:rPr lang="zh-CN" altLang="en-US" sz="2531" dirty="0">
                <a:solidFill>
                  <a:schemeClr val="accent2"/>
                </a:solidFill>
                <a:latin typeface="Arial" panose="020B0604020202020204" pitchFamily="34" charset="0"/>
                <a:ea typeface="微软雅黑" panose="020B0503020204020204" pitchFamily="34" charset="-122"/>
                <a:sym typeface="Arial" panose="020B0604020202020204" pitchFamily="34" charset="0"/>
              </a:rPr>
              <a:t>工作完成情况</a:t>
            </a:r>
            <a:r>
              <a:rPr lang="en-US" altLang="zh-CN" sz="1200" dirty="0">
                <a:solidFill>
                  <a:schemeClr val="accent2"/>
                </a:solidFill>
                <a:latin typeface="Arial" panose="020B0604020202020204" pitchFamily="34" charset="0"/>
                <a:ea typeface="微软雅黑" panose="020B0503020204020204" pitchFamily="34" charset="-122"/>
                <a:sym typeface="Arial" panose="020B0604020202020204" pitchFamily="34" charset="0"/>
              </a:rPr>
              <a:t>COMPLETION OF WORK</a:t>
            </a:r>
            <a:endParaRPr lang="zh-CN" altLang="en-US" sz="12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MH_Number_3"/>
          <p:cNvSpPr/>
          <p:nvPr>
            <p:custDataLst>
              <p:tags r:id="rId5"/>
            </p:custDataLst>
          </p:nvPr>
        </p:nvSpPr>
        <p:spPr>
          <a:xfrm>
            <a:off x="6655459" y="3843177"/>
            <a:ext cx="379647" cy="379647"/>
          </a:xfrm>
          <a:prstGeom prst="ellipse">
            <a:avLst/>
          </a:prstGeom>
          <a:solidFill>
            <a:schemeClr val="accent1"/>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109" b="1">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3</a:t>
            </a:r>
            <a:endParaRPr lang="zh-CN" altLang="en-US"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25" name="MH_Entry_3"/>
          <p:cNvSpPr/>
          <p:nvPr>
            <p:custDataLst>
              <p:tags r:id="rId6"/>
            </p:custDataLst>
          </p:nvPr>
        </p:nvSpPr>
        <p:spPr>
          <a:xfrm>
            <a:off x="7360418" y="3782680"/>
            <a:ext cx="2466406" cy="574132"/>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r>
              <a:rPr lang="zh-CN" altLang="en-US" sz="2531" dirty="0">
                <a:solidFill>
                  <a:schemeClr val="accent1"/>
                </a:solidFill>
                <a:latin typeface="Arial" panose="020B0604020202020204" pitchFamily="34" charset="0"/>
                <a:ea typeface="微软雅黑" panose="020B0503020204020204" pitchFamily="34" charset="-122"/>
                <a:sym typeface="Arial" panose="020B0604020202020204" pitchFamily="34" charset="0"/>
              </a:rPr>
              <a:t>成功项目展示</a:t>
            </a:r>
            <a:r>
              <a:rPr lang="en-US" altLang="zh-CN" sz="1200" dirty="0">
                <a:solidFill>
                  <a:schemeClr val="accent1"/>
                </a:solidFill>
                <a:latin typeface="Arial" panose="020B0604020202020204" pitchFamily="34" charset="0"/>
                <a:ea typeface="微软雅黑" panose="020B0503020204020204" pitchFamily="34" charset="-122"/>
                <a:sym typeface="Arial" panose="020B0604020202020204" pitchFamily="34" charset="0"/>
              </a:rPr>
              <a:t>SUCCESSFUL PROJECT </a:t>
            </a:r>
            <a:endParaRPr lang="zh-CN" altLang="en-US" sz="12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MH_Number_4"/>
          <p:cNvSpPr/>
          <p:nvPr>
            <p:custDataLst>
              <p:tags r:id="rId7"/>
            </p:custDataLst>
          </p:nvPr>
        </p:nvSpPr>
        <p:spPr>
          <a:xfrm>
            <a:off x="6655459" y="4712646"/>
            <a:ext cx="379647" cy="379647"/>
          </a:xfrm>
          <a:prstGeom prst="ellipse">
            <a:avLst/>
          </a:prstGeom>
          <a:solidFill>
            <a:schemeClr val="accent2"/>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109" b="1">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4</a:t>
            </a:r>
            <a:endParaRPr lang="zh-CN" altLang="en-US"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27" name="MH_Entry_4"/>
          <p:cNvSpPr/>
          <p:nvPr>
            <p:custDataLst>
              <p:tags r:id="rId8"/>
            </p:custDataLst>
          </p:nvPr>
        </p:nvSpPr>
        <p:spPr>
          <a:xfrm>
            <a:off x="7360418" y="4652147"/>
            <a:ext cx="2466406" cy="574132"/>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r>
              <a:rPr lang="zh-CN" altLang="en-US" sz="2531" dirty="0">
                <a:solidFill>
                  <a:schemeClr val="accent2"/>
                </a:solidFill>
                <a:latin typeface="Arial" panose="020B0604020202020204" pitchFamily="34" charset="0"/>
                <a:ea typeface="微软雅黑" panose="020B0503020204020204" pitchFamily="34" charset="-122"/>
                <a:sym typeface="Arial" panose="020B0604020202020204" pitchFamily="34" charset="0"/>
              </a:rPr>
              <a:t>明年工作计划</a:t>
            </a:r>
            <a:endParaRPr lang="en-US" altLang="zh-CN" sz="2531"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a:p>
            <a:pPr lvl="0"/>
            <a:r>
              <a:rPr lang="en-US" altLang="zh-CN" sz="1200" dirty="0">
                <a:solidFill>
                  <a:schemeClr val="accent2"/>
                </a:solidFill>
                <a:latin typeface="Arial" panose="020B0604020202020204" pitchFamily="34" charset="0"/>
                <a:ea typeface="微软雅黑" panose="020B0503020204020204" pitchFamily="34" charset="-122"/>
                <a:sym typeface="Arial" panose="020B0604020202020204" pitchFamily="34" charset="0"/>
              </a:rPr>
              <a:t>NEXT YEAR WORK PLAN</a:t>
            </a:r>
            <a:endParaRPr lang="zh-CN" altLang="en-US" sz="12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MH_Others_1"/>
          <p:cNvSpPr txBox="1"/>
          <p:nvPr>
            <p:custDataLst>
              <p:tags r:id="rId9"/>
            </p:custDataLst>
          </p:nvPr>
        </p:nvSpPr>
        <p:spPr>
          <a:xfrm>
            <a:off x="2713527" y="1719135"/>
            <a:ext cx="1769395" cy="3794383"/>
          </a:xfrm>
          <a:prstGeom prst="rect">
            <a:avLst/>
          </a:prstGeom>
          <a:noFill/>
        </p:spPr>
        <p:txBody>
          <a:bodyPr vert="eaVert" wrap="square" lIns="0" tIns="0" rIns="0" bIns="0" rtlCol="0" anchor="ctr" anchorCtr="0">
            <a:spAutoFit/>
          </a:bodyPr>
          <a:lstStyle/>
          <a:p>
            <a:pPr algn="ctr"/>
            <a:r>
              <a:rPr lang="zh-CN" altLang="en-US" sz="11498" b="1" dirty="0">
                <a:solidFill>
                  <a:schemeClr val="bg1"/>
                </a:solidFill>
                <a:latin typeface="Arial" panose="020B0604020202020204" pitchFamily="34" charset="0"/>
                <a:ea typeface="微软雅黑" panose="020B0503020204020204" pitchFamily="34" charset="-122"/>
                <a:sym typeface="Arial" panose="020B0604020202020204" pitchFamily="34" charset="0"/>
              </a:rPr>
              <a:t>目录</a:t>
            </a:r>
          </a:p>
        </p:txBody>
      </p:sp>
      <p:sp>
        <p:nvSpPr>
          <p:cNvPr id="19" name="MH_Others_2"/>
          <p:cNvSpPr txBox="1"/>
          <p:nvPr>
            <p:custDataLst>
              <p:tags r:id="rId10"/>
            </p:custDataLst>
          </p:nvPr>
        </p:nvSpPr>
        <p:spPr>
          <a:xfrm rot="5400000">
            <a:off x="865735" y="3277772"/>
            <a:ext cx="3299115" cy="677108"/>
          </a:xfrm>
          <a:prstGeom prst="rect">
            <a:avLst/>
          </a:prstGeom>
          <a:noFill/>
        </p:spPr>
        <p:txBody>
          <a:bodyPr wrap="square" lIns="0" tIns="0" rIns="0" bIns="0">
            <a:spAutoFit/>
          </a:bodyPr>
          <a:lstStyle/>
          <a:p>
            <a:pPr algn="ctr">
              <a:defRPr/>
            </a:pPr>
            <a:r>
              <a:rPr lang="en-US" altLang="zh-CN" sz="4400" b="1" dirty="0">
                <a:solidFill>
                  <a:schemeClr val="bg1"/>
                </a:solidFill>
                <a:latin typeface="Arial" panose="020B0604020202020204" pitchFamily="34" charset="0"/>
                <a:ea typeface="微软雅黑" panose="020B0503020204020204" pitchFamily="34" charset="-122"/>
                <a:sym typeface="Arial" panose="020B0604020202020204" pitchFamily="34" charset="0"/>
              </a:rPr>
              <a:t>CONTENTS</a:t>
            </a:r>
            <a:endParaRPr lang="zh-CN" altLang="en-US" sz="44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任意多边形 15"/>
          <p:cNvSpPr>
            <a:spLocks/>
          </p:cNvSpPr>
          <p:nvPr/>
        </p:nvSpPr>
        <p:spPr bwMode="auto">
          <a:xfrm>
            <a:off x="10677613" y="1485814"/>
            <a:ext cx="2201063" cy="4261025"/>
          </a:xfrm>
          <a:custGeom>
            <a:avLst/>
            <a:gdLst>
              <a:gd name="connsiteX0" fmla="*/ 0 w 4511489"/>
              <a:gd name="connsiteY0" fmla="*/ 0 h 4261259"/>
              <a:gd name="connsiteX1" fmla="*/ 4511489 w 4511489"/>
              <a:gd name="connsiteY1" fmla="*/ 0 h 4261259"/>
              <a:gd name="connsiteX2" fmla="*/ 4511489 w 4511489"/>
              <a:gd name="connsiteY2" fmla="*/ 4261259 h 4261259"/>
              <a:gd name="connsiteX3" fmla="*/ 0 w 4511489"/>
              <a:gd name="connsiteY3" fmla="*/ 4261259 h 4261259"/>
            </a:gdLst>
            <a:ahLst/>
            <a:cxnLst>
              <a:cxn ang="0">
                <a:pos x="connsiteX0" y="connsiteY0"/>
              </a:cxn>
              <a:cxn ang="0">
                <a:pos x="connsiteX1" y="connsiteY1"/>
              </a:cxn>
              <a:cxn ang="0">
                <a:pos x="connsiteX2" y="connsiteY2"/>
              </a:cxn>
              <a:cxn ang="0">
                <a:pos x="connsiteX3" y="connsiteY3"/>
              </a:cxn>
            </a:cxnLst>
            <a:rect l="l" t="t" r="r" b="b"/>
            <a:pathLst>
              <a:path w="4511489" h="4261259">
                <a:moveTo>
                  <a:pt x="0" y="0"/>
                </a:moveTo>
                <a:lnTo>
                  <a:pt x="4511489" y="0"/>
                </a:lnTo>
                <a:lnTo>
                  <a:pt x="4511489" y="4261259"/>
                </a:lnTo>
                <a:lnTo>
                  <a:pt x="0" y="4261259"/>
                </a:lnTo>
                <a:close/>
              </a:path>
            </a:pathLst>
          </a:custGeom>
          <a:solidFill>
            <a:schemeClr val="accent1"/>
          </a:solidFill>
          <a:ln w="0">
            <a:noFill/>
            <a:prstDash val="solid"/>
            <a:round/>
            <a:headEnd/>
            <a:tailEnd/>
          </a:ln>
        </p:spPr>
        <p:txBody>
          <a:bodyPr vert="horz" wrap="square" lIns="128573" tIns="64286" rIns="128573" bIns="64286" numCol="1" anchor="t" anchorCtr="0" compatLnSpc="1">
            <a:prstTxWarp prst="textNoShape">
              <a:avLst/>
            </a:prstTxWarp>
            <a:noAutofit/>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8044930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4000">
        <p15:prstTrans prst="pageCurlDouble"/>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additive="base">
                                        <p:cTn id="13" dur="500" fill="hold"/>
                                        <p:tgtEl>
                                          <p:spTgt spid="16"/>
                                        </p:tgtEl>
                                        <p:attrNameLst>
                                          <p:attrName>ppt_x</p:attrName>
                                        </p:attrNameLst>
                                      </p:cBhvr>
                                      <p:tavLst>
                                        <p:tav tm="0">
                                          <p:val>
                                            <p:strVal val="1+#ppt_w/2"/>
                                          </p:val>
                                        </p:tav>
                                        <p:tav tm="100000">
                                          <p:val>
                                            <p:strVal val="#ppt_x"/>
                                          </p:val>
                                        </p:tav>
                                      </p:tavLst>
                                    </p:anim>
                                    <p:anim calcmode="lin" valueType="num">
                                      <p:cBhvr additive="base">
                                        <p:cTn id="14"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6" presetClass="entr" presetSubtype="0" fill="hold" grpId="0" nodeType="clickEffect">
                                  <p:stCondLst>
                                    <p:cond delay="0"/>
                                  </p:stCondLst>
                                  <p:iterate type="lt">
                                    <p:tmPct val="10000"/>
                                  </p:iterate>
                                  <p:childTnLst>
                                    <p:set>
                                      <p:cBhvr>
                                        <p:cTn id="18" dur="1" fill="hold">
                                          <p:stCondLst>
                                            <p:cond delay="0"/>
                                          </p:stCondLst>
                                        </p:cTn>
                                        <p:tgtEl>
                                          <p:spTgt spid="18"/>
                                        </p:tgtEl>
                                        <p:attrNameLst>
                                          <p:attrName>style.visibility</p:attrName>
                                        </p:attrNameLst>
                                      </p:cBhvr>
                                      <p:to>
                                        <p:strVal val="visible"/>
                                      </p:to>
                                    </p:set>
                                    <p:anim by="(-#ppt_w*2)" calcmode="lin" valueType="num">
                                      <p:cBhvr rctx="PPT">
                                        <p:cTn id="19" dur="500" autoRev="1" fill="hold">
                                          <p:stCondLst>
                                            <p:cond delay="0"/>
                                          </p:stCondLst>
                                        </p:cTn>
                                        <p:tgtEl>
                                          <p:spTgt spid="18"/>
                                        </p:tgtEl>
                                        <p:attrNameLst>
                                          <p:attrName>ppt_w</p:attrName>
                                        </p:attrNameLst>
                                      </p:cBhvr>
                                    </p:anim>
                                    <p:anim by="(#ppt_w*0.50)" calcmode="lin" valueType="num">
                                      <p:cBhvr>
                                        <p:cTn id="20" dur="500" decel="50000" autoRev="1" fill="hold">
                                          <p:stCondLst>
                                            <p:cond delay="0"/>
                                          </p:stCondLst>
                                        </p:cTn>
                                        <p:tgtEl>
                                          <p:spTgt spid="18"/>
                                        </p:tgtEl>
                                        <p:attrNameLst>
                                          <p:attrName>ppt_x</p:attrName>
                                        </p:attrNameLst>
                                      </p:cBhvr>
                                    </p:anim>
                                    <p:anim from="(-#ppt_h/2)" to="(#ppt_y)" calcmode="lin" valueType="num">
                                      <p:cBhvr>
                                        <p:cTn id="21" dur="1000" fill="hold">
                                          <p:stCondLst>
                                            <p:cond delay="0"/>
                                          </p:stCondLst>
                                        </p:cTn>
                                        <p:tgtEl>
                                          <p:spTgt spid="18"/>
                                        </p:tgtEl>
                                        <p:attrNameLst>
                                          <p:attrName>ppt_y</p:attrName>
                                        </p:attrNameLst>
                                      </p:cBhvr>
                                    </p:anim>
                                    <p:animRot by="21600000">
                                      <p:cBhvr>
                                        <p:cTn id="22" dur="1000" fill="hold">
                                          <p:stCondLst>
                                            <p:cond delay="0"/>
                                          </p:stCondLst>
                                        </p:cTn>
                                        <p:tgtEl>
                                          <p:spTgt spid="18"/>
                                        </p:tgtEl>
                                        <p:attrNameLst>
                                          <p:attrName>r</p:attrName>
                                        </p:attrNameLst>
                                      </p:cBhvr>
                                    </p:animRot>
                                  </p:childTnLst>
                                </p:cTn>
                              </p:par>
                              <p:par>
                                <p:cTn id="23" presetID="56" presetClass="entr" presetSubtype="0" fill="hold" grpId="0" nodeType="withEffect">
                                  <p:stCondLst>
                                    <p:cond delay="0"/>
                                  </p:stCondLst>
                                  <p:iterate type="lt">
                                    <p:tmPct val="10000"/>
                                  </p:iterate>
                                  <p:childTnLst>
                                    <p:set>
                                      <p:cBhvr>
                                        <p:cTn id="24" dur="1" fill="hold">
                                          <p:stCondLst>
                                            <p:cond delay="0"/>
                                          </p:stCondLst>
                                        </p:cTn>
                                        <p:tgtEl>
                                          <p:spTgt spid="19"/>
                                        </p:tgtEl>
                                        <p:attrNameLst>
                                          <p:attrName>style.visibility</p:attrName>
                                        </p:attrNameLst>
                                      </p:cBhvr>
                                      <p:to>
                                        <p:strVal val="visible"/>
                                      </p:to>
                                    </p:set>
                                    <p:anim by="(-#ppt_w*2)" calcmode="lin" valueType="num">
                                      <p:cBhvr rctx="PPT">
                                        <p:cTn id="25" dur="500" autoRev="1" fill="hold">
                                          <p:stCondLst>
                                            <p:cond delay="0"/>
                                          </p:stCondLst>
                                        </p:cTn>
                                        <p:tgtEl>
                                          <p:spTgt spid="19"/>
                                        </p:tgtEl>
                                        <p:attrNameLst>
                                          <p:attrName>ppt_w</p:attrName>
                                        </p:attrNameLst>
                                      </p:cBhvr>
                                    </p:anim>
                                    <p:anim by="(#ppt_w*0.50)" calcmode="lin" valueType="num">
                                      <p:cBhvr>
                                        <p:cTn id="26" dur="500" decel="50000" autoRev="1" fill="hold">
                                          <p:stCondLst>
                                            <p:cond delay="0"/>
                                          </p:stCondLst>
                                        </p:cTn>
                                        <p:tgtEl>
                                          <p:spTgt spid="19"/>
                                        </p:tgtEl>
                                        <p:attrNameLst>
                                          <p:attrName>ppt_x</p:attrName>
                                        </p:attrNameLst>
                                      </p:cBhvr>
                                    </p:anim>
                                    <p:anim from="(-#ppt_h/2)" to="(#ppt_y)" calcmode="lin" valueType="num">
                                      <p:cBhvr>
                                        <p:cTn id="27" dur="1000" fill="hold">
                                          <p:stCondLst>
                                            <p:cond delay="0"/>
                                          </p:stCondLst>
                                        </p:cTn>
                                        <p:tgtEl>
                                          <p:spTgt spid="19"/>
                                        </p:tgtEl>
                                        <p:attrNameLst>
                                          <p:attrName>ppt_y</p:attrName>
                                        </p:attrNameLst>
                                      </p:cBhvr>
                                    </p:anim>
                                    <p:animRot by="21600000">
                                      <p:cBhvr>
                                        <p:cTn id="28" dur="1000" fill="hold">
                                          <p:stCondLst>
                                            <p:cond delay="0"/>
                                          </p:stCondLst>
                                        </p:cTn>
                                        <p:tgtEl>
                                          <p:spTgt spid="19"/>
                                        </p:tgtEl>
                                        <p:attrNameLst>
                                          <p:attrName>r</p:attrName>
                                        </p:attrNameLst>
                                      </p:cBhvr>
                                    </p:animRo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grpId="0" nodeType="click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p:cTn id="33" dur="500" fill="hold"/>
                                        <p:tgtEl>
                                          <p:spTgt spid="20"/>
                                        </p:tgtEl>
                                        <p:attrNameLst>
                                          <p:attrName>ppt_w</p:attrName>
                                        </p:attrNameLst>
                                      </p:cBhvr>
                                      <p:tavLst>
                                        <p:tav tm="0">
                                          <p:val>
                                            <p:fltVal val="0"/>
                                          </p:val>
                                        </p:tav>
                                        <p:tav tm="100000">
                                          <p:val>
                                            <p:strVal val="#ppt_w"/>
                                          </p:val>
                                        </p:tav>
                                      </p:tavLst>
                                    </p:anim>
                                    <p:anim calcmode="lin" valueType="num">
                                      <p:cBhvr>
                                        <p:cTn id="34" dur="500" fill="hold"/>
                                        <p:tgtEl>
                                          <p:spTgt spid="20"/>
                                        </p:tgtEl>
                                        <p:attrNameLst>
                                          <p:attrName>ppt_h</p:attrName>
                                        </p:attrNameLst>
                                      </p:cBhvr>
                                      <p:tavLst>
                                        <p:tav tm="0">
                                          <p:val>
                                            <p:fltVal val="0"/>
                                          </p:val>
                                        </p:tav>
                                        <p:tav tm="100000">
                                          <p:val>
                                            <p:strVal val="#ppt_h"/>
                                          </p:val>
                                        </p:tav>
                                      </p:tavLst>
                                    </p:anim>
                                    <p:animEffect transition="in" filter="fade">
                                      <p:cBhvr>
                                        <p:cTn id="35" dur="500"/>
                                        <p:tgtEl>
                                          <p:spTgt spid="20"/>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22"/>
                                        </p:tgtEl>
                                        <p:attrNameLst>
                                          <p:attrName>style.visibility</p:attrName>
                                        </p:attrNameLst>
                                      </p:cBhvr>
                                      <p:to>
                                        <p:strVal val="visible"/>
                                      </p:to>
                                    </p:set>
                                    <p:anim calcmode="lin" valueType="num">
                                      <p:cBhvr>
                                        <p:cTn id="38" dur="500" fill="hold"/>
                                        <p:tgtEl>
                                          <p:spTgt spid="22"/>
                                        </p:tgtEl>
                                        <p:attrNameLst>
                                          <p:attrName>ppt_w</p:attrName>
                                        </p:attrNameLst>
                                      </p:cBhvr>
                                      <p:tavLst>
                                        <p:tav tm="0">
                                          <p:val>
                                            <p:fltVal val="0"/>
                                          </p:val>
                                        </p:tav>
                                        <p:tav tm="100000">
                                          <p:val>
                                            <p:strVal val="#ppt_w"/>
                                          </p:val>
                                        </p:tav>
                                      </p:tavLst>
                                    </p:anim>
                                    <p:anim calcmode="lin" valueType="num">
                                      <p:cBhvr>
                                        <p:cTn id="39" dur="500" fill="hold"/>
                                        <p:tgtEl>
                                          <p:spTgt spid="22"/>
                                        </p:tgtEl>
                                        <p:attrNameLst>
                                          <p:attrName>ppt_h</p:attrName>
                                        </p:attrNameLst>
                                      </p:cBhvr>
                                      <p:tavLst>
                                        <p:tav tm="0">
                                          <p:val>
                                            <p:fltVal val="0"/>
                                          </p:val>
                                        </p:tav>
                                        <p:tav tm="100000">
                                          <p:val>
                                            <p:strVal val="#ppt_h"/>
                                          </p:val>
                                        </p:tav>
                                      </p:tavLst>
                                    </p:anim>
                                    <p:animEffect transition="in" filter="fade">
                                      <p:cBhvr>
                                        <p:cTn id="40" dur="500"/>
                                        <p:tgtEl>
                                          <p:spTgt spid="22"/>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anim calcmode="lin" valueType="num">
                                      <p:cBhvr>
                                        <p:cTn id="43" dur="500" fill="hold"/>
                                        <p:tgtEl>
                                          <p:spTgt spid="24"/>
                                        </p:tgtEl>
                                        <p:attrNameLst>
                                          <p:attrName>ppt_w</p:attrName>
                                        </p:attrNameLst>
                                      </p:cBhvr>
                                      <p:tavLst>
                                        <p:tav tm="0">
                                          <p:val>
                                            <p:fltVal val="0"/>
                                          </p:val>
                                        </p:tav>
                                        <p:tav tm="100000">
                                          <p:val>
                                            <p:strVal val="#ppt_w"/>
                                          </p:val>
                                        </p:tav>
                                      </p:tavLst>
                                    </p:anim>
                                    <p:anim calcmode="lin" valueType="num">
                                      <p:cBhvr>
                                        <p:cTn id="44" dur="500" fill="hold"/>
                                        <p:tgtEl>
                                          <p:spTgt spid="24"/>
                                        </p:tgtEl>
                                        <p:attrNameLst>
                                          <p:attrName>ppt_h</p:attrName>
                                        </p:attrNameLst>
                                      </p:cBhvr>
                                      <p:tavLst>
                                        <p:tav tm="0">
                                          <p:val>
                                            <p:fltVal val="0"/>
                                          </p:val>
                                        </p:tav>
                                        <p:tav tm="100000">
                                          <p:val>
                                            <p:strVal val="#ppt_h"/>
                                          </p:val>
                                        </p:tav>
                                      </p:tavLst>
                                    </p:anim>
                                    <p:animEffect transition="in" filter="fade">
                                      <p:cBhvr>
                                        <p:cTn id="45" dur="500"/>
                                        <p:tgtEl>
                                          <p:spTgt spid="24"/>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26"/>
                                        </p:tgtEl>
                                        <p:attrNameLst>
                                          <p:attrName>style.visibility</p:attrName>
                                        </p:attrNameLst>
                                      </p:cBhvr>
                                      <p:to>
                                        <p:strVal val="visible"/>
                                      </p:to>
                                    </p:set>
                                    <p:anim calcmode="lin" valueType="num">
                                      <p:cBhvr>
                                        <p:cTn id="48" dur="500" fill="hold"/>
                                        <p:tgtEl>
                                          <p:spTgt spid="26"/>
                                        </p:tgtEl>
                                        <p:attrNameLst>
                                          <p:attrName>ppt_w</p:attrName>
                                        </p:attrNameLst>
                                      </p:cBhvr>
                                      <p:tavLst>
                                        <p:tav tm="0">
                                          <p:val>
                                            <p:fltVal val="0"/>
                                          </p:val>
                                        </p:tav>
                                        <p:tav tm="100000">
                                          <p:val>
                                            <p:strVal val="#ppt_w"/>
                                          </p:val>
                                        </p:tav>
                                      </p:tavLst>
                                    </p:anim>
                                    <p:anim calcmode="lin" valueType="num">
                                      <p:cBhvr>
                                        <p:cTn id="49" dur="500" fill="hold"/>
                                        <p:tgtEl>
                                          <p:spTgt spid="26"/>
                                        </p:tgtEl>
                                        <p:attrNameLst>
                                          <p:attrName>ppt_h</p:attrName>
                                        </p:attrNameLst>
                                      </p:cBhvr>
                                      <p:tavLst>
                                        <p:tav tm="0">
                                          <p:val>
                                            <p:fltVal val="0"/>
                                          </p:val>
                                        </p:tav>
                                        <p:tav tm="100000">
                                          <p:val>
                                            <p:strVal val="#ppt_h"/>
                                          </p:val>
                                        </p:tav>
                                      </p:tavLst>
                                    </p:anim>
                                    <p:animEffect transition="in" filter="fade">
                                      <p:cBhvr>
                                        <p:cTn id="50" dur="500"/>
                                        <p:tgtEl>
                                          <p:spTgt spid="26"/>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4" fill="hold" grpId="0" nodeType="click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wipe(down)">
                                      <p:cBhvr>
                                        <p:cTn id="55" dur="500"/>
                                        <p:tgtEl>
                                          <p:spTgt spid="21"/>
                                        </p:tgtEl>
                                      </p:cBhvr>
                                    </p:animEffect>
                                  </p:childTnLst>
                                </p:cTn>
                              </p:par>
                              <p:par>
                                <p:cTn id="56" presetID="22" presetClass="entr" presetSubtype="4" fill="hold" grpId="0" nodeType="withEffect">
                                  <p:stCondLst>
                                    <p:cond delay="0"/>
                                  </p:stCondLst>
                                  <p:childTnLst>
                                    <p:set>
                                      <p:cBhvr>
                                        <p:cTn id="57" dur="1" fill="hold">
                                          <p:stCondLst>
                                            <p:cond delay="0"/>
                                          </p:stCondLst>
                                        </p:cTn>
                                        <p:tgtEl>
                                          <p:spTgt spid="23"/>
                                        </p:tgtEl>
                                        <p:attrNameLst>
                                          <p:attrName>style.visibility</p:attrName>
                                        </p:attrNameLst>
                                      </p:cBhvr>
                                      <p:to>
                                        <p:strVal val="visible"/>
                                      </p:to>
                                    </p:set>
                                    <p:animEffect transition="in" filter="wipe(down)">
                                      <p:cBhvr>
                                        <p:cTn id="58" dur="500"/>
                                        <p:tgtEl>
                                          <p:spTgt spid="23"/>
                                        </p:tgtEl>
                                      </p:cBhvr>
                                    </p:animEffect>
                                  </p:childTnLst>
                                </p:cTn>
                              </p:par>
                              <p:par>
                                <p:cTn id="59" presetID="22" presetClass="entr" presetSubtype="4" fill="hold" grpId="0" nodeType="withEffect">
                                  <p:stCondLst>
                                    <p:cond delay="0"/>
                                  </p:stCondLst>
                                  <p:childTnLst>
                                    <p:set>
                                      <p:cBhvr>
                                        <p:cTn id="60" dur="1" fill="hold">
                                          <p:stCondLst>
                                            <p:cond delay="0"/>
                                          </p:stCondLst>
                                        </p:cTn>
                                        <p:tgtEl>
                                          <p:spTgt spid="25"/>
                                        </p:tgtEl>
                                        <p:attrNameLst>
                                          <p:attrName>style.visibility</p:attrName>
                                        </p:attrNameLst>
                                      </p:cBhvr>
                                      <p:to>
                                        <p:strVal val="visible"/>
                                      </p:to>
                                    </p:set>
                                    <p:animEffect transition="in" filter="wipe(down)">
                                      <p:cBhvr>
                                        <p:cTn id="61" dur="500"/>
                                        <p:tgtEl>
                                          <p:spTgt spid="25"/>
                                        </p:tgtEl>
                                      </p:cBhvr>
                                    </p:animEffect>
                                  </p:childTnLst>
                                </p:cTn>
                              </p:par>
                              <p:par>
                                <p:cTn id="62" presetID="22" presetClass="entr" presetSubtype="4"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wipe(down)">
                                      <p:cBhvr>
                                        <p:cTn id="64"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0" grpId="0" animBg="1"/>
      <p:bldP spid="21" grpId="0"/>
      <p:bldP spid="22" grpId="0" animBg="1"/>
      <p:bldP spid="23" grpId="0"/>
      <p:bldP spid="24" grpId="0" animBg="1"/>
      <p:bldP spid="25" grpId="0"/>
      <p:bldP spid="26" grpId="0" animBg="1"/>
      <p:bldP spid="27" grpId="0"/>
      <p:bldP spid="18" grpId="0"/>
      <p:bldP spid="19" grpId="0"/>
      <p:bldP spid="1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任意多边形 16"/>
          <p:cNvSpPr>
            <a:spLocks/>
          </p:cNvSpPr>
          <p:nvPr/>
        </p:nvSpPr>
        <p:spPr bwMode="auto">
          <a:xfrm>
            <a:off x="-28208" y="1485814"/>
            <a:ext cx="5095364" cy="4261025"/>
          </a:xfrm>
          <a:custGeom>
            <a:avLst/>
            <a:gdLst>
              <a:gd name="connsiteX0" fmla="*/ 0 w 4511489"/>
              <a:gd name="connsiteY0" fmla="*/ 0 h 4261259"/>
              <a:gd name="connsiteX1" fmla="*/ 4511489 w 4511489"/>
              <a:gd name="connsiteY1" fmla="*/ 0 h 4261259"/>
              <a:gd name="connsiteX2" fmla="*/ 4511489 w 4511489"/>
              <a:gd name="connsiteY2" fmla="*/ 4261259 h 4261259"/>
              <a:gd name="connsiteX3" fmla="*/ 0 w 4511489"/>
              <a:gd name="connsiteY3" fmla="*/ 4261259 h 4261259"/>
            </a:gdLst>
            <a:ahLst/>
            <a:cxnLst>
              <a:cxn ang="0">
                <a:pos x="connsiteX0" y="connsiteY0"/>
              </a:cxn>
              <a:cxn ang="0">
                <a:pos x="connsiteX1" y="connsiteY1"/>
              </a:cxn>
              <a:cxn ang="0">
                <a:pos x="connsiteX2" y="connsiteY2"/>
              </a:cxn>
              <a:cxn ang="0">
                <a:pos x="connsiteX3" y="connsiteY3"/>
              </a:cxn>
            </a:cxnLst>
            <a:rect l="l" t="t" r="r" b="b"/>
            <a:pathLst>
              <a:path w="4511489" h="4261259">
                <a:moveTo>
                  <a:pt x="0" y="0"/>
                </a:moveTo>
                <a:lnTo>
                  <a:pt x="4511489" y="0"/>
                </a:lnTo>
                <a:lnTo>
                  <a:pt x="4511489" y="4261259"/>
                </a:lnTo>
                <a:lnTo>
                  <a:pt x="0" y="4261259"/>
                </a:lnTo>
                <a:close/>
              </a:path>
            </a:pathLst>
          </a:custGeom>
          <a:solidFill>
            <a:schemeClr val="accent1"/>
          </a:solidFill>
          <a:ln w="0">
            <a:noFill/>
            <a:prstDash val="solid"/>
            <a:round/>
            <a:headEnd/>
            <a:tailEnd/>
          </a:ln>
        </p:spPr>
        <p:txBody>
          <a:bodyPr vert="horz" wrap="square" lIns="128573" tIns="64286" rIns="128573" bIns="64286" numCol="1" anchor="t" anchorCtr="0" compatLnSpc="1">
            <a:prstTxWarp prst="textNoShape">
              <a:avLst/>
            </a:prstTxWarp>
            <a:noAutofit/>
          </a:bodyPr>
          <a:lstStyle/>
          <a:p>
            <a:endParaRPr lang="zh-CN" altLang="en-US">
              <a:solidFill>
                <a:schemeClr val="tx2"/>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任意多边形 17"/>
          <p:cNvSpPr>
            <a:spLocks/>
          </p:cNvSpPr>
          <p:nvPr/>
        </p:nvSpPr>
        <p:spPr bwMode="auto">
          <a:xfrm>
            <a:off x="10677613" y="1485814"/>
            <a:ext cx="2201063" cy="4261025"/>
          </a:xfrm>
          <a:custGeom>
            <a:avLst/>
            <a:gdLst>
              <a:gd name="connsiteX0" fmla="*/ 0 w 4511489"/>
              <a:gd name="connsiteY0" fmla="*/ 0 h 4261259"/>
              <a:gd name="connsiteX1" fmla="*/ 4511489 w 4511489"/>
              <a:gd name="connsiteY1" fmla="*/ 0 h 4261259"/>
              <a:gd name="connsiteX2" fmla="*/ 4511489 w 4511489"/>
              <a:gd name="connsiteY2" fmla="*/ 4261259 h 4261259"/>
              <a:gd name="connsiteX3" fmla="*/ 0 w 4511489"/>
              <a:gd name="connsiteY3" fmla="*/ 4261259 h 4261259"/>
            </a:gdLst>
            <a:ahLst/>
            <a:cxnLst>
              <a:cxn ang="0">
                <a:pos x="connsiteX0" y="connsiteY0"/>
              </a:cxn>
              <a:cxn ang="0">
                <a:pos x="connsiteX1" y="connsiteY1"/>
              </a:cxn>
              <a:cxn ang="0">
                <a:pos x="connsiteX2" y="connsiteY2"/>
              </a:cxn>
              <a:cxn ang="0">
                <a:pos x="connsiteX3" y="connsiteY3"/>
              </a:cxn>
            </a:cxnLst>
            <a:rect l="l" t="t" r="r" b="b"/>
            <a:pathLst>
              <a:path w="4511489" h="4261259">
                <a:moveTo>
                  <a:pt x="0" y="0"/>
                </a:moveTo>
                <a:lnTo>
                  <a:pt x="4511489" y="0"/>
                </a:lnTo>
                <a:lnTo>
                  <a:pt x="4511489" y="4261259"/>
                </a:lnTo>
                <a:lnTo>
                  <a:pt x="0" y="4261259"/>
                </a:lnTo>
                <a:close/>
              </a:path>
            </a:pathLst>
          </a:custGeom>
          <a:solidFill>
            <a:schemeClr val="accent2"/>
          </a:solidFill>
          <a:ln w="0">
            <a:noFill/>
            <a:prstDash val="solid"/>
            <a:round/>
            <a:headEnd/>
            <a:tailEnd/>
          </a:ln>
        </p:spPr>
        <p:txBody>
          <a:bodyPr vert="horz" wrap="square" lIns="128573" tIns="64286" rIns="128573" bIns="64286" numCol="1" anchor="t" anchorCtr="0" compatLnSpc="1">
            <a:prstTxWarp prst="textNoShape">
              <a:avLst/>
            </a:prstTxWarp>
            <a:noAutofit/>
          </a:bodyPr>
          <a:lstStyle/>
          <a:p>
            <a:endParaRPr lang="zh-CN" altLang="en-US">
              <a:solidFill>
                <a:schemeClr val="tx2"/>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椭圆 44"/>
          <p:cNvSpPr/>
          <p:nvPr/>
        </p:nvSpPr>
        <p:spPr>
          <a:xfrm>
            <a:off x="4150168" y="2698156"/>
            <a:ext cx="1826110" cy="1826108"/>
          </a:xfrm>
          <a:prstGeom prst="ellipse">
            <a:avLst/>
          </a:prstGeom>
          <a:gradFill flip="none" rotWithShape="1">
            <a:gsLst>
              <a:gs pos="25000">
                <a:schemeClr val="bg1">
                  <a:shade val="67500"/>
                  <a:satMod val="115000"/>
                </a:schemeClr>
              </a:gs>
              <a:gs pos="62000">
                <a:schemeClr val="bg1">
                  <a:shade val="100000"/>
                  <a:satMod val="115000"/>
                </a:schemeClr>
              </a:gs>
            </a:gsLst>
            <a:lin ang="2700000" scaled="1"/>
            <a:tileRect/>
          </a:gradFill>
          <a:ln w="38100">
            <a:solidFill>
              <a:schemeClr val="bg1"/>
            </a:solidFill>
          </a:ln>
          <a:effectLst>
            <a:outerShdw blurRad="254000" dist="127000" dir="30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MH_Others_1"/>
          <p:cNvSpPr txBox="1"/>
          <p:nvPr>
            <p:custDataLst>
              <p:tags r:id="rId1"/>
            </p:custDataLst>
          </p:nvPr>
        </p:nvSpPr>
        <p:spPr>
          <a:xfrm>
            <a:off x="4306517" y="3088053"/>
            <a:ext cx="1513416" cy="1046312"/>
          </a:xfrm>
          <a:prstGeom prst="rect">
            <a:avLst/>
          </a:prstGeom>
          <a:noFill/>
        </p:spPr>
        <p:txBody>
          <a:bodyPr wrap="square" lIns="0" tIns="0" rIns="0" bIns="0" rtlCol="0" anchor="ctr" anchorCtr="0">
            <a:spAutoFit/>
          </a:bodyPr>
          <a:lstStyle/>
          <a:p>
            <a:pPr algn="ctr"/>
            <a:r>
              <a:rPr lang="en-US" altLang="zh-CN" sz="4799" dirty="0">
                <a:solidFill>
                  <a:schemeClr val="tx2"/>
                </a:solidFill>
                <a:latin typeface="Arial" panose="020B0604020202020204" pitchFamily="34" charset="0"/>
                <a:ea typeface="微软雅黑" panose="020B0503020204020204" pitchFamily="34" charset="-122"/>
                <a:sym typeface="Arial" panose="020B0604020202020204" pitchFamily="34" charset="0"/>
              </a:rPr>
              <a:t>01</a:t>
            </a:r>
          </a:p>
          <a:p>
            <a:pPr algn="ctr"/>
            <a:r>
              <a:rPr lang="en-US" altLang="zh-CN" sz="2000" dirty="0">
                <a:solidFill>
                  <a:schemeClr val="tx2"/>
                </a:solidFill>
                <a:latin typeface="Arial" panose="020B0604020202020204" pitchFamily="34" charset="0"/>
                <a:ea typeface="微软雅黑" panose="020B0503020204020204" pitchFamily="34" charset="-122"/>
                <a:sym typeface="Arial" panose="020B0604020202020204" pitchFamily="34" charset="0"/>
              </a:rPr>
              <a:t>CHAPTER</a:t>
            </a:r>
            <a:endParaRPr lang="zh-CN" altLang="en-US" sz="2000" dirty="0">
              <a:solidFill>
                <a:schemeClr val="tx2"/>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矩形 9"/>
          <p:cNvSpPr/>
          <p:nvPr/>
        </p:nvSpPr>
        <p:spPr>
          <a:xfrm>
            <a:off x="6535197" y="3256868"/>
            <a:ext cx="3184234" cy="369204"/>
          </a:xfrm>
          <a:prstGeom prst="rect">
            <a:avLst/>
          </a:prstGeom>
        </p:spPr>
        <p:txBody>
          <a:bodyPr wrap="square" lIns="0" tIns="0" rIns="0" bIns="0">
            <a:spAutoFit/>
          </a:bodyPr>
          <a:lstStyle/>
          <a:p>
            <a:r>
              <a:rPr lang="zh-CN" altLang="en-US" sz="2399" dirty="0">
                <a:solidFill>
                  <a:schemeClr val="tx2"/>
                </a:solidFill>
                <a:latin typeface="Arial" panose="020B0604020202020204" pitchFamily="34" charset="0"/>
                <a:ea typeface="微软雅黑" panose="020B0503020204020204" pitchFamily="34" charset="-122"/>
                <a:cs typeface="+mn-ea"/>
                <a:sym typeface="Arial" panose="020B0604020202020204" pitchFamily="34" charset="0"/>
              </a:rPr>
              <a:t>课题研究背景</a:t>
            </a:r>
          </a:p>
        </p:txBody>
      </p:sp>
      <p:sp>
        <p:nvSpPr>
          <p:cNvPr id="11" name="TextBox 11"/>
          <p:cNvSpPr txBox="1"/>
          <p:nvPr/>
        </p:nvSpPr>
        <p:spPr>
          <a:xfrm>
            <a:off x="6465352" y="3677847"/>
            <a:ext cx="1486304" cy="261610"/>
          </a:xfrm>
          <a:prstGeom prst="rect">
            <a:avLst/>
          </a:prstGeom>
          <a:noFill/>
        </p:spPr>
        <p:txBody>
          <a:bodyPr wrap="none" rtlCol="0">
            <a:spAutoFit/>
          </a:bodyPr>
          <a:lstStyle/>
          <a:p>
            <a:pPr marL="171427" lvl="1" indent="-171427">
              <a:buFont typeface="Arial" panose="020B0604020202020204" pitchFamily="34" charset="0"/>
              <a:buChar char="•"/>
            </a:pPr>
            <a:r>
              <a:rPr lang="zh-CN" altLang="en-US" sz="1100" dirty="0">
                <a:solidFill>
                  <a:schemeClr val="tx2"/>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dirty="0">
              <a:solidFill>
                <a:schemeClr val="tx2"/>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8177851" y="3677847"/>
            <a:ext cx="1486304" cy="261610"/>
          </a:xfrm>
          <a:prstGeom prst="rect">
            <a:avLst/>
          </a:prstGeom>
          <a:noFill/>
        </p:spPr>
        <p:txBody>
          <a:bodyPr wrap="none" rtlCol="0">
            <a:spAutoFit/>
          </a:bodyPr>
          <a:lstStyle/>
          <a:p>
            <a:pPr marL="171427" lvl="1" indent="-171427">
              <a:buFont typeface="Arial" panose="020B0604020202020204" pitchFamily="34" charset="0"/>
              <a:buChar char="•"/>
            </a:pPr>
            <a:r>
              <a:rPr lang="zh-CN" altLang="en-US" sz="1100" dirty="0">
                <a:solidFill>
                  <a:schemeClr val="tx2"/>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dirty="0">
              <a:solidFill>
                <a:schemeClr val="tx2"/>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1"/>
          <p:cNvSpPr txBox="1"/>
          <p:nvPr/>
        </p:nvSpPr>
        <p:spPr>
          <a:xfrm>
            <a:off x="6465352" y="3950662"/>
            <a:ext cx="1486304" cy="261610"/>
          </a:xfrm>
          <a:prstGeom prst="rect">
            <a:avLst/>
          </a:prstGeom>
          <a:noFill/>
        </p:spPr>
        <p:txBody>
          <a:bodyPr wrap="none" rtlCol="0">
            <a:spAutoFit/>
          </a:bodyPr>
          <a:lstStyle/>
          <a:p>
            <a:pPr marL="171427" lvl="1" indent="-171427">
              <a:buFont typeface="Arial" panose="020B0604020202020204" pitchFamily="34" charset="0"/>
              <a:buChar char="•"/>
            </a:pPr>
            <a:r>
              <a:rPr lang="zh-CN" altLang="en-US" sz="1100" dirty="0">
                <a:solidFill>
                  <a:schemeClr val="tx2"/>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dirty="0">
              <a:solidFill>
                <a:schemeClr val="tx2"/>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1"/>
          <p:cNvSpPr txBox="1"/>
          <p:nvPr/>
        </p:nvSpPr>
        <p:spPr>
          <a:xfrm>
            <a:off x="8177851" y="3950662"/>
            <a:ext cx="1486304" cy="261610"/>
          </a:xfrm>
          <a:prstGeom prst="rect">
            <a:avLst/>
          </a:prstGeom>
          <a:noFill/>
        </p:spPr>
        <p:txBody>
          <a:bodyPr wrap="none" rtlCol="0">
            <a:spAutoFit/>
          </a:bodyPr>
          <a:lstStyle/>
          <a:p>
            <a:pPr marL="171427" lvl="1" indent="-171427">
              <a:buFont typeface="Arial" panose="020B0604020202020204" pitchFamily="34" charset="0"/>
              <a:buChar char="•"/>
            </a:pPr>
            <a:r>
              <a:rPr lang="zh-CN" altLang="en-US" sz="1100" dirty="0">
                <a:solidFill>
                  <a:schemeClr val="tx2"/>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dirty="0">
              <a:solidFill>
                <a:schemeClr val="tx2"/>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422986237"/>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500" fill="hold"/>
                                        <p:tgtEl>
                                          <p:spTgt spid="18"/>
                                        </p:tgtEl>
                                        <p:attrNameLst>
                                          <p:attrName>ppt_x</p:attrName>
                                        </p:attrNameLst>
                                      </p:cBhvr>
                                      <p:tavLst>
                                        <p:tav tm="0">
                                          <p:val>
                                            <p:strVal val="1+#ppt_w/2"/>
                                          </p:val>
                                        </p:tav>
                                        <p:tav tm="100000">
                                          <p:val>
                                            <p:strVal val="#ppt_x"/>
                                          </p:val>
                                        </p:tav>
                                      </p:tavLst>
                                    </p:anim>
                                    <p:anim calcmode="lin" valueType="num">
                                      <p:cBhvr additive="base">
                                        <p:cTn id="14"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45"/>
                                        </p:tgtEl>
                                        <p:attrNameLst>
                                          <p:attrName>style.visibility</p:attrName>
                                        </p:attrNameLst>
                                      </p:cBhvr>
                                      <p:to>
                                        <p:strVal val="visible"/>
                                      </p:to>
                                    </p:set>
                                    <p:anim calcmode="lin" valueType="num">
                                      <p:cBhvr>
                                        <p:cTn id="19" dur="500" fill="hold"/>
                                        <p:tgtEl>
                                          <p:spTgt spid="45"/>
                                        </p:tgtEl>
                                        <p:attrNameLst>
                                          <p:attrName>ppt_w</p:attrName>
                                        </p:attrNameLst>
                                      </p:cBhvr>
                                      <p:tavLst>
                                        <p:tav tm="0">
                                          <p:val>
                                            <p:fltVal val="0"/>
                                          </p:val>
                                        </p:tav>
                                        <p:tav tm="100000">
                                          <p:val>
                                            <p:strVal val="#ppt_w"/>
                                          </p:val>
                                        </p:tav>
                                      </p:tavLst>
                                    </p:anim>
                                    <p:anim calcmode="lin" valueType="num">
                                      <p:cBhvr>
                                        <p:cTn id="20" dur="500" fill="hold"/>
                                        <p:tgtEl>
                                          <p:spTgt spid="45"/>
                                        </p:tgtEl>
                                        <p:attrNameLst>
                                          <p:attrName>ppt_h</p:attrName>
                                        </p:attrNameLst>
                                      </p:cBhvr>
                                      <p:tavLst>
                                        <p:tav tm="0">
                                          <p:val>
                                            <p:fltVal val="0"/>
                                          </p:val>
                                        </p:tav>
                                        <p:tav tm="100000">
                                          <p:val>
                                            <p:strVal val="#ppt_h"/>
                                          </p:val>
                                        </p:tav>
                                      </p:tavLst>
                                    </p:anim>
                                    <p:animEffect transition="in" filter="fade">
                                      <p:cBhvr>
                                        <p:cTn id="21" dur="500"/>
                                        <p:tgtEl>
                                          <p:spTgt spid="45"/>
                                        </p:tgtEl>
                                      </p:cBhvr>
                                    </p:animEffect>
                                  </p:childTnLst>
                                </p:cTn>
                              </p:par>
                            </p:childTnLst>
                          </p:cTn>
                        </p:par>
                      </p:childTnLst>
                    </p:cTn>
                  </p:par>
                  <p:par>
                    <p:cTn id="22" fill="hold">
                      <p:stCondLst>
                        <p:cond delay="indefinite"/>
                      </p:stCondLst>
                      <p:childTnLst>
                        <p:par>
                          <p:cTn id="23" fill="hold">
                            <p:stCondLst>
                              <p:cond delay="0"/>
                            </p:stCondLst>
                            <p:childTnLst>
                              <p:par>
                                <p:cTn id="24" presetID="56" presetClass="entr" presetSubtype="0" fill="hold" grpId="0" nodeType="clickEffect">
                                  <p:stCondLst>
                                    <p:cond delay="0"/>
                                  </p:stCondLst>
                                  <p:iterate type="lt">
                                    <p:tmPct val="10000"/>
                                  </p:iterate>
                                  <p:childTnLst>
                                    <p:set>
                                      <p:cBhvr>
                                        <p:cTn id="25" dur="1" fill="hold">
                                          <p:stCondLst>
                                            <p:cond delay="0"/>
                                          </p:stCondLst>
                                        </p:cTn>
                                        <p:tgtEl>
                                          <p:spTgt spid="46"/>
                                        </p:tgtEl>
                                        <p:attrNameLst>
                                          <p:attrName>style.visibility</p:attrName>
                                        </p:attrNameLst>
                                      </p:cBhvr>
                                      <p:to>
                                        <p:strVal val="visible"/>
                                      </p:to>
                                    </p:set>
                                    <p:anim by="(-#ppt_w*2)" calcmode="lin" valueType="num">
                                      <p:cBhvr rctx="PPT">
                                        <p:cTn id="26" dur="500" autoRev="1" fill="hold">
                                          <p:stCondLst>
                                            <p:cond delay="0"/>
                                          </p:stCondLst>
                                        </p:cTn>
                                        <p:tgtEl>
                                          <p:spTgt spid="46"/>
                                        </p:tgtEl>
                                        <p:attrNameLst>
                                          <p:attrName>ppt_w</p:attrName>
                                        </p:attrNameLst>
                                      </p:cBhvr>
                                    </p:anim>
                                    <p:anim by="(#ppt_w*0.50)" calcmode="lin" valueType="num">
                                      <p:cBhvr>
                                        <p:cTn id="27" dur="500" decel="50000" autoRev="1" fill="hold">
                                          <p:stCondLst>
                                            <p:cond delay="0"/>
                                          </p:stCondLst>
                                        </p:cTn>
                                        <p:tgtEl>
                                          <p:spTgt spid="46"/>
                                        </p:tgtEl>
                                        <p:attrNameLst>
                                          <p:attrName>ppt_x</p:attrName>
                                        </p:attrNameLst>
                                      </p:cBhvr>
                                    </p:anim>
                                    <p:anim from="(-#ppt_h/2)" to="(#ppt_y)" calcmode="lin" valueType="num">
                                      <p:cBhvr>
                                        <p:cTn id="28" dur="1000" fill="hold">
                                          <p:stCondLst>
                                            <p:cond delay="0"/>
                                          </p:stCondLst>
                                        </p:cTn>
                                        <p:tgtEl>
                                          <p:spTgt spid="46"/>
                                        </p:tgtEl>
                                        <p:attrNameLst>
                                          <p:attrName>ppt_y</p:attrName>
                                        </p:attrNameLst>
                                      </p:cBhvr>
                                    </p:anim>
                                    <p:animRot by="21600000">
                                      <p:cBhvr>
                                        <p:cTn id="29" dur="1000" fill="hold">
                                          <p:stCondLst>
                                            <p:cond delay="0"/>
                                          </p:stCondLst>
                                        </p:cTn>
                                        <p:tgtEl>
                                          <p:spTgt spid="46"/>
                                        </p:tgtEl>
                                        <p:attrNameLst>
                                          <p:attrName>r</p:attrName>
                                        </p:attrNameLst>
                                      </p:cBhvr>
                                    </p:animRot>
                                  </p:childTnLst>
                                </p:cTn>
                              </p:par>
                            </p:childTnLst>
                          </p:cTn>
                        </p:par>
                      </p:childTnLst>
                    </p:cTn>
                  </p:par>
                  <p:par>
                    <p:cTn id="30" fill="hold">
                      <p:stCondLst>
                        <p:cond delay="indefinite"/>
                      </p:stCondLst>
                      <p:childTnLst>
                        <p:par>
                          <p:cTn id="31" fill="hold">
                            <p:stCondLst>
                              <p:cond delay="0"/>
                            </p:stCondLst>
                            <p:childTnLst>
                              <p:par>
                                <p:cTn id="32" presetID="23" presetClass="entr" presetSubtype="32" fill="hold" grpId="0" nodeType="click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p:cTn id="34" dur="500" fill="hold"/>
                                        <p:tgtEl>
                                          <p:spTgt spid="10"/>
                                        </p:tgtEl>
                                        <p:attrNameLst>
                                          <p:attrName>ppt_w</p:attrName>
                                        </p:attrNameLst>
                                      </p:cBhvr>
                                      <p:tavLst>
                                        <p:tav tm="0">
                                          <p:val>
                                            <p:strVal val="4*#ppt_w"/>
                                          </p:val>
                                        </p:tav>
                                        <p:tav tm="100000">
                                          <p:val>
                                            <p:strVal val="#ppt_w"/>
                                          </p:val>
                                        </p:tav>
                                      </p:tavLst>
                                    </p:anim>
                                    <p:anim calcmode="lin" valueType="num">
                                      <p:cBhvr>
                                        <p:cTn id="35" dur="500" fill="hold"/>
                                        <p:tgtEl>
                                          <p:spTgt spid="10"/>
                                        </p:tgtEl>
                                        <p:attrNameLst>
                                          <p:attrName>ppt_h</p:attrName>
                                        </p:attrNameLst>
                                      </p:cBhvr>
                                      <p:tavLst>
                                        <p:tav tm="0">
                                          <p:val>
                                            <p:strVal val="4*#ppt_h"/>
                                          </p:val>
                                        </p:tav>
                                        <p:tav tm="100000">
                                          <p:val>
                                            <p:strVal val="#ppt_h"/>
                                          </p:val>
                                        </p:tav>
                                      </p:tavLst>
                                    </p:anim>
                                  </p:childTnLst>
                                </p:cTn>
                              </p:par>
                            </p:childTnLst>
                          </p:cTn>
                        </p:par>
                        <p:par>
                          <p:cTn id="36" fill="hold">
                            <p:stCondLst>
                              <p:cond delay="500"/>
                            </p:stCondLst>
                            <p:childTnLst>
                              <p:par>
                                <p:cTn id="37" presetID="12" presetClass="entr" presetSubtype="8"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500"/>
                                        <p:tgtEl>
                                          <p:spTgt spid="11"/>
                                        </p:tgtEl>
                                        <p:attrNameLst>
                                          <p:attrName>ppt_x</p:attrName>
                                        </p:attrNameLst>
                                      </p:cBhvr>
                                      <p:tavLst>
                                        <p:tav tm="0">
                                          <p:val>
                                            <p:strVal val="#ppt_x-#ppt_w*1.125000"/>
                                          </p:val>
                                        </p:tav>
                                        <p:tav tm="100000">
                                          <p:val>
                                            <p:strVal val="#ppt_x"/>
                                          </p:val>
                                        </p:tav>
                                      </p:tavLst>
                                    </p:anim>
                                    <p:animEffect transition="in" filter="wipe(right)">
                                      <p:cBhvr>
                                        <p:cTn id="40" dur="500"/>
                                        <p:tgtEl>
                                          <p:spTgt spid="11"/>
                                        </p:tgtEl>
                                      </p:cBhvr>
                                    </p:animEffect>
                                  </p:childTnLst>
                                </p:cTn>
                              </p:par>
                            </p:childTnLst>
                          </p:cTn>
                        </p:par>
                        <p:par>
                          <p:cTn id="41" fill="hold">
                            <p:stCondLst>
                              <p:cond delay="1000"/>
                            </p:stCondLst>
                            <p:childTnLst>
                              <p:par>
                                <p:cTn id="42" presetID="12" presetClass="entr" presetSubtype="8" fill="hold" grpId="0" nodeType="after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additive="base">
                                        <p:cTn id="44" dur="500"/>
                                        <p:tgtEl>
                                          <p:spTgt spid="12"/>
                                        </p:tgtEl>
                                        <p:attrNameLst>
                                          <p:attrName>ppt_x</p:attrName>
                                        </p:attrNameLst>
                                      </p:cBhvr>
                                      <p:tavLst>
                                        <p:tav tm="0">
                                          <p:val>
                                            <p:strVal val="#ppt_x-#ppt_w*1.125000"/>
                                          </p:val>
                                        </p:tav>
                                        <p:tav tm="100000">
                                          <p:val>
                                            <p:strVal val="#ppt_x"/>
                                          </p:val>
                                        </p:tav>
                                      </p:tavLst>
                                    </p:anim>
                                    <p:animEffect transition="in" filter="wipe(right)">
                                      <p:cBhvr>
                                        <p:cTn id="45" dur="500"/>
                                        <p:tgtEl>
                                          <p:spTgt spid="12"/>
                                        </p:tgtEl>
                                      </p:cBhvr>
                                    </p:animEffect>
                                  </p:childTnLst>
                                </p:cTn>
                              </p:par>
                            </p:childTnLst>
                          </p:cTn>
                        </p:par>
                        <p:par>
                          <p:cTn id="46" fill="hold">
                            <p:stCondLst>
                              <p:cond delay="1500"/>
                            </p:stCondLst>
                            <p:childTnLst>
                              <p:par>
                                <p:cTn id="47" presetID="12" presetClass="entr" presetSubtype="8"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additive="base">
                                        <p:cTn id="49" dur="500"/>
                                        <p:tgtEl>
                                          <p:spTgt spid="13"/>
                                        </p:tgtEl>
                                        <p:attrNameLst>
                                          <p:attrName>ppt_x</p:attrName>
                                        </p:attrNameLst>
                                      </p:cBhvr>
                                      <p:tavLst>
                                        <p:tav tm="0">
                                          <p:val>
                                            <p:strVal val="#ppt_x-#ppt_w*1.125000"/>
                                          </p:val>
                                        </p:tav>
                                        <p:tav tm="100000">
                                          <p:val>
                                            <p:strVal val="#ppt_x"/>
                                          </p:val>
                                        </p:tav>
                                      </p:tavLst>
                                    </p:anim>
                                    <p:animEffect transition="in" filter="wipe(right)">
                                      <p:cBhvr>
                                        <p:cTn id="50" dur="500"/>
                                        <p:tgtEl>
                                          <p:spTgt spid="13"/>
                                        </p:tgtEl>
                                      </p:cBhvr>
                                    </p:animEffect>
                                  </p:childTnLst>
                                </p:cTn>
                              </p:par>
                            </p:childTnLst>
                          </p:cTn>
                        </p:par>
                        <p:par>
                          <p:cTn id="51" fill="hold">
                            <p:stCondLst>
                              <p:cond delay="2000"/>
                            </p:stCondLst>
                            <p:childTnLst>
                              <p:par>
                                <p:cTn id="52" presetID="12" presetClass="entr" presetSubtype="8" fill="hold" grpId="0" nodeType="afterEffect">
                                  <p:stCondLst>
                                    <p:cond delay="0"/>
                                  </p:stCondLst>
                                  <p:childTnLst>
                                    <p:set>
                                      <p:cBhvr>
                                        <p:cTn id="53" dur="1" fill="hold">
                                          <p:stCondLst>
                                            <p:cond delay="0"/>
                                          </p:stCondLst>
                                        </p:cTn>
                                        <p:tgtEl>
                                          <p:spTgt spid="14"/>
                                        </p:tgtEl>
                                        <p:attrNameLst>
                                          <p:attrName>style.visibility</p:attrName>
                                        </p:attrNameLst>
                                      </p:cBhvr>
                                      <p:to>
                                        <p:strVal val="visible"/>
                                      </p:to>
                                    </p:set>
                                    <p:anim calcmode="lin" valueType="num">
                                      <p:cBhvr additive="base">
                                        <p:cTn id="54" dur="500"/>
                                        <p:tgtEl>
                                          <p:spTgt spid="14"/>
                                        </p:tgtEl>
                                        <p:attrNameLst>
                                          <p:attrName>ppt_x</p:attrName>
                                        </p:attrNameLst>
                                      </p:cBhvr>
                                      <p:tavLst>
                                        <p:tav tm="0">
                                          <p:val>
                                            <p:strVal val="#ppt_x-#ppt_w*1.125000"/>
                                          </p:val>
                                        </p:tav>
                                        <p:tav tm="100000">
                                          <p:val>
                                            <p:strVal val="#ppt_x"/>
                                          </p:val>
                                        </p:tav>
                                      </p:tavLst>
                                    </p:anim>
                                    <p:animEffect transition="in" filter="wipe(right)">
                                      <p:cBhvr>
                                        <p:cTn id="5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45" grpId="0" animBg="1"/>
      <p:bldP spid="46" grpId="0"/>
      <p:bldP spid="10" grpId="0"/>
      <p:bldP spid="11" grpId="0"/>
      <p:bldP spid="12" grpId="0"/>
      <p:bldP spid="13" grpId="0"/>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475691" y="1724011"/>
            <a:ext cx="2443374" cy="2430954"/>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8551" tIns="64275" rIns="128551" bIns="64275"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9" name="Rectangle 8"/>
          <p:cNvSpPr/>
          <p:nvPr/>
        </p:nvSpPr>
        <p:spPr>
          <a:xfrm>
            <a:off x="3993453" y="4156948"/>
            <a:ext cx="2443374" cy="2430954"/>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8551" tIns="64275" rIns="128551" bIns="64275"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0" name="Subtitle 2"/>
          <p:cNvSpPr txBox="1">
            <a:spLocks/>
          </p:cNvSpPr>
          <p:nvPr/>
        </p:nvSpPr>
        <p:spPr>
          <a:xfrm>
            <a:off x="1475691" y="2223164"/>
            <a:ext cx="2443374" cy="1242967"/>
          </a:xfrm>
          <a:prstGeom prst="rect">
            <a:avLst/>
          </a:prstGeom>
        </p:spPr>
        <p:txBody>
          <a:bodyPr vert="horz" lIns="128523" tIns="64261" rIns="128523" bIns="64261"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2847" dirty="0">
                <a:solidFill>
                  <a:schemeClr val="bg1"/>
                </a:solidFill>
                <a:latin typeface="Arial" panose="020B0604020202020204" pitchFamily="34" charset="0"/>
                <a:ea typeface="微软雅黑" panose="020B0503020204020204" pitchFamily="34" charset="-122"/>
                <a:cs typeface="Lato Regular"/>
                <a:sym typeface="Arial" panose="020B0604020202020204" pitchFamily="34" charset="0"/>
              </a:rPr>
              <a:t>Example 1</a:t>
            </a:r>
          </a:p>
          <a:p>
            <a:pPr marL="0" indent="0" algn="ctr">
              <a:buNone/>
            </a:pPr>
            <a:r>
              <a:rPr lang="en-US" sz="1371"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Lorem ipsum dolor sit amet, consectetur adipiscing elit. Integer pulvinar nulla ut.</a:t>
            </a:r>
          </a:p>
        </p:txBody>
      </p:sp>
      <p:sp>
        <p:nvSpPr>
          <p:cNvPr id="11" name="Subtitle 2"/>
          <p:cNvSpPr txBox="1">
            <a:spLocks/>
          </p:cNvSpPr>
          <p:nvPr/>
        </p:nvSpPr>
        <p:spPr>
          <a:xfrm>
            <a:off x="3993453" y="4605858"/>
            <a:ext cx="2443374" cy="1242967"/>
          </a:xfrm>
          <a:prstGeom prst="rect">
            <a:avLst/>
          </a:prstGeom>
        </p:spPr>
        <p:txBody>
          <a:bodyPr vert="horz" lIns="128523" tIns="64261" rIns="128523" bIns="64261"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2847" dirty="0">
                <a:solidFill>
                  <a:schemeClr val="bg1"/>
                </a:solidFill>
                <a:latin typeface="Arial" panose="020B0604020202020204" pitchFamily="34" charset="0"/>
                <a:ea typeface="微软雅黑" panose="020B0503020204020204" pitchFamily="34" charset="-122"/>
                <a:cs typeface="Lato Regular"/>
                <a:sym typeface="Arial" panose="020B0604020202020204" pitchFamily="34" charset="0"/>
              </a:rPr>
              <a:t>Example 2</a:t>
            </a:r>
          </a:p>
          <a:p>
            <a:pPr marL="0" indent="0" algn="ctr">
              <a:buNone/>
            </a:pPr>
            <a:r>
              <a:rPr lang="en-US" sz="1371"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Lorem ipsum dolor sit amet, consectetur adipiscing elit. Integer pulvinar nulla ut.</a:t>
            </a:r>
          </a:p>
        </p:txBody>
      </p:sp>
      <p:pic>
        <p:nvPicPr>
          <p:cNvPr id="6" name="图片占位符 5"/>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l="16638" r="16638"/>
          <a:stretch>
            <a:fillRect/>
          </a:stretch>
        </p:blipFill>
        <p:spPr/>
      </p:pic>
      <p:pic>
        <p:nvPicPr>
          <p:cNvPr id="5" name="图片占位符 4"/>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l="16249" r="16249"/>
          <a:stretch>
            <a:fillRect/>
          </a:stretch>
        </p:blipFill>
        <p:spPr/>
      </p:pic>
      <p:pic>
        <p:nvPicPr>
          <p:cNvPr id="7" name="图片占位符 6"/>
          <p:cNvPicPr>
            <a:picLocks noGrp="1" noChangeAspect="1"/>
          </p:cNvPicPr>
          <p:nvPr>
            <p:ph type="pic" sz="quarter" idx="16"/>
          </p:nvPr>
        </p:nvPicPr>
        <p:blipFill>
          <a:blip r:embed="rId5" cstate="print">
            <a:extLst>
              <a:ext uri="{28A0092B-C50C-407E-A947-70E740481C1C}">
                <a14:useLocalDpi xmlns:a14="http://schemas.microsoft.com/office/drawing/2010/main" val="0"/>
              </a:ext>
            </a:extLst>
          </a:blip>
          <a:srcRect l="16635" r="16635"/>
          <a:stretch>
            <a:fillRect/>
          </a:stretch>
        </p:blipFill>
        <p:spPr/>
      </p:pic>
      <p:sp>
        <p:nvSpPr>
          <p:cNvPr id="12" name="矩形 11"/>
          <p:cNvSpPr/>
          <p:nvPr/>
        </p:nvSpPr>
        <p:spPr>
          <a:xfrm>
            <a:off x="707" y="361814"/>
            <a:ext cx="225004" cy="58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6429" tIns="48215" rIns="96429" bIns="48215" rtlCol="0" anchor="ctr"/>
          <a:lstStyle/>
          <a:p>
            <a:pPr algn="ctr" defTabSz="964149"/>
            <a:endParaRPr lang="zh-CN" altLang="en-US" sz="1969">
              <a:solidFill>
                <a:srgbClr val="E7E6E6">
                  <a:lumMod val="50000"/>
                </a:srgbClr>
              </a:solidFill>
              <a:ea typeface="微软雅黑" panose="020B0503020204020204" pitchFamily="34" charset="-122"/>
              <a:cs typeface="+mn-ea"/>
              <a:sym typeface="+mn-lt"/>
            </a:endParaRPr>
          </a:p>
        </p:txBody>
      </p:sp>
      <p:sp>
        <p:nvSpPr>
          <p:cNvPr id="13" name="矩形 12"/>
          <p:cNvSpPr/>
          <p:nvPr/>
        </p:nvSpPr>
        <p:spPr>
          <a:xfrm>
            <a:off x="11837494" y="362393"/>
            <a:ext cx="1020547" cy="58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4149"/>
            <a:endParaRPr lang="zh-CN" altLang="en-US" sz="1969">
              <a:solidFill>
                <a:prstClr val="white"/>
              </a:solidFill>
              <a:ea typeface="微软雅黑" panose="020B0503020204020204" pitchFamily="34" charset="-122"/>
              <a:cs typeface="+mn-ea"/>
              <a:sym typeface="+mn-lt"/>
            </a:endParaRPr>
          </a:p>
        </p:txBody>
      </p:sp>
      <p:sp>
        <p:nvSpPr>
          <p:cNvPr id="14" name="文本框 13"/>
          <p:cNvSpPr txBox="1"/>
          <p:nvPr/>
        </p:nvSpPr>
        <p:spPr>
          <a:xfrm>
            <a:off x="373305" y="266734"/>
            <a:ext cx="3785468" cy="528259"/>
          </a:xfrm>
          <a:prstGeom prst="rect">
            <a:avLst/>
          </a:prstGeom>
          <a:noFill/>
        </p:spPr>
        <p:txBody>
          <a:bodyPr wrap="none" lIns="96429" tIns="48215" rIns="96429" bIns="48215" rtlCol="0">
            <a:spAutoFit/>
          </a:bodyPr>
          <a:lstStyle/>
          <a:p>
            <a:pPr defTabSz="964149"/>
            <a:r>
              <a:rPr lang="zh-CN" altLang="en-US" sz="2800" b="1" dirty="0">
                <a:solidFill>
                  <a:schemeClr val="tx1">
                    <a:lumMod val="65000"/>
                    <a:lumOff val="35000"/>
                  </a:schemeClr>
                </a:solidFill>
                <a:ea typeface="微软雅黑" panose="020B0503020204020204" pitchFamily="34" charset="-122"/>
                <a:cs typeface="+mn-ea"/>
                <a:sym typeface="+mn-lt"/>
              </a:rPr>
              <a:t>点击添加相关标题文字</a:t>
            </a:r>
          </a:p>
        </p:txBody>
      </p:sp>
      <p:sp>
        <p:nvSpPr>
          <p:cNvPr id="15" name="文本框 14"/>
          <p:cNvSpPr txBox="1"/>
          <p:nvPr/>
        </p:nvSpPr>
        <p:spPr>
          <a:xfrm>
            <a:off x="373306" y="712266"/>
            <a:ext cx="2230620" cy="312687"/>
          </a:xfrm>
          <a:prstGeom prst="rect">
            <a:avLst/>
          </a:prstGeom>
          <a:noFill/>
        </p:spPr>
        <p:txBody>
          <a:bodyPr wrap="none" lIns="96429" tIns="48215" rIns="96429" bIns="48215" rtlCol="0">
            <a:spAutoFit/>
          </a:bodyPr>
          <a:lstStyle/>
          <a:p>
            <a:pPr defTabSz="964149"/>
            <a:r>
              <a:rPr lang="en-US" altLang="zh-CN" sz="1399" dirty="0">
                <a:solidFill>
                  <a:schemeClr val="tx1">
                    <a:lumMod val="65000"/>
                    <a:lumOff val="35000"/>
                  </a:schemeClr>
                </a:solidFill>
                <a:ea typeface="微软雅黑" panose="020B0503020204020204" pitchFamily="34" charset="-122"/>
                <a:cs typeface="+mn-ea"/>
                <a:sym typeface="+mn-lt"/>
              </a:rPr>
              <a:t>ADD RELATED TITLE WORDS</a:t>
            </a:r>
            <a:endParaRPr lang="zh-CN" altLang="en-US" sz="1399" dirty="0">
              <a:solidFill>
                <a:schemeClr val="tx1">
                  <a:lumMod val="65000"/>
                  <a:lumOff val="35000"/>
                </a:schemeClr>
              </a:solidFill>
              <a:ea typeface="微软雅黑" panose="020B0503020204020204" pitchFamily="34" charset="-122"/>
              <a:cs typeface="+mn-ea"/>
              <a:sym typeface="+mn-lt"/>
            </a:endParaRPr>
          </a:p>
        </p:txBody>
      </p:sp>
    </p:spTree>
    <p:extLst>
      <p:ext uri="{BB962C8B-B14F-4D97-AF65-F5344CB8AC3E}">
        <p14:creationId xmlns:p14="http://schemas.microsoft.com/office/powerpoint/2010/main" val="3983549699"/>
      </p:ext>
    </p:extLst>
  </p:cSld>
  <p:clrMapOvr>
    <a:masterClrMapping/>
  </p:clrMapOvr>
  <mc:AlternateContent xmlns:mc="http://schemas.openxmlformats.org/markup-compatibility/2006" xmlns:p14="http://schemas.microsoft.com/office/powerpoint/2010/main">
    <mc:Choice Requires="p14">
      <p:transition spd="slow" p14:dur="1200" advTm="3000">
        <p14:prism/>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4" name="Rectangle 973"/>
          <p:cNvSpPr/>
          <p:nvPr/>
        </p:nvSpPr>
        <p:spPr>
          <a:xfrm>
            <a:off x="7700676" y="4476836"/>
            <a:ext cx="3484219" cy="2823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975" name="Rectangle 974"/>
          <p:cNvSpPr/>
          <p:nvPr/>
        </p:nvSpPr>
        <p:spPr>
          <a:xfrm>
            <a:off x="7700676" y="4476836"/>
            <a:ext cx="1742109" cy="2823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976" name="Content Placeholder 2"/>
          <p:cNvSpPr txBox="1">
            <a:spLocks/>
          </p:cNvSpPr>
          <p:nvPr/>
        </p:nvSpPr>
        <p:spPr>
          <a:xfrm>
            <a:off x="7685008" y="4466663"/>
            <a:ext cx="495239" cy="227199"/>
          </a:xfrm>
          <a:prstGeom prst="rect">
            <a:avLst/>
          </a:prstGeom>
          <a:noFill/>
        </p:spPr>
        <p:txBody>
          <a:bodyPr vert="horz" lIns="48218" tIns="24109" rIns="48218" bIns="24109"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160"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50%</a:t>
            </a:r>
          </a:p>
        </p:txBody>
      </p:sp>
      <p:sp>
        <p:nvSpPr>
          <p:cNvPr id="977" name="Rectangle 976"/>
          <p:cNvSpPr/>
          <p:nvPr/>
        </p:nvSpPr>
        <p:spPr>
          <a:xfrm>
            <a:off x="7700677" y="4897076"/>
            <a:ext cx="3484219" cy="2823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978" name="Rectangle 977"/>
          <p:cNvSpPr/>
          <p:nvPr/>
        </p:nvSpPr>
        <p:spPr>
          <a:xfrm>
            <a:off x="7700676" y="4897076"/>
            <a:ext cx="2049542" cy="2823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979" name="Content Placeholder 2"/>
          <p:cNvSpPr txBox="1">
            <a:spLocks/>
          </p:cNvSpPr>
          <p:nvPr/>
        </p:nvSpPr>
        <p:spPr>
          <a:xfrm>
            <a:off x="7685008" y="4886904"/>
            <a:ext cx="495239" cy="227199"/>
          </a:xfrm>
          <a:prstGeom prst="rect">
            <a:avLst/>
          </a:prstGeom>
          <a:noFill/>
        </p:spPr>
        <p:txBody>
          <a:bodyPr vert="horz" lIns="48218" tIns="24109" rIns="48218" bIns="24109"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160"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52%</a:t>
            </a:r>
          </a:p>
        </p:txBody>
      </p:sp>
      <p:sp>
        <p:nvSpPr>
          <p:cNvPr id="980" name="Rectangle 979"/>
          <p:cNvSpPr/>
          <p:nvPr/>
        </p:nvSpPr>
        <p:spPr>
          <a:xfrm>
            <a:off x="7700676" y="5341268"/>
            <a:ext cx="3484219" cy="2823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981" name="Rectangle 980"/>
          <p:cNvSpPr/>
          <p:nvPr/>
        </p:nvSpPr>
        <p:spPr>
          <a:xfrm>
            <a:off x="7700675" y="5341268"/>
            <a:ext cx="1551727" cy="28238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982" name="Content Placeholder 2"/>
          <p:cNvSpPr txBox="1">
            <a:spLocks/>
          </p:cNvSpPr>
          <p:nvPr/>
        </p:nvSpPr>
        <p:spPr>
          <a:xfrm>
            <a:off x="7685008" y="5331095"/>
            <a:ext cx="495239" cy="227199"/>
          </a:xfrm>
          <a:prstGeom prst="rect">
            <a:avLst/>
          </a:prstGeom>
          <a:noFill/>
        </p:spPr>
        <p:txBody>
          <a:bodyPr vert="horz" lIns="48218" tIns="24109" rIns="48218" bIns="24109"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160"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55%</a:t>
            </a:r>
          </a:p>
        </p:txBody>
      </p:sp>
      <p:sp>
        <p:nvSpPr>
          <p:cNvPr id="983" name="Rectangle 982"/>
          <p:cNvSpPr/>
          <p:nvPr/>
        </p:nvSpPr>
        <p:spPr>
          <a:xfrm>
            <a:off x="7700676" y="5768620"/>
            <a:ext cx="3484219" cy="2823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984" name="Rectangle 983"/>
          <p:cNvSpPr/>
          <p:nvPr/>
        </p:nvSpPr>
        <p:spPr>
          <a:xfrm>
            <a:off x="7700676" y="5768620"/>
            <a:ext cx="2596084" cy="28238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985" name="Content Placeholder 2"/>
          <p:cNvSpPr txBox="1">
            <a:spLocks/>
          </p:cNvSpPr>
          <p:nvPr/>
        </p:nvSpPr>
        <p:spPr>
          <a:xfrm>
            <a:off x="7685008" y="5758447"/>
            <a:ext cx="495239" cy="227199"/>
          </a:xfrm>
          <a:prstGeom prst="rect">
            <a:avLst/>
          </a:prstGeom>
          <a:noFill/>
        </p:spPr>
        <p:txBody>
          <a:bodyPr vert="horz" lIns="48218" tIns="24109" rIns="48218" bIns="24109"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160"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55%</a:t>
            </a:r>
          </a:p>
        </p:txBody>
      </p:sp>
      <p:sp>
        <p:nvSpPr>
          <p:cNvPr id="986" name="Rectangle 985"/>
          <p:cNvSpPr/>
          <p:nvPr/>
        </p:nvSpPr>
        <p:spPr>
          <a:xfrm>
            <a:off x="7700676" y="6195972"/>
            <a:ext cx="3484219" cy="2823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987" name="Rectangle 986"/>
          <p:cNvSpPr/>
          <p:nvPr/>
        </p:nvSpPr>
        <p:spPr>
          <a:xfrm>
            <a:off x="7700676" y="6195972"/>
            <a:ext cx="2049542" cy="28238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988" name="Content Placeholder 2"/>
          <p:cNvSpPr txBox="1">
            <a:spLocks/>
          </p:cNvSpPr>
          <p:nvPr/>
        </p:nvSpPr>
        <p:spPr>
          <a:xfrm>
            <a:off x="7685008" y="6186959"/>
            <a:ext cx="495239" cy="227199"/>
          </a:xfrm>
          <a:prstGeom prst="rect">
            <a:avLst/>
          </a:prstGeom>
          <a:noFill/>
        </p:spPr>
        <p:txBody>
          <a:bodyPr vert="horz" lIns="48218" tIns="24109" rIns="48218" bIns="24109"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160"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55%</a:t>
            </a:r>
          </a:p>
        </p:txBody>
      </p:sp>
      <p:grpSp>
        <p:nvGrpSpPr>
          <p:cNvPr id="994" name="Group 993"/>
          <p:cNvGrpSpPr/>
          <p:nvPr/>
        </p:nvGrpSpPr>
        <p:grpSpPr>
          <a:xfrm>
            <a:off x="7353297" y="5792117"/>
            <a:ext cx="296109" cy="228762"/>
            <a:chOff x="15545203" y="5206321"/>
            <a:chExt cx="561542" cy="433824"/>
          </a:xfrm>
          <a:solidFill>
            <a:schemeClr val="accent4"/>
          </a:solidFill>
        </p:grpSpPr>
        <p:sp>
          <p:nvSpPr>
            <p:cNvPr id="995" name="Freeform 413"/>
            <p:cNvSpPr>
              <a:spLocks noChangeArrowheads="1"/>
            </p:cNvSpPr>
            <p:nvPr/>
          </p:nvSpPr>
          <p:spPr bwMode="auto">
            <a:xfrm>
              <a:off x="15545203" y="5430083"/>
              <a:ext cx="164353" cy="168963"/>
            </a:xfrm>
            <a:custGeom>
              <a:avLst/>
              <a:gdLst>
                <a:gd name="T0" fmla="*/ 68 w 164"/>
                <a:gd name="T1" fmla="*/ 0 h 166"/>
                <a:gd name="T2" fmla="*/ 68 w 164"/>
                <a:gd name="T3" fmla="*/ 0 h 166"/>
                <a:gd name="T4" fmla="*/ 27 w 164"/>
                <a:gd name="T5" fmla="*/ 14 h 166"/>
                <a:gd name="T6" fmla="*/ 0 w 164"/>
                <a:gd name="T7" fmla="*/ 55 h 166"/>
                <a:gd name="T8" fmla="*/ 109 w 164"/>
                <a:gd name="T9" fmla="*/ 165 h 166"/>
                <a:gd name="T10" fmla="*/ 163 w 164"/>
                <a:gd name="T11" fmla="*/ 43 h 166"/>
                <a:gd name="T12" fmla="*/ 68 w 164"/>
                <a:gd name="T13" fmla="*/ 0 h 166"/>
                <a:gd name="T14" fmla="*/ 81 w 164"/>
                <a:gd name="T15" fmla="*/ 68 h 166"/>
                <a:gd name="T16" fmla="*/ 81 w 164"/>
                <a:gd name="T17" fmla="*/ 68 h 166"/>
                <a:gd name="T18" fmla="*/ 68 w 164"/>
                <a:gd name="T19" fmla="*/ 68 h 166"/>
                <a:gd name="T20" fmla="*/ 81 w 164"/>
                <a:gd name="T21" fmla="*/ 55 h 166"/>
                <a:gd name="T22" fmla="*/ 95 w 164"/>
                <a:gd name="T23" fmla="*/ 68 h 166"/>
                <a:gd name="T24" fmla="*/ 81 w 164"/>
                <a:gd name="T25" fmla="*/ 68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4" h="166">
                  <a:moveTo>
                    <a:pt x="68" y="0"/>
                  </a:moveTo>
                  <a:lnTo>
                    <a:pt x="68" y="0"/>
                  </a:lnTo>
                  <a:cubicBezTo>
                    <a:pt x="54" y="0"/>
                    <a:pt x="40" y="0"/>
                    <a:pt x="27" y="14"/>
                  </a:cubicBezTo>
                  <a:cubicBezTo>
                    <a:pt x="13" y="14"/>
                    <a:pt x="0" y="29"/>
                    <a:pt x="0" y="55"/>
                  </a:cubicBezTo>
                  <a:cubicBezTo>
                    <a:pt x="13" y="83"/>
                    <a:pt x="40" y="123"/>
                    <a:pt x="109" y="165"/>
                  </a:cubicBezTo>
                  <a:cubicBezTo>
                    <a:pt x="109" y="138"/>
                    <a:pt x="122" y="97"/>
                    <a:pt x="163" y="43"/>
                  </a:cubicBezTo>
                  <a:cubicBezTo>
                    <a:pt x="136" y="14"/>
                    <a:pt x="95" y="0"/>
                    <a:pt x="68" y="0"/>
                  </a:cubicBezTo>
                  <a:close/>
                  <a:moveTo>
                    <a:pt x="81" y="68"/>
                  </a:moveTo>
                  <a:lnTo>
                    <a:pt x="81" y="68"/>
                  </a:lnTo>
                  <a:lnTo>
                    <a:pt x="68" y="68"/>
                  </a:lnTo>
                  <a:cubicBezTo>
                    <a:pt x="68" y="55"/>
                    <a:pt x="81" y="55"/>
                    <a:pt x="81" y="55"/>
                  </a:cubicBezTo>
                  <a:cubicBezTo>
                    <a:pt x="81" y="55"/>
                    <a:pt x="95" y="55"/>
                    <a:pt x="95" y="68"/>
                  </a:cubicBezTo>
                  <a:lnTo>
                    <a:pt x="81" y="68"/>
                  </a:lnTo>
                  <a:close/>
                </a:path>
              </a:pathLst>
            </a:custGeom>
            <a:grpFill/>
            <a:ln>
              <a:noFill/>
            </a:ln>
            <a:effectLst/>
            <a:extLst>
              <a:ext uri="{91240B29-F687-4f45-9708-019B960494DF}">
                <a14:hiddenLine xmlns:a14="http://schemas.microsoft.com/office/drawing/2010/main" xmlns="" w="9525" cap="flat">
                  <a:solidFill>
                    <a:srgbClr val="010101"/>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996" name="Freeform 414"/>
            <p:cNvSpPr>
              <a:spLocks noChangeArrowheads="1"/>
            </p:cNvSpPr>
            <p:nvPr/>
          </p:nvSpPr>
          <p:spPr bwMode="auto">
            <a:xfrm>
              <a:off x="15796298" y="5443783"/>
              <a:ext cx="150658" cy="182662"/>
            </a:xfrm>
            <a:custGeom>
              <a:avLst/>
              <a:gdLst>
                <a:gd name="T0" fmla="*/ 82 w 151"/>
                <a:gd name="T1" fmla="*/ 0 h 180"/>
                <a:gd name="T2" fmla="*/ 82 w 151"/>
                <a:gd name="T3" fmla="*/ 0 h 180"/>
                <a:gd name="T4" fmla="*/ 41 w 151"/>
                <a:gd name="T5" fmla="*/ 15 h 180"/>
                <a:gd name="T6" fmla="*/ 14 w 151"/>
                <a:gd name="T7" fmla="*/ 29 h 180"/>
                <a:gd name="T8" fmla="*/ 41 w 151"/>
                <a:gd name="T9" fmla="*/ 179 h 180"/>
                <a:gd name="T10" fmla="*/ 150 w 151"/>
                <a:gd name="T11" fmla="*/ 138 h 180"/>
                <a:gd name="T12" fmla="*/ 82 w 151"/>
                <a:gd name="T13" fmla="*/ 0 h 180"/>
              </a:gdLst>
              <a:ahLst/>
              <a:cxnLst>
                <a:cxn ang="0">
                  <a:pos x="T0" y="T1"/>
                </a:cxn>
                <a:cxn ang="0">
                  <a:pos x="T2" y="T3"/>
                </a:cxn>
                <a:cxn ang="0">
                  <a:pos x="T4" y="T5"/>
                </a:cxn>
                <a:cxn ang="0">
                  <a:pos x="T6" y="T7"/>
                </a:cxn>
                <a:cxn ang="0">
                  <a:pos x="T8" y="T9"/>
                </a:cxn>
                <a:cxn ang="0">
                  <a:pos x="T10" y="T11"/>
                </a:cxn>
                <a:cxn ang="0">
                  <a:pos x="T12" y="T13"/>
                </a:cxn>
              </a:cxnLst>
              <a:rect l="0" t="0" r="r" b="b"/>
              <a:pathLst>
                <a:path w="151" h="180">
                  <a:moveTo>
                    <a:pt x="82" y="0"/>
                  </a:moveTo>
                  <a:lnTo>
                    <a:pt x="82" y="0"/>
                  </a:lnTo>
                  <a:cubicBezTo>
                    <a:pt x="68" y="0"/>
                    <a:pt x="55" y="15"/>
                    <a:pt x="41" y="15"/>
                  </a:cubicBezTo>
                  <a:cubicBezTo>
                    <a:pt x="41" y="15"/>
                    <a:pt x="27" y="15"/>
                    <a:pt x="14" y="29"/>
                  </a:cubicBezTo>
                  <a:cubicBezTo>
                    <a:pt x="14" y="54"/>
                    <a:pt x="0" y="109"/>
                    <a:pt x="41" y="179"/>
                  </a:cubicBezTo>
                  <a:cubicBezTo>
                    <a:pt x="82" y="179"/>
                    <a:pt x="123" y="164"/>
                    <a:pt x="150" y="138"/>
                  </a:cubicBezTo>
                  <a:cubicBezTo>
                    <a:pt x="109" y="109"/>
                    <a:pt x="82" y="41"/>
                    <a:pt x="82" y="0"/>
                  </a:cubicBezTo>
                </a:path>
              </a:pathLst>
            </a:custGeom>
            <a:grpFill/>
            <a:ln>
              <a:noFill/>
            </a:ln>
            <a:effectLst/>
            <a:extLst>
              <a:ext uri="{91240B29-F687-4f45-9708-019B960494DF}">
                <a14:hiddenLine xmlns:a14="http://schemas.microsoft.com/office/drawing/2010/main" xmlns="" w="9525" cap="flat">
                  <a:solidFill>
                    <a:srgbClr val="010101"/>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997" name="Freeform 415"/>
            <p:cNvSpPr>
              <a:spLocks noChangeArrowheads="1"/>
            </p:cNvSpPr>
            <p:nvPr/>
          </p:nvSpPr>
          <p:spPr bwMode="auto">
            <a:xfrm>
              <a:off x="15668467" y="5475749"/>
              <a:ext cx="136961" cy="164396"/>
            </a:xfrm>
            <a:custGeom>
              <a:avLst/>
              <a:gdLst>
                <a:gd name="T0" fmla="*/ 123 w 138"/>
                <a:gd name="T1" fmla="*/ 0 h 164"/>
                <a:gd name="T2" fmla="*/ 123 w 138"/>
                <a:gd name="T3" fmla="*/ 0 h 164"/>
                <a:gd name="T4" fmla="*/ 82 w 138"/>
                <a:gd name="T5" fmla="*/ 0 h 164"/>
                <a:gd name="T6" fmla="*/ 69 w 138"/>
                <a:gd name="T7" fmla="*/ 12 h 164"/>
                <a:gd name="T8" fmla="*/ 0 w 138"/>
                <a:gd name="T9" fmla="*/ 135 h 164"/>
                <a:gd name="T10" fmla="*/ 96 w 138"/>
                <a:gd name="T11" fmla="*/ 163 h 164"/>
                <a:gd name="T12" fmla="*/ 137 w 138"/>
                <a:gd name="T13" fmla="*/ 163 h 164"/>
                <a:gd name="T14" fmla="*/ 123 w 138"/>
                <a:gd name="T15" fmla="*/ 0 h 1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8" h="164">
                  <a:moveTo>
                    <a:pt x="123" y="0"/>
                  </a:moveTo>
                  <a:lnTo>
                    <a:pt x="123" y="0"/>
                  </a:lnTo>
                  <a:cubicBezTo>
                    <a:pt x="110" y="0"/>
                    <a:pt x="96" y="0"/>
                    <a:pt x="82" y="0"/>
                  </a:cubicBezTo>
                  <a:lnTo>
                    <a:pt x="69" y="12"/>
                  </a:lnTo>
                  <a:cubicBezTo>
                    <a:pt x="14" y="66"/>
                    <a:pt x="0" y="135"/>
                    <a:pt x="0" y="135"/>
                  </a:cubicBezTo>
                  <a:cubicBezTo>
                    <a:pt x="28" y="150"/>
                    <a:pt x="69" y="163"/>
                    <a:pt x="96" y="163"/>
                  </a:cubicBezTo>
                  <a:cubicBezTo>
                    <a:pt x="110" y="163"/>
                    <a:pt x="123" y="163"/>
                    <a:pt x="137" y="163"/>
                  </a:cubicBezTo>
                  <a:cubicBezTo>
                    <a:pt x="110" y="95"/>
                    <a:pt x="110" y="40"/>
                    <a:pt x="123" y="0"/>
                  </a:cubicBezTo>
                </a:path>
              </a:pathLst>
            </a:custGeom>
            <a:grpFill/>
            <a:ln>
              <a:noFill/>
            </a:ln>
            <a:effectLst/>
            <a:extLst>
              <a:ext uri="{91240B29-F687-4f45-9708-019B960494DF}">
                <a14:hiddenLine xmlns:a14="http://schemas.microsoft.com/office/drawing/2010/main" xmlns="" w="9525" cap="flat">
                  <a:solidFill>
                    <a:srgbClr val="010101"/>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998" name="Freeform 416"/>
            <p:cNvSpPr>
              <a:spLocks noChangeArrowheads="1"/>
            </p:cNvSpPr>
            <p:nvPr/>
          </p:nvSpPr>
          <p:spPr bwMode="auto">
            <a:xfrm>
              <a:off x="15855649" y="5206321"/>
              <a:ext cx="251096" cy="196363"/>
            </a:xfrm>
            <a:custGeom>
              <a:avLst/>
              <a:gdLst>
                <a:gd name="T0" fmla="*/ 247 w 248"/>
                <a:gd name="T1" fmla="*/ 0 h 193"/>
                <a:gd name="T2" fmla="*/ 247 w 248"/>
                <a:gd name="T3" fmla="*/ 0 h 193"/>
                <a:gd name="T4" fmla="*/ 136 w 248"/>
                <a:gd name="T5" fmla="*/ 83 h 193"/>
                <a:gd name="T6" fmla="*/ 13 w 248"/>
                <a:gd name="T7" fmla="*/ 27 h 193"/>
                <a:gd name="T8" fmla="*/ 0 w 248"/>
                <a:gd name="T9" fmla="*/ 27 h 193"/>
                <a:gd name="T10" fmla="*/ 0 w 248"/>
                <a:gd name="T11" fmla="*/ 41 h 193"/>
                <a:gd name="T12" fmla="*/ 41 w 248"/>
                <a:gd name="T13" fmla="*/ 150 h 193"/>
                <a:gd name="T14" fmla="*/ 136 w 248"/>
                <a:gd name="T15" fmla="*/ 192 h 193"/>
                <a:gd name="T16" fmla="*/ 191 w 248"/>
                <a:gd name="T17" fmla="*/ 164 h 193"/>
                <a:gd name="T18" fmla="*/ 247 w 248"/>
                <a:gd name="T19" fmla="*/ 13 h 193"/>
                <a:gd name="T20" fmla="*/ 247 w 248"/>
                <a:gd name="T21" fmla="*/ 13 h 193"/>
                <a:gd name="T22" fmla="*/ 247 w 248"/>
                <a:gd name="T23"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8" h="193">
                  <a:moveTo>
                    <a:pt x="247" y="0"/>
                  </a:moveTo>
                  <a:lnTo>
                    <a:pt x="247" y="0"/>
                  </a:lnTo>
                  <a:cubicBezTo>
                    <a:pt x="232" y="0"/>
                    <a:pt x="232" y="0"/>
                    <a:pt x="136" y="83"/>
                  </a:cubicBezTo>
                  <a:cubicBezTo>
                    <a:pt x="13" y="27"/>
                    <a:pt x="13" y="27"/>
                    <a:pt x="13" y="27"/>
                  </a:cubicBezTo>
                  <a:lnTo>
                    <a:pt x="0" y="27"/>
                  </a:lnTo>
                  <a:cubicBezTo>
                    <a:pt x="0" y="41"/>
                    <a:pt x="0" y="41"/>
                    <a:pt x="0" y="41"/>
                  </a:cubicBezTo>
                  <a:cubicBezTo>
                    <a:pt x="0" y="83"/>
                    <a:pt x="13" y="123"/>
                    <a:pt x="41" y="150"/>
                  </a:cubicBezTo>
                  <a:cubicBezTo>
                    <a:pt x="68" y="177"/>
                    <a:pt x="109" y="192"/>
                    <a:pt x="136" y="192"/>
                  </a:cubicBezTo>
                  <a:cubicBezTo>
                    <a:pt x="164" y="192"/>
                    <a:pt x="177" y="177"/>
                    <a:pt x="191" y="164"/>
                  </a:cubicBezTo>
                  <a:cubicBezTo>
                    <a:pt x="218" y="123"/>
                    <a:pt x="247" y="68"/>
                    <a:pt x="247" y="13"/>
                  </a:cubicBezTo>
                  <a:lnTo>
                    <a:pt x="247" y="13"/>
                  </a:lnTo>
                  <a:lnTo>
                    <a:pt x="247" y="0"/>
                  </a:lnTo>
                </a:path>
              </a:pathLst>
            </a:custGeom>
            <a:grpFill/>
            <a:ln>
              <a:noFill/>
            </a:ln>
            <a:effectLst/>
            <a:extLst>
              <a:ext uri="{91240B29-F687-4f45-9708-019B960494DF}">
                <a14:hiddenLine xmlns:a14="http://schemas.microsoft.com/office/drawing/2010/main" xmlns="" w="9525" cap="flat">
                  <a:solidFill>
                    <a:srgbClr val="010101"/>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999" name="Freeform 417"/>
            <p:cNvSpPr>
              <a:spLocks noChangeArrowheads="1"/>
            </p:cNvSpPr>
            <p:nvPr/>
          </p:nvSpPr>
          <p:spPr bwMode="auto">
            <a:xfrm>
              <a:off x="15896736" y="5402684"/>
              <a:ext cx="136961" cy="164396"/>
            </a:xfrm>
            <a:custGeom>
              <a:avLst/>
              <a:gdLst>
                <a:gd name="T0" fmla="*/ 109 w 137"/>
                <a:gd name="T1" fmla="*/ 14 h 165"/>
                <a:gd name="T2" fmla="*/ 109 w 137"/>
                <a:gd name="T3" fmla="*/ 14 h 165"/>
                <a:gd name="T4" fmla="*/ 95 w 137"/>
                <a:gd name="T5" fmla="*/ 14 h 165"/>
                <a:gd name="T6" fmla="*/ 13 w 137"/>
                <a:gd name="T7" fmla="*/ 0 h 165"/>
                <a:gd name="T8" fmla="*/ 13 w 137"/>
                <a:gd name="T9" fmla="*/ 14 h 165"/>
                <a:gd name="T10" fmla="*/ 0 w 137"/>
                <a:gd name="T11" fmla="*/ 26 h 165"/>
                <a:gd name="T12" fmla="*/ 68 w 137"/>
                <a:gd name="T13" fmla="*/ 164 h 165"/>
                <a:gd name="T14" fmla="*/ 123 w 137"/>
                <a:gd name="T15" fmla="*/ 14 h 165"/>
                <a:gd name="T16" fmla="*/ 109 w 137"/>
                <a:gd name="T17" fmla="*/ 14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7" h="165">
                  <a:moveTo>
                    <a:pt x="109" y="14"/>
                  </a:moveTo>
                  <a:lnTo>
                    <a:pt x="109" y="14"/>
                  </a:lnTo>
                  <a:cubicBezTo>
                    <a:pt x="95" y="14"/>
                    <a:pt x="95" y="14"/>
                    <a:pt x="95" y="14"/>
                  </a:cubicBezTo>
                  <a:cubicBezTo>
                    <a:pt x="68" y="26"/>
                    <a:pt x="41" y="14"/>
                    <a:pt x="13" y="0"/>
                  </a:cubicBezTo>
                  <a:lnTo>
                    <a:pt x="13" y="14"/>
                  </a:lnTo>
                  <a:cubicBezTo>
                    <a:pt x="0" y="14"/>
                    <a:pt x="0" y="14"/>
                    <a:pt x="0" y="26"/>
                  </a:cubicBezTo>
                  <a:cubicBezTo>
                    <a:pt x="13" y="55"/>
                    <a:pt x="27" y="123"/>
                    <a:pt x="68" y="164"/>
                  </a:cubicBezTo>
                  <a:cubicBezTo>
                    <a:pt x="109" y="123"/>
                    <a:pt x="136" y="69"/>
                    <a:pt x="123" y="14"/>
                  </a:cubicBezTo>
                  <a:lnTo>
                    <a:pt x="109" y="14"/>
                  </a:lnTo>
                </a:path>
              </a:pathLst>
            </a:custGeom>
            <a:grpFill/>
            <a:ln>
              <a:noFill/>
            </a:ln>
            <a:effectLst/>
            <a:extLst>
              <a:ext uri="{91240B29-F687-4f45-9708-019B960494DF}">
                <a14:hiddenLine xmlns:a14="http://schemas.microsoft.com/office/drawing/2010/main" xmlns="" w="9525" cap="flat">
                  <a:solidFill>
                    <a:srgbClr val="010101"/>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000" name="Freeform 418"/>
            <p:cNvSpPr>
              <a:spLocks noChangeArrowheads="1"/>
            </p:cNvSpPr>
            <p:nvPr/>
          </p:nvSpPr>
          <p:spPr bwMode="auto">
            <a:xfrm>
              <a:off x="15782602" y="5302221"/>
              <a:ext cx="68481" cy="109597"/>
            </a:xfrm>
            <a:custGeom>
              <a:avLst/>
              <a:gdLst>
                <a:gd name="T0" fmla="*/ 40 w 69"/>
                <a:gd name="T1" fmla="*/ 43 h 112"/>
                <a:gd name="T2" fmla="*/ 40 w 69"/>
                <a:gd name="T3" fmla="*/ 43 h 112"/>
                <a:gd name="T4" fmla="*/ 40 w 69"/>
                <a:gd name="T5" fmla="*/ 111 h 112"/>
                <a:gd name="T6" fmla="*/ 54 w 69"/>
                <a:gd name="T7" fmla="*/ 111 h 112"/>
                <a:gd name="T8" fmla="*/ 54 w 69"/>
                <a:gd name="T9" fmla="*/ 111 h 112"/>
                <a:gd name="T10" fmla="*/ 68 w 69"/>
                <a:gd name="T11" fmla="*/ 97 h 112"/>
                <a:gd name="T12" fmla="*/ 54 w 69"/>
                <a:gd name="T13" fmla="*/ 43 h 112"/>
                <a:gd name="T14" fmla="*/ 54 w 69"/>
                <a:gd name="T15" fmla="*/ 28 h 112"/>
                <a:gd name="T16" fmla="*/ 13 w 69"/>
                <a:gd name="T17" fmla="*/ 0 h 112"/>
                <a:gd name="T18" fmla="*/ 0 w 69"/>
                <a:gd name="T19" fmla="*/ 0 h 112"/>
                <a:gd name="T20" fmla="*/ 0 w 69"/>
                <a:gd name="T21" fmla="*/ 14 h 112"/>
                <a:gd name="T22" fmla="*/ 40 w 69"/>
                <a:gd name="T23" fmla="*/ 43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9" h="112">
                  <a:moveTo>
                    <a:pt x="40" y="43"/>
                  </a:moveTo>
                  <a:lnTo>
                    <a:pt x="40" y="43"/>
                  </a:lnTo>
                  <a:cubicBezTo>
                    <a:pt x="40" y="111"/>
                    <a:pt x="40" y="111"/>
                    <a:pt x="40" y="111"/>
                  </a:cubicBezTo>
                  <a:cubicBezTo>
                    <a:pt x="40" y="111"/>
                    <a:pt x="40" y="111"/>
                    <a:pt x="54" y="111"/>
                  </a:cubicBezTo>
                  <a:lnTo>
                    <a:pt x="54" y="111"/>
                  </a:lnTo>
                  <a:cubicBezTo>
                    <a:pt x="54" y="111"/>
                    <a:pt x="68" y="111"/>
                    <a:pt x="68" y="97"/>
                  </a:cubicBezTo>
                  <a:cubicBezTo>
                    <a:pt x="54" y="43"/>
                    <a:pt x="54" y="43"/>
                    <a:pt x="54" y="43"/>
                  </a:cubicBezTo>
                  <a:cubicBezTo>
                    <a:pt x="54" y="28"/>
                    <a:pt x="54" y="28"/>
                    <a:pt x="54" y="28"/>
                  </a:cubicBezTo>
                  <a:cubicBezTo>
                    <a:pt x="13" y="0"/>
                    <a:pt x="13" y="0"/>
                    <a:pt x="13" y="0"/>
                  </a:cubicBezTo>
                  <a:cubicBezTo>
                    <a:pt x="13" y="0"/>
                    <a:pt x="13" y="0"/>
                    <a:pt x="0" y="0"/>
                  </a:cubicBezTo>
                  <a:lnTo>
                    <a:pt x="0" y="14"/>
                  </a:lnTo>
                  <a:lnTo>
                    <a:pt x="40" y="43"/>
                  </a:lnTo>
                </a:path>
              </a:pathLst>
            </a:custGeom>
            <a:grpFill/>
            <a:ln>
              <a:noFill/>
            </a:ln>
            <a:effectLst/>
            <a:extLst>
              <a:ext uri="{91240B29-F687-4f45-9708-019B960494DF}">
                <a14:hiddenLine xmlns:a14="http://schemas.microsoft.com/office/drawing/2010/main" xmlns="" w="9525" cap="flat">
                  <a:solidFill>
                    <a:srgbClr val="010101"/>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001" name="Freeform 419"/>
            <p:cNvSpPr>
              <a:spLocks noChangeArrowheads="1"/>
            </p:cNvSpPr>
            <p:nvPr/>
          </p:nvSpPr>
          <p:spPr bwMode="auto">
            <a:xfrm>
              <a:off x="15727817" y="5315920"/>
              <a:ext cx="54785" cy="141563"/>
            </a:xfrm>
            <a:custGeom>
              <a:avLst/>
              <a:gdLst>
                <a:gd name="T0" fmla="*/ 27 w 56"/>
                <a:gd name="T1" fmla="*/ 55 h 139"/>
                <a:gd name="T2" fmla="*/ 27 w 56"/>
                <a:gd name="T3" fmla="*/ 55 h 139"/>
                <a:gd name="T4" fmla="*/ 14 w 56"/>
                <a:gd name="T5" fmla="*/ 123 h 139"/>
                <a:gd name="T6" fmla="*/ 27 w 56"/>
                <a:gd name="T7" fmla="*/ 123 h 139"/>
                <a:gd name="T8" fmla="*/ 27 w 56"/>
                <a:gd name="T9" fmla="*/ 138 h 139"/>
                <a:gd name="T10" fmla="*/ 41 w 56"/>
                <a:gd name="T11" fmla="*/ 123 h 139"/>
                <a:gd name="T12" fmla="*/ 55 w 56"/>
                <a:gd name="T13" fmla="*/ 55 h 139"/>
                <a:gd name="T14" fmla="*/ 55 w 56"/>
                <a:gd name="T15" fmla="*/ 41 h 139"/>
                <a:gd name="T16" fmla="*/ 27 w 56"/>
                <a:gd name="T17" fmla="*/ 14 h 139"/>
                <a:gd name="T18" fmla="*/ 14 w 56"/>
                <a:gd name="T19" fmla="*/ 14 h 139"/>
                <a:gd name="T20" fmla="*/ 0 w 56"/>
                <a:gd name="T21" fmla="*/ 29 h 139"/>
                <a:gd name="T22" fmla="*/ 27 w 56"/>
                <a:gd name="T23" fmla="*/ 5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 h="139">
                  <a:moveTo>
                    <a:pt x="27" y="55"/>
                  </a:moveTo>
                  <a:lnTo>
                    <a:pt x="27" y="55"/>
                  </a:lnTo>
                  <a:cubicBezTo>
                    <a:pt x="14" y="123"/>
                    <a:pt x="14" y="123"/>
                    <a:pt x="14" y="123"/>
                  </a:cubicBezTo>
                  <a:lnTo>
                    <a:pt x="27" y="123"/>
                  </a:lnTo>
                  <a:cubicBezTo>
                    <a:pt x="27" y="138"/>
                    <a:pt x="27" y="138"/>
                    <a:pt x="27" y="138"/>
                  </a:cubicBezTo>
                  <a:cubicBezTo>
                    <a:pt x="41" y="138"/>
                    <a:pt x="41" y="123"/>
                    <a:pt x="41" y="123"/>
                  </a:cubicBezTo>
                  <a:cubicBezTo>
                    <a:pt x="55" y="55"/>
                    <a:pt x="55" y="55"/>
                    <a:pt x="55" y="55"/>
                  </a:cubicBezTo>
                  <a:cubicBezTo>
                    <a:pt x="55" y="55"/>
                    <a:pt x="55" y="55"/>
                    <a:pt x="55" y="41"/>
                  </a:cubicBezTo>
                  <a:cubicBezTo>
                    <a:pt x="27" y="14"/>
                    <a:pt x="27" y="14"/>
                    <a:pt x="27" y="14"/>
                  </a:cubicBezTo>
                  <a:cubicBezTo>
                    <a:pt x="14" y="0"/>
                    <a:pt x="14" y="0"/>
                    <a:pt x="14" y="14"/>
                  </a:cubicBezTo>
                  <a:cubicBezTo>
                    <a:pt x="0" y="14"/>
                    <a:pt x="0" y="14"/>
                    <a:pt x="0" y="29"/>
                  </a:cubicBezTo>
                  <a:lnTo>
                    <a:pt x="27" y="55"/>
                  </a:lnTo>
                </a:path>
              </a:pathLst>
            </a:custGeom>
            <a:grpFill/>
            <a:ln>
              <a:noFill/>
            </a:ln>
            <a:effectLst/>
            <a:extLst>
              <a:ext uri="{91240B29-F687-4f45-9708-019B960494DF}">
                <a14:hiddenLine xmlns:a14="http://schemas.microsoft.com/office/drawing/2010/main" xmlns="" w="9525" cap="flat">
                  <a:solidFill>
                    <a:srgbClr val="010101"/>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1002" name="Freeform 636"/>
          <p:cNvSpPr>
            <a:spLocks noChangeArrowheads="1"/>
          </p:cNvSpPr>
          <p:nvPr/>
        </p:nvSpPr>
        <p:spPr bwMode="auto">
          <a:xfrm>
            <a:off x="7329376" y="4886904"/>
            <a:ext cx="317775" cy="310635"/>
          </a:xfrm>
          <a:custGeom>
            <a:avLst/>
            <a:gdLst>
              <a:gd name="T0" fmla="*/ 532 w 587"/>
              <a:gd name="T1" fmla="*/ 41 h 574"/>
              <a:gd name="T2" fmla="*/ 532 w 587"/>
              <a:gd name="T3" fmla="*/ 41 h 574"/>
              <a:gd name="T4" fmla="*/ 300 w 587"/>
              <a:gd name="T5" fmla="*/ 82 h 574"/>
              <a:gd name="T6" fmla="*/ 218 w 587"/>
              <a:gd name="T7" fmla="*/ 68 h 574"/>
              <a:gd name="T8" fmla="*/ 95 w 587"/>
              <a:gd name="T9" fmla="*/ 218 h 574"/>
              <a:gd name="T10" fmla="*/ 177 w 587"/>
              <a:gd name="T11" fmla="*/ 232 h 574"/>
              <a:gd name="T12" fmla="*/ 136 w 587"/>
              <a:gd name="T13" fmla="*/ 368 h 574"/>
              <a:gd name="T14" fmla="*/ 0 w 587"/>
              <a:gd name="T15" fmla="*/ 437 h 574"/>
              <a:gd name="T16" fmla="*/ 109 w 587"/>
              <a:gd name="T17" fmla="*/ 464 h 574"/>
              <a:gd name="T18" fmla="*/ 136 w 587"/>
              <a:gd name="T19" fmla="*/ 573 h 574"/>
              <a:gd name="T20" fmla="*/ 204 w 587"/>
              <a:gd name="T21" fmla="*/ 437 h 574"/>
              <a:gd name="T22" fmla="*/ 341 w 587"/>
              <a:gd name="T23" fmla="*/ 396 h 574"/>
              <a:gd name="T24" fmla="*/ 354 w 587"/>
              <a:gd name="T25" fmla="*/ 478 h 574"/>
              <a:gd name="T26" fmla="*/ 504 w 587"/>
              <a:gd name="T27" fmla="*/ 355 h 574"/>
              <a:gd name="T28" fmla="*/ 491 w 587"/>
              <a:gd name="T29" fmla="*/ 273 h 574"/>
              <a:gd name="T30" fmla="*/ 532 w 587"/>
              <a:gd name="T31" fmla="*/ 41 h 574"/>
              <a:gd name="T32" fmla="*/ 477 w 587"/>
              <a:gd name="T33" fmla="*/ 150 h 574"/>
              <a:gd name="T34" fmla="*/ 477 w 587"/>
              <a:gd name="T35" fmla="*/ 150 h 574"/>
              <a:gd name="T36" fmla="*/ 423 w 587"/>
              <a:gd name="T37" fmla="*/ 150 h 574"/>
              <a:gd name="T38" fmla="*/ 423 w 587"/>
              <a:gd name="T39" fmla="*/ 109 h 574"/>
              <a:gd name="T40" fmla="*/ 477 w 587"/>
              <a:gd name="T41" fmla="*/ 109 h 574"/>
              <a:gd name="T42" fmla="*/ 477 w 587"/>
              <a:gd name="T43" fmla="*/ 150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87" h="574">
                <a:moveTo>
                  <a:pt x="532" y="41"/>
                </a:moveTo>
                <a:lnTo>
                  <a:pt x="532" y="41"/>
                </a:lnTo>
                <a:cubicBezTo>
                  <a:pt x="532" y="41"/>
                  <a:pt x="409" y="0"/>
                  <a:pt x="300" y="82"/>
                </a:cubicBezTo>
                <a:cubicBezTo>
                  <a:pt x="273" y="68"/>
                  <a:pt x="245" y="53"/>
                  <a:pt x="218" y="68"/>
                </a:cubicBezTo>
                <a:cubicBezTo>
                  <a:pt x="163" y="82"/>
                  <a:pt x="95" y="218"/>
                  <a:pt x="95" y="218"/>
                </a:cubicBezTo>
                <a:cubicBezTo>
                  <a:pt x="177" y="232"/>
                  <a:pt x="177" y="232"/>
                  <a:pt x="177" y="232"/>
                </a:cubicBezTo>
                <a:cubicBezTo>
                  <a:pt x="163" y="273"/>
                  <a:pt x="150" y="314"/>
                  <a:pt x="136" y="368"/>
                </a:cubicBezTo>
                <a:cubicBezTo>
                  <a:pt x="0" y="437"/>
                  <a:pt x="0" y="437"/>
                  <a:pt x="0" y="437"/>
                </a:cubicBezTo>
                <a:cubicBezTo>
                  <a:pt x="0" y="437"/>
                  <a:pt x="54" y="464"/>
                  <a:pt x="109" y="464"/>
                </a:cubicBezTo>
                <a:cubicBezTo>
                  <a:pt x="109" y="519"/>
                  <a:pt x="136" y="573"/>
                  <a:pt x="136" y="573"/>
                </a:cubicBezTo>
                <a:cubicBezTo>
                  <a:pt x="204" y="437"/>
                  <a:pt x="204" y="437"/>
                  <a:pt x="204" y="437"/>
                </a:cubicBezTo>
                <a:cubicBezTo>
                  <a:pt x="259" y="423"/>
                  <a:pt x="300" y="409"/>
                  <a:pt x="341" y="396"/>
                </a:cubicBezTo>
                <a:cubicBezTo>
                  <a:pt x="354" y="478"/>
                  <a:pt x="354" y="478"/>
                  <a:pt x="354" y="478"/>
                </a:cubicBezTo>
                <a:cubicBezTo>
                  <a:pt x="354" y="478"/>
                  <a:pt x="491" y="409"/>
                  <a:pt x="504" y="355"/>
                </a:cubicBezTo>
                <a:cubicBezTo>
                  <a:pt x="518" y="327"/>
                  <a:pt x="504" y="300"/>
                  <a:pt x="491" y="273"/>
                </a:cubicBezTo>
                <a:cubicBezTo>
                  <a:pt x="586" y="164"/>
                  <a:pt x="532" y="41"/>
                  <a:pt x="532" y="41"/>
                </a:cubicBezTo>
                <a:close/>
                <a:moveTo>
                  <a:pt x="477" y="150"/>
                </a:moveTo>
                <a:lnTo>
                  <a:pt x="477" y="150"/>
                </a:lnTo>
                <a:cubicBezTo>
                  <a:pt x="464" y="164"/>
                  <a:pt x="436" y="164"/>
                  <a:pt x="423" y="150"/>
                </a:cubicBezTo>
                <a:cubicBezTo>
                  <a:pt x="409" y="136"/>
                  <a:pt x="409" y="109"/>
                  <a:pt x="423" y="109"/>
                </a:cubicBezTo>
                <a:cubicBezTo>
                  <a:pt x="436" y="95"/>
                  <a:pt x="464" y="95"/>
                  <a:pt x="477" y="109"/>
                </a:cubicBezTo>
                <a:cubicBezTo>
                  <a:pt x="477" y="109"/>
                  <a:pt x="477" y="136"/>
                  <a:pt x="477" y="150"/>
                </a:cubicBezTo>
                <a:close/>
              </a:path>
            </a:pathLst>
          </a:custGeom>
          <a:solidFill>
            <a:schemeClr val="accent2"/>
          </a:solidFill>
          <a:ln>
            <a:noFill/>
          </a:ln>
          <a:effectLs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003" name="Freeform 212"/>
          <p:cNvSpPr>
            <a:spLocks noChangeArrowheads="1"/>
          </p:cNvSpPr>
          <p:nvPr/>
        </p:nvSpPr>
        <p:spPr bwMode="auto">
          <a:xfrm>
            <a:off x="7340845" y="4449658"/>
            <a:ext cx="296109" cy="296186"/>
          </a:xfrm>
          <a:custGeom>
            <a:avLst/>
            <a:gdLst>
              <a:gd name="T0" fmla="*/ 520 w 547"/>
              <a:gd name="T1" fmla="*/ 152 h 548"/>
              <a:gd name="T2" fmla="*/ 520 w 547"/>
              <a:gd name="T3" fmla="*/ 152 h 548"/>
              <a:gd name="T4" fmla="*/ 534 w 547"/>
              <a:gd name="T5" fmla="*/ 55 h 548"/>
              <a:gd name="T6" fmla="*/ 520 w 547"/>
              <a:gd name="T7" fmla="*/ 41 h 548"/>
              <a:gd name="T8" fmla="*/ 505 w 547"/>
              <a:gd name="T9" fmla="*/ 55 h 548"/>
              <a:gd name="T10" fmla="*/ 478 w 547"/>
              <a:gd name="T11" fmla="*/ 164 h 548"/>
              <a:gd name="T12" fmla="*/ 437 w 547"/>
              <a:gd name="T13" fmla="*/ 191 h 548"/>
              <a:gd name="T14" fmla="*/ 437 w 547"/>
              <a:gd name="T15" fmla="*/ 55 h 548"/>
              <a:gd name="T16" fmla="*/ 423 w 547"/>
              <a:gd name="T17" fmla="*/ 41 h 548"/>
              <a:gd name="T18" fmla="*/ 411 w 547"/>
              <a:gd name="T19" fmla="*/ 55 h 548"/>
              <a:gd name="T20" fmla="*/ 411 w 547"/>
              <a:gd name="T21" fmla="*/ 191 h 548"/>
              <a:gd name="T22" fmla="*/ 411 w 547"/>
              <a:gd name="T23" fmla="*/ 191 h 548"/>
              <a:gd name="T24" fmla="*/ 382 w 547"/>
              <a:gd name="T25" fmla="*/ 191 h 548"/>
              <a:gd name="T26" fmla="*/ 382 w 547"/>
              <a:gd name="T27" fmla="*/ 191 h 548"/>
              <a:gd name="T28" fmla="*/ 356 w 547"/>
              <a:gd name="T29" fmla="*/ 14 h 548"/>
              <a:gd name="T30" fmla="*/ 341 w 547"/>
              <a:gd name="T31" fmla="*/ 0 h 548"/>
              <a:gd name="T32" fmla="*/ 328 w 547"/>
              <a:gd name="T33" fmla="*/ 14 h 548"/>
              <a:gd name="T34" fmla="*/ 341 w 547"/>
              <a:gd name="T35" fmla="*/ 191 h 548"/>
              <a:gd name="T36" fmla="*/ 341 w 547"/>
              <a:gd name="T37" fmla="*/ 206 h 548"/>
              <a:gd name="T38" fmla="*/ 300 w 547"/>
              <a:gd name="T39" fmla="*/ 206 h 548"/>
              <a:gd name="T40" fmla="*/ 314 w 547"/>
              <a:gd name="T41" fmla="*/ 82 h 548"/>
              <a:gd name="T42" fmla="*/ 300 w 547"/>
              <a:gd name="T43" fmla="*/ 68 h 548"/>
              <a:gd name="T44" fmla="*/ 273 w 547"/>
              <a:gd name="T45" fmla="*/ 82 h 548"/>
              <a:gd name="T46" fmla="*/ 259 w 547"/>
              <a:gd name="T47" fmla="*/ 206 h 548"/>
              <a:gd name="T48" fmla="*/ 246 w 547"/>
              <a:gd name="T49" fmla="*/ 206 h 548"/>
              <a:gd name="T50" fmla="*/ 259 w 547"/>
              <a:gd name="T51" fmla="*/ 14 h 548"/>
              <a:gd name="T52" fmla="*/ 232 w 547"/>
              <a:gd name="T53" fmla="*/ 0 h 548"/>
              <a:gd name="T54" fmla="*/ 218 w 547"/>
              <a:gd name="T55" fmla="*/ 14 h 548"/>
              <a:gd name="T56" fmla="*/ 205 w 547"/>
              <a:gd name="T57" fmla="*/ 206 h 548"/>
              <a:gd name="T58" fmla="*/ 205 w 547"/>
              <a:gd name="T59" fmla="*/ 206 h 548"/>
              <a:gd name="T60" fmla="*/ 205 w 547"/>
              <a:gd name="T61" fmla="*/ 191 h 548"/>
              <a:gd name="T62" fmla="*/ 164 w 547"/>
              <a:gd name="T63" fmla="*/ 55 h 548"/>
              <a:gd name="T64" fmla="*/ 150 w 547"/>
              <a:gd name="T65" fmla="*/ 41 h 548"/>
              <a:gd name="T66" fmla="*/ 137 w 547"/>
              <a:gd name="T67" fmla="*/ 68 h 548"/>
              <a:gd name="T68" fmla="*/ 164 w 547"/>
              <a:gd name="T69" fmla="*/ 191 h 548"/>
              <a:gd name="T70" fmla="*/ 164 w 547"/>
              <a:gd name="T71" fmla="*/ 191 h 548"/>
              <a:gd name="T72" fmla="*/ 164 w 547"/>
              <a:gd name="T73" fmla="*/ 191 h 548"/>
              <a:gd name="T74" fmla="*/ 109 w 547"/>
              <a:gd name="T75" fmla="*/ 41 h 548"/>
              <a:gd name="T76" fmla="*/ 96 w 547"/>
              <a:gd name="T77" fmla="*/ 27 h 548"/>
              <a:gd name="T78" fmla="*/ 82 w 547"/>
              <a:gd name="T79" fmla="*/ 55 h 548"/>
              <a:gd name="T80" fmla="*/ 123 w 547"/>
              <a:gd name="T81" fmla="*/ 191 h 548"/>
              <a:gd name="T82" fmla="*/ 96 w 547"/>
              <a:gd name="T83" fmla="*/ 178 h 548"/>
              <a:gd name="T84" fmla="*/ 41 w 547"/>
              <a:gd name="T85" fmla="*/ 41 h 548"/>
              <a:gd name="T86" fmla="*/ 14 w 547"/>
              <a:gd name="T87" fmla="*/ 41 h 548"/>
              <a:gd name="T88" fmla="*/ 0 w 547"/>
              <a:gd name="T89" fmla="*/ 68 h 548"/>
              <a:gd name="T90" fmla="*/ 55 w 547"/>
              <a:gd name="T91" fmla="*/ 164 h 548"/>
              <a:gd name="T92" fmla="*/ 14 w 547"/>
              <a:gd name="T93" fmla="*/ 137 h 548"/>
              <a:gd name="T94" fmla="*/ 96 w 547"/>
              <a:gd name="T95" fmla="*/ 547 h 548"/>
              <a:gd name="T96" fmla="*/ 465 w 547"/>
              <a:gd name="T97" fmla="*/ 547 h 548"/>
              <a:gd name="T98" fmla="*/ 546 w 547"/>
              <a:gd name="T99" fmla="*/ 137 h 548"/>
              <a:gd name="T100" fmla="*/ 520 w 547"/>
              <a:gd name="T101" fmla="*/ 152 h 548"/>
              <a:gd name="T102" fmla="*/ 273 w 547"/>
              <a:gd name="T103" fmla="*/ 452 h 548"/>
              <a:gd name="T104" fmla="*/ 273 w 547"/>
              <a:gd name="T105" fmla="*/ 452 h 548"/>
              <a:gd name="T106" fmla="*/ 191 w 547"/>
              <a:gd name="T107" fmla="*/ 370 h 548"/>
              <a:gd name="T108" fmla="*/ 273 w 547"/>
              <a:gd name="T109" fmla="*/ 273 h 548"/>
              <a:gd name="T110" fmla="*/ 368 w 547"/>
              <a:gd name="T111" fmla="*/ 370 h 548"/>
              <a:gd name="T112" fmla="*/ 273 w 547"/>
              <a:gd name="T113" fmla="*/ 452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47" h="548">
                <a:moveTo>
                  <a:pt x="520" y="152"/>
                </a:moveTo>
                <a:lnTo>
                  <a:pt x="520" y="152"/>
                </a:lnTo>
                <a:cubicBezTo>
                  <a:pt x="534" y="55"/>
                  <a:pt x="534" y="55"/>
                  <a:pt x="534" y="55"/>
                </a:cubicBezTo>
                <a:cubicBezTo>
                  <a:pt x="534" y="41"/>
                  <a:pt x="520" y="41"/>
                  <a:pt x="520" y="41"/>
                </a:cubicBezTo>
                <a:cubicBezTo>
                  <a:pt x="505" y="41"/>
                  <a:pt x="505" y="41"/>
                  <a:pt x="505" y="55"/>
                </a:cubicBezTo>
                <a:cubicBezTo>
                  <a:pt x="478" y="164"/>
                  <a:pt x="478" y="164"/>
                  <a:pt x="478" y="164"/>
                </a:cubicBezTo>
                <a:cubicBezTo>
                  <a:pt x="465" y="178"/>
                  <a:pt x="450" y="178"/>
                  <a:pt x="437" y="191"/>
                </a:cubicBezTo>
                <a:cubicBezTo>
                  <a:pt x="437" y="55"/>
                  <a:pt x="437" y="55"/>
                  <a:pt x="437" y="55"/>
                </a:cubicBezTo>
                <a:cubicBezTo>
                  <a:pt x="437" y="41"/>
                  <a:pt x="437" y="41"/>
                  <a:pt x="423" y="41"/>
                </a:cubicBezTo>
                <a:cubicBezTo>
                  <a:pt x="423" y="41"/>
                  <a:pt x="411" y="41"/>
                  <a:pt x="411" y="55"/>
                </a:cubicBezTo>
                <a:cubicBezTo>
                  <a:pt x="411" y="191"/>
                  <a:pt x="411" y="191"/>
                  <a:pt x="411" y="191"/>
                </a:cubicBezTo>
                <a:lnTo>
                  <a:pt x="411" y="191"/>
                </a:lnTo>
                <a:cubicBezTo>
                  <a:pt x="396" y="191"/>
                  <a:pt x="382" y="191"/>
                  <a:pt x="382" y="191"/>
                </a:cubicBezTo>
                <a:lnTo>
                  <a:pt x="382" y="191"/>
                </a:lnTo>
                <a:cubicBezTo>
                  <a:pt x="356" y="14"/>
                  <a:pt x="356" y="14"/>
                  <a:pt x="356" y="14"/>
                </a:cubicBezTo>
                <a:cubicBezTo>
                  <a:pt x="356" y="0"/>
                  <a:pt x="356" y="0"/>
                  <a:pt x="341" y="0"/>
                </a:cubicBezTo>
                <a:cubicBezTo>
                  <a:pt x="328" y="0"/>
                  <a:pt x="328" y="14"/>
                  <a:pt x="328" y="14"/>
                </a:cubicBezTo>
                <a:cubicBezTo>
                  <a:pt x="341" y="191"/>
                  <a:pt x="341" y="191"/>
                  <a:pt x="341" y="191"/>
                </a:cubicBezTo>
                <a:cubicBezTo>
                  <a:pt x="341" y="206"/>
                  <a:pt x="341" y="206"/>
                  <a:pt x="341" y="206"/>
                </a:cubicBezTo>
                <a:cubicBezTo>
                  <a:pt x="328" y="206"/>
                  <a:pt x="314" y="206"/>
                  <a:pt x="300" y="206"/>
                </a:cubicBezTo>
                <a:cubicBezTo>
                  <a:pt x="314" y="82"/>
                  <a:pt x="314" y="82"/>
                  <a:pt x="314" y="82"/>
                </a:cubicBezTo>
                <a:cubicBezTo>
                  <a:pt x="314" y="68"/>
                  <a:pt x="300" y="68"/>
                  <a:pt x="300" y="68"/>
                </a:cubicBezTo>
                <a:cubicBezTo>
                  <a:pt x="287" y="55"/>
                  <a:pt x="287" y="68"/>
                  <a:pt x="273" y="82"/>
                </a:cubicBezTo>
                <a:cubicBezTo>
                  <a:pt x="259" y="206"/>
                  <a:pt x="259" y="206"/>
                  <a:pt x="259" y="206"/>
                </a:cubicBezTo>
                <a:lnTo>
                  <a:pt x="246" y="206"/>
                </a:lnTo>
                <a:cubicBezTo>
                  <a:pt x="259" y="14"/>
                  <a:pt x="259" y="14"/>
                  <a:pt x="259" y="14"/>
                </a:cubicBezTo>
                <a:cubicBezTo>
                  <a:pt x="259" y="0"/>
                  <a:pt x="246" y="0"/>
                  <a:pt x="232" y="0"/>
                </a:cubicBezTo>
                <a:cubicBezTo>
                  <a:pt x="232" y="0"/>
                  <a:pt x="218" y="0"/>
                  <a:pt x="218" y="14"/>
                </a:cubicBezTo>
                <a:cubicBezTo>
                  <a:pt x="205" y="206"/>
                  <a:pt x="205" y="206"/>
                  <a:pt x="205" y="206"/>
                </a:cubicBezTo>
                <a:lnTo>
                  <a:pt x="205" y="206"/>
                </a:lnTo>
                <a:cubicBezTo>
                  <a:pt x="205" y="191"/>
                  <a:pt x="205" y="191"/>
                  <a:pt x="205" y="191"/>
                </a:cubicBezTo>
                <a:cubicBezTo>
                  <a:pt x="164" y="55"/>
                  <a:pt x="164" y="55"/>
                  <a:pt x="164" y="55"/>
                </a:cubicBezTo>
                <a:lnTo>
                  <a:pt x="150" y="41"/>
                </a:lnTo>
                <a:cubicBezTo>
                  <a:pt x="137" y="55"/>
                  <a:pt x="137" y="55"/>
                  <a:pt x="137" y="68"/>
                </a:cubicBezTo>
                <a:cubicBezTo>
                  <a:pt x="164" y="191"/>
                  <a:pt x="164" y="191"/>
                  <a:pt x="164" y="191"/>
                </a:cubicBezTo>
                <a:lnTo>
                  <a:pt x="164" y="191"/>
                </a:lnTo>
                <a:lnTo>
                  <a:pt x="164" y="191"/>
                </a:lnTo>
                <a:cubicBezTo>
                  <a:pt x="109" y="41"/>
                  <a:pt x="109" y="41"/>
                  <a:pt x="109" y="41"/>
                </a:cubicBezTo>
                <a:cubicBezTo>
                  <a:pt x="109" y="27"/>
                  <a:pt x="96" y="27"/>
                  <a:pt x="96" y="27"/>
                </a:cubicBezTo>
                <a:cubicBezTo>
                  <a:pt x="82" y="27"/>
                  <a:pt x="82" y="41"/>
                  <a:pt x="82" y="55"/>
                </a:cubicBezTo>
                <a:cubicBezTo>
                  <a:pt x="123" y="191"/>
                  <a:pt x="123" y="191"/>
                  <a:pt x="123" y="191"/>
                </a:cubicBezTo>
                <a:cubicBezTo>
                  <a:pt x="123" y="178"/>
                  <a:pt x="109" y="178"/>
                  <a:pt x="96" y="178"/>
                </a:cubicBezTo>
                <a:cubicBezTo>
                  <a:pt x="41" y="41"/>
                  <a:pt x="41" y="41"/>
                  <a:pt x="41" y="41"/>
                </a:cubicBezTo>
                <a:cubicBezTo>
                  <a:pt x="27" y="41"/>
                  <a:pt x="27" y="41"/>
                  <a:pt x="14" y="41"/>
                </a:cubicBezTo>
                <a:cubicBezTo>
                  <a:pt x="0" y="41"/>
                  <a:pt x="0" y="55"/>
                  <a:pt x="0" y="68"/>
                </a:cubicBezTo>
                <a:cubicBezTo>
                  <a:pt x="55" y="164"/>
                  <a:pt x="55" y="164"/>
                  <a:pt x="55" y="164"/>
                </a:cubicBezTo>
                <a:cubicBezTo>
                  <a:pt x="41" y="152"/>
                  <a:pt x="27" y="152"/>
                  <a:pt x="14" y="137"/>
                </a:cubicBezTo>
                <a:cubicBezTo>
                  <a:pt x="96" y="547"/>
                  <a:pt x="96" y="547"/>
                  <a:pt x="96" y="547"/>
                </a:cubicBezTo>
                <a:cubicBezTo>
                  <a:pt x="465" y="547"/>
                  <a:pt x="465" y="547"/>
                  <a:pt x="465" y="547"/>
                </a:cubicBezTo>
                <a:cubicBezTo>
                  <a:pt x="546" y="137"/>
                  <a:pt x="546" y="137"/>
                  <a:pt x="546" y="137"/>
                </a:cubicBezTo>
                <a:cubicBezTo>
                  <a:pt x="546" y="152"/>
                  <a:pt x="534" y="152"/>
                  <a:pt x="520" y="152"/>
                </a:cubicBezTo>
                <a:close/>
                <a:moveTo>
                  <a:pt x="273" y="452"/>
                </a:moveTo>
                <a:lnTo>
                  <a:pt x="273" y="452"/>
                </a:lnTo>
                <a:cubicBezTo>
                  <a:pt x="232" y="452"/>
                  <a:pt x="191" y="410"/>
                  <a:pt x="191" y="370"/>
                </a:cubicBezTo>
                <a:cubicBezTo>
                  <a:pt x="191" y="315"/>
                  <a:pt x="232" y="273"/>
                  <a:pt x="273" y="273"/>
                </a:cubicBezTo>
                <a:cubicBezTo>
                  <a:pt x="328" y="273"/>
                  <a:pt x="368" y="315"/>
                  <a:pt x="368" y="370"/>
                </a:cubicBezTo>
                <a:cubicBezTo>
                  <a:pt x="368" y="410"/>
                  <a:pt x="328" y="452"/>
                  <a:pt x="273" y="452"/>
                </a:cubicBezTo>
                <a:close/>
              </a:path>
            </a:pathLst>
          </a:custGeom>
          <a:solidFill>
            <a:schemeClr val="accent1"/>
          </a:solidFill>
          <a:ln>
            <a:noFill/>
          </a:ln>
          <a:effectLs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004" name="Freeform 734"/>
          <p:cNvSpPr>
            <a:spLocks noChangeArrowheads="1"/>
          </p:cNvSpPr>
          <p:nvPr/>
        </p:nvSpPr>
        <p:spPr bwMode="auto">
          <a:xfrm>
            <a:off x="7349397" y="6211806"/>
            <a:ext cx="296109" cy="228762"/>
          </a:xfrm>
          <a:custGeom>
            <a:avLst/>
            <a:gdLst>
              <a:gd name="T0" fmla="*/ 287 w 547"/>
              <a:gd name="T1" fmla="*/ 82 h 424"/>
              <a:gd name="T2" fmla="*/ 287 w 547"/>
              <a:gd name="T3" fmla="*/ 82 h 424"/>
              <a:gd name="T4" fmla="*/ 205 w 547"/>
              <a:gd name="T5" fmla="*/ 96 h 424"/>
              <a:gd name="T6" fmla="*/ 96 w 547"/>
              <a:gd name="T7" fmla="*/ 0 h 424"/>
              <a:gd name="T8" fmla="*/ 68 w 547"/>
              <a:gd name="T9" fmla="*/ 0 h 424"/>
              <a:gd name="T10" fmla="*/ 82 w 547"/>
              <a:gd name="T11" fmla="*/ 14 h 424"/>
              <a:gd name="T12" fmla="*/ 178 w 547"/>
              <a:gd name="T13" fmla="*/ 96 h 424"/>
              <a:gd name="T14" fmla="*/ 123 w 547"/>
              <a:gd name="T15" fmla="*/ 109 h 424"/>
              <a:gd name="T16" fmla="*/ 14 w 547"/>
              <a:gd name="T17" fmla="*/ 27 h 424"/>
              <a:gd name="T18" fmla="*/ 0 w 547"/>
              <a:gd name="T19" fmla="*/ 27 h 424"/>
              <a:gd name="T20" fmla="*/ 0 w 547"/>
              <a:gd name="T21" fmla="*/ 41 h 424"/>
              <a:gd name="T22" fmla="*/ 96 w 547"/>
              <a:gd name="T23" fmla="*/ 109 h 424"/>
              <a:gd name="T24" fmla="*/ 41 w 547"/>
              <a:gd name="T25" fmla="*/ 178 h 424"/>
              <a:gd name="T26" fmla="*/ 287 w 547"/>
              <a:gd name="T27" fmla="*/ 423 h 424"/>
              <a:gd name="T28" fmla="*/ 546 w 547"/>
              <a:gd name="T29" fmla="*/ 178 h 424"/>
              <a:gd name="T30" fmla="*/ 287 w 547"/>
              <a:gd name="T31" fmla="*/ 82 h 424"/>
              <a:gd name="T32" fmla="*/ 109 w 547"/>
              <a:gd name="T33" fmla="*/ 137 h 424"/>
              <a:gd name="T34" fmla="*/ 109 w 547"/>
              <a:gd name="T35" fmla="*/ 137 h 424"/>
              <a:gd name="T36" fmla="*/ 205 w 547"/>
              <a:gd name="T37" fmla="*/ 205 h 424"/>
              <a:gd name="T38" fmla="*/ 218 w 547"/>
              <a:gd name="T39" fmla="*/ 205 h 424"/>
              <a:gd name="T40" fmla="*/ 232 w 547"/>
              <a:gd name="T41" fmla="*/ 205 h 424"/>
              <a:gd name="T42" fmla="*/ 232 w 547"/>
              <a:gd name="T43" fmla="*/ 191 h 424"/>
              <a:gd name="T44" fmla="*/ 150 w 547"/>
              <a:gd name="T45" fmla="*/ 123 h 424"/>
              <a:gd name="T46" fmla="*/ 205 w 547"/>
              <a:gd name="T47" fmla="*/ 109 h 424"/>
              <a:gd name="T48" fmla="*/ 287 w 547"/>
              <a:gd name="T49" fmla="*/ 178 h 424"/>
              <a:gd name="T50" fmla="*/ 287 w 547"/>
              <a:gd name="T51" fmla="*/ 178 h 424"/>
              <a:gd name="T52" fmla="*/ 300 w 547"/>
              <a:gd name="T53" fmla="*/ 178 h 424"/>
              <a:gd name="T54" fmla="*/ 300 w 547"/>
              <a:gd name="T55" fmla="*/ 164 h 424"/>
              <a:gd name="T56" fmla="*/ 232 w 547"/>
              <a:gd name="T57" fmla="*/ 109 h 424"/>
              <a:gd name="T58" fmla="*/ 287 w 547"/>
              <a:gd name="T59" fmla="*/ 109 h 424"/>
              <a:gd name="T60" fmla="*/ 519 w 547"/>
              <a:gd name="T61" fmla="*/ 178 h 424"/>
              <a:gd name="T62" fmla="*/ 287 w 547"/>
              <a:gd name="T63" fmla="*/ 232 h 424"/>
              <a:gd name="T64" fmla="*/ 55 w 547"/>
              <a:gd name="T65" fmla="*/ 178 h 424"/>
              <a:gd name="T66" fmla="*/ 109 w 547"/>
              <a:gd name="T67" fmla="*/ 137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47" h="424">
                <a:moveTo>
                  <a:pt x="287" y="82"/>
                </a:moveTo>
                <a:lnTo>
                  <a:pt x="287" y="82"/>
                </a:lnTo>
                <a:cubicBezTo>
                  <a:pt x="259" y="82"/>
                  <a:pt x="232" y="96"/>
                  <a:pt x="205" y="96"/>
                </a:cubicBezTo>
                <a:cubicBezTo>
                  <a:pt x="96" y="0"/>
                  <a:pt x="96" y="0"/>
                  <a:pt x="96" y="0"/>
                </a:cubicBezTo>
                <a:cubicBezTo>
                  <a:pt x="82" y="0"/>
                  <a:pt x="82" y="0"/>
                  <a:pt x="68" y="0"/>
                </a:cubicBezTo>
                <a:cubicBezTo>
                  <a:pt x="68" y="0"/>
                  <a:pt x="68" y="14"/>
                  <a:pt x="82" y="14"/>
                </a:cubicBezTo>
                <a:cubicBezTo>
                  <a:pt x="178" y="96"/>
                  <a:pt x="178" y="96"/>
                  <a:pt x="178" y="96"/>
                </a:cubicBezTo>
                <a:cubicBezTo>
                  <a:pt x="150" y="96"/>
                  <a:pt x="137" y="109"/>
                  <a:pt x="123" y="109"/>
                </a:cubicBezTo>
                <a:cubicBezTo>
                  <a:pt x="14" y="27"/>
                  <a:pt x="14" y="27"/>
                  <a:pt x="14" y="27"/>
                </a:cubicBezTo>
                <a:lnTo>
                  <a:pt x="0" y="27"/>
                </a:lnTo>
                <a:lnTo>
                  <a:pt x="0" y="41"/>
                </a:lnTo>
                <a:cubicBezTo>
                  <a:pt x="96" y="109"/>
                  <a:pt x="96" y="109"/>
                  <a:pt x="96" y="109"/>
                </a:cubicBezTo>
                <a:cubicBezTo>
                  <a:pt x="55" y="123"/>
                  <a:pt x="41" y="150"/>
                  <a:pt x="41" y="178"/>
                </a:cubicBezTo>
                <a:cubicBezTo>
                  <a:pt x="41" y="314"/>
                  <a:pt x="150" y="423"/>
                  <a:pt x="287" y="423"/>
                </a:cubicBezTo>
                <a:cubicBezTo>
                  <a:pt x="437" y="423"/>
                  <a:pt x="546" y="314"/>
                  <a:pt x="546" y="178"/>
                </a:cubicBezTo>
                <a:cubicBezTo>
                  <a:pt x="546" y="123"/>
                  <a:pt x="423" y="82"/>
                  <a:pt x="287" y="82"/>
                </a:cubicBezTo>
                <a:close/>
                <a:moveTo>
                  <a:pt x="109" y="137"/>
                </a:moveTo>
                <a:lnTo>
                  <a:pt x="109" y="137"/>
                </a:lnTo>
                <a:cubicBezTo>
                  <a:pt x="205" y="205"/>
                  <a:pt x="205" y="205"/>
                  <a:pt x="205" y="205"/>
                </a:cubicBezTo>
                <a:cubicBezTo>
                  <a:pt x="218" y="205"/>
                  <a:pt x="218" y="205"/>
                  <a:pt x="218" y="205"/>
                </a:cubicBezTo>
                <a:cubicBezTo>
                  <a:pt x="218" y="205"/>
                  <a:pt x="218" y="205"/>
                  <a:pt x="232" y="205"/>
                </a:cubicBezTo>
                <a:lnTo>
                  <a:pt x="232" y="191"/>
                </a:lnTo>
                <a:cubicBezTo>
                  <a:pt x="150" y="123"/>
                  <a:pt x="150" y="123"/>
                  <a:pt x="150" y="123"/>
                </a:cubicBezTo>
                <a:cubicBezTo>
                  <a:pt x="164" y="123"/>
                  <a:pt x="178" y="123"/>
                  <a:pt x="205" y="109"/>
                </a:cubicBezTo>
                <a:cubicBezTo>
                  <a:pt x="287" y="178"/>
                  <a:pt x="287" y="178"/>
                  <a:pt x="287" y="178"/>
                </a:cubicBezTo>
                <a:lnTo>
                  <a:pt x="287" y="178"/>
                </a:lnTo>
                <a:cubicBezTo>
                  <a:pt x="300" y="178"/>
                  <a:pt x="300" y="178"/>
                  <a:pt x="300" y="178"/>
                </a:cubicBezTo>
                <a:lnTo>
                  <a:pt x="300" y="164"/>
                </a:lnTo>
                <a:cubicBezTo>
                  <a:pt x="232" y="109"/>
                  <a:pt x="232" y="109"/>
                  <a:pt x="232" y="109"/>
                </a:cubicBezTo>
                <a:cubicBezTo>
                  <a:pt x="246" y="109"/>
                  <a:pt x="273" y="109"/>
                  <a:pt x="287" y="109"/>
                </a:cubicBezTo>
                <a:cubicBezTo>
                  <a:pt x="437" y="109"/>
                  <a:pt x="519" y="150"/>
                  <a:pt x="519" y="178"/>
                </a:cubicBezTo>
                <a:cubicBezTo>
                  <a:pt x="519" y="191"/>
                  <a:pt x="437" y="232"/>
                  <a:pt x="287" y="232"/>
                </a:cubicBezTo>
                <a:cubicBezTo>
                  <a:pt x="150" y="232"/>
                  <a:pt x="55" y="191"/>
                  <a:pt x="55" y="178"/>
                </a:cubicBezTo>
                <a:cubicBezTo>
                  <a:pt x="55" y="164"/>
                  <a:pt x="82" y="150"/>
                  <a:pt x="109" y="137"/>
                </a:cubicBezTo>
                <a:close/>
              </a:path>
            </a:pathLst>
          </a:custGeom>
          <a:solidFill>
            <a:schemeClr val="accent5"/>
          </a:solidFill>
          <a:ln>
            <a:noFill/>
          </a:ln>
          <a:effectLs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nvGrpSpPr>
          <p:cNvPr id="1005" name="Group 1004"/>
          <p:cNvGrpSpPr/>
          <p:nvPr/>
        </p:nvGrpSpPr>
        <p:grpSpPr>
          <a:xfrm>
            <a:off x="7347906" y="5325948"/>
            <a:ext cx="279256" cy="296186"/>
            <a:chOff x="881213" y="5206321"/>
            <a:chExt cx="529582" cy="561688"/>
          </a:xfrm>
          <a:solidFill>
            <a:schemeClr val="accent3"/>
          </a:solidFill>
        </p:grpSpPr>
        <p:sp>
          <p:nvSpPr>
            <p:cNvPr id="1006" name="Freeform 28"/>
            <p:cNvSpPr>
              <a:spLocks noChangeArrowheads="1"/>
            </p:cNvSpPr>
            <p:nvPr/>
          </p:nvSpPr>
          <p:spPr bwMode="auto">
            <a:xfrm>
              <a:off x="935996" y="5206321"/>
              <a:ext cx="22827" cy="164396"/>
            </a:xfrm>
            <a:custGeom>
              <a:avLst/>
              <a:gdLst>
                <a:gd name="T0" fmla="*/ 13 w 28"/>
                <a:gd name="T1" fmla="*/ 163 h 164"/>
                <a:gd name="T2" fmla="*/ 13 w 28"/>
                <a:gd name="T3" fmla="*/ 163 h 164"/>
                <a:gd name="T4" fmla="*/ 27 w 28"/>
                <a:gd name="T5" fmla="*/ 150 h 164"/>
                <a:gd name="T6" fmla="*/ 27 w 28"/>
                <a:gd name="T7" fmla="*/ 13 h 164"/>
                <a:gd name="T8" fmla="*/ 13 w 28"/>
                <a:gd name="T9" fmla="*/ 0 h 164"/>
                <a:gd name="T10" fmla="*/ 0 w 28"/>
                <a:gd name="T11" fmla="*/ 13 h 164"/>
                <a:gd name="T12" fmla="*/ 0 w 28"/>
                <a:gd name="T13" fmla="*/ 150 h 164"/>
                <a:gd name="T14" fmla="*/ 13 w 28"/>
                <a:gd name="T15" fmla="*/ 163 h 1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164">
                  <a:moveTo>
                    <a:pt x="13" y="163"/>
                  </a:moveTo>
                  <a:lnTo>
                    <a:pt x="13" y="163"/>
                  </a:lnTo>
                  <a:cubicBezTo>
                    <a:pt x="27" y="163"/>
                    <a:pt x="27" y="150"/>
                    <a:pt x="27" y="150"/>
                  </a:cubicBezTo>
                  <a:cubicBezTo>
                    <a:pt x="27" y="13"/>
                    <a:pt x="27" y="13"/>
                    <a:pt x="27" y="13"/>
                  </a:cubicBezTo>
                  <a:cubicBezTo>
                    <a:pt x="27" y="13"/>
                    <a:pt x="27" y="0"/>
                    <a:pt x="13" y="0"/>
                  </a:cubicBezTo>
                  <a:lnTo>
                    <a:pt x="0" y="13"/>
                  </a:lnTo>
                  <a:cubicBezTo>
                    <a:pt x="0" y="150"/>
                    <a:pt x="0" y="150"/>
                    <a:pt x="0" y="150"/>
                  </a:cubicBezTo>
                  <a:lnTo>
                    <a:pt x="13" y="163"/>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007" name="Freeform 29"/>
            <p:cNvSpPr>
              <a:spLocks noChangeArrowheads="1"/>
            </p:cNvSpPr>
            <p:nvPr/>
          </p:nvSpPr>
          <p:spPr bwMode="auto">
            <a:xfrm>
              <a:off x="881213" y="5206321"/>
              <a:ext cx="150658" cy="561688"/>
            </a:xfrm>
            <a:custGeom>
              <a:avLst/>
              <a:gdLst>
                <a:gd name="T0" fmla="*/ 137 w 151"/>
                <a:gd name="T1" fmla="*/ 0 h 548"/>
                <a:gd name="T2" fmla="*/ 137 w 151"/>
                <a:gd name="T3" fmla="*/ 0 h 548"/>
                <a:gd name="T4" fmla="*/ 123 w 151"/>
                <a:gd name="T5" fmla="*/ 13 h 548"/>
                <a:gd name="T6" fmla="*/ 123 w 151"/>
                <a:gd name="T7" fmla="*/ 150 h 548"/>
                <a:gd name="T8" fmla="*/ 68 w 151"/>
                <a:gd name="T9" fmla="*/ 204 h 548"/>
                <a:gd name="T10" fmla="*/ 14 w 151"/>
                <a:gd name="T11" fmla="*/ 150 h 548"/>
                <a:gd name="T12" fmla="*/ 14 w 151"/>
                <a:gd name="T13" fmla="*/ 13 h 548"/>
                <a:gd name="T14" fmla="*/ 0 w 151"/>
                <a:gd name="T15" fmla="*/ 0 h 548"/>
                <a:gd name="T16" fmla="*/ 0 w 151"/>
                <a:gd name="T17" fmla="*/ 13 h 548"/>
                <a:gd name="T18" fmla="*/ 0 w 151"/>
                <a:gd name="T19" fmla="*/ 150 h 548"/>
                <a:gd name="T20" fmla="*/ 55 w 151"/>
                <a:gd name="T21" fmla="*/ 218 h 548"/>
                <a:gd name="T22" fmla="*/ 55 w 151"/>
                <a:gd name="T23" fmla="*/ 533 h 548"/>
                <a:gd name="T24" fmla="*/ 68 w 151"/>
                <a:gd name="T25" fmla="*/ 547 h 548"/>
                <a:gd name="T26" fmla="*/ 82 w 151"/>
                <a:gd name="T27" fmla="*/ 533 h 548"/>
                <a:gd name="T28" fmla="*/ 82 w 151"/>
                <a:gd name="T29" fmla="*/ 218 h 548"/>
                <a:gd name="T30" fmla="*/ 150 w 151"/>
                <a:gd name="T31" fmla="*/ 150 h 548"/>
                <a:gd name="T32" fmla="*/ 150 w 151"/>
                <a:gd name="T33" fmla="*/ 13 h 548"/>
                <a:gd name="T34" fmla="*/ 137 w 151"/>
                <a:gd name="T35" fmla="*/ 0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1" h="548">
                  <a:moveTo>
                    <a:pt x="137" y="0"/>
                  </a:moveTo>
                  <a:lnTo>
                    <a:pt x="137" y="0"/>
                  </a:lnTo>
                  <a:lnTo>
                    <a:pt x="123" y="13"/>
                  </a:lnTo>
                  <a:cubicBezTo>
                    <a:pt x="123" y="150"/>
                    <a:pt x="123" y="150"/>
                    <a:pt x="123" y="150"/>
                  </a:cubicBezTo>
                  <a:cubicBezTo>
                    <a:pt x="123" y="177"/>
                    <a:pt x="96" y="204"/>
                    <a:pt x="68" y="204"/>
                  </a:cubicBezTo>
                  <a:cubicBezTo>
                    <a:pt x="41" y="204"/>
                    <a:pt x="14" y="177"/>
                    <a:pt x="14" y="150"/>
                  </a:cubicBezTo>
                  <a:cubicBezTo>
                    <a:pt x="14" y="13"/>
                    <a:pt x="14" y="13"/>
                    <a:pt x="14" y="13"/>
                  </a:cubicBezTo>
                  <a:cubicBezTo>
                    <a:pt x="14" y="13"/>
                    <a:pt x="14" y="0"/>
                    <a:pt x="0" y="0"/>
                  </a:cubicBezTo>
                  <a:lnTo>
                    <a:pt x="0" y="13"/>
                  </a:lnTo>
                  <a:cubicBezTo>
                    <a:pt x="0" y="150"/>
                    <a:pt x="0" y="150"/>
                    <a:pt x="0" y="150"/>
                  </a:cubicBezTo>
                  <a:cubicBezTo>
                    <a:pt x="0" y="177"/>
                    <a:pt x="14" y="218"/>
                    <a:pt x="55" y="218"/>
                  </a:cubicBezTo>
                  <a:cubicBezTo>
                    <a:pt x="55" y="533"/>
                    <a:pt x="55" y="533"/>
                    <a:pt x="55" y="533"/>
                  </a:cubicBezTo>
                  <a:cubicBezTo>
                    <a:pt x="55" y="547"/>
                    <a:pt x="68" y="547"/>
                    <a:pt x="68" y="547"/>
                  </a:cubicBezTo>
                  <a:cubicBezTo>
                    <a:pt x="82" y="547"/>
                    <a:pt x="82" y="547"/>
                    <a:pt x="82" y="533"/>
                  </a:cubicBezTo>
                  <a:cubicBezTo>
                    <a:pt x="82" y="218"/>
                    <a:pt x="82" y="218"/>
                    <a:pt x="82" y="218"/>
                  </a:cubicBezTo>
                  <a:cubicBezTo>
                    <a:pt x="123" y="218"/>
                    <a:pt x="150" y="177"/>
                    <a:pt x="150" y="150"/>
                  </a:cubicBezTo>
                  <a:cubicBezTo>
                    <a:pt x="150" y="13"/>
                    <a:pt x="150" y="13"/>
                    <a:pt x="150" y="13"/>
                  </a:cubicBezTo>
                  <a:cubicBezTo>
                    <a:pt x="150" y="13"/>
                    <a:pt x="150" y="0"/>
                    <a:pt x="137"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008" name="Freeform 30"/>
            <p:cNvSpPr>
              <a:spLocks noChangeArrowheads="1"/>
            </p:cNvSpPr>
            <p:nvPr/>
          </p:nvSpPr>
          <p:spPr bwMode="auto">
            <a:xfrm>
              <a:off x="1104916" y="5206321"/>
              <a:ext cx="150658" cy="561688"/>
            </a:xfrm>
            <a:custGeom>
              <a:avLst/>
              <a:gdLst>
                <a:gd name="T0" fmla="*/ 151 w 152"/>
                <a:gd name="T1" fmla="*/ 68 h 548"/>
                <a:gd name="T2" fmla="*/ 151 w 152"/>
                <a:gd name="T3" fmla="*/ 68 h 548"/>
                <a:gd name="T4" fmla="*/ 69 w 152"/>
                <a:gd name="T5" fmla="*/ 0 h 548"/>
                <a:gd name="T6" fmla="*/ 0 w 152"/>
                <a:gd name="T7" fmla="*/ 68 h 548"/>
                <a:gd name="T8" fmla="*/ 0 w 152"/>
                <a:gd name="T9" fmla="*/ 81 h 548"/>
                <a:gd name="T10" fmla="*/ 0 w 152"/>
                <a:gd name="T11" fmla="*/ 150 h 548"/>
                <a:gd name="T12" fmla="*/ 55 w 152"/>
                <a:gd name="T13" fmla="*/ 218 h 548"/>
                <a:gd name="T14" fmla="*/ 55 w 152"/>
                <a:gd name="T15" fmla="*/ 533 h 548"/>
                <a:gd name="T16" fmla="*/ 69 w 152"/>
                <a:gd name="T17" fmla="*/ 547 h 548"/>
                <a:gd name="T18" fmla="*/ 96 w 152"/>
                <a:gd name="T19" fmla="*/ 533 h 548"/>
                <a:gd name="T20" fmla="*/ 96 w 152"/>
                <a:gd name="T21" fmla="*/ 218 h 548"/>
                <a:gd name="T22" fmla="*/ 151 w 152"/>
                <a:gd name="T23" fmla="*/ 150 h 548"/>
                <a:gd name="T24" fmla="*/ 151 w 152"/>
                <a:gd name="T25" fmla="*/ 81 h 548"/>
                <a:gd name="T26" fmla="*/ 151 w 152"/>
                <a:gd name="T27" fmla="*/ 68 h 548"/>
                <a:gd name="T28" fmla="*/ 69 w 152"/>
                <a:gd name="T29" fmla="*/ 204 h 548"/>
                <a:gd name="T30" fmla="*/ 69 w 152"/>
                <a:gd name="T31" fmla="*/ 204 h 548"/>
                <a:gd name="T32" fmla="*/ 14 w 152"/>
                <a:gd name="T33" fmla="*/ 150 h 548"/>
                <a:gd name="T34" fmla="*/ 14 w 152"/>
                <a:gd name="T35" fmla="*/ 81 h 548"/>
                <a:gd name="T36" fmla="*/ 69 w 152"/>
                <a:gd name="T37" fmla="*/ 27 h 548"/>
                <a:gd name="T38" fmla="*/ 123 w 152"/>
                <a:gd name="T39" fmla="*/ 81 h 548"/>
                <a:gd name="T40" fmla="*/ 123 w 152"/>
                <a:gd name="T41" fmla="*/ 150 h 548"/>
                <a:gd name="T42" fmla="*/ 69 w 152"/>
                <a:gd name="T43" fmla="*/ 204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2" h="548">
                  <a:moveTo>
                    <a:pt x="151" y="68"/>
                  </a:moveTo>
                  <a:lnTo>
                    <a:pt x="151" y="68"/>
                  </a:lnTo>
                  <a:cubicBezTo>
                    <a:pt x="151" y="40"/>
                    <a:pt x="110" y="0"/>
                    <a:pt x="69" y="0"/>
                  </a:cubicBezTo>
                  <a:cubicBezTo>
                    <a:pt x="28" y="0"/>
                    <a:pt x="0" y="40"/>
                    <a:pt x="0" y="68"/>
                  </a:cubicBezTo>
                  <a:cubicBezTo>
                    <a:pt x="0" y="68"/>
                    <a:pt x="0" y="68"/>
                    <a:pt x="0" y="81"/>
                  </a:cubicBezTo>
                  <a:cubicBezTo>
                    <a:pt x="0" y="150"/>
                    <a:pt x="0" y="150"/>
                    <a:pt x="0" y="150"/>
                  </a:cubicBezTo>
                  <a:cubicBezTo>
                    <a:pt x="0" y="177"/>
                    <a:pt x="28" y="218"/>
                    <a:pt x="55" y="218"/>
                  </a:cubicBezTo>
                  <a:cubicBezTo>
                    <a:pt x="55" y="533"/>
                    <a:pt x="55" y="533"/>
                    <a:pt x="55" y="533"/>
                  </a:cubicBezTo>
                  <a:cubicBezTo>
                    <a:pt x="55" y="547"/>
                    <a:pt x="69" y="547"/>
                    <a:pt x="69" y="547"/>
                  </a:cubicBezTo>
                  <a:cubicBezTo>
                    <a:pt x="82" y="547"/>
                    <a:pt x="96" y="547"/>
                    <a:pt x="96" y="533"/>
                  </a:cubicBezTo>
                  <a:cubicBezTo>
                    <a:pt x="96" y="218"/>
                    <a:pt x="96" y="218"/>
                    <a:pt x="96" y="218"/>
                  </a:cubicBezTo>
                  <a:cubicBezTo>
                    <a:pt x="123" y="218"/>
                    <a:pt x="151" y="177"/>
                    <a:pt x="151" y="150"/>
                  </a:cubicBezTo>
                  <a:cubicBezTo>
                    <a:pt x="151" y="81"/>
                    <a:pt x="151" y="81"/>
                    <a:pt x="151" y="81"/>
                  </a:cubicBezTo>
                  <a:cubicBezTo>
                    <a:pt x="151" y="68"/>
                    <a:pt x="151" y="68"/>
                    <a:pt x="151" y="68"/>
                  </a:cubicBezTo>
                  <a:close/>
                  <a:moveTo>
                    <a:pt x="69" y="204"/>
                  </a:moveTo>
                  <a:lnTo>
                    <a:pt x="69" y="204"/>
                  </a:lnTo>
                  <a:cubicBezTo>
                    <a:pt x="41" y="204"/>
                    <a:pt x="14" y="177"/>
                    <a:pt x="14" y="150"/>
                  </a:cubicBezTo>
                  <a:cubicBezTo>
                    <a:pt x="14" y="81"/>
                    <a:pt x="14" y="81"/>
                    <a:pt x="14" y="81"/>
                  </a:cubicBezTo>
                  <a:cubicBezTo>
                    <a:pt x="14" y="54"/>
                    <a:pt x="41" y="27"/>
                    <a:pt x="69" y="27"/>
                  </a:cubicBezTo>
                  <a:cubicBezTo>
                    <a:pt x="110" y="27"/>
                    <a:pt x="123" y="54"/>
                    <a:pt x="123" y="81"/>
                  </a:cubicBezTo>
                  <a:cubicBezTo>
                    <a:pt x="123" y="150"/>
                    <a:pt x="123" y="150"/>
                    <a:pt x="123" y="150"/>
                  </a:cubicBezTo>
                  <a:cubicBezTo>
                    <a:pt x="123" y="177"/>
                    <a:pt x="110" y="204"/>
                    <a:pt x="69" y="204"/>
                  </a:cubicBezTo>
                  <a:close/>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009" name="Freeform 31"/>
            <p:cNvSpPr>
              <a:spLocks noChangeArrowheads="1"/>
            </p:cNvSpPr>
            <p:nvPr/>
          </p:nvSpPr>
          <p:spPr bwMode="auto">
            <a:xfrm>
              <a:off x="1301227" y="5220022"/>
              <a:ext cx="109568" cy="534289"/>
            </a:xfrm>
            <a:custGeom>
              <a:avLst/>
              <a:gdLst>
                <a:gd name="T0" fmla="*/ 110 w 111"/>
                <a:gd name="T1" fmla="*/ 0 h 521"/>
                <a:gd name="T2" fmla="*/ 110 w 111"/>
                <a:gd name="T3" fmla="*/ 0 h 521"/>
                <a:gd name="T4" fmla="*/ 110 w 111"/>
                <a:gd name="T5" fmla="*/ 520 h 521"/>
                <a:gd name="T6" fmla="*/ 41 w 111"/>
                <a:gd name="T7" fmla="*/ 520 h 521"/>
                <a:gd name="T8" fmla="*/ 55 w 111"/>
                <a:gd name="T9" fmla="*/ 369 h 521"/>
                <a:gd name="T10" fmla="*/ 14 w 111"/>
                <a:gd name="T11" fmla="*/ 302 h 521"/>
                <a:gd name="T12" fmla="*/ 110 w 111"/>
                <a:gd name="T13" fmla="*/ 0 h 521"/>
              </a:gdLst>
              <a:ahLst/>
              <a:cxnLst>
                <a:cxn ang="0">
                  <a:pos x="T0" y="T1"/>
                </a:cxn>
                <a:cxn ang="0">
                  <a:pos x="T2" y="T3"/>
                </a:cxn>
                <a:cxn ang="0">
                  <a:pos x="T4" y="T5"/>
                </a:cxn>
                <a:cxn ang="0">
                  <a:pos x="T6" y="T7"/>
                </a:cxn>
                <a:cxn ang="0">
                  <a:pos x="T8" y="T9"/>
                </a:cxn>
                <a:cxn ang="0">
                  <a:pos x="T10" y="T11"/>
                </a:cxn>
                <a:cxn ang="0">
                  <a:pos x="T12" y="T13"/>
                </a:cxn>
              </a:cxnLst>
              <a:rect l="0" t="0" r="r" b="b"/>
              <a:pathLst>
                <a:path w="111" h="521">
                  <a:moveTo>
                    <a:pt x="110" y="0"/>
                  </a:moveTo>
                  <a:lnTo>
                    <a:pt x="110" y="0"/>
                  </a:lnTo>
                  <a:cubicBezTo>
                    <a:pt x="110" y="520"/>
                    <a:pt x="110" y="520"/>
                    <a:pt x="110" y="520"/>
                  </a:cubicBezTo>
                  <a:cubicBezTo>
                    <a:pt x="41" y="520"/>
                    <a:pt x="41" y="520"/>
                    <a:pt x="41" y="520"/>
                  </a:cubicBezTo>
                  <a:cubicBezTo>
                    <a:pt x="55" y="369"/>
                    <a:pt x="55" y="369"/>
                    <a:pt x="55" y="369"/>
                  </a:cubicBezTo>
                  <a:cubicBezTo>
                    <a:pt x="55" y="369"/>
                    <a:pt x="0" y="369"/>
                    <a:pt x="14" y="302"/>
                  </a:cubicBezTo>
                  <a:cubicBezTo>
                    <a:pt x="28" y="246"/>
                    <a:pt x="41" y="27"/>
                    <a:pt x="110"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010" name="Freeform 912"/>
            <p:cNvSpPr>
              <a:spLocks noChangeArrowheads="1"/>
            </p:cNvSpPr>
            <p:nvPr/>
          </p:nvSpPr>
          <p:spPr bwMode="auto">
            <a:xfrm>
              <a:off x="1118611" y="5233721"/>
              <a:ext cx="123266" cy="178097"/>
            </a:xfrm>
            <a:custGeom>
              <a:avLst/>
              <a:gdLst>
                <a:gd name="T0" fmla="*/ 123 w 124"/>
                <a:gd name="T1" fmla="*/ 136 h 178"/>
                <a:gd name="T2" fmla="*/ 123 w 124"/>
                <a:gd name="T3" fmla="*/ 136 h 178"/>
                <a:gd name="T4" fmla="*/ 82 w 124"/>
                <a:gd name="T5" fmla="*/ 177 h 178"/>
                <a:gd name="T6" fmla="*/ 41 w 124"/>
                <a:gd name="T7" fmla="*/ 177 h 178"/>
                <a:gd name="T8" fmla="*/ 0 w 124"/>
                <a:gd name="T9" fmla="*/ 136 h 178"/>
                <a:gd name="T10" fmla="*/ 0 w 124"/>
                <a:gd name="T11" fmla="*/ 41 h 178"/>
                <a:gd name="T12" fmla="*/ 41 w 124"/>
                <a:gd name="T13" fmla="*/ 0 h 178"/>
                <a:gd name="T14" fmla="*/ 82 w 124"/>
                <a:gd name="T15" fmla="*/ 0 h 178"/>
                <a:gd name="T16" fmla="*/ 123 w 124"/>
                <a:gd name="T17" fmla="*/ 41 h 178"/>
                <a:gd name="T18" fmla="*/ 123 w 124"/>
                <a:gd name="T19" fmla="*/ 13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4" h="178">
                  <a:moveTo>
                    <a:pt x="123" y="136"/>
                  </a:moveTo>
                  <a:lnTo>
                    <a:pt x="123" y="136"/>
                  </a:lnTo>
                  <a:cubicBezTo>
                    <a:pt x="123" y="150"/>
                    <a:pt x="96" y="177"/>
                    <a:pt x="82" y="177"/>
                  </a:cubicBezTo>
                  <a:cubicBezTo>
                    <a:pt x="41" y="177"/>
                    <a:pt x="41" y="177"/>
                    <a:pt x="41" y="177"/>
                  </a:cubicBezTo>
                  <a:cubicBezTo>
                    <a:pt x="14" y="177"/>
                    <a:pt x="0" y="150"/>
                    <a:pt x="0" y="136"/>
                  </a:cubicBezTo>
                  <a:cubicBezTo>
                    <a:pt x="0" y="41"/>
                    <a:pt x="0" y="41"/>
                    <a:pt x="0" y="41"/>
                  </a:cubicBezTo>
                  <a:cubicBezTo>
                    <a:pt x="0" y="13"/>
                    <a:pt x="14" y="0"/>
                    <a:pt x="41" y="0"/>
                  </a:cubicBezTo>
                  <a:cubicBezTo>
                    <a:pt x="82" y="0"/>
                    <a:pt x="82" y="0"/>
                    <a:pt x="82" y="0"/>
                  </a:cubicBezTo>
                  <a:cubicBezTo>
                    <a:pt x="96" y="0"/>
                    <a:pt x="123" y="13"/>
                    <a:pt x="123" y="41"/>
                  </a:cubicBezTo>
                  <a:lnTo>
                    <a:pt x="123" y="136"/>
                  </a:lnTo>
                </a:path>
              </a:pathLst>
            </a:custGeom>
            <a:grpFill/>
            <a:ln>
              <a:noFill/>
            </a:ln>
            <a:effectLst/>
            <a:extLst>
              <a:ext uri="{91240B29-F687-4f45-9708-019B960494DF}">
                <a14:hiddenLine xmlns:a14="http://schemas.microsoft.com/office/drawing/2010/main" xmlns="" w="9525" cap="flat">
                  <a:solidFill>
                    <a:srgbClr val="010101"/>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86" name="Rectangle 85"/>
          <p:cNvSpPr/>
          <p:nvPr/>
        </p:nvSpPr>
        <p:spPr>
          <a:xfrm>
            <a:off x="1931991" y="4476836"/>
            <a:ext cx="3484219" cy="2823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87" name="Rectangle 86"/>
          <p:cNvSpPr/>
          <p:nvPr/>
        </p:nvSpPr>
        <p:spPr>
          <a:xfrm>
            <a:off x="1931991" y="4476836"/>
            <a:ext cx="1742109" cy="2823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88" name="Content Placeholder 2"/>
          <p:cNvSpPr txBox="1">
            <a:spLocks/>
          </p:cNvSpPr>
          <p:nvPr/>
        </p:nvSpPr>
        <p:spPr>
          <a:xfrm>
            <a:off x="1916323" y="4466663"/>
            <a:ext cx="495239" cy="227199"/>
          </a:xfrm>
          <a:prstGeom prst="rect">
            <a:avLst/>
          </a:prstGeom>
          <a:noFill/>
        </p:spPr>
        <p:txBody>
          <a:bodyPr vert="horz" lIns="48218" tIns="24109" rIns="48218" bIns="24109"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160"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50%</a:t>
            </a:r>
          </a:p>
        </p:txBody>
      </p:sp>
      <p:sp>
        <p:nvSpPr>
          <p:cNvPr id="89" name="Rectangle 88"/>
          <p:cNvSpPr/>
          <p:nvPr/>
        </p:nvSpPr>
        <p:spPr>
          <a:xfrm>
            <a:off x="1931992" y="4897076"/>
            <a:ext cx="3484219" cy="2823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94" name="Rectangle 93"/>
          <p:cNvSpPr/>
          <p:nvPr/>
        </p:nvSpPr>
        <p:spPr>
          <a:xfrm>
            <a:off x="1931991" y="4897076"/>
            <a:ext cx="2049542" cy="2823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95" name="Content Placeholder 2"/>
          <p:cNvSpPr txBox="1">
            <a:spLocks/>
          </p:cNvSpPr>
          <p:nvPr/>
        </p:nvSpPr>
        <p:spPr>
          <a:xfrm>
            <a:off x="1916323" y="4886904"/>
            <a:ext cx="495239" cy="227199"/>
          </a:xfrm>
          <a:prstGeom prst="rect">
            <a:avLst/>
          </a:prstGeom>
          <a:noFill/>
        </p:spPr>
        <p:txBody>
          <a:bodyPr vert="horz" lIns="48218" tIns="24109" rIns="48218" bIns="24109"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160"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52%</a:t>
            </a:r>
          </a:p>
        </p:txBody>
      </p:sp>
      <p:sp>
        <p:nvSpPr>
          <p:cNvPr id="96" name="Rectangle 95"/>
          <p:cNvSpPr/>
          <p:nvPr/>
        </p:nvSpPr>
        <p:spPr>
          <a:xfrm>
            <a:off x="1931991" y="5341268"/>
            <a:ext cx="3484219" cy="2823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97" name="Rectangle 96"/>
          <p:cNvSpPr/>
          <p:nvPr/>
        </p:nvSpPr>
        <p:spPr>
          <a:xfrm>
            <a:off x="1931990" y="5341268"/>
            <a:ext cx="1551727" cy="28238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98" name="Content Placeholder 2"/>
          <p:cNvSpPr txBox="1">
            <a:spLocks/>
          </p:cNvSpPr>
          <p:nvPr/>
        </p:nvSpPr>
        <p:spPr>
          <a:xfrm>
            <a:off x="1916323" y="5331095"/>
            <a:ext cx="495239" cy="227199"/>
          </a:xfrm>
          <a:prstGeom prst="rect">
            <a:avLst/>
          </a:prstGeom>
          <a:noFill/>
        </p:spPr>
        <p:txBody>
          <a:bodyPr vert="horz" lIns="48218" tIns="24109" rIns="48218" bIns="24109"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160"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55%</a:t>
            </a:r>
          </a:p>
        </p:txBody>
      </p:sp>
      <p:sp>
        <p:nvSpPr>
          <p:cNvPr id="99" name="Rectangle 98"/>
          <p:cNvSpPr/>
          <p:nvPr/>
        </p:nvSpPr>
        <p:spPr>
          <a:xfrm>
            <a:off x="1931991" y="5768620"/>
            <a:ext cx="3484219" cy="2823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00" name="Rectangle 99"/>
          <p:cNvSpPr/>
          <p:nvPr/>
        </p:nvSpPr>
        <p:spPr>
          <a:xfrm>
            <a:off x="1931991" y="5768620"/>
            <a:ext cx="2596084" cy="28238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01" name="Content Placeholder 2"/>
          <p:cNvSpPr txBox="1">
            <a:spLocks/>
          </p:cNvSpPr>
          <p:nvPr/>
        </p:nvSpPr>
        <p:spPr>
          <a:xfrm>
            <a:off x="1916323" y="5758447"/>
            <a:ext cx="495239" cy="227199"/>
          </a:xfrm>
          <a:prstGeom prst="rect">
            <a:avLst/>
          </a:prstGeom>
          <a:noFill/>
        </p:spPr>
        <p:txBody>
          <a:bodyPr vert="horz" lIns="48218" tIns="24109" rIns="48218" bIns="24109"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160"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55%</a:t>
            </a:r>
          </a:p>
        </p:txBody>
      </p:sp>
      <p:sp>
        <p:nvSpPr>
          <p:cNvPr id="102" name="Rectangle 101"/>
          <p:cNvSpPr/>
          <p:nvPr/>
        </p:nvSpPr>
        <p:spPr>
          <a:xfrm>
            <a:off x="1931991" y="6195972"/>
            <a:ext cx="3484219" cy="2823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03" name="Rectangle 102"/>
          <p:cNvSpPr/>
          <p:nvPr/>
        </p:nvSpPr>
        <p:spPr>
          <a:xfrm>
            <a:off x="1931991" y="6195972"/>
            <a:ext cx="2049542" cy="28238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04" name="Content Placeholder 2"/>
          <p:cNvSpPr txBox="1">
            <a:spLocks/>
          </p:cNvSpPr>
          <p:nvPr/>
        </p:nvSpPr>
        <p:spPr>
          <a:xfrm>
            <a:off x="1916323" y="6186959"/>
            <a:ext cx="495239" cy="227199"/>
          </a:xfrm>
          <a:prstGeom prst="rect">
            <a:avLst/>
          </a:prstGeom>
          <a:noFill/>
        </p:spPr>
        <p:txBody>
          <a:bodyPr vert="horz" lIns="48218" tIns="24109" rIns="48218" bIns="24109"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160"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55%</a:t>
            </a:r>
          </a:p>
        </p:txBody>
      </p:sp>
      <p:grpSp>
        <p:nvGrpSpPr>
          <p:cNvPr id="105" name="Group 104"/>
          <p:cNvGrpSpPr/>
          <p:nvPr/>
        </p:nvGrpSpPr>
        <p:grpSpPr>
          <a:xfrm>
            <a:off x="1584612" y="5792117"/>
            <a:ext cx="296109" cy="228762"/>
            <a:chOff x="15545203" y="5206321"/>
            <a:chExt cx="561542" cy="433824"/>
          </a:xfrm>
          <a:solidFill>
            <a:schemeClr val="accent4"/>
          </a:solidFill>
        </p:grpSpPr>
        <p:sp>
          <p:nvSpPr>
            <p:cNvPr id="106" name="Freeform 413"/>
            <p:cNvSpPr>
              <a:spLocks noChangeArrowheads="1"/>
            </p:cNvSpPr>
            <p:nvPr/>
          </p:nvSpPr>
          <p:spPr bwMode="auto">
            <a:xfrm>
              <a:off x="15545203" y="5430083"/>
              <a:ext cx="164353" cy="168963"/>
            </a:xfrm>
            <a:custGeom>
              <a:avLst/>
              <a:gdLst>
                <a:gd name="T0" fmla="*/ 68 w 164"/>
                <a:gd name="T1" fmla="*/ 0 h 166"/>
                <a:gd name="T2" fmla="*/ 68 w 164"/>
                <a:gd name="T3" fmla="*/ 0 h 166"/>
                <a:gd name="T4" fmla="*/ 27 w 164"/>
                <a:gd name="T5" fmla="*/ 14 h 166"/>
                <a:gd name="T6" fmla="*/ 0 w 164"/>
                <a:gd name="T7" fmla="*/ 55 h 166"/>
                <a:gd name="T8" fmla="*/ 109 w 164"/>
                <a:gd name="T9" fmla="*/ 165 h 166"/>
                <a:gd name="T10" fmla="*/ 163 w 164"/>
                <a:gd name="T11" fmla="*/ 43 h 166"/>
                <a:gd name="T12" fmla="*/ 68 w 164"/>
                <a:gd name="T13" fmla="*/ 0 h 166"/>
                <a:gd name="T14" fmla="*/ 81 w 164"/>
                <a:gd name="T15" fmla="*/ 68 h 166"/>
                <a:gd name="T16" fmla="*/ 81 w 164"/>
                <a:gd name="T17" fmla="*/ 68 h 166"/>
                <a:gd name="T18" fmla="*/ 68 w 164"/>
                <a:gd name="T19" fmla="*/ 68 h 166"/>
                <a:gd name="T20" fmla="*/ 81 w 164"/>
                <a:gd name="T21" fmla="*/ 55 h 166"/>
                <a:gd name="T22" fmla="*/ 95 w 164"/>
                <a:gd name="T23" fmla="*/ 68 h 166"/>
                <a:gd name="T24" fmla="*/ 81 w 164"/>
                <a:gd name="T25" fmla="*/ 68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4" h="166">
                  <a:moveTo>
                    <a:pt x="68" y="0"/>
                  </a:moveTo>
                  <a:lnTo>
                    <a:pt x="68" y="0"/>
                  </a:lnTo>
                  <a:cubicBezTo>
                    <a:pt x="54" y="0"/>
                    <a:pt x="40" y="0"/>
                    <a:pt x="27" y="14"/>
                  </a:cubicBezTo>
                  <a:cubicBezTo>
                    <a:pt x="13" y="14"/>
                    <a:pt x="0" y="29"/>
                    <a:pt x="0" y="55"/>
                  </a:cubicBezTo>
                  <a:cubicBezTo>
                    <a:pt x="13" y="83"/>
                    <a:pt x="40" y="123"/>
                    <a:pt x="109" y="165"/>
                  </a:cubicBezTo>
                  <a:cubicBezTo>
                    <a:pt x="109" y="138"/>
                    <a:pt x="122" y="97"/>
                    <a:pt x="163" y="43"/>
                  </a:cubicBezTo>
                  <a:cubicBezTo>
                    <a:pt x="136" y="14"/>
                    <a:pt x="95" y="0"/>
                    <a:pt x="68" y="0"/>
                  </a:cubicBezTo>
                  <a:close/>
                  <a:moveTo>
                    <a:pt x="81" y="68"/>
                  </a:moveTo>
                  <a:lnTo>
                    <a:pt x="81" y="68"/>
                  </a:lnTo>
                  <a:lnTo>
                    <a:pt x="68" y="68"/>
                  </a:lnTo>
                  <a:cubicBezTo>
                    <a:pt x="68" y="55"/>
                    <a:pt x="81" y="55"/>
                    <a:pt x="81" y="55"/>
                  </a:cubicBezTo>
                  <a:cubicBezTo>
                    <a:pt x="81" y="55"/>
                    <a:pt x="95" y="55"/>
                    <a:pt x="95" y="68"/>
                  </a:cubicBezTo>
                  <a:lnTo>
                    <a:pt x="81" y="68"/>
                  </a:lnTo>
                  <a:close/>
                </a:path>
              </a:pathLst>
            </a:custGeom>
            <a:grpFill/>
            <a:ln>
              <a:noFill/>
            </a:ln>
            <a:effectLst/>
            <a:extLst>
              <a:ext uri="{91240B29-F687-4f45-9708-019B960494DF}">
                <a14:hiddenLine xmlns:a14="http://schemas.microsoft.com/office/drawing/2010/main" xmlns="" w="9525" cap="flat">
                  <a:solidFill>
                    <a:srgbClr val="010101"/>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07" name="Freeform 414"/>
            <p:cNvSpPr>
              <a:spLocks noChangeArrowheads="1"/>
            </p:cNvSpPr>
            <p:nvPr/>
          </p:nvSpPr>
          <p:spPr bwMode="auto">
            <a:xfrm>
              <a:off x="15796298" y="5443783"/>
              <a:ext cx="150658" cy="182662"/>
            </a:xfrm>
            <a:custGeom>
              <a:avLst/>
              <a:gdLst>
                <a:gd name="T0" fmla="*/ 82 w 151"/>
                <a:gd name="T1" fmla="*/ 0 h 180"/>
                <a:gd name="T2" fmla="*/ 82 w 151"/>
                <a:gd name="T3" fmla="*/ 0 h 180"/>
                <a:gd name="T4" fmla="*/ 41 w 151"/>
                <a:gd name="T5" fmla="*/ 15 h 180"/>
                <a:gd name="T6" fmla="*/ 14 w 151"/>
                <a:gd name="T7" fmla="*/ 29 h 180"/>
                <a:gd name="T8" fmla="*/ 41 w 151"/>
                <a:gd name="T9" fmla="*/ 179 h 180"/>
                <a:gd name="T10" fmla="*/ 150 w 151"/>
                <a:gd name="T11" fmla="*/ 138 h 180"/>
                <a:gd name="T12" fmla="*/ 82 w 151"/>
                <a:gd name="T13" fmla="*/ 0 h 180"/>
              </a:gdLst>
              <a:ahLst/>
              <a:cxnLst>
                <a:cxn ang="0">
                  <a:pos x="T0" y="T1"/>
                </a:cxn>
                <a:cxn ang="0">
                  <a:pos x="T2" y="T3"/>
                </a:cxn>
                <a:cxn ang="0">
                  <a:pos x="T4" y="T5"/>
                </a:cxn>
                <a:cxn ang="0">
                  <a:pos x="T6" y="T7"/>
                </a:cxn>
                <a:cxn ang="0">
                  <a:pos x="T8" y="T9"/>
                </a:cxn>
                <a:cxn ang="0">
                  <a:pos x="T10" y="T11"/>
                </a:cxn>
                <a:cxn ang="0">
                  <a:pos x="T12" y="T13"/>
                </a:cxn>
              </a:cxnLst>
              <a:rect l="0" t="0" r="r" b="b"/>
              <a:pathLst>
                <a:path w="151" h="180">
                  <a:moveTo>
                    <a:pt x="82" y="0"/>
                  </a:moveTo>
                  <a:lnTo>
                    <a:pt x="82" y="0"/>
                  </a:lnTo>
                  <a:cubicBezTo>
                    <a:pt x="68" y="0"/>
                    <a:pt x="55" y="15"/>
                    <a:pt x="41" y="15"/>
                  </a:cubicBezTo>
                  <a:cubicBezTo>
                    <a:pt x="41" y="15"/>
                    <a:pt x="27" y="15"/>
                    <a:pt x="14" y="29"/>
                  </a:cubicBezTo>
                  <a:cubicBezTo>
                    <a:pt x="14" y="54"/>
                    <a:pt x="0" y="109"/>
                    <a:pt x="41" y="179"/>
                  </a:cubicBezTo>
                  <a:cubicBezTo>
                    <a:pt x="82" y="179"/>
                    <a:pt x="123" y="164"/>
                    <a:pt x="150" y="138"/>
                  </a:cubicBezTo>
                  <a:cubicBezTo>
                    <a:pt x="109" y="109"/>
                    <a:pt x="82" y="41"/>
                    <a:pt x="82" y="0"/>
                  </a:cubicBezTo>
                </a:path>
              </a:pathLst>
            </a:custGeom>
            <a:grpFill/>
            <a:ln>
              <a:noFill/>
            </a:ln>
            <a:effectLst/>
            <a:extLst>
              <a:ext uri="{91240B29-F687-4f45-9708-019B960494DF}">
                <a14:hiddenLine xmlns:a14="http://schemas.microsoft.com/office/drawing/2010/main" xmlns="" w="9525" cap="flat">
                  <a:solidFill>
                    <a:srgbClr val="010101"/>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08" name="Freeform 415"/>
            <p:cNvSpPr>
              <a:spLocks noChangeArrowheads="1"/>
            </p:cNvSpPr>
            <p:nvPr/>
          </p:nvSpPr>
          <p:spPr bwMode="auto">
            <a:xfrm>
              <a:off x="15668467" y="5475749"/>
              <a:ext cx="136961" cy="164396"/>
            </a:xfrm>
            <a:custGeom>
              <a:avLst/>
              <a:gdLst>
                <a:gd name="T0" fmla="*/ 123 w 138"/>
                <a:gd name="T1" fmla="*/ 0 h 164"/>
                <a:gd name="T2" fmla="*/ 123 w 138"/>
                <a:gd name="T3" fmla="*/ 0 h 164"/>
                <a:gd name="T4" fmla="*/ 82 w 138"/>
                <a:gd name="T5" fmla="*/ 0 h 164"/>
                <a:gd name="T6" fmla="*/ 69 w 138"/>
                <a:gd name="T7" fmla="*/ 12 h 164"/>
                <a:gd name="T8" fmla="*/ 0 w 138"/>
                <a:gd name="T9" fmla="*/ 135 h 164"/>
                <a:gd name="T10" fmla="*/ 96 w 138"/>
                <a:gd name="T11" fmla="*/ 163 h 164"/>
                <a:gd name="T12" fmla="*/ 137 w 138"/>
                <a:gd name="T13" fmla="*/ 163 h 164"/>
                <a:gd name="T14" fmla="*/ 123 w 138"/>
                <a:gd name="T15" fmla="*/ 0 h 1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8" h="164">
                  <a:moveTo>
                    <a:pt x="123" y="0"/>
                  </a:moveTo>
                  <a:lnTo>
                    <a:pt x="123" y="0"/>
                  </a:lnTo>
                  <a:cubicBezTo>
                    <a:pt x="110" y="0"/>
                    <a:pt x="96" y="0"/>
                    <a:pt x="82" y="0"/>
                  </a:cubicBezTo>
                  <a:lnTo>
                    <a:pt x="69" y="12"/>
                  </a:lnTo>
                  <a:cubicBezTo>
                    <a:pt x="14" y="66"/>
                    <a:pt x="0" y="135"/>
                    <a:pt x="0" y="135"/>
                  </a:cubicBezTo>
                  <a:cubicBezTo>
                    <a:pt x="28" y="150"/>
                    <a:pt x="69" y="163"/>
                    <a:pt x="96" y="163"/>
                  </a:cubicBezTo>
                  <a:cubicBezTo>
                    <a:pt x="110" y="163"/>
                    <a:pt x="123" y="163"/>
                    <a:pt x="137" y="163"/>
                  </a:cubicBezTo>
                  <a:cubicBezTo>
                    <a:pt x="110" y="95"/>
                    <a:pt x="110" y="40"/>
                    <a:pt x="123" y="0"/>
                  </a:cubicBezTo>
                </a:path>
              </a:pathLst>
            </a:custGeom>
            <a:grpFill/>
            <a:ln>
              <a:noFill/>
            </a:ln>
            <a:effectLst/>
            <a:extLst>
              <a:ext uri="{91240B29-F687-4f45-9708-019B960494DF}">
                <a14:hiddenLine xmlns:a14="http://schemas.microsoft.com/office/drawing/2010/main" xmlns="" w="9525" cap="flat">
                  <a:solidFill>
                    <a:srgbClr val="010101"/>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09" name="Freeform 416"/>
            <p:cNvSpPr>
              <a:spLocks noChangeArrowheads="1"/>
            </p:cNvSpPr>
            <p:nvPr/>
          </p:nvSpPr>
          <p:spPr bwMode="auto">
            <a:xfrm>
              <a:off x="15855649" y="5206321"/>
              <a:ext cx="251096" cy="196363"/>
            </a:xfrm>
            <a:custGeom>
              <a:avLst/>
              <a:gdLst>
                <a:gd name="T0" fmla="*/ 247 w 248"/>
                <a:gd name="T1" fmla="*/ 0 h 193"/>
                <a:gd name="T2" fmla="*/ 247 w 248"/>
                <a:gd name="T3" fmla="*/ 0 h 193"/>
                <a:gd name="T4" fmla="*/ 136 w 248"/>
                <a:gd name="T5" fmla="*/ 83 h 193"/>
                <a:gd name="T6" fmla="*/ 13 w 248"/>
                <a:gd name="T7" fmla="*/ 27 h 193"/>
                <a:gd name="T8" fmla="*/ 0 w 248"/>
                <a:gd name="T9" fmla="*/ 27 h 193"/>
                <a:gd name="T10" fmla="*/ 0 w 248"/>
                <a:gd name="T11" fmla="*/ 41 h 193"/>
                <a:gd name="T12" fmla="*/ 41 w 248"/>
                <a:gd name="T13" fmla="*/ 150 h 193"/>
                <a:gd name="T14" fmla="*/ 136 w 248"/>
                <a:gd name="T15" fmla="*/ 192 h 193"/>
                <a:gd name="T16" fmla="*/ 191 w 248"/>
                <a:gd name="T17" fmla="*/ 164 h 193"/>
                <a:gd name="T18" fmla="*/ 247 w 248"/>
                <a:gd name="T19" fmla="*/ 13 h 193"/>
                <a:gd name="T20" fmla="*/ 247 w 248"/>
                <a:gd name="T21" fmla="*/ 13 h 193"/>
                <a:gd name="T22" fmla="*/ 247 w 248"/>
                <a:gd name="T23"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8" h="193">
                  <a:moveTo>
                    <a:pt x="247" y="0"/>
                  </a:moveTo>
                  <a:lnTo>
                    <a:pt x="247" y="0"/>
                  </a:lnTo>
                  <a:cubicBezTo>
                    <a:pt x="232" y="0"/>
                    <a:pt x="232" y="0"/>
                    <a:pt x="136" y="83"/>
                  </a:cubicBezTo>
                  <a:cubicBezTo>
                    <a:pt x="13" y="27"/>
                    <a:pt x="13" y="27"/>
                    <a:pt x="13" y="27"/>
                  </a:cubicBezTo>
                  <a:lnTo>
                    <a:pt x="0" y="27"/>
                  </a:lnTo>
                  <a:cubicBezTo>
                    <a:pt x="0" y="41"/>
                    <a:pt x="0" y="41"/>
                    <a:pt x="0" y="41"/>
                  </a:cubicBezTo>
                  <a:cubicBezTo>
                    <a:pt x="0" y="83"/>
                    <a:pt x="13" y="123"/>
                    <a:pt x="41" y="150"/>
                  </a:cubicBezTo>
                  <a:cubicBezTo>
                    <a:pt x="68" y="177"/>
                    <a:pt x="109" y="192"/>
                    <a:pt x="136" y="192"/>
                  </a:cubicBezTo>
                  <a:cubicBezTo>
                    <a:pt x="164" y="192"/>
                    <a:pt x="177" y="177"/>
                    <a:pt x="191" y="164"/>
                  </a:cubicBezTo>
                  <a:cubicBezTo>
                    <a:pt x="218" y="123"/>
                    <a:pt x="247" y="68"/>
                    <a:pt x="247" y="13"/>
                  </a:cubicBezTo>
                  <a:lnTo>
                    <a:pt x="247" y="13"/>
                  </a:lnTo>
                  <a:lnTo>
                    <a:pt x="247" y="0"/>
                  </a:lnTo>
                </a:path>
              </a:pathLst>
            </a:custGeom>
            <a:grpFill/>
            <a:ln>
              <a:noFill/>
            </a:ln>
            <a:effectLst/>
            <a:extLst>
              <a:ext uri="{91240B29-F687-4f45-9708-019B960494DF}">
                <a14:hiddenLine xmlns:a14="http://schemas.microsoft.com/office/drawing/2010/main" xmlns="" w="9525" cap="flat">
                  <a:solidFill>
                    <a:srgbClr val="010101"/>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10" name="Freeform 417"/>
            <p:cNvSpPr>
              <a:spLocks noChangeArrowheads="1"/>
            </p:cNvSpPr>
            <p:nvPr/>
          </p:nvSpPr>
          <p:spPr bwMode="auto">
            <a:xfrm>
              <a:off x="15896736" y="5402684"/>
              <a:ext cx="136961" cy="164396"/>
            </a:xfrm>
            <a:custGeom>
              <a:avLst/>
              <a:gdLst>
                <a:gd name="T0" fmla="*/ 109 w 137"/>
                <a:gd name="T1" fmla="*/ 14 h 165"/>
                <a:gd name="T2" fmla="*/ 109 w 137"/>
                <a:gd name="T3" fmla="*/ 14 h 165"/>
                <a:gd name="T4" fmla="*/ 95 w 137"/>
                <a:gd name="T5" fmla="*/ 14 h 165"/>
                <a:gd name="T6" fmla="*/ 13 w 137"/>
                <a:gd name="T7" fmla="*/ 0 h 165"/>
                <a:gd name="T8" fmla="*/ 13 w 137"/>
                <a:gd name="T9" fmla="*/ 14 h 165"/>
                <a:gd name="T10" fmla="*/ 0 w 137"/>
                <a:gd name="T11" fmla="*/ 26 h 165"/>
                <a:gd name="T12" fmla="*/ 68 w 137"/>
                <a:gd name="T13" fmla="*/ 164 h 165"/>
                <a:gd name="T14" fmla="*/ 123 w 137"/>
                <a:gd name="T15" fmla="*/ 14 h 165"/>
                <a:gd name="T16" fmla="*/ 109 w 137"/>
                <a:gd name="T17" fmla="*/ 14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7" h="165">
                  <a:moveTo>
                    <a:pt x="109" y="14"/>
                  </a:moveTo>
                  <a:lnTo>
                    <a:pt x="109" y="14"/>
                  </a:lnTo>
                  <a:cubicBezTo>
                    <a:pt x="95" y="14"/>
                    <a:pt x="95" y="14"/>
                    <a:pt x="95" y="14"/>
                  </a:cubicBezTo>
                  <a:cubicBezTo>
                    <a:pt x="68" y="26"/>
                    <a:pt x="41" y="14"/>
                    <a:pt x="13" y="0"/>
                  </a:cubicBezTo>
                  <a:lnTo>
                    <a:pt x="13" y="14"/>
                  </a:lnTo>
                  <a:cubicBezTo>
                    <a:pt x="0" y="14"/>
                    <a:pt x="0" y="14"/>
                    <a:pt x="0" y="26"/>
                  </a:cubicBezTo>
                  <a:cubicBezTo>
                    <a:pt x="13" y="55"/>
                    <a:pt x="27" y="123"/>
                    <a:pt x="68" y="164"/>
                  </a:cubicBezTo>
                  <a:cubicBezTo>
                    <a:pt x="109" y="123"/>
                    <a:pt x="136" y="69"/>
                    <a:pt x="123" y="14"/>
                  </a:cubicBezTo>
                  <a:lnTo>
                    <a:pt x="109" y="14"/>
                  </a:lnTo>
                </a:path>
              </a:pathLst>
            </a:custGeom>
            <a:grpFill/>
            <a:ln>
              <a:noFill/>
            </a:ln>
            <a:effectLst/>
            <a:extLst>
              <a:ext uri="{91240B29-F687-4f45-9708-019B960494DF}">
                <a14:hiddenLine xmlns:a14="http://schemas.microsoft.com/office/drawing/2010/main" xmlns="" w="9525" cap="flat">
                  <a:solidFill>
                    <a:srgbClr val="010101"/>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11" name="Freeform 418"/>
            <p:cNvSpPr>
              <a:spLocks noChangeArrowheads="1"/>
            </p:cNvSpPr>
            <p:nvPr/>
          </p:nvSpPr>
          <p:spPr bwMode="auto">
            <a:xfrm>
              <a:off x="15782602" y="5302221"/>
              <a:ext cx="68481" cy="109597"/>
            </a:xfrm>
            <a:custGeom>
              <a:avLst/>
              <a:gdLst>
                <a:gd name="T0" fmla="*/ 40 w 69"/>
                <a:gd name="T1" fmla="*/ 43 h 112"/>
                <a:gd name="T2" fmla="*/ 40 w 69"/>
                <a:gd name="T3" fmla="*/ 43 h 112"/>
                <a:gd name="T4" fmla="*/ 40 w 69"/>
                <a:gd name="T5" fmla="*/ 111 h 112"/>
                <a:gd name="T6" fmla="*/ 54 w 69"/>
                <a:gd name="T7" fmla="*/ 111 h 112"/>
                <a:gd name="T8" fmla="*/ 54 w 69"/>
                <a:gd name="T9" fmla="*/ 111 h 112"/>
                <a:gd name="T10" fmla="*/ 68 w 69"/>
                <a:gd name="T11" fmla="*/ 97 h 112"/>
                <a:gd name="T12" fmla="*/ 54 w 69"/>
                <a:gd name="T13" fmla="*/ 43 h 112"/>
                <a:gd name="T14" fmla="*/ 54 w 69"/>
                <a:gd name="T15" fmla="*/ 28 h 112"/>
                <a:gd name="T16" fmla="*/ 13 w 69"/>
                <a:gd name="T17" fmla="*/ 0 h 112"/>
                <a:gd name="T18" fmla="*/ 0 w 69"/>
                <a:gd name="T19" fmla="*/ 0 h 112"/>
                <a:gd name="T20" fmla="*/ 0 w 69"/>
                <a:gd name="T21" fmla="*/ 14 h 112"/>
                <a:gd name="T22" fmla="*/ 40 w 69"/>
                <a:gd name="T23" fmla="*/ 43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9" h="112">
                  <a:moveTo>
                    <a:pt x="40" y="43"/>
                  </a:moveTo>
                  <a:lnTo>
                    <a:pt x="40" y="43"/>
                  </a:lnTo>
                  <a:cubicBezTo>
                    <a:pt x="40" y="111"/>
                    <a:pt x="40" y="111"/>
                    <a:pt x="40" y="111"/>
                  </a:cubicBezTo>
                  <a:cubicBezTo>
                    <a:pt x="40" y="111"/>
                    <a:pt x="40" y="111"/>
                    <a:pt x="54" y="111"/>
                  </a:cubicBezTo>
                  <a:lnTo>
                    <a:pt x="54" y="111"/>
                  </a:lnTo>
                  <a:cubicBezTo>
                    <a:pt x="54" y="111"/>
                    <a:pt x="68" y="111"/>
                    <a:pt x="68" y="97"/>
                  </a:cubicBezTo>
                  <a:cubicBezTo>
                    <a:pt x="54" y="43"/>
                    <a:pt x="54" y="43"/>
                    <a:pt x="54" y="43"/>
                  </a:cubicBezTo>
                  <a:cubicBezTo>
                    <a:pt x="54" y="28"/>
                    <a:pt x="54" y="28"/>
                    <a:pt x="54" y="28"/>
                  </a:cubicBezTo>
                  <a:cubicBezTo>
                    <a:pt x="13" y="0"/>
                    <a:pt x="13" y="0"/>
                    <a:pt x="13" y="0"/>
                  </a:cubicBezTo>
                  <a:cubicBezTo>
                    <a:pt x="13" y="0"/>
                    <a:pt x="13" y="0"/>
                    <a:pt x="0" y="0"/>
                  </a:cubicBezTo>
                  <a:lnTo>
                    <a:pt x="0" y="14"/>
                  </a:lnTo>
                  <a:lnTo>
                    <a:pt x="40" y="43"/>
                  </a:lnTo>
                </a:path>
              </a:pathLst>
            </a:custGeom>
            <a:grpFill/>
            <a:ln>
              <a:noFill/>
            </a:ln>
            <a:effectLst/>
            <a:extLst>
              <a:ext uri="{91240B29-F687-4f45-9708-019B960494DF}">
                <a14:hiddenLine xmlns:a14="http://schemas.microsoft.com/office/drawing/2010/main" xmlns="" w="9525" cap="flat">
                  <a:solidFill>
                    <a:srgbClr val="010101"/>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12" name="Freeform 419"/>
            <p:cNvSpPr>
              <a:spLocks noChangeArrowheads="1"/>
            </p:cNvSpPr>
            <p:nvPr/>
          </p:nvSpPr>
          <p:spPr bwMode="auto">
            <a:xfrm>
              <a:off x="15727817" y="5315920"/>
              <a:ext cx="54785" cy="141563"/>
            </a:xfrm>
            <a:custGeom>
              <a:avLst/>
              <a:gdLst>
                <a:gd name="T0" fmla="*/ 27 w 56"/>
                <a:gd name="T1" fmla="*/ 55 h 139"/>
                <a:gd name="T2" fmla="*/ 27 w 56"/>
                <a:gd name="T3" fmla="*/ 55 h 139"/>
                <a:gd name="T4" fmla="*/ 14 w 56"/>
                <a:gd name="T5" fmla="*/ 123 h 139"/>
                <a:gd name="T6" fmla="*/ 27 w 56"/>
                <a:gd name="T7" fmla="*/ 123 h 139"/>
                <a:gd name="T8" fmla="*/ 27 w 56"/>
                <a:gd name="T9" fmla="*/ 138 h 139"/>
                <a:gd name="T10" fmla="*/ 41 w 56"/>
                <a:gd name="T11" fmla="*/ 123 h 139"/>
                <a:gd name="T12" fmla="*/ 55 w 56"/>
                <a:gd name="T13" fmla="*/ 55 h 139"/>
                <a:gd name="T14" fmla="*/ 55 w 56"/>
                <a:gd name="T15" fmla="*/ 41 h 139"/>
                <a:gd name="T16" fmla="*/ 27 w 56"/>
                <a:gd name="T17" fmla="*/ 14 h 139"/>
                <a:gd name="T18" fmla="*/ 14 w 56"/>
                <a:gd name="T19" fmla="*/ 14 h 139"/>
                <a:gd name="T20" fmla="*/ 0 w 56"/>
                <a:gd name="T21" fmla="*/ 29 h 139"/>
                <a:gd name="T22" fmla="*/ 27 w 56"/>
                <a:gd name="T23" fmla="*/ 5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 h="139">
                  <a:moveTo>
                    <a:pt x="27" y="55"/>
                  </a:moveTo>
                  <a:lnTo>
                    <a:pt x="27" y="55"/>
                  </a:lnTo>
                  <a:cubicBezTo>
                    <a:pt x="14" y="123"/>
                    <a:pt x="14" y="123"/>
                    <a:pt x="14" y="123"/>
                  </a:cubicBezTo>
                  <a:lnTo>
                    <a:pt x="27" y="123"/>
                  </a:lnTo>
                  <a:cubicBezTo>
                    <a:pt x="27" y="138"/>
                    <a:pt x="27" y="138"/>
                    <a:pt x="27" y="138"/>
                  </a:cubicBezTo>
                  <a:cubicBezTo>
                    <a:pt x="41" y="138"/>
                    <a:pt x="41" y="123"/>
                    <a:pt x="41" y="123"/>
                  </a:cubicBezTo>
                  <a:cubicBezTo>
                    <a:pt x="55" y="55"/>
                    <a:pt x="55" y="55"/>
                    <a:pt x="55" y="55"/>
                  </a:cubicBezTo>
                  <a:cubicBezTo>
                    <a:pt x="55" y="55"/>
                    <a:pt x="55" y="55"/>
                    <a:pt x="55" y="41"/>
                  </a:cubicBezTo>
                  <a:cubicBezTo>
                    <a:pt x="27" y="14"/>
                    <a:pt x="27" y="14"/>
                    <a:pt x="27" y="14"/>
                  </a:cubicBezTo>
                  <a:cubicBezTo>
                    <a:pt x="14" y="0"/>
                    <a:pt x="14" y="0"/>
                    <a:pt x="14" y="14"/>
                  </a:cubicBezTo>
                  <a:cubicBezTo>
                    <a:pt x="0" y="14"/>
                    <a:pt x="0" y="14"/>
                    <a:pt x="0" y="29"/>
                  </a:cubicBezTo>
                  <a:lnTo>
                    <a:pt x="27" y="55"/>
                  </a:lnTo>
                </a:path>
              </a:pathLst>
            </a:custGeom>
            <a:grpFill/>
            <a:ln>
              <a:noFill/>
            </a:ln>
            <a:effectLst/>
            <a:extLst>
              <a:ext uri="{91240B29-F687-4f45-9708-019B960494DF}">
                <a14:hiddenLine xmlns:a14="http://schemas.microsoft.com/office/drawing/2010/main" xmlns="" w="9525" cap="flat">
                  <a:solidFill>
                    <a:srgbClr val="010101"/>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113" name="Freeform 636"/>
          <p:cNvSpPr>
            <a:spLocks noChangeArrowheads="1"/>
          </p:cNvSpPr>
          <p:nvPr/>
        </p:nvSpPr>
        <p:spPr bwMode="auto">
          <a:xfrm>
            <a:off x="1560691" y="4886904"/>
            <a:ext cx="317775" cy="310635"/>
          </a:xfrm>
          <a:custGeom>
            <a:avLst/>
            <a:gdLst>
              <a:gd name="T0" fmla="*/ 532 w 587"/>
              <a:gd name="T1" fmla="*/ 41 h 574"/>
              <a:gd name="T2" fmla="*/ 532 w 587"/>
              <a:gd name="T3" fmla="*/ 41 h 574"/>
              <a:gd name="T4" fmla="*/ 300 w 587"/>
              <a:gd name="T5" fmla="*/ 82 h 574"/>
              <a:gd name="T6" fmla="*/ 218 w 587"/>
              <a:gd name="T7" fmla="*/ 68 h 574"/>
              <a:gd name="T8" fmla="*/ 95 w 587"/>
              <a:gd name="T9" fmla="*/ 218 h 574"/>
              <a:gd name="T10" fmla="*/ 177 w 587"/>
              <a:gd name="T11" fmla="*/ 232 h 574"/>
              <a:gd name="T12" fmla="*/ 136 w 587"/>
              <a:gd name="T13" fmla="*/ 368 h 574"/>
              <a:gd name="T14" fmla="*/ 0 w 587"/>
              <a:gd name="T15" fmla="*/ 437 h 574"/>
              <a:gd name="T16" fmla="*/ 109 w 587"/>
              <a:gd name="T17" fmla="*/ 464 h 574"/>
              <a:gd name="T18" fmla="*/ 136 w 587"/>
              <a:gd name="T19" fmla="*/ 573 h 574"/>
              <a:gd name="T20" fmla="*/ 204 w 587"/>
              <a:gd name="T21" fmla="*/ 437 h 574"/>
              <a:gd name="T22" fmla="*/ 341 w 587"/>
              <a:gd name="T23" fmla="*/ 396 h 574"/>
              <a:gd name="T24" fmla="*/ 354 w 587"/>
              <a:gd name="T25" fmla="*/ 478 h 574"/>
              <a:gd name="T26" fmla="*/ 504 w 587"/>
              <a:gd name="T27" fmla="*/ 355 h 574"/>
              <a:gd name="T28" fmla="*/ 491 w 587"/>
              <a:gd name="T29" fmla="*/ 273 h 574"/>
              <a:gd name="T30" fmla="*/ 532 w 587"/>
              <a:gd name="T31" fmla="*/ 41 h 574"/>
              <a:gd name="T32" fmla="*/ 477 w 587"/>
              <a:gd name="T33" fmla="*/ 150 h 574"/>
              <a:gd name="T34" fmla="*/ 477 w 587"/>
              <a:gd name="T35" fmla="*/ 150 h 574"/>
              <a:gd name="T36" fmla="*/ 423 w 587"/>
              <a:gd name="T37" fmla="*/ 150 h 574"/>
              <a:gd name="T38" fmla="*/ 423 w 587"/>
              <a:gd name="T39" fmla="*/ 109 h 574"/>
              <a:gd name="T40" fmla="*/ 477 w 587"/>
              <a:gd name="T41" fmla="*/ 109 h 574"/>
              <a:gd name="T42" fmla="*/ 477 w 587"/>
              <a:gd name="T43" fmla="*/ 150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87" h="574">
                <a:moveTo>
                  <a:pt x="532" y="41"/>
                </a:moveTo>
                <a:lnTo>
                  <a:pt x="532" y="41"/>
                </a:lnTo>
                <a:cubicBezTo>
                  <a:pt x="532" y="41"/>
                  <a:pt x="409" y="0"/>
                  <a:pt x="300" y="82"/>
                </a:cubicBezTo>
                <a:cubicBezTo>
                  <a:pt x="273" y="68"/>
                  <a:pt x="245" y="53"/>
                  <a:pt x="218" y="68"/>
                </a:cubicBezTo>
                <a:cubicBezTo>
                  <a:pt x="163" y="82"/>
                  <a:pt x="95" y="218"/>
                  <a:pt x="95" y="218"/>
                </a:cubicBezTo>
                <a:cubicBezTo>
                  <a:pt x="177" y="232"/>
                  <a:pt x="177" y="232"/>
                  <a:pt x="177" y="232"/>
                </a:cubicBezTo>
                <a:cubicBezTo>
                  <a:pt x="163" y="273"/>
                  <a:pt x="150" y="314"/>
                  <a:pt x="136" y="368"/>
                </a:cubicBezTo>
                <a:cubicBezTo>
                  <a:pt x="0" y="437"/>
                  <a:pt x="0" y="437"/>
                  <a:pt x="0" y="437"/>
                </a:cubicBezTo>
                <a:cubicBezTo>
                  <a:pt x="0" y="437"/>
                  <a:pt x="54" y="464"/>
                  <a:pt x="109" y="464"/>
                </a:cubicBezTo>
                <a:cubicBezTo>
                  <a:pt x="109" y="519"/>
                  <a:pt x="136" y="573"/>
                  <a:pt x="136" y="573"/>
                </a:cubicBezTo>
                <a:cubicBezTo>
                  <a:pt x="204" y="437"/>
                  <a:pt x="204" y="437"/>
                  <a:pt x="204" y="437"/>
                </a:cubicBezTo>
                <a:cubicBezTo>
                  <a:pt x="259" y="423"/>
                  <a:pt x="300" y="409"/>
                  <a:pt x="341" y="396"/>
                </a:cubicBezTo>
                <a:cubicBezTo>
                  <a:pt x="354" y="478"/>
                  <a:pt x="354" y="478"/>
                  <a:pt x="354" y="478"/>
                </a:cubicBezTo>
                <a:cubicBezTo>
                  <a:pt x="354" y="478"/>
                  <a:pt x="491" y="409"/>
                  <a:pt x="504" y="355"/>
                </a:cubicBezTo>
                <a:cubicBezTo>
                  <a:pt x="518" y="327"/>
                  <a:pt x="504" y="300"/>
                  <a:pt x="491" y="273"/>
                </a:cubicBezTo>
                <a:cubicBezTo>
                  <a:pt x="586" y="164"/>
                  <a:pt x="532" y="41"/>
                  <a:pt x="532" y="41"/>
                </a:cubicBezTo>
                <a:close/>
                <a:moveTo>
                  <a:pt x="477" y="150"/>
                </a:moveTo>
                <a:lnTo>
                  <a:pt x="477" y="150"/>
                </a:lnTo>
                <a:cubicBezTo>
                  <a:pt x="464" y="164"/>
                  <a:pt x="436" y="164"/>
                  <a:pt x="423" y="150"/>
                </a:cubicBezTo>
                <a:cubicBezTo>
                  <a:pt x="409" y="136"/>
                  <a:pt x="409" y="109"/>
                  <a:pt x="423" y="109"/>
                </a:cubicBezTo>
                <a:cubicBezTo>
                  <a:pt x="436" y="95"/>
                  <a:pt x="464" y="95"/>
                  <a:pt x="477" y="109"/>
                </a:cubicBezTo>
                <a:cubicBezTo>
                  <a:pt x="477" y="109"/>
                  <a:pt x="477" y="136"/>
                  <a:pt x="477" y="150"/>
                </a:cubicBezTo>
                <a:close/>
              </a:path>
            </a:pathLst>
          </a:custGeom>
          <a:solidFill>
            <a:schemeClr val="accent2"/>
          </a:solidFill>
          <a:ln>
            <a:noFill/>
          </a:ln>
          <a:effectLs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14" name="Freeform 212"/>
          <p:cNvSpPr>
            <a:spLocks noChangeArrowheads="1"/>
          </p:cNvSpPr>
          <p:nvPr/>
        </p:nvSpPr>
        <p:spPr bwMode="auto">
          <a:xfrm>
            <a:off x="1572160" y="4449658"/>
            <a:ext cx="296109" cy="296186"/>
          </a:xfrm>
          <a:custGeom>
            <a:avLst/>
            <a:gdLst>
              <a:gd name="T0" fmla="*/ 520 w 547"/>
              <a:gd name="T1" fmla="*/ 152 h 548"/>
              <a:gd name="T2" fmla="*/ 520 w 547"/>
              <a:gd name="T3" fmla="*/ 152 h 548"/>
              <a:gd name="T4" fmla="*/ 534 w 547"/>
              <a:gd name="T5" fmla="*/ 55 h 548"/>
              <a:gd name="T6" fmla="*/ 520 w 547"/>
              <a:gd name="T7" fmla="*/ 41 h 548"/>
              <a:gd name="T8" fmla="*/ 505 w 547"/>
              <a:gd name="T9" fmla="*/ 55 h 548"/>
              <a:gd name="T10" fmla="*/ 478 w 547"/>
              <a:gd name="T11" fmla="*/ 164 h 548"/>
              <a:gd name="T12" fmla="*/ 437 w 547"/>
              <a:gd name="T13" fmla="*/ 191 h 548"/>
              <a:gd name="T14" fmla="*/ 437 w 547"/>
              <a:gd name="T15" fmla="*/ 55 h 548"/>
              <a:gd name="T16" fmla="*/ 423 w 547"/>
              <a:gd name="T17" fmla="*/ 41 h 548"/>
              <a:gd name="T18" fmla="*/ 411 w 547"/>
              <a:gd name="T19" fmla="*/ 55 h 548"/>
              <a:gd name="T20" fmla="*/ 411 w 547"/>
              <a:gd name="T21" fmla="*/ 191 h 548"/>
              <a:gd name="T22" fmla="*/ 411 w 547"/>
              <a:gd name="T23" fmla="*/ 191 h 548"/>
              <a:gd name="T24" fmla="*/ 382 w 547"/>
              <a:gd name="T25" fmla="*/ 191 h 548"/>
              <a:gd name="T26" fmla="*/ 382 w 547"/>
              <a:gd name="T27" fmla="*/ 191 h 548"/>
              <a:gd name="T28" fmla="*/ 356 w 547"/>
              <a:gd name="T29" fmla="*/ 14 h 548"/>
              <a:gd name="T30" fmla="*/ 341 w 547"/>
              <a:gd name="T31" fmla="*/ 0 h 548"/>
              <a:gd name="T32" fmla="*/ 328 w 547"/>
              <a:gd name="T33" fmla="*/ 14 h 548"/>
              <a:gd name="T34" fmla="*/ 341 w 547"/>
              <a:gd name="T35" fmla="*/ 191 h 548"/>
              <a:gd name="T36" fmla="*/ 341 w 547"/>
              <a:gd name="T37" fmla="*/ 206 h 548"/>
              <a:gd name="T38" fmla="*/ 300 w 547"/>
              <a:gd name="T39" fmla="*/ 206 h 548"/>
              <a:gd name="T40" fmla="*/ 314 w 547"/>
              <a:gd name="T41" fmla="*/ 82 h 548"/>
              <a:gd name="T42" fmla="*/ 300 w 547"/>
              <a:gd name="T43" fmla="*/ 68 h 548"/>
              <a:gd name="T44" fmla="*/ 273 w 547"/>
              <a:gd name="T45" fmla="*/ 82 h 548"/>
              <a:gd name="T46" fmla="*/ 259 w 547"/>
              <a:gd name="T47" fmla="*/ 206 h 548"/>
              <a:gd name="T48" fmla="*/ 246 w 547"/>
              <a:gd name="T49" fmla="*/ 206 h 548"/>
              <a:gd name="T50" fmla="*/ 259 w 547"/>
              <a:gd name="T51" fmla="*/ 14 h 548"/>
              <a:gd name="T52" fmla="*/ 232 w 547"/>
              <a:gd name="T53" fmla="*/ 0 h 548"/>
              <a:gd name="T54" fmla="*/ 218 w 547"/>
              <a:gd name="T55" fmla="*/ 14 h 548"/>
              <a:gd name="T56" fmla="*/ 205 w 547"/>
              <a:gd name="T57" fmla="*/ 206 h 548"/>
              <a:gd name="T58" fmla="*/ 205 w 547"/>
              <a:gd name="T59" fmla="*/ 206 h 548"/>
              <a:gd name="T60" fmla="*/ 205 w 547"/>
              <a:gd name="T61" fmla="*/ 191 h 548"/>
              <a:gd name="T62" fmla="*/ 164 w 547"/>
              <a:gd name="T63" fmla="*/ 55 h 548"/>
              <a:gd name="T64" fmla="*/ 150 w 547"/>
              <a:gd name="T65" fmla="*/ 41 h 548"/>
              <a:gd name="T66" fmla="*/ 137 w 547"/>
              <a:gd name="T67" fmla="*/ 68 h 548"/>
              <a:gd name="T68" fmla="*/ 164 w 547"/>
              <a:gd name="T69" fmla="*/ 191 h 548"/>
              <a:gd name="T70" fmla="*/ 164 w 547"/>
              <a:gd name="T71" fmla="*/ 191 h 548"/>
              <a:gd name="T72" fmla="*/ 164 w 547"/>
              <a:gd name="T73" fmla="*/ 191 h 548"/>
              <a:gd name="T74" fmla="*/ 109 w 547"/>
              <a:gd name="T75" fmla="*/ 41 h 548"/>
              <a:gd name="T76" fmla="*/ 96 w 547"/>
              <a:gd name="T77" fmla="*/ 27 h 548"/>
              <a:gd name="T78" fmla="*/ 82 w 547"/>
              <a:gd name="T79" fmla="*/ 55 h 548"/>
              <a:gd name="T80" fmla="*/ 123 w 547"/>
              <a:gd name="T81" fmla="*/ 191 h 548"/>
              <a:gd name="T82" fmla="*/ 96 w 547"/>
              <a:gd name="T83" fmla="*/ 178 h 548"/>
              <a:gd name="T84" fmla="*/ 41 w 547"/>
              <a:gd name="T85" fmla="*/ 41 h 548"/>
              <a:gd name="T86" fmla="*/ 14 w 547"/>
              <a:gd name="T87" fmla="*/ 41 h 548"/>
              <a:gd name="T88" fmla="*/ 0 w 547"/>
              <a:gd name="T89" fmla="*/ 68 h 548"/>
              <a:gd name="T90" fmla="*/ 55 w 547"/>
              <a:gd name="T91" fmla="*/ 164 h 548"/>
              <a:gd name="T92" fmla="*/ 14 w 547"/>
              <a:gd name="T93" fmla="*/ 137 h 548"/>
              <a:gd name="T94" fmla="*/ 96 w 547"/>
              <a:gd name="T95" fmla="*/ 547 h 548"/>
              <a:gd name="T96" fmla="*/ 465 w 547"/>
              <a:gd name="T97" fmla="*/ 547 h 548"/>
              <a:gd name="T98" fmla="*/ 546 w 547"/>
              <a:gd name="T99" fmla="*/ 137 h 548"/>
              <a:gd name="T100" fmla="*/ 520 w 547"/>
              <a:gd name="T101" fmla="*/ 152 h 548"/>
              <a:gd name="T102" fmla="*/ 273 w 547"/>
              <a:gd name="T103" fmla="*/ 452 h 548"/>
              <a:gd name="T104" fmla="*/ 273 w 547"/>
              <a:gd name="T105" fmla="*/ 452 h 548"/>
              <a:gd name="T106" fmla="*/ 191 w 547"/>
              <a:gd name="T107" fmla="*/ 370 h 548"/>
              <a:gd name="T108" fmla="*/ 273 w 547"/>
              <a:gd name="T109" fmla="*/ 273 h 548"/>
              <a:gd name="T110" fmla="*/ 368 w 547"/>
              <a:gd name="T111" fmla="*/ 370 h 548"/>
              <a:gd name="T112" fmla="*/ 273 w 547"/>
              <a:gd name="T113" fmla="*/ 452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47" h="548">
                <a:moveTo>
                  <a:pt x="520" y="152"/>
                </a:moveTo>
                <a:lnTo>
                  <a:pt x="520" y="152"/>
                </a:lnTo>
                <a:cubicBezTo>
                  <a:pt x="534" y="55"/>
                  <a:pt x="534" y="55"/>
                  <a:pt x="534" y="55"/>
                </a:cubicBezTo>
                <a:cubicBezTo>
                  <a:pt x="534" y="41"/>
                  <a:pt x="520" y="41"/>
                  <a:pt x="520" y="41"/>
                </a:cubicBezTo>
                <a:cubicBezTo>
                  <a:pt x="505" y="41"/>
                  <a:pt x="505" y="41"/>
                  <a:pt x="505" y="55"/>
                </a:cubicBezTo>
                <a:cubicBezTo>
                  <a:pt x="478" y="164"/>
                  <a:pt x="478" y="164"/>
                  <a:pt x="478" y="164"/>
                </a:cubicBezTo>
                <a:cubicBezTo>
                  <a:pt x="465" y="178"/>
                  <a:pt x="450" y="178"/>
                  <a:pt x="437" y="191"/>
                </a:cubicBezTo>
                <a:cubicBezTo>
                  <a:pt x="437" y="55"/>
                  <a:pt x="437" y="55"/>
                  <a:pt x="437" y="55"/>
                </a:cubicBezTo>
                <a:cubicBezTo>
                  <a:pt x="437" y="41"/>
                  <a:pt x="437" y="41"/>
                  <a:pt x="423" y="41"/>
                </a:cubicBezTo>
                <a:cubicBezTo>
                  <a:pt x="423" y="41"/>
                  <a:pt x="411" y="41"/>
                  <a:pt x="411" y="55"/>
                </a:cubicBezTo>
                <a:cubicBezTo>
                  <a:pt x="411" y="191"/>
                  <a:pt x="411" y="191"/>
                  <a:pt x="411" y="191"/>
                </a:cubicBezTo>
                <a:lnTo>
                  <a:pt x="411" y="191"/>
                </a:lnTo>
                <a:cubicBezTo>
                  <a:pt x="396" y="191"/>
                  <a:pt x="382" y="191"/>
                  <a:pt x="382" y="191"/>
                </a:cubicBezTo>
                <a:lnTo>
                  <a:pt x="382" y="191"/>
                </a:lnTo>
                <a:cubicBezTo>
                  <a:pt x="356" y="14"/>
                  <a:pt x="356" y="14"/>
                  <a:pt x="356" y="14"/>
                </a:cubicBezTo>
                <a:cubicBezTo>
                  <a:pt x="356" y="0"/>
                  <a:pt x="356" y="0"/>
                  <a:pt x="341" y="0"/>
                </a:cubicBezTo>
                <a:cubicBezTo>
                  <a:pt x="328" y="0"/>
                  <a:pt x="328" y="14"/>
                  <a:pt x="328" y="14"/>
                </a:cubicBezTo>
                <a:cubicBezTo>
                  <a:pt x="341" y="191"/>
                  <a:pt x="341" y="191"/>
                  <a:pt x="341" y="191"/>
                </a:cubicBezTo>
                <a:cubicBezTo>
                  <a:pt x="341" y="206"/>
                  <a:pt x="341" y="206"/>
                  <a:pt x="341" y="206"/>
                </a:cubicBezTo>
                <a:cubicBezTo>
                  <a:pt x="328" y="206"/>
                  <a:pt x="314" y="206"/>
                  <a:pt x="300" y="206"/>
                </a:cubicBezTo>
                <a:cubicBezTo>
                  <a:pt x="314" y="82"/>
                  <a:pt x="314" y="82"/>
                  <a:pt x="314" y="82"/>
                </a:cubicBezTo>
                <a:cubicBezTo>
                  <a:pt x="314" y="68"/>
                  <a:pt x="300" y="68"/>
                  <a:pt x="300" y="68"/>
                </a:cubicBezTo>
                <a:cubicBezTo>
                  <a:pt x="287" y="55"/>
                  <a:pt x="287" y="68"/>
                  <a:pt x="273" y="82"/>
                </a:cubicBezTo>
                <a:cubicBezTo>
                  <a:pt x="259" y="206"/>
                  <a:pt x="259" y="206"/>
                  <a:pt x="259" y="206"/>
                </a:cubicBezTo>
                <a:lnTo>
                  <a:pt x="246" y="206"/>
                </a:lnTo>
                <a:cubicBezTo>
                  <a:pt x="259" y="14"/>
                  <a:pt x="259" y="14"/>
                  <a:pt x="259" y="14"/>
                </a:cubicBezTo>
                <a:cubicBezTo>
                  <a:pt x="259" y="0"/>
                  <a:pt x="246" y="0"/>
                  <a:pt x="232" y="0"/>
                </a:cubicBezTo>
                <a:cubicBezTo>
                  <a:pt x="232" y="0"/>
                  <a:pt x="218" y="0"/>
                  <a:pt x="218" y="14"/>
                </a:cubicBezTo>
                <a:cubicBezTo>
                  <a:pt x="205" y="206"/>
                  <a:pt x="205" y="206"/>
                  <a:pt x="205" y="206"/>
                </a:cubicBezTo>
                <a:lnTo>
                  <a:pt x="205" y="206"/>
                </a:lnTo>
                <a:cubicBezTo>
                  <a:pt x="205" y="191"/>
                  <a:pt x="205" y="191"/>
                  <a:pt x="205" y="191"/>
                </a:cubicBezTo>
                <a:cubicBezTo>
                  <a:pt x="164" y="55"/>
                  <a:pt x="164" y="55"/>
                  <a:pt x="164" y="55"/>
                </a:cubicBezTo>
                <a:lnTo>
                  <a:pt x="150" y="41"/>
                </a:lnTo>
                <a:cubicBezTo>
                  <a:pt x="137" y="55"/>
                  <a:pt x="137" y="55"/>
                  <a:pt x="137" y="68"/>
                </a:cubicBezTo>
                <a:cubicBezTo>
                  <a:pt x="164" y="191"/>
                  <a:pt x="164" y="191"/>
                  <a:pt x="164" y="191"/>
                </a:cubicBezTo>
                <a:lnTo>
                  <a:pt x="164" y="191"/>
                </a:lnTo>
                <a:lnTo>
                  <a:pt x="164" y="191"/>
                </a:lnTo>
                <a:cubicBezTo>
                  <a:pt x="109" y="41"/>
                  <a:pt x="109" y="41"/>
                  <a:pt x="109" y="41"/>
                </a:cubicBezTo>
                <a:cubicBezTo>
                  <a:pt x="109" y="27"/>
                  <a:pt x="96" y="27"/>
                  <a:pt x="96" y="27"/>
                </a:cubicBezTo>
                <a:cubicBezTo>
                  <a:pt x="82" y="27"/>
                  <a:pt x="82" y="41"/>
                  <a:pt x="82" y="55"/>
                </a:cubicBezTo>
                <a:cubicBezTo>
                  <a:pt x="123" y="191"/>
                  <a:pt x="123" y="191"/>
                  <a:pt x="123" y="191"/>
                </a:cubicBezTo>
                <a:cubicBezTo>
                  <a:pt x="123" y="178"/>
                  <a:pt x="109" y="178"/>
                  <a:pt x="96" y="178"/>
                </a:cubicBezTo>
                <a:cubicBezTo>
                  <a:pt x="41" y="41"/>
                  <a:pt x="41" y="41"/>
                  <a:pt x="41" y="41"/>
                </a:cubicBezTo>
                <a:cubicBezTo>
                  <a:pt x="27" y="41"/>
                  <a:pt x="27" y="41"/>
                  <a:pt x="14" y="41"/>
                </a:cubicBezTo>
                <a:cubicBezTo>
                  <a:pt x="0" y="41"/>
                  <a:pt x="0" y="55"/>
                  <a:pt x="0" y="68"/>
                </a:cubicBezTo>
                <a:cubicBezTo>
                  <a:pt x="55" y="164"/>
                  <a:pt x="55" y="164"/>
                  <a:pt x="55" y="164"/>
                </a:cubicBezTo>
                <a:cubicBezTo>
                  <a:pt x="41" y="152"/>
                  <a:pt x="27" y="152"/>
                  <a:pt x="14" y="137"/>
                </a:cubicBezTo>
                <a:cubicBezTo>
                  <a:pt x="96" y="547"/>
                  <a:pt x="96" y="547"/>
                  <a:pt x="96" y="547"/>
                </a:cubicBezTo>
                <a:cubicBezTo>
                  <a:pt x="465" y="547"/>
                  <a:pt x="465" y="547"/>
                  <a:pt x="465" y="547"/>
                </a:cubicBezTo>
                <a:cubicBezTo>
                  <a:pt x="546" y="137"/>
                  <a:pt x="546" y="137"/>
                  <a:pt x="546" y="137"/>
                </a:cubicBezTo>
                <a:cubicBezTo>
                  <a:pt x="546" y="152"/>
                  <a:pt x="534" y="152"/>
                  <a:pt x="520" y="152"/>
                </a:cubicBezTo>
                <a:close/>
                <a:moveTo>
                  <a:pt x="273" y="452"/>
                </a:moveTo>
                <a:lnTo>
                  <a:pt x="273" y="452"/>
                </a:lnTo>
                <a:cubicBezTo>
                  <a:pt x="232" y="452"/>
                  <a:pt x="191" y="410"/>
                  <a:pt x="191" y="370"/>
                </a:cubicBezTo>
                <a:cubicBezTo>
                  <a:pt x="191" y="315"/>
                  <a:pt x="232" y="273"/>
                  <a:pt x="273" y="273"/>
                </a:cubicBezTo>
                <a:cubicBezTo>
                  <a:pt x="328" y="273"/>
                  <a:pt x="368" y="315"/>
                  <a:pt x="368" y="370"/>
                </a:cubicBezTo>
                <a:cubicBezTo>
                  <a:pt x="368" y="410"/>
                  <a:pt x="328" y="452"/>
                  <a:pt x="273" y="452"/>
                </a:cubicBezTo>
                <a:close/>
              </a:path>
            </a:pathLst>
          </a:custGeom>
          <a:solidFill>
            <a:schemeClr val="accent1"/>
          </a:solidFill>
          <a:ln>
            <a:noFill/>
          </a:ln>
          <a:effectLs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15" name="Freeform 734"/>
          <p:cNvSpPr>
            <a:spLocks noChangeArrowheads="1"/>
          </p:cNvSpPr>
          <p:nvPr/>
        </p:nvSpPr>
        <p:spPr bwMode="auto">
          <a:xfrm>
            <a:off x="1580712" y="6211806"/>
            <a:ext cx="296109" cy="228762"/>
          </a:xfrm>
          <a:custGeom>
            <a:avLst/>
            <a:gdLst>
              <a:gd name="T0" fmla="*/ 287 w 547"/>
              <a:gd name="T1" fmla="*/ 82 h 424"/>
              <a:gd name="T2" fmla="*/ 287 w 547"/>
              <a:gd name="T3" fmla="*/ 82 h 424"/>
              <a:gd name="T4" fmla="*/ 205 w 547"/>
              <a:gd name="T5" fmla="*/ 96 h 424"/>
              <a:gd name="T6" fmla="*/ 96 w 547"/>
              <a:gd name="T7" fmla="*/ 0 h 424"/>
              <a:gd name="T8" fmla="*/ 68 w 547"/>
              <a:gd name="T9" fmla="*/ 0 h 424"/>
              <a:gd name="T10" fmla="*/ 82 w 547"/>
              <a:gd name="T11" fmla="*/ 14 h 424"/>
              <a:gd name="T12" fmla="*/ 178 w 547"/>
              <a:gd name="T13" fmla="*/ 96 h 424"/>
              <a:gd name="T14" fmla="*/ 123 w 547"/>
              <a:gd name="T15" fmla="*/ 109 h 424"/>
              <a:gd name="T16" fmla="*/ 14 w 547"/>
              <a:gd name="T17" fmla="*/ 27 h 424"/>
              <a:gd name="T18" fmla="*/ 0 w 547"/>
              <a:gd name="T19" fmla="*/ 27 h 424"/>
              <a:gd name="T20" fmla="*/ 0 w 547"/>
              <a:gd name="T21" fmla="*/ 41 h 424"/>
              <a:gd name="T22" fmla="*/ 96 w 547"/>
              <a:gd name="T23" fmla="*/ 109 h 424"/>
              <a:gd name="T24" fmla="*/ 41 w 547"/>
              <a:gd name="T25" fmla="*/ 178 h 424"/>
              <a:gd name="T26" fmla="*/ 287 w 547"/>
              <a:gd name="T27" fmla="*/ 423 h 424"/>
              <a:gd name="T28" fmla="*/ 546 w 547"/>
              <a:gd name="T29" fmla="*/ 178 h 424"/>
              <a:gd name="T30" fmla="*/ 287 w 547"/>
              <a:gd name="T31" fmla="*/ 82 h 424"/>
              <a:gd name="T32" fmla="*/ 109 w 547"/>
              <a:gd name="T33" fmla="*/ 137 h 424"/>
              <a:gd name="T34" fmla="*/ 109 w 547"/>
              <a:gd name="T35" fmla="*/ 137 h 424"/>
              <a:gd name="T36" fmla="*/ 205 w 547"/>
              <a:gd name="T37" fmla="*/ 205 h 424"/>
              <a:gd name="T38" fmla="*/ 218 w 547"/>
              <a:gd name="T39" fmla="*/ 205 h 424"/>
              <a:gd name="T40" fmla="*/ 232 w 547"/>
              <a:gd name="T41" fmla="*/ 205 h 424"/>
              <a:gd name="T42" fmla="*/ 232 w 547"/>
              <a:gd name="T43" fmla="*/ 191 h 424"/>
              <a:gd name="T44" fmla="*/ 150 w 547"/>
              <a:gd name="T45" fmla="*/ 123 h 424"/>
              <a:gd name="T46" fmla="*/ 205 w 547"/>
              <a:gd name="T47" fmla="*/ 109 h 424"/>
              <a:gd name="T48" fmla="*/ 287 w 547"/>
              <a:gd name="T49" fmla="*/ 178 h 424"/>
              <a:gd name="T50" fmla="*/ 287 w 547"/>
              <a:gd name="T51" fmla="*/ 178 h 424"/>
              <a:gd name="T52" fmla="*/ 300 w 547"/>
              <a:gd name="T53" fmla="*/ 178 h 424"/>
              <a:gd name="T54" fmla="*/ 300 w 547"/>
              <a:gd name="T55" fmla="*/ 164 h 424"/>
              <a:gd name="T56" fmla="*/ 232 w 547"/>
              <a:gd name="T57" fmla="*/ 109 h 424"/>
              <a:gd name="T58" fmla="*/ 287 w 547"/>
              <a:gd name="T59" fmla="*/ 109 h 424"/>
              <a:gd name="T60" fmla="*/ 519 w 547"/>
              <a:gd name="T61" fmla="*/ 178 h 424"/>
              <a:gd name="T62" fmla="*/ 287 w 547"/>
              <a:gd name="T63" fmla="*/ 232 h 424"/>
              <a:gd name="T64" fmla="*/ 55 w 547"/>
              <a:gd name="T65" fmla="*/ 178 h 424"/>
              <a:gd name="T66" fmla="*/ 109 w 547"/>
              <a:gd name="T67" fmla="*/ 137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47" h="424">
                <a:moveTo>
                  <a:pt x="287" y="82"/>
                </a:moveTo>
                <a:lnTo>
                  <a:pt x="287" y="82"/>
                </a:lnTo>
                <a:cubicBezTo>
                  <a:pt x="259" y="82"/>
                  <a:pt x="232" y="96"/>
                  <a:pt x="205" y="96"/>
                </a:cubicBezTo>
                <a:cubicBezTo>
                  <a:pt x="96" y="0"/>
                  <a:pt x="96" y="0"/>
                  <a:pt x="96" y="0"/>
                </a:cubicBezTo>
                <a:cubicBezTo>
                  <a:pt x="82" y="0"/>
                  <a:pt x="82" y="0"/>
                  <a:pt x="68" y="0"/>
                </a:cubicBezTo>
                <a:cubicBezTo>
                  <a:pt x="68" y="0"/>
                  <a:pt x="68" y="14"/>
                  <a:pt x="82" y="14"/>
                </a:cubicBezTo>
                <a:cubicBezTo>
                  <a:pt x="178" y="96"/>
                  <a:pt x="178" y="96"/>
                  <a:pt x="178" y="96"/>
                </a:cubicBezTo>
                <a:cubicBezTo>
                  <a:pt x="150" y="96"/>
                  <a:pt x="137" y="109"/>
                  <a:pt x="123" y="109"/>
                </a:cubicBezTo>
                <a:cubicBezTo>
                  <a:pt x="14" y="27"/>
                  <a:pt x="14" y="27"/>
                  <a:pt x="14" y="27"/>
                </a:cubicBezTo>
                <a:lnTo>
                  <a:pt x="0" y="27"/>
                </a:lnTo>
                <a:lnTo>
                  <a:pt x="0" y="41"/>
                </a:lnTo>
                <a:cubicBezTo>
                  <a:pt x="96" y="109"/>
                  <a:pt x="96" y="109"/>
                  <a:pt x="96" y="109"/>
                </a:cubicBezTo>
                <a:cubicBezTo>
                  <a:pt x="55" y="123"/>
                  <a:pt x="41" y="150"/>
                  <a:pt x="41" y="178"/>
                </a:cubicBezTo>
                <a:cubicBezTo>
                  <a:pt x="41" y="314"/>
                  <a:pt x="150" y="423"/>
                  <a:pt x="287" y="423"/>
                </a:cubicBezTo>
                <a:cubicBezTo>
                  <a:pt x="437" y="423"/>
                  <a:pt x="546" y="314"/>
                  <a:pt x="546" y="178"/>
                </a:cubicBezTo>
                <a:cubicBezTo>
                  <a:pt x="546" y="123"/>
                  <a:pt x="423" y="82"/>
                  <a:pt x="287" y="82"/>
                </a:cubicBezTo>
                <a:close/>
                <a:moveTo>
                  <a:pt x="109" y="137"/>
                </a:moveTo>
                <a:lnTo>
                  <a:pt x="109" y="137"/>
                </a:lnTo>
                <a:cubicBezTo>
                  <a:pt x="205" y="205"/>
                  <a:pt x="205" y="205"/>
                  <a:pt x="205" y="205"/>
                </a:cubicBezTo>
                <a:cubicBezTo>
                  <a:pt x="218" y="205"/>
                  <a:pt x="218" y="205"/>
                  <a:pt x="218" y="205"/>
                </a:cubicBezTo>
                <a:cubicBezTo>
                  <a:pt x="218" y="205"/>
                  <a:pt x="218" y="205"/>
                  <a:pt x="232" y="205"/>
                </a:cubicBezTo>
                <a:lnTo>
                  <a:pt x="232" y="191"/>
                </a:lnTo>
                <a:cubicBezTo>
                  <a:pt x="150" y="123"/>
                  <a:pt x="150" y="123"/>
                  <a:pt x="150" y="123"/>
                </a:cubicBezTo>
                <a:cubicBezTo>
                  <a:pt x="164" y="123"/>
                  <a:pt x="178" y="123"/>
                  <a:pt x="205" y="109"/>
                </a:cubicBezTo>
                <a:cubicBezTo>
                  <a:pt x="287" y="178"/>
                  <a:pt x="287" y="178"/>
                  <a:pt x="287" y="178"/>
                </a:cubicBezTo>
                <a:lnTo>
                  <a:pt x="287" y="178"/>
                </a:lnTo>
                <a:cubicBezTo>
                  <a:pt x="300" y="178"/>
                  <a:pt x="300" y="178"/>
                  <a:pt x="300" y="178"/>
                </a:cubicBezTo>
                <a:lnTo>
                  <a:pt x="300" y="164"/>
                </a:lnTo>
                <a:cubicBezTo>
                  <a:pt x="232" y="109"/>
                  <a:pt x="232" y="109"/>
                  <a:pt x="232" y="109"/>
                </a:cubicBezTo>
                <a:cubicBezTo>
                  <a:pt x="246" y="109"/>
                  <a:pt x="273" y="109"/>
                  <a:pt x="287" y="109"/>
                </a:cubicBezTo>
                <a:cubicBezTo>
                  <a:pt x="437" y="109"/>
                  <a:pt x="519" y="150"/>
                  <a:pt x="519" y="178"/>
                </a:cubicBezTo>
                <a:cubicBezTo>
                  <a:pt x="519" y="191"/>
                  <a:pt x="437" y="232"/>
                  <a:pt x="287" y="232"/>
                </a:cubicBezTo>
                <a:cubicBezTo>
                  <a:pt x="150" y="232"/>
                  <a:pt x="55" y="191"/>
                  <a:pt x="55" y="178"/>
                </a:cubicBezTo>
                <a:cubicBezTo>
                  <a:pt x="55" y="164"/>
                  <a:pt x="82" y="150"/>
                  <a:pt x="109" y="137"/>
                </a:cubicBezTo>
                <a:close/>
              </a:path>
            </a:pathLst>
          </a:custGeom>
          <a:solidFill>
            <a:schemeClr val="accent5"/>
          </a:solidFill>
          <a:ln>
            <a:noFill/>
          </a:ln>
          <a:effectLs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nvGrpSpPr>
          <p:cNvPr id="116" name="Group 115"/>
          <p:cNvGrpSpPr/>
          <p:nvPr/>
        </p:nvGrpSpPr>
        <p:grpSpPr>
          <a:xfrm>
            <a:off x="1579221" y="5325948"/>
            <a:ext cx="279256" cy="296186"/>
            <a:chOff x="881213" y="5206321"/>
            <a:chExt cx="529582" cy="561688"/>
          </a:xfrm>
          <a:solidFill>
            <a:schemeClr val="accent3"/>
          </a:solidFill>
        </p:grpSpPr>
        <p:sp>
          <p:nvSpPr>
            <p:cNvPr id="117" name="Freeform 28"/>
            <p:cNvSpPr>
              <a:spLocks noChangeArrowheads="1"/>
            </p:cNvSpPr>
            <p:nvPr/>
          </p:nvSpPr>
          <p:spPr bwMode="auto">
            <a:xfrm>
              <a:off x="935996" y="5206321"/>
              <a:ext cx="22827" cy="164396"/>
            </a:xfrm>
            <a:custGeom>
              <a:avLst/>
              <a:gdLst>
                <a:gd name="T0" fmla="*/ 13 w 28"/>
                <a:gd name="T1" fmla="*/ 163 h 164"/>
                <a:gd name="T2" fmla="*/ 13 w 28"/>
                <a:gd name="T3" fmla="*/ 163 h 164"/>
                <a:gd name="T4" fmla="*/ 27 w 28"/>
                <a:gd name="T5" fmla="*/ 150 h 164"/>
                <a:gd name="T6" fmla="*/ 27 w 28"/>
                <a:gd name="T7" fmla="*/ 13 h 164"/>
                <a:gd name="T8" fmla="*/ 13 w 28"/>
                <a:gd name="T9" fmla="*/ 0 h 164"/>
                <a:gd name="T10" fmla="*/ 0 w 28"/>
                <a:gd name="T11" fmla="*/ 13 h 164"/>
                <a:gd name="T12" fmla="*/ 0 w 28"/>
                <a:gd name="T13" fmla="*/ 150 h 164"/>
                <a:gd name="T14" fmla="*/ 13 w 28"/>
                <a:gd name="T15" fmla="*/ 163 h 1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164">
                  <a:moveTo>
                    <a:pt x="13" y="163"/>
                  </a:moveTo>
                  <a:lnTo>
                    <a:pt x="13" y="163"/>
                  </a:lnTo>
                  <a:cubicBezTo>
                    <a:pt x="27" y="163"/>
                    <a:pt x="27" y="150"/>
                    <a:pt x="27" y="150"/>
                  </a:cubicBezTo>
                  <a:cubicBezTo>
                    <a:pt x="27" y="13"/>
                    <a:pt x="27" y="13"/>
                    <a:pt x="27" y="13"/>
                  </a:cubicBezTo>
                  <a:cubicBezTo>
                    <a:pt x="27" y="13"/>
                    <a:pt x="27" y="0"/>
                    <a:pt x="13" y="0"/>
                  </a:cubicBezTo>
                  <a:lnTo>
                    <a:pt x="0" y="13"/>
                  </a:lnTo>
                  <a:cubicBezTo>
                    <a:pt x="0" y="150"/>
                    <a:pt x="0" y="150"/>
                    <a:pt x="0" y="150"/>
                  </a:cubicBezTo>
                  <a:lnTo>
                    <a:pt x="13" y="163"/>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18" name="Freeform 29"/>
            <p:cNvSpPr>
              <a:spLocks noChangeArrowheads="1"/>
            </p:cNvSpPr>
            <p:nvPr/>
          </p:nvSpPr>
          <p:spPr bwMode="auto">
            <a:xfrm>
              <a:off x="881213" y="5206321"/>
              <a:ext cx="150658" cy="561688"/>
            </a:xfrm>
            <a:custGeom>
              <a:avLst/>
              <a:gdLst>
                <a:gd name="T0" fmla="*/ 137 w 151"/>
                <a:gd name="T1" fmla="*/ 0 h 548"/>
                <a:gd name="T2" fmla="*/ 137 w 151"/>
                <a:gd name="T3" fmla="*/ 0 h 548"/>
                <a:gd name="T4" fmla="*/ 123 w 151"/>
                <a:gd name="T5" fmla="*/ 13 h 548"/>
                <a:gd name="T6" fmla="*/ 123 w 151"/>
                <a:gd name="T7" fmla="*/ 150 h 548"/>
                <a:gd name="T8" fmla="*/ 68 w 151"/>
                <a:gd name="T9" fmla="*/ 204 h 548"/>
                <a:gd name="T10" fmla="*/ 14 w 151"/>
                <a:gd name="T11" fmla="*/ 150 h 548"/>
                <a:gd name="T12" fmla="*/ 14 w 151"/>
                <a:gd name="T13" fmla="*/ 13 h 548"/>
                <a:gd name="T14" fmla="*/ 0 w 151"/>
                <a:gd name="T15" fmla="*/ 0 h 548"/>
                <a:gd name="T16" fmla="*/ 0 w 151"/>
                <a:gd name="T17" fmla="*/ 13 h 548"/>
                <a:gd name="T18" fmla="*/ 0 w 151"/>
                <a:gd name="T19" fmla="*/ 150 h 548"/>
                <a:gd name="T20" fmla="*/ 55 w 151"/>
                <a:gd name="T21" fmla="*/ 218 h 548"/>
                <a:gd name="T22" fmla="*/ 55 w 151"/>
                <a:gd name="T23" fmla="*/ 533 h 548"/>
                <a:gd name="T24" fmla="*/ 68 w 151"/>
                <a:gd name="T25" fmla="*/ 547 h 548"/>
                <a:gd name="T26" fmla="*/ 82 w 151"/>
                <a:gd name="T27" fmla="*/ 533 h 548"/>
                <a:gd name="T28" fmla="*/ 82 w 151"/>
                <a:gd name="T29" fmla="*/ 218 h 548"/>
                <a:gd name="T30" fmla="*/ 150 w 151"/>
                <a:gd name="T31" fmla="*/ 150 h 548"/>
                <a:gd name="T32" fmla="*/ 150 w 151"/>
                <a:gd name="T33" fmla="*/ 13 h 548"/>
                <a:gd name="T34" fmla="*/ 137 w 151"/>
                <a:gd name="T35" fmla="*/ 0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1" h="548">
                  <a:moveTo>
                    <a:pt x="137" y="0"/>
                  </a:moveTo>
                  <a:lnTo>
                    <a:pt x="137" y="0"/>
                  </a:lnTo>
                  <a:lnTo>
                    <a:pt x="123" y="13"/>
                  </a:lnTo>
                  <a:cubicBezTo>
                    <a:pt x="123" y="150"/>
                    <a:pt x="123" y="150"/>
                    <a:pt x="123" y="150"/>
                  </a:cubicBezTo>
                  <a:cubicBezTo>
                    <a:pt x="123" y="177"/>
                    <a:pt x="96" y="204"/>
                    <a:pt x="68" y="204"/>
                  </a:cubicBezTo>
                  <a:cubicBezTo>
                    <a:pt x="41" y="204"/>
                    <a:pt x="14" y="177"/>
                    <a:pt x="14" y="150"/>
                  </a:cubicBezTo>
                  <a:cubicBezTo>
                    <a:pt x="14" y="13"/>
                    <a:pt x="14" y="13"/>
                    <a:pt x="14" y="13"/>
                  </a:cubicBezTo>
                  <a:cubicBezTo>
                    <a:pt x="14" y="13"/>
                    <a:pt x="14" y="0"/>
                    <a:pt x="0" y="0"/>
                  </a:cubicBezTo>
                  <a:lnTo>
                    <a:pt x="0" y="13"/>
                  </a:lnTo>
                  <a:cubicBezTo>
                    <a:pt x="0" y="150"/>
                    <a:pt x="0" y="150"/>
                    <a:pt x="0" y="150"/>
                  </a:cubicBezTo>
                  <a:cubicBezTo>
                    <a:pt x="0" y="177"/>
                    <a:pt x="14" y="218"/>
                    <a:pt x="55" y="218"/>
                  </a:cubicBezTo>
                  <a:cubicBezTo>
                    <a:pt x="55" y="533"/>
                    <a:pt x="55" y="533"/>
                    <a:pt x="55" y="533"/>
                  </a:cubicBezTo>
                  <a:cubicBezTo>
                    <a:pt x="55" y="547"/>
                    <a:pt x="68" y="547"/>
                    <a:pt x="68" y="547"/>
                  </a:cubicBezTo>
                  <a:cubicBezTo>
                    <a:pt x="82" y="547"/>
                    <a:pt x="82" y="547"/>
                    <a:pt x="82" y="533"/>
                  </a:cubicBezTo>
                  <a:cubicBezTo>
                    <a:pt x="82" y="218"/>
                    <a:pt x="82" y="218"/>
                    <a:pt x="82" y="218"/>
                  </a:cubicBezTo>
                  <a:cubicBezTo>
                    <a:pt x="123" y="218"/>
                    <a:pt x="150" y="177"/>
                    <a:pt x="150" y="150"/>
                  </a:cubicBezTo>
                  <a:cubicBezTo>
                    <a:pt x="150" y="13"/>
                    <a:pt x="150" y="13"/>
                    <a:pt x="150" y="13"/>
                  </a:cubicBezTo>
                  <a:cubicBezTo>
                    <a:pt x="150" y="13"/>
                    <a:pt x="150" y="0"/>
                    <a:pt x="137"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19" name="Freeform 30"/>
            <p:cNvSpPr>
              <a:spLocks noChangeArrowheads="1"/>
            </p:cNvSpPr>
            <p:nvPr/>
          </p:nvSpPr>
          <p:spPr bwMode="auto">
            <a:xfrm>
              <a:off x="1104916" y="5206321"/>
              <a:ext cx="150658" cy="561688"/>
            </a:xfrm>
            <a:custGeom>
              <a:avLst/>
              <a:gdLst>
                <a:gd name="T0" fmla="*/ 151 w 152"/>
                <a:gd name="T1" fmla="*/ 68 h 548"/>
                <a:gd name="T2" fmla="*/ 151 w 152"/>
                <a:gd name="T3" fmla="*/ 68 h 548"/>
                <a:gd name="T4" fmla="*/ 69 w 152"/>
                <a:gd name="T5" fmla="*/ 0 h 548"/>
                <a:gd name="T6" fmla="*/ 0 w 152"/>
                <a:gd name="T7" fmla="*/ 68 h 548"/>
                <a:gd name="T8" fmla="*/ 0 w 152"/>
                <a:gd name="T9" fmla="*/ 81 h 548"/>
                <a:gd name="T10" fmla="*/ 0 w 152"/>
                <a:gd name="T11" fmla="*/ 150 h 548"/>
                <a:gd name="T12" fmla="*/ 55 w 152"/>
                <a:gd name="T13" fmla="*/ 218 h 548"/>
                <a:gd name="T14" fmla="*/ 55 w 152"/>
                <a:gd name="T15" fmla="*/ 533 h 548"/>
                <a:gd name="T16" fmla="*/ 69 w 152"/>
                <a:gd name="T17" fmla="*/ 547 h 548"/>
                <a:gd name="T18" fmla="*/ 96 w 152"/>
                <a:gd name="T19" fmla="*/ 533 h 548"/>
                <a:gd name="T20" fmla="*/ 96 w 152"/>
                <a:gd name="T21" fmla="*/ 218 h 548"/>
                <a:gd name="T22" fmla="*/ 151 w 152"/>
                <a:gd name="T23" fmla="*/ 150 h 548"/>
                <a:gd name="T24" fmla="*/ 151 w 152"/>
                <a:gd name="T25" fmla="*/ 81 h 548"/>
                <a:gd name="T26" fmla="*/ 151 w 152"/>
                <a:gd name="T27" fmla="*/ 68 h 548"/>
                <a:gd name="T28" fmla="*/ 69 w 152"/>
                <a:gd name="T29" fmla="*/ 204 h 548"/>
                <a:gd name="T30" fmla="*/ 69 w 152"/>
                <a:gd name="T31" fmla="*/ 204 h 548"/>
                <a:gd name="T32" fmla="*/ 14 w 152"/>
                <a:gd name="T33" fmla="*/ 150 h 548"/>
                <a:gd name="T34" fmla="*/ 14 w 152"/>
                <a:gd name="T35" fmla="*/ 81 h 548"/>
                <a:gd name="T36" fmla="*/ 69 w 152"/>
                <a:gd name="T37" fmla="*/ 27 h 548"/>
                <a:gd name="T38" fmla="*/ 123 w 152"/>
                <a:gd name="T39" fmla="*/ 81 h 548"/>
                <a:gd name="T40" fmla="*/ 123 w 152"/>
                <a:gd name="T41" fmla="*/ 150 h 548"/>
                <a:gd name="T42" fmla="*/ 69 w 152"/>
                <a:gd name="T43" fmla="*/ 204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2" h="548">
                  <a:moveTo>
                    <a:pt x="151" y="68"/>
                  </a:moveTo>
                  <a:lnTo>
                    <a:pt x="151" y="68"/>
                  </a:lnTo>
                  <a:cubicBezTo>
                    <a:pt x="151" y="40"/>
                    <a:pt x="110" y="0"/>
                    <a:pt x="69" y="0"/>
                  </a:cubicBezTo>
                  <a:cubicBezTo>
                    <a:pt x="28" y="0"/>
                    <a:pt x="0" y="40"/>
                    <a:pt x="0" y="68"/>
                  </a:cubicBezTo>
                  <a:cubicBezTo>
                    <a:pt x="0" y="68"/>
                    <a:pt x="0" y="68"/>
                    <a:pt x="0" y="81"/>
                  </a:cubicBezTo>
                  <a:cubicBezTo>
                    <a:pt x="0" y="150"/>
                    <a:pt x="0" y="150"/>
                    <a:pt x="0" y="150"/>
                  </a:cubicBezTo>
                  <a:cubicBezTo>
                    <a:pt x="0" y="177"/>
                    <a:pt x="28" y="218"/>
                    <a:pt x="55" y="218"/>
                  </a:cubicBezTo>
                  <a:cubicBezTo>
                    <a:pt x="55" y="533"/>
                    <a:pt x="55" y="533"/>
                    <a:pt x="55" y="533"/>
                  </a:cubicBezTo>
                  <a:cubicBezTo>
                    <a:pt x="55" y="547"/>
                    <a:pt x="69" y="547"/>
                    <a:pt x="69" y="547"/>
                  </a:cubicBezTo>
                  <a:cubicBezTo>
                    <a:pt x="82" y="547"/>
                    <a:pt x="96" y="547"/>
                    <a:pt x="96" y="533"/>
                  </a:cubicBezTo>
                  <a:cubicBezTo>
                    <a:pt x="96" y="218"/>
                    <a:pt x="96" y="218"/>
                    <a:pt x="96" y="218"/>
                  </a:cubicBezTo>
                  <a:cubicBezTo>
                    <a:pt x="123" y="218"/>
                    <a:pt x="151" y="177"/>
                    <a:pt x="151" y="150"/>
                  </a:cubicBezTo>
                  <a:cubicBezTo>
                    <a:pt x="151" y="81"/>
                    <a:pt x="151" y="81"/>
                    <a:pt x="151" y="81"/>
                  </a:cubicBezTo>
                  <a:cubicBezTo>
                    <a:pt x="151" y="68"/>
                    <a:pt x="151" y="68"/>
                    <a:pt x="151" y="68"/>
                  </a:cubicBezTo>
                  <a:close/>
                  <a:moveTo>
                    <a:pt x="69" y="204"/>
                  </a:moveTo>
                  <a:lnTo>
                    <a:pt x="69" y="204"/>
                  </a:lnTo>
                  <a:cubicBezTo>
                    <a:pt x="41" y="204"/>
                    <a:pt x="14" y="177"/>
                    <a:pt x="14" y="150"/>
                  </a:cubicBezTo>
                  <a:cubicBezTo>
                    <a:pt x="14" y="81"/>
                    <a:pt x="14" y="81"/>
                    <a:pt x="14" y="81"/>
                  </a:cubicBezTo>
                  <a:cubicBezTo>
                    <a:pt x="14" y="54"/>
                    <a:pt x="41" y="27"/>
                    <a:pt x="69" y="27"/>
                  </a:cubicBezTo>
                  <a:cubicBezTo>
                    <a:pt x="110" y="27"/>
                    <a:pt x="123" y="54"/>
                    <a:pt x="123" y="81"/>
                  </a:cubicBezTo>
                  <a:cubicBezTo>
                    <a:pt x="123" y="150"/>
                    <a:pt x="123" y="150"/>
                    <a:pt x="123" y="150"/>
                  </a:cubicBezTo>
                  <a:cubicBezTo>
                    <a:pt x="123" y="177"/>
                    <a:pt x="110" y="204"/>
                    <a:pt x="69" y="204"/>
                  </a:cubicBezTo>
                  <a:close/>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20" name="Freeform 31"/>
            <p:cNvSpPr>
              <a:spLocks noChangeArrowheads="1"/>
            </p:cNvSpPr>
            <p:nvPr/>
          </p:nvSpPr>
          <p:spPr bwMode="auto">
            <a:xfrm>
              <a:off x="1301227" y="5220022"/>
              <a:ext cx="109568" cy="534289"/>
            </a:xfrm>
            <a:custGeom>
              <a:avLst/>
              <a:gdLst>
                <a:gd name="T0" fmla="*/ 110 w 111"/>
                <a:gd name="T1" fmla="*/ 0 h 521"/>
                <a:gd name="T2" fmla="*/ 110 w 111"/>
                <a:gd name="T3" fmla="*/ 0 h 521"/>
                <a:gd name="T4" fmla="*/ 110 w 111"/>
                <a:gd name="T5" fmla="*/ 520 h 521"/>
                <a:gd name="T6" fmla="*/ 41 w 111"/>
                <a:gd name="T7" fmla="*/ 520 h 521"/>
                <a:gd name="T8" fmla="*/ 55 w 111"/>
                <a:gd name="T9" fmla="*/ 369 h 521"/>
                <a:gd name="T10" fmla="*/ 14 w 111"/>
                <a:gd name="T11" fmla="*/ 302 h 521"/>
                <a:gd name="T12" fmla="*/ 110 w 111"/>
                <a:gd name="T13" fmla="*/ 0 h 521"/>
              </a:gdLst>
              <a:ahLst/>
              <a:cxnLst>
                <a:cxn ang="0">
                  <a:pos x="T0" y="T1"/>
                </a:cxn>
                <a:cxn ang="0">
                  <a:pos x="T2" y="T3"/>
                </a:cxn>
                <a:cxn ang="0">
                  <a:pos x="T4" y="T5"/>
                </a:cxn>
                <a:cxn ang="0">
                  <a:pos x="T6" y="T7"/>
                </a:cxn>
                <a:cxn ang="0">
                  <a:pos x="T8" y="T9"/>
                </a:cxn>
                <a:cxn ang="0">
                  <a:pos x="T10" y="T11"/>
                </a:cxn>
                <a:cxn ang="0">
                  <a:pos x="T12" y="T13"/>
                </a:cxn>
              </a:cxnLst>
              <a:rect l="0" t="0" r="r" b="b"/>
              <a:pathLst>
                <a:path w="111" h="521">
                  <a:moveTo>
                    <a:pt x="110" y="0"/>
                  </a:moveTo>
                  <a:lnTo>
                    <a:pt x="110" y="0"/>
                  </a:lnTo>
                  <a:cubicBezTo>
                    <a:pt x="110" y="520"/>
                    <a:pt x="110" y="520"/>
                    <a:pt x="110" y="520"/>
                  </a:cubicBezTo>
                  <a:cubicBezTo>
                    <a:pt x="41" y="520"/>
                    <a:pt x="41" y="520"/>
                    <a:pt x="41" y="520"/>
                  </a:cubicBezTo>
                  <a:cubicBezTo>
                    <a:pt x="55" y="369"/>
                    <a:pt x="55" y="369"/>
                    <a:pt x="55" y="369"/>
                  </a:cubicBezTo>
                  <a:cubicBezTo>
                    <a:pt x="55" y="369"/>
                    <a:pt x="0" y="369"/>
                    <a:pt x="14" y="302"/>
                  </a:cubicBezTo>
                  <a:cubicBezTo>
                    <a:pt x="28" y="246"/>
                    <a:pt x="41" y="27"/>
                    <a:pt x="110"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21" name="Freeform 912"/>
            <p:cNvSpPr>
              <a:spLocks noChangeArrowheads="1"/>
            </p:cNvSpPr>
            <p:nvPr/>
          </p:nvSpPr>
          <p:spPr bwMode="auto">
            <a:xfrm>
              <a:off x="1118611" y="5233721"/>
              <a:ext cx="123266" cy="178097"/>
            </a:xfrm>
            <a:custGeom>
              <a:avLst/>
              <a:gdLst>
                <a:gd name="T0" fmla="*/ 123 w 124"/>
                <a:gd name="T1" fmla="*/ 136 h 178"/>
                <a:gd name="T2" fmla="*/ 123 w 124"/>
                <a:gd name="T3" fmla="*/ 136 h 178"/>
                <a:gd name="T4" fmla="*/ 82 w 124"/>
                <a:gd name="T5" fmla="*/ 177 h 178"/>
                <a:gd name="T6" fmla="*/ 41 w 124"/>
                <a:gd name="T7" fmla="*/ 177 h 178"/>
                <a:gd name="T8" fmla="*/ 0 w 124"/>
                <a:gd name="T9" fmla="*/ 136 h 178"/>
                <a:gd name="T10" fmla="*/ 0 w 124"/>
                <a:gd name="T11" fmla="*/ 41 h 178"/>
                <a:gd name="T12" fmla="*/ 41 w 124"/>
                <a:gd name="T13" fmla="*/ 0 h 178"/>
                <a:gd name="T14" fmla="*/ 82 w 124"/>
                <a:gd name="T15" fmla="*/ 0 h 178"/>
                <a:gd name="T16" fmla="*/ 123 w 124"/>
                <a:gd name="T17" fmla="*/ 41 h 178"/>
                <a:gd name="T18" fmla="*/ 123 w 124"/>
                <a:gd name="T19" fmla="*/ 13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4" h="178">
                  <a:moveTo>
                    <a:pt x="123" y="136"/>
                  </a:moveTo>
                  <a:lnTo>
                    <a:pt x="123" y="136"/>
                  </a:lnTo>
                  <a:cubicBezTo>
                    <a:pt x="123" y="150"/>
                    <a:pt x="96" y="177"/>
                    <a:pt x="82" y="177"/>
                  </a:cubicBezTo>
                  <a:cubicBezTo>
                    <a:pt x="41" y="177"/>
                    <a:pt x="41" y="177"/>
                    <a:pt x="41" y="177"/>
                  </a:cubicBezTo>
                  <a:cubicBezTo>
                    <a:pt x="14" y="177"/>
                    <a:pt x="0" y="150"/>
                    <a:pt x="0" y="136"/>
                  </a:cubicBezTo>
                  <a:cubicBezTo>
                    <a:pt x="0" y="41"/>
                    <a:pt x="0" y="41"/>
                    <a:pt x="0" y="41"/>
                  </a:cubicBezTo>
                  <a:cubicBezTo>
                    <a:pt x="0" y="13"/>
                    <a:pt x="14" y="0"/>
                    <a:pt x="41" y="0"/>
                  </a:cubicBezTo>
                  <a:cubicBezTo>
                    <a:pt x="82" y="0"/>
                    <a:pt x="82" y="0"/>
                    <a:pt x="82" y="0"/>
                  </a:cubicBezTo>
                  <a:cubicBezTo>
                    <a:pt x="96" y="0"/>
                    <a:pt x="123" y="13"/>
                    <a:pt x="123" y="41"/>
                  </a:cubicBezTo>
                  <a:lnTo>
                    <a:pt x="123" y="136"/>
                  </a:lnTo>
                </a:path>
              </a:pathLst>
            </a:custGeom>
            <a:grpFill/>
            <a:ln>
              <a:noFill/>
            </a:ln>
            <a:effectLst/>
            <a:extLst>
              <a:ext uri="{91240B29-F687-4f45-9708-019B960494DF}">
                <a14:hiddenLine xmlns:a14="http://schemas.microsoft.com/office/drawing/2010/main" xmlns="" w="9525" cap="flat">
                  <a:solidFill>
                    <a:srgbClr val="010101"/>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cxnSp>
        <p:nvCxnSpPr>
          <p:cNvPr id="122" name="Straight Connector 121"/>
          <p:cNvCxnSpPr/>
          <p:nvPr/>
        </p:nvCxnSpPr>
        <p:spPr>
          <a:xfrm>
            <a:off x="6426027" y="1684672"/>
            <a:ext cx="0" cy="4395064"/>
          </a:xfrm>
          <a:prstGeom prst="line">
            <a:avLst/>
          </a:prstGeom>
          <a:ln w="6350">
            <a:solidFill>
              <a:schemeClr val="bg1">
                <a:lumMod val="85000"/>
              </a:schemeClr>
            </a:solidFill>
            <a:prstDash val="solid"/>
          </a:ln>
        </p:spPr>
        <p:style>
          <a:lnRef idx="1">
            <a:schemeClr val="dk1"/>
          </a:lnRef>
          <a:fillRef idx="0">
            <a:schemeClr val="dk1"/>
          </a:fillRef>
          <a:effectRef idx="0">
            <a:schemeClr val="dk1"/>
          </a:effectRef>
          <a:fontRef idx="minor">
            <a:schemeClr val="tx1"/>
          </a:fontRef>
        </p:style>
      </p:cxnSp>
      <p:sp>
        <p:nvSpPr>
          <p:cNvPr id="202" name="Freeform 282"/>
          <p:cNvSpPr>
            <a:spLocks noChangeAspect="1"/>
          </p:cNvSpPr>
          <p:nvPr/>
        </p:nvSpPr>
        <p:spPr bwMode="gray">
          <a:xfrm>
            <a:off x="1127596" y="1943036"/>
            <a:ext cx="2853937" cy="1678788"/>
          </a:xfrm>
          <a:custGeom>
            <a:avLst/>
            <a:gdLst/>
            <a:ahLst/>
            <a:cxnLst>
              <a:cxn ang="0">
                <a:pos x="3079" y="181"/>
              </a:cxn>
              <a:cxn ang="0">
                <a:pos x="2964" y="328"/>
              </a:cxn>
              <a:cxn ang="0">
                <a:pos x="2682" y="394"/>
              </a:cxn>
              <a:cxn ang="0">
                <a:pos x="2593" y="483"/>
              </a:cxn>
              <a:cxn ang="0">
                <a:pos x="2432" y="575"/>
              </a:cxn>
              <a:cxn ang="0">
                <a:pos x="2290" y="541"/>
              </a:cxn>
              <a:cxn ang="0">
                <a:pos x="2235" y="456"/>
              </a:cxn>
              <a:cxn ang="0">
                <a:pos x="2211" y="306"/>
              </a:cxn>
              <a:cxn ang="0">
                <a:pos x="2135" y="345"/>
              </a:cxn>
              <a:cxn ang="0">
                <a:pos x="2081" y="588"/>
              </a:cxn>
              <a:cxn ang="0">
                <a:pos x="2036" y="404"/>
              </a:cxn>
              <a:cxn ang="0">
                <a:pos x="2077" y="294"/>
              </a:cxn>
              <a:cxn ang="0">
                <a:pos x="2231" y="279"/>
              </a:cxn>
              <a:cxn ang="0">
                <a:pos x="2111" y="222"/>
              </a:cxn>
              <a:cxn ang="0">
                <a:pos x="2021" y="160"/>
              </a:cxn>
              <a:cxn ang="0">
                <a:pos x="1811" y="226"/>
              </a:cxn>
              <a:cxn ang="0">
                <a:pos x="1785" y="86"/>
              </a:cxn>
              <a:cxn ang="0">
                <a:pos x="1640" y="33"/>
              </a:cxn>
              <a:cxn ang="0">
                <a:pos x="888" y="36"/>
              </a:cxn>
              <a:cxn ang="0">
                <a:pos x="133" y="58"/>
              </a:cxn>
              <a:cxn ang="0">
                <a:pos x="101" y="150"/>
              </a:cxn>
              <a:cxn ang="0">
                <a:pos x="4" y="86"/>
              </a:cxn>
              <a:cxn ang="0">
                <a:pos x="46" y="225"/>
              </a:cxn>
              <a:cxn ang="0">
                <a:pos x="47" y="295"/>
              </a:cxn>
              <a:cxn ang="0">
                <a:pos x="27" y="576"/>
              </a:cxn>
              <a:cxn ang="0">
                <a:pos x="98" y="850"/>
              </a:cxn>
              <a:cxn ang="0">
                <a:pos x="130" y="886"/>
              </a:cxn>
              <a:cxn ang="0">
                <a:pos x="223" y="1056"/>
              </a:cxn>
              <a:cxn ang="0">
                <a:pos x="336" y="1131"/>
              </a:cxn>
              <a:cxn ang="0">
                <a:pos x="989" y="1276"/>
              </a:cxn>
              <a:cxn ang="0">
                <a:pos x="1294" y="1430"/>
              </a:cxn>
              <a:cxn ang="0">
                <a:pos x="1501" y="1624"/>
              </a:cxn>
              <a:cxn ang="0">
                <a:pos x="1515" y="1515"/>
              </a:cxn>
              <a:cxn ang="0">
                <a:pos x="1564" y="1480"/>
              </a:cxn>
              <a:cxn ang="0">
                <a:pos x="1629" y="1410"/>
              </a:cxn>
              <a:cxn ang="0">
                <a:pos x="1784" y="1405"/>
              </a:cxn>
              <a:cxn ang="0">
                <a:pos x="1912" y="1435"/>
              </a:cxn>
              <a:cxn ang="0">
                <a:pos x="1905" y="1382"/>
              </a:cxn>
              <a:cxn ang="0">
                <a:pos x="2012" y="1367"/>
              </a:cxn>
              <a:cxn ang="0">
                <a:pos x="2117" y="1377"/>
              </a:cxn>
              <a:cxn ang="0">
                <a:pos x="2264" y="1424"/>
              </a:cxn>
              <a:cxn ang="0">
                <a:pos x="2323" y="1587"/>
              </a:cxn>
              <a:cxn ang="0">
                <a:pos x="2409" y="1690"/>
              </a:cxn>
              <a:cxn ang="0">
                <a:pos x="2365" y="1348"/>
              </a:cxn>
              <a:cxn ang="0">
                <a:pos x="2446" y="1228"/>
              </a:cxn>
              <a:cxn ang="0">
                <a:pos x="2579" y="1118"/>
              </a:cxn>
              <a:cxn ang="0">
                <a:pos x="2645" y="1037"/>
              </a:cxn>
              <a:cxn ang="0">
                <a:pos x="2634" y="986"/>
              </a:cxn>
              <a:cxn ang="0">
                <a:pos x="2655" y="940"/>
              </a:cxn>
              <a:cxn ang="0">
                <a:pos x="2654" y="871"/>
              </a:cxn>
              <a:cxn ang="0">
                <a:pos x="2651" y="857"/>
              </a:cxn>
              <a:cxn ang="0">
                <a:pos x="2661" y="778"/>
              </a:cxn>
              <a:cxn ang="0">
                <a:pos x="2683" y="867"/>
              </a:cxn>
              <a:cxn ang="0">
                <a:pos x="2708" y="796"/>
              </a:cxn>
              <a:cxn ang="0">
                <a:pos x="2774" y="727"/>
              </a:cxn>
              <a:cxn ang="0">
                <a:pos x="2843" y="631"/>
              </a:cxn>
              <a:cxn ang="0">
                <a:pos x="3004" y="602"/>
              </a:cxn>
              <a:cxn ang="0">
                <a:pos x="2957" y="538"/>
              </a:cxn>
              <a:cxn ang="0">
                <a:pos x="3032" y="440"/>
              </a:cxn>
              <a:cxn ang="0">
                <a:pos x="3107" y="399"/>
              </a:cxn>
            </a:cxnLst>
            <a:rect l="0" t="0" r="r" b="b"/>
            <a:pathLst>
              <a:path w="3166" h="1693">
                <a:moveTo>
                  <a:pt x="3165" y="365"/>
                </a:moveTo>
                <a:lnTo>
                  <a:pt x="3158" y="364"/>
                </a:lnTo>
                <a:lnTo>
                  <a:pt x="3160" y="361"/>
                </a:lnTo>
                <a:lnTo>
                  <a:pt x="3162" y="355"/>
                </a:lnTo>
                <a:lnTo>
                  <a:pt x="3162" y="344"/>
                </a:lnTo>
                <a:lnTo>
                  <a:pt x="3161" y="339"/>
                </a:lnTo>
                <a:lnTo>
                  <a:pt x="3160" y="343"/>
                </a:lnTo>
                <a:lnTo>
                  <a:pt x="3155" y="343"/>
                </a:lnTo>
                <a:lnTo>
                  <a:pt x="3146" y="342"/>
                </a:lnTo>
                <a:lnTo>
                  <a:pt x="3138" y="335"/>
                </a:lnTo>
                <a:lnTo>
                  <a:pt x="3135" y="330"/>
                </a:lnTo>
                <a:lnTo>
                  <a:pt x="3134" y="326"/>
                </a:lnTo>
                <a:lnTo>
                  <a:pt x="3134" y="310"/>
                </a:lnTo>
                <a:lnTo>
                  <a:pt x="3119" y="302"/>
                </a:lnTo>
                <a:lnTo>
                  <a:pt x="3119" y="246"/>
                </a:lnTo>
                <a:lnTo>
                  <a:pt x="3119" y="195"/>
                </a:lnTo>
                <a:lnTo>
                  <a:pt x="3093" y="170"/>
                </a:lnTo>
                <a:lnTo>
                  <a:pt x="3086" y="170"/>
                </a:lnTo>
                <a:lnTo>
                  <a:pt x="3079" y="181"/>
                </a:lnTo>
                <a:lnTo>
                  <a:pt x="3061" y="184"/>
                </a:lnTo>
                <a:lnTo>
                  <a:pt x="3049" y="179"/>
                </a:lnTo>
                <a:lnTo>
                  <a:pt x="3047" y="176"/>
                </a:lnTo>
                <a:lnTo>
                  <a:pt x="3044" y="170"/>
                </a:lnTo>
                <a:lnTo>
                  <a:pt x="3037" y="163"/>
                </a:lnTo>
                <a:lnTo>
                  <a:pt x="3031" y="162"/>
                </a:lnTo>
                <a:lnTo>
                  <a:pt x="3025" y="166"/>
                </a:lnTo>
                <a:lnTo>
                  <a:pt x="2998" y="211"/>
                </a:lnTo>
                <a:lnTo>
                  <a:pt x="2994" y="235"/>
                </a:lnTo>
                <a:lnTo>
                  <a:pt x="2988" y="247"/>
                </a:lnTo>
                <a:lnTo>
                  <a:pt x="2987" y="253"/>
                </a:lnTo>
                <a:lnTo>
                  <a:pt x="2982" y="262"/>
                </a:lnTo>
                <a:lnTo>
                  <a:pt x="2979" y="269"/>
                </a:lnTo>
                <a:lnTo>
                  <a:pt x="2975" y="305"/>
                </a:lnTo>
                <a:lnTo>
                  <a:pt x="2974" y="307"/>
                </a:lnTo>
                <a:lnTo>
                  <a:pt x="2967" y="312"/>
                </a:lnTo>
                <a:lnTo>
                  <a:pt x="2964" y="317"/>
                </a:lnTo>
                <a:lnTo>
                  <a:pt x="2963" y="322"/>
                </a:lnTo>
                <a:lnTo>
                  <a:pt x="2964" y="328"/>
                </a:lnTo>
                <a:lnTo>
                  <a:pt x="2964" y="330"/>
                </a:lnTo>
                <a:lnTo>
                  <a:pt x="2957" y="327"/>
                </a:lnTo>
                <a:lnTo>
                  <a:pt x="2956" y="328"/>
                </a:lnTo>
                <a:lnTo>
                  <a:pt x="2956" y="334"/>
                </a:lnTo>
                <a:lnTo>
                  <a:pt x="2945" y="330"/>
                </a:lnTo>
                <a:lnTo>
                  <a:pt x="2936" y="333"/>
                </a:lnTo>
                <a:lnTo>
                  <a:pt x="2934" y="335"/>
                </a:lnTo>
                <a:lnTo>
                  <a:pt x="2921" y="337"/>
                </a:lnTo>
                <a:lnTo>
                  <a:pt x="2918" y="340"/>
                </a:lnTo>
                <a:lnTo>
                  <a:pt x="2912" y="356"/>
                </a:lnTo>
                <a:lnTo>
                  <a:pt x="2910" y="356"/>
                </a:lnTo>
                <a:lnTo>
                  <a:pt x="2812" y="356"/>
                </a:lnTo>
                <a:lnTo>
                  <a:pt x="2737" y="356"/>
                </a:lnTo>
                <a:lnTo>
                  <a:pt x="2722" y="356"/>
                </a:lnTo>
                <a:lnTo>
                  <a:pt x="2706" y="371"/>
                </a:lnTo>
                <a:lnTo>
                  <a:pt x="2687" y="382"/>
                </a:lnTo>
                <a:lnTo>
                  <a:pt x="2684" y="387"/>
                </a:lnTo>
                <a:lnTo>
                  <a:pt x="2683" y="388"/>
                </a:lnTo>
                <a:lnTo>
                  <a:pt x="2682" y="394"/>
                </a:lnTo>
                <a:lnTo>
                  <a:pt x="2676" y="404"/>
                </a:lnTo>
                <a:lnTo>
                  <a:pt x="2655" y="418"/>
                </a:lnTo>
                <a:lnTo>
                  <a:pt x="2651" y="423"/>
                </a:lnTo>
                <a:lnTo>
                  <a:pt x="2652" y="428"/>
                </a:lnTo>
                <a:lnTo>
                  <a:pt x="2660" y="428"/>
                </a:lnTo>
                <a:lnTo>
                  <a:pt x="2663" y="431"/>
                </a:lnTo>
                <a:lnTo>
                  <a:pt x="2662" y="436"/>
                </a:lnTo>
                <a:lnTo>
                  <a:pt x="2659" y="439"/>
                </a:lnTo>
                <a:lnTo>
                  <a:pt x="2655" y="437"/>
                </a:lnTo>
                <a:lnTo>
                  <a:pt x="2654" y="440"/>
                </a:lnTo>
                <a:lnTo>
                  <a:pt x="2655" y="442"/>
                </a:lnTo>
                <a:lnTo>
                  <a:pt x="2660" y="448"/>
                </a:lnTo>
                <a:lnTo>
                  <a:pt x="2661" y="458"/>
                </a:lnTo>
                <a:lnTo>
                  <a:pt x="2660" y="466"/>
                </a:lnTo>
                <a:lnTo>
                  <a:pt x="2643" y="468"/>
                </a:lnTo>
                <a:lnTo>
                  <a:pt x="2627" y="480"/>
                </a:lnTo>
                <a:lnTo>
                  <a:pt x="2617" y="484"/>
                </a:lnTo>
                <a:lnTo>
                  <a:pt x="2597" y="484"/>
                </a:lnTo>
                <a:lnTo>
                  <a:pt x="2593" y="483"/>
                </a:lnTo>
                <a:lnTo>
                  <a:pt x="2582" y="486"/>
                </a:lnTo>
                <a:lnTo>
                  <a:pt x="2575" y="480"/>
                </a:lnTo>
                <a:lnTo>
                  <a:pt x="2560" y="477"/>
                </a:lnTo>
                <a:lnTo>
                  <a:pt x="2553" y="477"/>
                </a:lnTo>
                <a:lnTo>
                  <a:pt x="2532" y="479"/>
                </a:lnTo>
                <a:lnTo>
                  <a:pt x="2511" y="484"/>
                </a:lnTo>
                <a:lnTo>
                  <a:pt x="2501" y="489"/>
                </a:lnTo>
                <a:lnTo>
                  <a:pt x="2504" y="499"/>
                </a:lnTo>
                <a:lnTo>
                  <a:pt x="2509" y="506"/>
                </a:lnTo>
                <a:lnTo>
                  <a:pt x="2511" y="518"/>
                </a:lnTo>
                <a:lnTo>
                  <a:pt x="2499" y="531"/>
                </a:lnTo>
                <a:lnTo>
                  <a:pt x="2495" y="536"/>
                </a:lnTo>
                <a:lnTo>
                  <a:pt x="2491" y="538"/>
                </a:lnTo>
                <a:lnTo>
                  <a:pt x="2488" y="539"/>
                </a:lnTo>
                <a:lnTo>
                  <a:pt x="2478" y="549"/>
                </a:lnTo>
                <a:lnTo>
                  <a:pt x="2461" y="560"/>
                </a:lnTo>
                <a:lnTo>
                  <a:pt x="2452" y="566"/>
                </a:lnTo>
                <a:lnTo>
                  <a:pt x="2441" y="568"/>
                </a:lnTo>
                <a:lnTo>
                  <a:pt x="2432" y="575"/>
                </a:lnTo>
                <a:lnTo>
                  <a:pt x="2419" y="582"/>
                </a:lnTo>
                <a:lnTo>
                  <a:pt x="2404" y="585"/>
                </a:lnTo>
                <a:lnTo>
                  <a:pt x="2386" y="593"/>
                </a:lnTo>
                <a:lnTo>
                  <a:pt x="2350" y="614"/>
                </a:lnTo>
                <a:lnTo>
                  <a:pt x="2334" y="614"/>
                </a:lnTo>
                <a:lnTo>
                  <a:pt x="2316" y="620"/>
                </a:lnTo>
                <a:lnTo>
                  <a:pt x="2296" y="618"/>
                </a:lnTo>
                <a:lnTo>
                  <a:pt x="2294" y="614"/>
                </a:lnTo>
                <a:lnTo>
                  <a:pt x="2286" y="614"/>
                </a:lnTo>
                <a:lnTo>
                  <a:pt x="2281" y="613"/>
                </a:lnTo>
                <a:lnTo>
                  <a:pt x="2274" y="607"/>
                </a:lnTo>
                <a:lnTo>
                  <a:pt x="2259" y="602"/>
                </a:lnTo>
                <a:lnTo>
                  <a:pt x="2264" y="595"/>
                </a:lnTo>
                <a:lnTo>
                  <a:pt x="2278" y="581"/>
                </a:lnTo>
                <a:lnTo>
                  <a:pt x="2278" y="570"/>
                </a:lnTo>
                <a:lnTo>
                  <a:pt x="2283" y="558"/>
                </a:lnTo>
                <a:lnTo>
                  <a:pt x="2289" y="553"/>
                </a:lnTo>
                <a:lnTo>
                  <a:pt x="2289" y="545"/>
                </a:lnTo>
                <a:lnTo>
                  <a:pt x="2290" y="541"/>
                </a:lnTo>
                <a:lnTo>
                  <a:pt x="2296" y="534"/>
                </a:lnTo>
                <a:lnTo>
                  <a:pt x="2308" y="534"/>
                </a:lnTo>
                <a:lnTo>
                  <a:pt x="2308" y="534"/>
                </a:lnTo>
                <a:lnTo>
                  <a:pt x="2316" y="507"/>
                </a:lnTo>
                <a:lnTo>
                  <a:pt x="2316" y="500"/>
                </a:lnTo>
                <a:lnTo>
                  <a:pt x="2315" y="502"/>
                </a:lnTo>
                <a:lnTo>
                  <a:pt x="2312" y="496"/>
                </a:lnTo>
                <a:lnTo>
                  <a:pt x="2308" y="489"/>
                </a:lnTo>
                <a:lnTo>
                  <a:pt x="2306" y="467"/>
                </a:lnTo>
                <a:lnTo>
                  <a:pt x="2305" y="456"/>
                </a:lnTo>
                <a:lnTo>
                  <a:pt x="2301" y="445"/>
                </a:lnTo>
                <a:lnTo>
                  <a:pt x="2289" y="425"/>
                </a:lnTo>
                <a:lnTo>
                  <a:pt x="2280" y="426"/>
                </a:lnTo>
                <a:lnTo>
                  <a:pt x="2263" y="434"/>
                </a:lnTo>
                <a:lnTo>
                  <a:pt x="2262" y="435"/>
                </a:lnTo>
                <a:lnTo>
                  <a:pt x="2256" y="451"/>
                </a:lnTo>
                <a:lnTo>
                  <a:pt x="2248" y="456"/>
                </a:lnTo>
                <a:lnTo>
                  <a:pt x="2242" y="458"/>
                </a:lnTo>
                <a:lnTo>
                  <a:pt x="2235" y="456"/>
                </a:lnTo>
                <a:lnTo>
                  <a:pt x="2232" y="451"/>
                </a:lnTo>
                <a:lnTo>
                  <a:pt x="2235" y="442"/>
                </a:lnTo>
                <a:lnTo>
                  <a:pt x="2240" y="432"/>
                </a:lnTo>
                <a:lnTo>
                  <a:pt x="2254" y="421"/>
                </a:lnTo>
                <a:lnTo>
                  <a:pt x="2258" y="412"/>
                </a:lnTo>
                <a:lnTo>
                  <a:pt x="2264" y="404"/>
                </a:lnTo>
                <a:lnTo>
                  <a:pt x="2267" y="398"/>
                </a:lnTo>
                <a:lnTo>
                  <a:pt x="2267" y="388"/>
                </a:lnTo>
                <a:lnTo>
                  <a:pt x="2263" y="367"/>
                </a:lnTo>
                <a:lnTo>
                  <a:pt x="2259" y="360"/>
                </a:lnTo>
                <a:lnTo>
                  <a:pt x="2259" y="353"/>
                </a:lnTo>
                <a:lnTo>
                  <a:pt x="2262" y="349"/>
                </a:lnTo>
                <a:lnTo>
                  <a:pt x="2263" y="348"/>
                </a:lnTo>
                <a:lnTo>
                  <a:pt x="2257" y="334"/>
                </a:lnTo>
                <a:lnTo>
                  <a:pt x="2251" y="328"/>
                </a:lnTo>
                <a:lnTo>
                  <a:pt x="2235" y="323"/>
                </a:lnTo>
                <a:lnTo>
                  <a:pt x="2229" y="318"/>
                </a:lnTo>
                <a:lnTo>
                  <a:pt x="2225" y="316"/>
                </a:lnTo>
                <a:lnTo>
                  <a:pt x="2211" y="306"/>
                </a:lnTo>
                <a:lnTo>
                  <a:pt x="2206" y="303"/>
                </a:lnTo>
                <a:lnTo>
                  <a:pt x="2199" y="305"/>
                </a:lnTo>
                <a:lnTo>
                  <a:pt x="2198" y="302"/>
                </a:lnTo>
                <a:lnTo>
                  <a:pt x="2186" y="299"/>
                </a:lnTo>
                <a:lnTo>
                  <a:pt x="2175" y="300"/>
                </a:lnTo>
                <a:lnTo>
                  <a:pt x="2170" y="307"/>
                </a:lnTo>
                <a:lnTo>
                  <a:pt x="2170" y="312"/>
                </a:lnTo>
                <a:lnTo>
                  <a:pt x="2171" y="318"/>
                </a:lnTo>
                <a:lnTo>
                  <a:pt x="2176" y="324"/>
                </a:lnTo>
                <a:lnTo>
                  <a:pt x="2173" y="327"/>
                </a:lnTo>
                <a:lnTo>
                  <a:pt x="2160" y="333"/>
                </a:lnTo>
                <a:lnTo>
                  <a:pt x="2151" y="334"/>
                </a:lnTo>
                <a:lnTo>
                  <a:pt x="2150" y="349"/>
                </a:lnTo>
                <a:lnTo>
                  <a:pt x="2149" y="360"/>
                </a:lnTo>
                <a:lnTo>
                  <a:pt x="2144" y="361"/>
                </a:lnTo>
                <a:lnTo>
                  <a:pt x="2140" y="367"/>
                </a:lnTo>
                <a:lnTo>
                  <a:pt x="2139" y="364"/>
                </a:lnTo>
                <a:lnTo>
                  <a:pt x="2138" y="351"/>
                </a:lnTo>
                <a:lnTo>
                  <a:pt x="2135" y="345"/>
                </a:lnTo>
                <a:lnTo>
                  <a:pt x="2130" y="349"/>
                </a:lnTo>
                <a:lnTo>
                  <a:pt x="2125" y="355"/>
                </a:lnTo>
                <a:lnTo>
                  <a:pt x="2112" y="362"/>
                </a:lnTo>
                <a:lnTo>
                  <a:pt x="2109" y="372"/>
                </a:lnTo>
                <a:lnTo>
                  <a:pt x="2104" y="378"/>
                </a:lnTo>
                <a:lnTo>
                  <a:pt x="2104" y="389"/>
                </a:lnTo>
                <a:lnTo>
                  <a:pt x="2103" y="396"/>
                </a:lnTo>
                <a:lnTo>
                  <a:pt x="2102" y="408"/>
                </a:lnTo>
                <a:lnTo>
                  <a:pt x="2103" y="412"/>
                </a:lnTo>
                <a:lnTo>
                  <a:pt x="2097" y="416"/>
                </a:lnTo>
                <a:lnTo>
                  <a:pt x="2095" y="435"/>
                </a:lnTo>
                <a:lnTo>
                  <a:pt x="2090" y="457"/>
                </a:lnTo>
                <a:lnTo>
                  <a:pt x="2097" y="480"/>
                </a:lnTo>
                <a:lnTo>
                  <a:pt x="2103" y="490"/>
                </a:lnTo>
                <a:lnTo>
                  <a:pt x="2106" y="499"/>
                </a:lnTo>
                <a:lnTo>
                  <a:pt x="2104" y="533"/>
                </a:lnTo>
                <a:lnTo>
                  <a:pt x="2095" y="559"/>
                </a:lnTo>
                <a:lnTo>
                  <a:pt x="2084" y="580"/>
                </a:lnTo>
                <a:lnTo>
                  <a:pt x="2081" y="588"/>
                </a:lnTo>
                <a:lnTo>
                  <a:pt x="2068" y="597"/>
                </a:lnTo>
                <a:lnTo>
                  <a:pt x="2054" y="606"/>
                </a:lnTo>
                <a:lnTo>
                  <a:pt x="2046" y="606"/>
                </a:lnTo>
                <a:lnTo>
                  <a:pt x="2039" y="602"/>
                </a:lnTo>
                <a:lnTo>
                  <a:pt x="2034" y="601"/>
                </a:lnTo>
                <a:lnTo>
                  <a:pt x="2032" y="595"/>
                </a:lnTo>
                <a:lnTo>
                  <a:pt x="2028" y="582"/>
                </a:lnTo>
                <a:lnTo>
                  <a:pt x="2020" y="560"/>
                </a:lnTo>
                <a:lnTo>
                  <a:pt x="2020" y="545"/>
                </a:lnTo>
                <a:lnTo>
                  <a:pt x="2020" y="533"/>
                </a:lnTo>
                <a:lnTo>
                  <a:pt x="2020" y="525"/>
                </a:lnTo>
                <a:lnTo>
                  <a:pt x="2016" y="506"/>
                </a:lnTo>
                <a:lnTo>
                  <a:pt x="2015" y="490"/>
                </a:lnTo>
                <a:lnTo>
                  <a:pt x="2018" y="477"/>
                </a:lnTo>
                <a:lnTo>
                  <a:pt x="2027" y="456"/>
                </a:lnTo>
                <a:lnTo>
                  <a:pt x="2027" y="442"/>
                </a:lnTo>
                <a:lnTo>
                  <a:pt x="2030" y="432"/>
                </a:lnTo>
                <a:lnTo>
                  <a:pt x="2036" y="413"/>
                </a:lnTo>
                <a:lnTo>
                  <a:pt x="2036" y="404"/>
                </a:lnTo>
                <a:lnTo>
                  <a:pt x="2038" y="391"/>
                </a:lnTo>
                <a:lnTo>
                  <a:pt x="2043" y="378"/>
                </a:lnTo>
                <a:lnTo>
                  <a:pt x="2053" y="362"/>
                </a:lnTo>
                <a:lnTo>
                  <a:pt x="2060" y="344"/>
                </a:lnTo>
                <a:lnTo>
                  <a:pt x="2058" y="334"/>
                </a:lnTo>
                <a:lnTo>
                  <a:pt x="2044" y="350"/>
                </a:lnTo>
                <a:lnTo>
                  <a:pt x="2043" y="359"/>
                </a:lnTo>
                <a:lnTo>
                  <a:pt x="2041" y="367"/>
                </a:lnTo>
                <a:lnTo>
                  <a:pt x="2034" y="369"/>
                </a:lnTo>
                <a:lnTo>
                  <a:pt x="2011" y="389"/>
                </a:lnTo>
                <a:lnTo>
                  <a:pt x="2011" y="385"/>
                </a:lnTo>
                <a:lnTo>
                  <a:pt x="2018" y="369"/>
                </a:lnTo>
                <a:lnTo>
                  <a:pt x="2021" y="364"/>
                </a:lnTo>
                <a:lnTo>
                  <a:pt x="2027" y="359"/>
                </a:lnTo>
                <a:lnTo>
                  <a:pt x="2034" y="346"/>
                </a:lnTo>
                <a:lnTo>
                  <a:pt x="2057" y="308"/>
                </a:lnTo>
                <a:lnTo>
                  <a:pt x="2066" y="296"/>
                </a:lnTo>
                <a:lnTo>
                  <a:pt x="2070" y="297"/>
                </a:lnTo>
                <a:lnTo>
                  <a:pt x="2077" y="294"/>
                </a:lnTo>
                <a:lnTo>
                  <a:pt x="2085" y="287"/>
                </a:lnTo>
                <a:lnTo>
                  <a:pt x="2084" y="307"/>
                </a:lnTo>
                <a:lnTo>
                  <a:pt x="2090" y="306"/>
                </a:lnTo>
                <a:lnTo>
                  <a:pt x="2107" y="287"/>
                </a:lnTo>
                <a:lnTo>
                  <a:pt x="2120" y="284"/>
                </a:lnTo>
                <a:lnTo>
                  <a:pt x="2136" y="281"/>
                </a:lnTo>
                <a:lnTo>
                  <a:pt x="2144" y="273"/>
                </a:lnTo>
                <a:lnTo>
                  <a:pt x="2155" y="270"/>
                </a:lnTo>
                <a:lnTo>
                  <a:pt x="2167" y="274"/>
                </a:lnTo>
                <a:lnTo>
                  <a:pt x="2178" y="279"/>
                </a:lnTo>
                <a:lnTo>
                  <a:pt x="2181" y="281"/>
                </a:lnTo>
                <a:lnTo>
                  <a:pt x="2184" y="286"/>
                </a:lnTo>
                <a:lnTo>
                  <a:pt x="2193" y="286"/>
                </a:lnTo>
                <a:lnTo>
                  <a:pt x="2194" y="279"/>
                </a:lnTo>
                <a:lnTo>
                  <a:pt x="2197" y="275"/>
                </a:lnTo>
                <a:lnTo>
                  <a:pt x="2202" y="278"/>
                </a:lnTo>
                <a:lnTo>
                  <a:pt x="2205" y="284"/>
                </a:lnTo>
                <a:lnTo>
                  <a:pt x="2224" y="279"/>
                </a:lnTo>
                <a:lnTo>
                  <a:pt x="2231" y="279"/>
                </a:lnTo>
                <a:lnTo>
                  <a:pt x="2231" y="278"/>
                </a:lnTo>
                <a:lnTo>
                  <a:pt x="2230" y="275"/>
                </a:lnTo>
                <a:lnTo>
                  <a:pt x="2225" y="272"/>
                </a:lnTo>
                <a:lnTo>
                  <a:pt x="2221" y="267"/>
                </a:lnTo>
                <a:lnTo>
                  <a:pt x="2215" y="263"/>
                </a:lnTo>
                <a:lnTo>
                  <a:pt x="2215" y="252"/>
                </a:lnTo>
                <a:lnTo>
                  <a:pt x="2213" y="246"/>
                </a:lnTo>
                <a:lnTo>
                  <a:pt x="2211" y="242"/>
                </a:lnTo>
                <a:lnTo>
                  <a:pt x="2209" y="238"/>
                </a:lnTo>
                <a:lnTo>
                  <a:pt x="2202" y="238"/>
                </a:lnTo>
                <a:lnTo>
                  <a:pt x="2187" y="240"/>
                </a:lnTo>
                <a:lnTo>
                  <a:pt x="2179" y="238"/>
                </a:lnTo>
                <a:lnTo>
                  <a:pt x="2171" y="233"/>
                </a:lnTo>
                <a:lnTo>
                  <a:pt x="2171" y="222"/>
                </a:lnTo>
                <a:lnTo>
                  <a:pt x="2168" y="216"/>
                </a:lnTo>
                <a:lnTo>
                  <a:pt x="2160" y="216"/>
                </a:lnTo>
                <a:lnTo>
                  <a:pt x="2150" y="221"/>
                </a:lnTo>
                <a:lnTo>
                  <a:pt x="2141" y="224"/>
                </a:lnTo>
                <a:lnTo>
                  <a:pt x="2111" y="222"/>
                </a:lnTo>
                <a:lnTo>
                  <a:pt x="2101" y="229"/>
                </a:lnTo>
                <a:lnTo>
                  <a:pt x="2092" y="232"/>
                </a:lnTo>
                <a:lnTo>
                  <a:pt x="2085" y="240"/>
                </a:lnTo>
                <a:lnTo>
                  <a:pt x="2080" y="242"/>
                </a:lnTo>
                <a:lnTo>
                  <a:pt x="2055" y="237"/>
                </a:lnTo>
                <a:lnTo>
                  <a:pt x="2047" y="238"/>
                </a:lnTo>
                <a:lnTo>
                  <a:pt x="2036" y="227"/>
                </a:lnTo>
                <a:lnTo>
                  <a:pt x="2030" y="217"/>
                </a:lnTo>
                <a:lnTo>
                  <a:pt x="2011" y="208"/>
                </a:lnTo>
                <a:lnTo>
                  <a:pt x="1995" y="210"/>
                </a:lnTo>
                <a:lnTo>
                  <a:pt x="1990" y="209"/>
                </a:lnTo>
                <a:lnTo>
                  <a:pt x="1983" y="216"/>
                </a:lnTo>
                <a:lnTo>
                  <a:pt x="1982" y="213"/>
                </a:lnTo>
                <a:lnTo>
                  <a:pt x="1983" y="200"/>
                </a:lnTo>
                <a:lnTo>
                  <a:pt x="1988" y="194"/>
                </a:lnTo>
                <a:lnTo>
                  <a:pt x="1995" y="190"/>
                </a:lnTo>
                <a:lnTo>
                  <a:pt x="2011" y="171"/>
                </a:lnTo>
                <a:lnTo>
                  <a:pt x="2020" y="165"/>
                </a:lnTo>
                <a:lnTo>
                  <a:pt x="2021" y="160"/>
                </a:lnTo>
                <a:lnTo>
                  <a:pt x="2018" y="159"/>
                </a:lnTo>
                <a:lnTo>
                  <a:pt x="2007" y="160"/>
                </a:lnTo>
                <a:lnTo>
                  <a:pt x="1996" y="163"/>
                </a:lnTo>
                <a:lnTo>
                  <a:pt x="1985" y="170"/>
                </a:lnTo>
                <a:lnTo>
                  <a:pt x="1969" y="179"/>
                </a:lnTo>
                <a:lnTo>
                  <a:pt x="1958" y="193"/>
                </a:lnTo>
                <a:lnTo>
                  <a:pt x="1947" y="199"/>
                </a:lnTo>
                <a:lnTo>
                  <a:pt x="1936" y="208"/>
                </a:lnTo>
                <a:lnTo>
                  <a:pt x="1921" y="211"/>
                </a:lnTo>
                <a:lnTo>
                  <a:pt x="1909" y="215"/>
                </a:lnTo>
                <a:lnTo>
                  <a:pt x="1890" y="229"/>
                </a:lnTo>
                <a:lnTo>
                  <a:pt x="1877" y="230"/>
                </a:lnTo>
                <a:lnTo>
                  <a:pt x="1856" y="227"/>
                </a:lnTo>
                <a:lnTo>
                  <a:pt x="1853" y="232"/>
                </a:lnTo>
                <a:lnTo>
                  <a:pt x="1851" y="230"/>
                </a:lnTo>
                <a:lnTo>
                  <a:pt x="1854" y="219"/>
                </a:lnTo>
                <a:lnTo>
                  <a:pt x="1854" y="209"/>
                </a:lnTo>
                <a:lnTo>
                  <a:pt x="1848" y="203"/>
                </a:lnTo>
                <a:lnTo>
                  <a:pt x="1811" y="226"/>
                </a:lnTo>
                <a:lnTo>
                  <a:pt x="1799" y="229"/>
                </a:lnTo>
                <a:lnTo>
                  <a:pt x="1790" y="227"/>
                </a:lnTo>
                <a:lnTo>
                  <a:pt x="1785" y="221"/>
                </a:lnTo>
                <a:lnTo>
                  <a:pt x="1792" y="213"/>
                </a:lnTo>
                <a:lnTo>
                  <a:pt x="1831" y="179"/>
                </a:lnTo>
                <a:lnTo>
                  <a:pt x="1872" y="145"/>
                </a:lnTo>
                <a:lnTo>
                  <a:pt x="1892" y="138"/>
                </a:lnTo>
                <a:lnTo>
                  <a:pt x="1915" y="118"/>
                </a:lnTo>
                <a:lnTo>
                  <a:pt x="1910" y="118"/>
                </a:lnTo>
                <a:lnTo>
                  <a:pt x="1896" y="111"/>
                </a:lnTo>
                <a:lnTo>
                  <a:pt x="1870" y="111"/>
                </a:lnTo>
                <a:lnTo>
                  <a:pt x="1853" y="103"/>
                </a:lnTo>
                <a:lnTo>
                  <a:pt x="1844" y="104"/>
                </a:lnTo>
                <a:lnTo>
                  <a:pt x="1831" y="111"/>
                </a:lnTo>
                <a:lnTo>
                  <a:pt x="1824" y="112"/>
                </a:lnTo>
                <a:lnTo>
                  <a:pt x="1812" y="106"/>
                </a:lnTo>
                <a:lnTo>
                  <a:pt x="1805" y="96"/>
                </a:lnTo>
                <a:lnTo>
                  <a:pt x="1792" y="92"/>
                </a:lnTo>
                <a:lnTo>
                  <a:pt x="1785" y="86"/>
                </a:lnTo>
                <a:lnTo>
                  <a:pt x="1776" y="84"/>
                </a:lnTo>
                <a:lnTo>
                  <a:pt x="1772" y="81"/>
                </a:lnTo>
                <a:lnTo>
                  <a:pt x="1765" y="74"/>
                </a:lnTo>
                <a:lnTo>
                  <a:pt x="1757" y="68"/>
                </a:lnTo>
                <a:lnTo>
                  <a:pt x="1747" y="64"/>
                </a:lnTo>
                <a:lnTo>
                  <a:pt x="1721" y="63"/>
                </a:lnTo>
                <a:lnTo>
                  <a:pt x="1713" y="68"/>
                </a:lnTo>
                <a:lnTo>
                  <a:pt x="1702" y="68"/>
                </a:lnTo>
                <a:lnTo>
                  <a:pt x="1695" y="66"/>
                </a:lnTo>
                <a:lnTo>
                  <a:pt x="1695" y="64"/>
                </a:lnTo>
                <a:lnTo>
                  <a:pt x="1693" y="63"/>
                </a:lnTo>
                <a:lnTo>
                  <a:pt x="1679" y="59"/>
                </a:lnTo>
                <a:lnTo>
                  <a:pt x="1675" y="55"/>
                </a:lnTo>
                <a:lnTo>
                  <a:pt x="1665" y="58"/>
                </a:lnTo>
                <a:lnTo>
                  <a:pt x="1661" y="58"/>
                </a:lnTo>
                <a:lnTo>
                  <a:pt x="1660" y="55"/>
                </a:lnTo>
                <a:lnTo>
                  <a:pt x="1651" y="57"/>
                </a:lnTo>
                <a:lnTo>
                  <a:pt x="1643" y="34"/>
                </a:lnTo>
                <a:lnTo>
                  <a:pt x="1640" y="33"/>
                </a:lnTo>
                <a:lnTo>
                  <a:pt x="1629" y="1"/>
                </a:lnTo>
                <a:lnTo>
                  <a:pt x="1622" y="0"/>
                </a:lnTo>
                <a:lnTo>
                  <a:pt x="1617" y="0"/>
                </a:lnTo>
                <a:lnTo>
                  <a:pt x="1617" y="36"/>
                </a:lnTo>
                <a:lnTo>
                  <a:pt x="1558" y="36"/>
                </a:lnTo>
                <a:lnTo>
                  <a:pt x="1503" y="36"/>
                </a:lnTo>
                <a:lnTo>
                  <a:pt x="1503" y="36"/>
                </a:lnTo>
                <a:lnTo>
                  <a:pt x="1491" y="36"/>
                </a:lnTo>
                <a:lnTo>
                  <a:pt x="1445" y="36"/>
                </a:lnTo>
                <a:lnTo>
                  <a:pt x="1397" y="36"/>
                </a:lnTo>
                <a:lnTo>
                  <a:pt x="1344" y="36"/>
                </a:lnTo>
                <a:lnTo>
                  <a:pt x="1294" y="36"/>
                </a:lnTo>
                <a:lnTo>
                  <a:pt x="1277" y="36"/>
                </a:lnTo>
                <a:lnTo>
                  <a:pt x="1130" y="36"/>
                </a:lnTo>
                <a:lnTo>
                  <a:pt x="1086" y="36"/>
                </a:lnTo>
                <a:lnTo>
                  <a:pt x="1032" y="36"/>
                </a:lnTo>
                <a:lnTo>
                  <a:pt x="983" y="36"/>
                </a:lnTo>
                <a:lnTo>
                  <a:pt x="936" y="36"/>
                </a:lnTo>
                <a:lnTo>
                  <a:pt x="888" y="36"/>
                </a:lnTo>
                <a:lnTo>
                  <a:pt x="834" y="36"/>
                </a:lnTo>
                <a:lnTo>
                  <a:pt x="802" y="36"/>
                </a:lnTo>
                <a:lnTo>
                  <a:pt x="753" y="34"/>
                </a:lnTo>
                <a:lnTo>
                  <a:pt x="699" y="34"/>
                </a:lnTo>
                <a:lnTo>
                  <a:pt x="649" y="34"/>
                </a:lnTo>
                <a:lnTo>
                  <a:pt x="580" y="34"/>
                </a:lnTo>
                <a:lnTo>
                  <a:pt x="471" y="34"/>
                </a:lnTo>
                <a:lnTo>
                  <a:pt x="418" y="34"/>
                </a:lnTo>
                <a:lnTo>
                  <a:pt x="365" y="34"/>
                </a:lnTo>
                <a:lnTo>
                  <a:pt x="320" y="34"/>
                </a:lnTo>
                <a:lnTo>
                  <a:pt x="270" y="34"/>
                </a:lnTo>
                <a:lnTo>
                  <a:pt x="218" y="34"/>
                </a:lnTo>
                <a:lnTo>
                  <a:pt x="167" y="34"/>
                </a:lnTo>
                <a:lnTo>
                  <a:pt x="105" y="34"/>
                </a:lnTo>
                <a:lnTo>
                  <a:pt x="108" y="43"/>
                </a:lnTo>
                <a:lnTo>
                  <a:pt x="113" y="50"/>
                </a:lnTo>
                <a:lnTo>
                  <a:pt x="121" y="50"/>
                </a:lnTo>
                <a:lnTo>
                  <a:pt x="129" y="53"/>
                </a:lnTo>
                <a:lnTo>
                  <a:pt x="133" y="58"/>
                </a:lnTo>
                <a:lnTo>
                  <a:pt x="132" y="59"/>
                </a:lnTo>
                <a:lnTo>
                  <a:pt x="128" y="57"/>
                </a:lnTo>
                <a:lnTo>
                  <a:pt x="124" y="58"/>
                </a:lnTo>
                <a:lnTo>
                  <a:pt x="124" y="66"/>
                </a:lnTo>
                <a:lnTo>
                  <a:pt x="119" y="74"/>
                </a:lnTo>
                <a:lnTo>
                  <a:pt x="116" y="75"/>
                </a:lnTo>
                <a:lnTo>
                  <a:pt x="116" y="76"/>
                </a:lnTo>
                <a:lnTo>
                  <a:pt x="122" y="81"/>
                </a:lnTo>
                <a:lnTo>
                  <a:pt x="127" y="84"/>
                </a:lnTo>
                <a:lnTo>
                  <a:pt x="128" y="87"/>
                </a:lnTo>
                <a:lnTo>
                  <a:pt x="133" y="103"/>
                </a:lnTo>
                <a:lnTo>
                  <a:pt x="133" y="119"/>
                </a:lnTo>
                <a:lnTo>
                  <a:pt x="132" y="133"/>
                </a:lnTo>
                <a:lnTo>
                  <a:pt x="130" y="133"/>
                </a:lnTo>
                <a:lnTo>
                  <a:pt x="127" y="125"/>
                </a:lnTo>
                <a:lnTo>
                  <a:pt x="124" y="125"/>
                </a:lnTo>
                <a:lnTo>
                  <a:pt x="118" y="127"/>
                </a:lnTo>
                <a:lnTo>
                  <a:pt x="111" y="143"/>
                </a:lnTo>
                <a:lnTo>
                  <a:pt x="101" y="150"/>
                </a:lnTo>
                <a:lnTo>
                  <a:pt x="98" y="155"/>
                </a:lnTo>
                <a:lnTo>
                  <a:pt x="101" y="156"/>
                </a:lnTo>
                <a:lnTo>
                  <a:pt x="101" y="162"/>
                </a:lnTo>
                <a:lnTo>
                  <a:pt x="92" y="162"/>
                </a:lnTo>
                <a:lnTo>
                  <a:pt x="92" y="151"/>
                </a:lnTo>
                <a:lnTo>
                  <a:pt x="101" y="130"/>
                </a:lnTo>
                <a:lnTo>
                  <a:pt x="103" y="127"/>
                </a:lnTo>
                <a:lnTo>
                  <a:pt x="109" y="124"/>
                </a:lnTo>
                <a:lnTo>
                  <a:pt x="111" y="122"/>
                </a:lnTo>
                <a:lnTo>
                  <a:pt x="112" y="112"/>
                </a:lnTo>
                <a:lnTo>
                  <a:pt x="109" y="104"/>
                </a:lnTo>
                <a:lnTo>
                  <a:pt x="98" y="106"/>
                </a:lnTo>
                <a:lnTo>
                  <a:pt x="84" y="100"/>
                </a:lnTo>
                <a:lnTo>
                  <a:pt x="70" y="101"/>
                </a:lnTo>
                <a:lnTo>
                  <a:pt x="58" y="98"/>
                </a:lnTo>
                <a:lnTo>
                  <a:pt x="48" y="98"/>
                </a:lnTo>
                <a:lnTo>
                  <a:pt x="19" y="87"/>
                </a:lnTo>
                <a:lnTo>
                  <a:pt x="9" y="81"/>
                </a:lnTo>
                <a:lnTo>
                  <a:pt x="4" y="86"/>
                </a:lnTo>
                <a:lnTo>
                  <a:pt x="1" y="96"/>
                </a:lnTo>
                <a:lnTo>
                  <a:pt x="0" y="106"/>
                </a:lnTo>
                <a:lnTo>
                  <a:pt x="3" y="113"/>
                </a:lnTo>
                <a:lnTo>
                  <a:pt x="6" y="122"/>
                </a:lnTo>
                <a:lnTo>
                  <a:pt x="15" y="131"/>
                </a:lnTo>
                <a:lnTo>
                  <a:pt x="21" y="147"/>
                </a:lnTo>
                <a:lnTo>
                  <a:pt x="28" y="181"/>
                </a:lnTo>
                <a:lnTo>
                  <a:pt x="32" y="193"/>
                </a:lnTo>
                <a:lnTo>
                  <a:pt x="33" y="194"/>
                </a:lnTo>
                <a:lnTo>
                  <a:pt x="38" y="188"/>
                </a:lnTo>
                <a:lnTo>
                  <a:pt x="42" y="193"/>
                </a:lnTo>
                <a:lnTo>
                  <a:pt x="41" y="199"/>
                </a:lnTo>
                <a:lnTo>
                  <a:pt x="37" y="205"/>
                </a:lnTo>
                <a:lnTo>
                  <a:pt x="37" y="211"/>
                </a:lnTo>
                <a:lnTo>
                  <a:pt x="38" y="215"/>
                </a:lnTo>
                <a:lnTo>
                  <a:pt x="42" y="216"/>
                </a:lnTo>
                <a:lnTo>
                  <a:pt x="46" y="215"/>
                </a:lnTo>
                <a:lnTo>
                  <a:pt x="47" y="217"/>
                </a:lnTo>
                <a:lnTo>
                  <a:pt x="46" y="225"/>
                </a:lnTo>
                <a:lnTo>
                  <a:pt x="47" y="236"/>
                </a:lnTo>
                <a:lnTo>
                  <a:pt x="46" y="240"/>
                </a:lnTo>
                <a:lnTo>
                  <a:pt x="43" y="238"/>
                </a:lnTo>
                <a:lnTo>
                  <a:pt x="42" y="229"/>
                </a:lnTo>
                <a:lnTo>
                  <a:pt x="38" y="225"/>
                </a:lnTo>
                <a:lnTo>
                  <a:pt x="37" y="238"/>
                </a:lnTo>
                <a:lnTo>
                  <a:pt x="39" y="246"/>
                </a:lnTo>
                <a:lnTo>
                  <a:pt x="47" y="252"/>
                </a:lnTo>
                <a:lnTo>
                  <a:pt x="68" y="251"/>
                </a:lnTo>
                <a:lnTo>
                  <a:pt x="74" y="257"/>
                </a:lnTo>
                <a:lnTo>
                  <a:pt x="81" y="260"/>
                </a:lnTo>
                <a:lnTo>
                  <a:pt x="80" y="264"/>
                </a:lnTo>
                <a:lnTo>
                  <a:pt x="68" y="259"/>
                </a:lnTo>
                <a:lnTo>
                  <a:pt x="48" y="262"/>
                </a:lnTo>
                <a:lnTo>
                  <a:pt x="46" y="264"/>
                </a:lnTo>
                <a:lnTo>
                  <a:pt x="44" y="269"/>
                </a:lnTo>
                <a:lnTo>
                  <a:pt x="43" y="285"/>
                </a:lnTo>
                <a:lnTo>
                  <a:pt x="43" y="291"/>
                </a:lnTo>
                <a:lnTo>
                  <a:pt x="47" y="295"/>
                </a:lnTo>
                <a:lnTo>
                  <a:pt x="44" y="301"/>
                </a:lnTo>
                <a:lnTo>
                  <a:pt x="46" y="312"/>
                </a:lnTo>
                <a:lnTo>
                  <a:pt x="42" y="321"/>
                </a:lnTo>
                <a:lnTo>
                  <a:pt x="41" y="353"/>
                </a:lnTo>
                <a:lnTo>
                  <a:pt x="37" y="366"/>
                </a:lnTo>
                <a:lnTo>
                  <a:pt x="38" y="409"/>
                </a:lnTo>
                <a:lnTo>
                  <a:pt x="36" y="419"/>
                </a:lnTo>
                <a:lnTo>
                  <a:pt x="36" y="431"/>
                </a:lnTo>
                <a:lnTo>
                  <a:pt x="30" y="457"/>
                </a:lnTo>
                <a:lnTo>
                  <a:pt x="28" y="464"/>
                </a:lnTo>
                <a:lnTo>
                  <a:pt x="30" y="466"/>
                </a:lnTo>
                <a:lnTo>
                  <a:pt x="31" y="466"/>
                </a:lnTo>
                <a:lnTo>
                  <a:pt x="32" y="474"/>
                </a:lnTo>
                <a:lnTo>
                  <a:pt x="26" y="478"/>
                </a:lnTo>
                <a:lnTo>
                  <a:pt x="20" y="488"/>
                </a:lnTo>
                <a:lnTo>
                  <a:pt x="15" y="515"/>
                </a:lnTo>
                <a:lnTo>
                  <a:pt x="17" y="529"/>
                </a:lnTo>
                <a:lnTo>
                  <a:pt x="20" y="555"/>
                </a:lnTo>
                <a:lnTo>
                  <a:pt x="27" y="576"/>
                </a:lnTo>
                <a:lnTo>
                  <a:pt x="28" y="580"/>
                </a:lnTo>
                <a:lnTo>
                  <a:pt x="31" y="590"/>
                </a:lnTo>
                <a:lnTo>
                  <a:pt x="39" y="624"/>
                </a:lnTo>
                <a:lnTo>
                  <a:pt x="36" y="646"/>
                </a:lnTo>
                <a:lnTo>
                  <a:pt x="36" y="667"/>
                </a:lnTo>
                <a:lnTo>
                  <a:pt x="30" y="678"/>
                </a:lnTo>
                <a:lnTo>
                  <a:pt x="22" y="688"/>
                </a:lnTo>
                <a:lnTo>
                  <a:pt x="22" y="697"/>
                </a:lnTo>
                <a:lnTo>
                  <a:pt x="24" y="701"/>
                </a:lnTo>
                <a:lnTo>
                  <a:pt x="30" y="706"/>
                </a:lnTo>
                <a:lnTo>
                  <a:pt x="54" y="747"/>
                </a:lnTo>
                <a:lnTo>
                  <a:pt x="55" y="752"/>
                </a:lnTo>
                <a:lnTo>
                  <a:pt x="54" y="758"/>
                </a:lnTo>
                <a:lnTo>
                  <a:pt x="54" y="769"/>
                </a:lnTo>
                <a:lnTo>
                  <a:pt x="63" y="806"/>
                </a:lnTo>
                <a:lnTo>
                  <a:pt x="69" y="813"/>
                </a:lnTo>
                <a:lnTo>
                  <a:pt x="78" y="824"/>
                </a:lnTo>
                <a:lnTo>
                  <a:pt x="95" y="841"/>
                </a:lnTo>
                <a:lnTo>
                  <a:pt x="98" y="850"/>
                </a:lnTo>
                <a:lnTo>
                  <a:pt x="98" y="857"/>
                </a:lnTo>
                <a:lnTo>
                  <a:pt x="100" y="862"/>
                </a:lnTo>
                <a:lnTo>
                  <a:pt x="108" y="868"/>
                </a:lnTo>
                <a:lnTo>
                  <a:pt x="114" y="868"/>
                </a:lnTo>
                <a:lnTo>
                  <a:pt x="116" y="872"/>
                </a:lnTo>
                <a:lnTo>
                  <a:pt x="119" y="872"/>
                </a:lnTo>
                <a:lnTo>
                  <a:pt x="122" y="870"/>
                </a:lnTo>
                <a:lnTo>
                  <a:pt x="123" y="868"/>
                </a:lnTo>
                <a:lnTo>
                  <a:pt x="124" y="854"/>
                </a:lnTo>
                <a:lnTo>
                  <a:pt x="138" y="854"/>
                </a:lnTo>
                <a:lnTo>
                  <a:pt x="150" y="859"/>
                </a:lnTo>
                <a:lnTo>
                  <a:pt x="144" y="864"/>
                </a:lnTo>
                <a:lnTo>
                  <a:pt x="138" y="865"/>
                </a:lnTo>
                <a:lnTo>
                  <a:pt x="133" y="870"/>
                </a:lnTo>
                <a:lnTo>
                  <a:pt x="134" y="876"/>
                </a:lnTo>
                <a:lnTo>
                  <a:pt x="144" y="894"/>
                </a:lnTo>
                <a:lnTo>
                  <a:pt x="145" y="899"/>
                </a:lnTo>
                <a:lnTo>
                  <a:pt x="137" y="893"/>
                </a:lnTo>
                <a:lnTo>
                  <a:pt x="130" y="886"/>
                </a:lnTo>
                <a:lnTo>
                  <a:pt x="129" y="881"/>
                </a:lnTo>
                <a:lnTo>
                  <a:pt x="124" y="880"/>
                </a:lnTo>
                <a:lnTo>
                  <a:pt x="123" y="887"/>
                </a:lnTo>
                <a:lnTo>
                  <a:pt x="124" y="894"/>
                </a:lnTo>
                <a:lnTo>
                  <a:pt x="129" y="905"/>
                </a:lnTo>
                <a:lnTo>
                  <a:pt x="133" y="925"/>
                </a:lnTo>
                <a:lnTo>
                  <a:pt x="143" y="934"/>
                </a:lnTo>
                <a:lnTo>
                  <a:pt x="155" y="936"/>
                </a:lnTo>
                <a:lnTo>
                  <a:pt x="161" y="946"/>
                </a:lnTo>
                <a:lnTo>
                  <a:pt x="161" y="958"/>
                </a:lnTo>
                <a:lnTo>
                  <a:pt x="155" y="963"/>
                </a:lnTo>
                <a:lnTo>
                  <a:pt x="155" y="977"/>
                </a:lnTo>
                <a:lnTo>
                  <a:pt x="157" y="980"/>
                </a:lnTo>
                <a:lnTo>
                  <a:pt x="180" y="1004"/>
                </a:lnTo>
                <a:lnTo>
                  <a:pt x="192" y="1023"/>
                </a:lnTo>
                <a:lnTo>
                  <a:pt x="207" y="1038"/>
                </a:lnTo>
                <a:lnTo>
                  <a:pt x="213" y="1042"/>
                </a:lnTo>
                <a:lnTo>
                  <a:pt x="214" y="1053"/>
                </a:lnTo>
                <a:lnTo>
                  <a:pt x="223" y="1056"/>
                </a:lnTo>
                <a:lnTo>
                  <a:pt x="227" y="1064"/>
                </a:lnTo>
                <a:lnTo>
                  <a:pt x="227" y="1066"/>
                </a:lnTo>
                <a:lnTo>
                  <a:pt x="226" y="1072"/>
                </a:lnTo>
                <a:lnTo>
                  <a:pt x="226" y="1081"/>
                </a:lnTo>
                <a:lnTo>
                  <a:pt x="229" y="1096"/>
                </a:lnTo>
                <a:lnTo>
                  <a:pt x="231" y="1099"/>
                </a:lnTo>
                <a:lnTo>
                  <a:pt x="238" y="1102"/>
                </a:lnTo>
                <a:lnTo>
                  <a:pt x="257" y="1104"/>
                </a:lnTo>
                <a:lnTo>
                  <a:pt x="268" y="1110"/>
                </a:lnTo>
                <a:lnTo>
                  <a:pt x="273" y="1108"/>
                </a:lnTo>
                <a:lnTo>
                  <a:pt x="280" y="1109"/>
                </a:lnTo>
                <a:lnTo>
                  <a:pt x="289" y="1114"/>
                </a:lnTo>
                <a:lnTo>
                  <a:pt x="299" y="1118"/>
                </a:lnTo>
                <a:lnTo>
                  <a:pt x="302" y="1124"/>
                </a:lnTo>
                <a:lnTo>
                  <a:pt x="318" y="1130"/>
                </a:lnTo>
                <a:lnTo>
                  <a:pt x="324" y="1134"/>
                </a:lnTo>
                <a:lnTo>
                  <a:pt x="328" y="1137"/>
                </a:lnTo>
                <a:lnTo>
                  <a:pt x="331" y="1131"/>
                </a:lnTo>
                <a:lnTo>
                  <a:pt x="336" y="1131"/>
                </a:lnTo>
                <a:lnTo>
                  <a:pt x="339" y="1134"/>
                </a:lnTo>
                <a:lnTo>
                  <a:pt x="348" y="1141"/>
                </a:lnTo>
                <a:lnTo>
                  <a:pt x="349" y="1151"/>
                </a:lnTo>
                <a:lnTo>
                  <a:pt x="350" y="1153"/>
                </a:lnTo>
                <a:lnTo>
                  <a:pt x="364" y="1155"/>
                </a:lnTo>
                <a:lnTo>
                  <a:pt x="376" y="1161"/>
                </a:lnTo>
                <a:lnTo>
                  <a:pt x="383" y="1167"/>
                </a:lnTo>
                <a:lnTo>
                  <a:pt x="397" y="1183"/>
                </a:lnTo>
                <a:lnTo>
                  <a:pt x="406" y="1192"/>
                </a:lnTo>
                <a:lnTo>
                  <a:pt x="412" y="1201"/>
                </a:lnTo>
                <a:lnTo>
                  <a:pt x="415" y="1227"/>
                </a:lnTo>
                <a:lnTo>
                  <a:pt x="417" y="1233"/>
                </a:lnTo>
                <a:lnTo>
                  <a:pt x="541" y="1223"/>
                </a:lnTo>
                <a:lnTo>
                  <a:pt x="542" y="1230"/>
                </a:lnTo>
                <a:lnTo>
                  <a:pt x="751" y="1307"/>
                </a:lnTo>
                <a:lnTo>
                  <a:pt x="854" y="1307"/>
                </a:lnTo>
                <a:lnTo>
                  <a:pt x="898" y="1307"/>
                </a:lnTo>
                <a:lnTo>
                  <a:pt x="899" y="1277"/>
                </a:lnTo>
                <a:lnTo>
                  <a:pt x="989" y="1276"/>
                </a:lnTo>
                <a:lnTo>
                  <a:pt x="999" y="1282"/>
                </a:lnTo>
                <a:lnTo>
                  <a:pt x="1004" y="1285"/>
                </a:lnTo>
                <a:lnTo>
                  <a:pt x="1011" y="1297"/>
                </a:lnTo>
                <a:lnTo>
                  <a:pt x="1023" y="1303"/>
                </a:lnTo>
                <a:lnTo>
                  <a:pt x="1032" y="1316"/>
                </a:lnTo>
                <a:lnTo>
                  <a:pt x="1052" y="1333"/>
                </a:lnTo>
                <a:lnTo>
                  <a:pt x="1081" y="1352"/>
                </a:lnTo>
                <a:lnTo>
                  <a:pt x="1095" y="1403"/>
                </a:lnTo>
                <a:lnTo>
                  <a:pt x="1109" y="1421"/>
                </a:lnTo>
                <a:lnTo>
                  <a:pt x="1128" y="1437"/>
                </a:lnTo>
                <a:lnTo>
                  <a:pt x="1152" y="1453"/>
                </a:lnTo>
                <a:lnTo>
                  <a:pt x="1176" y="1458"/>
                </a:lnTo>
                <a:lnTo>
                  <a:pt x="1199" y="1411"/>
                </a:lnTo>
                <a:lnTo>
                  <a:pt x="1202" y="1408"/>
                </a:lnTo>
                <a:lnTo>
                  <a:pt x="1213" y="1403"/>
                </a:lnTo>
                <a:lnTo>
                  <a:pt x="1224" y="1406"/>
                </a:lnTo>
                <a:lnTo>
                  <a:pt x="1269" y="1404"/>
                </a:lnTo>
                <a:lnTo>
                  <a:pt x="1277" y="1414"/>
                </a:lnTo>
                <a:lnTo>
                  <a:pt x="1294" y="1430"/>
                </a:lnTo>
                <a:lnTo>
                  <a:pt x="1300" y="1440"/>
                </a:lnTo>
                <a:lnTo>
                  <a:pt x="1311" y="1448"/>
                </a:lnTo>
                <a:lnTo>
                  <a:pt x="1331" y="1494"/>
                </a:lnTo>
                <a:lnTo>
                  <a:pt x="1347" y="1511"/>
                </a:lnTo>
                <a:lnTo>
                  <a:pt x="1355" y="1531"/>
                </a:lnTo>
                <a:lnTo>
                  <a:pt x="1372" y="1542"/>
                </a:lnTo>
                <a:lnTo>
                  <a:pt x="1387" y="1589"/>
                </a:lnTo>
                <a:lnTo>
                  <a:pt x="1404" y="1615"/>
                </a:lnTo>
                <a:lnTo>
                  <a:pt x="1421" y="1626"/>
                </a:lnTo>
                <a:lnTo>
                  <a:pt x="1435" y="1628"/>
                </a:lnTo>
                <a:lnTo>
                  <a:pt x="1450" y="1636"/>
                </a:lnTo>
                <a:lnTo>
                  <a:pt x="1477" y="1639"/>
                </a:lnTo>
                <a:lnTo>
                  <a:pt x="1495" y="1647"/>
                </a:lnTo>
                <a:lnTo>
                  <a:pt x="1512" y="1648"/>
                </a:lnTo>
                <a:lnTo>
                  <a:pt x="1514" y="1647"/>
                </a:lnTo>
                <a:lnTo>
                  <a:pt x="1509" y="1644"/>
                </a:lnTo>
                <a:lnTo>
                  <a:pt x="1505" y="1632"/>
                </a:lnTo>
                <a:lnTo>
                  <a:pt x="1503" y="1625"/>
                </a:lnTo>
                <a:lnTo>
                  <a:pt x="1501" y="1624"/>
                </a:lnTo>
                <a:lnTo>
                  <a:pt x="1495" y="1598"/>
                </a:lnTo>
                <a:lnTo>
                  <a:pt x="1494" y="1588"/>
                </a:lnTo>
                <a:lnTo>
                  <a:pt x="1499" y="1585"/>
                </a:lnTo>
                <a:lnTo>
                  <a:pt x="1499" y="1572"/>
                </a:lnTo>
                <a:lnTo>
                  <a:pt x="1498" y="1571"/>
                </a:lnTo>
                <a:lnTo>
                  <a:pt x="1491" y="1570"/>
                </a:lnTo>
                <a:lnTo>
                  <a:pt x="1489" y="1567"/>
                </a:lnTo>
                <a:lnTo>
                  <a:pt x="1490" y="1564"/>
                </a:lnTo>
                <a:lnTo>
                  <a:pt x="1498" y="1564"/>
                </a:lnTo>
                <a:lnTo>
                  <a:pt x="1500" y="1566"/>
                </a:lnTo>
                <a:lnTo>
                  <a:pt x="1505" y="1564"/>
                </a:lnTo>
                <a:lnTo>
                  <a:pt x="1506" y="1556"/>
                </a:lnTo>
                <a:lnTo>
                  <a:pt x="1506" y="1543"/>
                </a:lnTo>
                <a:lnTo>
                  <a:pt x="1501" y="1533"/>
                </a:lnTo>
                <a:lnTo>
                  <a:pt x="1516" y="1531"/>
                </a:lnTo>
                <a:lnTo>
                  <a:pt x="1521" y="1521"/>
                </a:lnTo>
                <a:lnTo>
                  <a:pt x="1520" y="1518"/>
                </a:lnTo>
                <a:lnTo>
                  <a:pt x="1515" y="1519"/>
                </a:lnTo>
                <a:lnTo>
                  <a:pt x="1515" y="1515"/>
                </a:lnTo>
                <a:lnTo>
                  <a:pt x="1525" y="1508"/>
                </a:lnTo>
                <a:lnTo>
                  <a:pt x="1528" y="1510"/>
                </a:lnTo>
                <a:lnTo>
                  <a:pt x="1533" y="1502"/>
                </a:lnTo>
                <a:lnTo>
                  <a:pt x="1534" y="1500"/>
                </a:lnTo>
                <a:lnTo>
                  <a:pt x="1537" y="1496"/>
                </a:lnTo>
                <a:lnTo>
                  <a:pt x="1547" y="1496"/>
                </a:lnTo>
                <a:lnTo>
                  <a:pt x="1550" y="1494"/>
                </a:lnTo>
                <a:lnTo>
                  <a:pt x="1552" y="1489"/>
                </a:lnTo>
                <a:lnTo>
                  <a:pt x="1546" y="1485"/>
                </a:lnTo>
                <a:lnTo>
                  <a:pt x="1546" y="1480"/>
                </a:lnTo>
                <a:lnTo>
                  <a:pt x="1547" y="1476"/>
                </a:lnTo>
                <a:lnTo>
                  <a:pt x="1552" y="1479"/>
                </a:lnTo>
                <a:lnTo>
                  <a:pt x="1555" y="1481"/>
                </a:lnTo>
                <a:lnTo>
                  <a:pt x="1557" y="1481"/>
                </a:lnTo>
                <a:lnTo>
                  <a:pt x="1557" y="1476"/>
                </a:lnTo>
                <a:lnTo>
                  <a:pt x="1558" y="1475"/>
                </a:lnTo>
                <a:lnTo>
                  <a:pt x="1559" y="1476"/>
                </a:lnTo>
                <a:lnTo>
                  <a:pt x="1563" y="1480"/>
                </a:lnTo>
                <a:lnTo>
                  <a:pt x="1564" y="1480"/>
                </a:lnTo>
                <a:lnTo>
                  <a:pt x="1566" y="1479"/>
                </a:lnTo>
                <a:lnTo>
                  <a:pt x="1569" y="1475"/>
                </a:lnTo>
                <a:lnTo>
                  <a:pt x="1570" y="1474"/>
                </a:lnTo>
                <a:lnTo>
                  <a:pt x="1571" y="1483"/>
                </a:lnTo>
                <a:lnTo>
                  <a:pt x="1587" y="1476"/>
                </a:lnTo>
                <a:lnTo>
                  <a:pt x="1590" y="1478"/>
                </a:lnTo>
                <a:lnTo>
                  <a:pt x="1590" y="1479"/>
                </a:lnTo>
                <a:lnTo>
                  <a:pt x="1585" y="1481"/>
                </a:lnTo>
                <a:lnTo>
                  <a:pt x="1575" y="1485"/>
                </a:lnTo>
                <a:lnTo>
                  <a:pt x="1566" y="1489"/>
                </a:lnTo>
                <a:lnTo>
                  <a:pt x="1565" y="1492"/>
                </a:lnTo>
                <a:lnTo>
                  <a:pt x="1568" y="1492"/>
                </a:lnTo>
                <a:lnTo>
                  <a:pt x="1584" y="1486"/>
                </a:lnTo>
                <a:lnTo>
                  <a:pt x="1598" y="1479"/>
                </a:lnTo>
                <a:lnTo>
                  <a:pt x="1606" y="1473"/>
                </a:lnTo>
                <a:lnTo>
                  <a:pt x="1619" y="1463"/>
                </a:lnTo>
                <a:lnTo>
                  <a:pt x="1622" y="1459"/>
                </a:lnTo>
                <a:lnTo>
                  <a:pt x="1628" y="1443"/>
                </a:lnTo>
                <a:lnTo>
                  <a:pt x="1629" y="1410"/>
                </a:lnTo>
                <a:lnTo>
                  <a:pt x="1632" y="1408"/>
                </a:lnTo>
                <a:lnTo>
                  <a:pt x="1635" y="1406"/>
                </a:lnTo>
                <a:lnTo>
                  <a:pt x="1638" y="1406"/>
                </a:lnTo>
                <a:lnTo>
                  <a:pt x="1638" y="1419"/>
                </a:lnTo>
                <a:lnTo>
                  <a:pt x="1645" y="1419"/>
                </a:lnTo>
                <a:lnTo>
                  <a:pt x="1643" y="1422"/>
                </a:lnTo>
                <a:lnTo>
                  <a:pt x="1636" y="1425"/>
                </a:lnTo>
                <a:lnTo>
                  <a:pt x="1639" y="1426"/>
                </a:lnTo>
                <a:lnTo>
                  <a:pt x="1659" y="1419"/>
                </a:lnTo>
                <a:lnTo>
                  <a:pt x="1671" y="1411"/>
                </a:lnTo>
                <a:lnTo>
                  <a:pt x="1688" y="1411"/>
                </a:lnTo>
                <a:lnTo>
                  <a:pt x="1719" y="1406"/>
                </a:lnTo>
                <a:lnTo>
                  <a:pt x="1740" y="1413"/>
                </a:lnTo>
                <a:lnTo>
                  <a:pt x="1751" y="1418"/>
                </a:lnTo>
                <a:lnTo>
                  <a:pt x="1763" y="1420"/>
                </a:lnTo>
                <a:lnTo>
                  <a:pt x="1775" y="1420"/>
                </a:lnTo>
                <a:lnTo>
                  <a:pt x="1781" y="1414"/>
                </a:lnTo>
                <a:lnTo>
                  <a:pt x="1781" y="1409"/>
                </a:lnTo>
                <a:lnTo>
                  <a:pt x="1784" y="1405"/>
                </a:lnTo>
                <a:lnTo>
                  <a:pt x="1794" y="1405"/>
                </a:lnTo>
                <a:lnTo>
                  <a:pt x="1810" y="1414"/>
                </a:lnTo>
                <a:lnTo>
                  <a:pt x="1816" y="1421"/>
                </a:lnTo>
                <a:lnTo>
                  <a:pt x="1822" y="1422"/>
                </a:lnTo>
                <a:lnTo>
                  <a:pt x="1833" y="1440"/>
                </a:lnTo>
                <a:lnTo>
                  <a:pt x="1845" y="1440"/>
                </a:lnTo>
                <a:lnTo>
                  <a:pt x="1848" y="1442"/>
                </a:lnTo>
                <a:lnTo>
                  <a:pt x="1856" y="1445"/>
                </a:lnTo>
                <a:lnTo>
                  <a:pt x="1864" y="1441"/>
                </a:lnTo>
                <a:lnTo>
                  <a:pt x="1870" y="1445"/>
                </a:lnTo>
                <a:lnTo>
                  <a:pt x="1875" y="1442"/>
                </a:lnTo>
                <a:lnTo>
                  <a:pt x="1880" y="1442"/>
                </a:lnTo>
                <a:lnTo>
                  <a:pt x="1890" y="1445"/>
                </a:lnTo>
                <a:lnTo>
                  <a:pt x="1897" y="1436"/>
                </a:lnTo>
                <a:lnTo>
                  <a:pt x="1898" y="1433"/>
                </a:lnTo>
                <a:lnTo>
                  <a:pt x="1897" y="1429"/>
                </a:lnTo>
                <a:lnTo>
                  <a:pt x="1899" y="1427"/>
                </a:lnTo>
                <a:lnTo>
                  <a:pt x="1904" y="1427"/>
                </a:lnTo>
                <a:lnTo>
                  <a:pt x="1912" y="1435"/>
                </a:lnTo>
                <a:lnTo>
                  <a:pt x="1923" y="1440"/>
                </a:lnTo>
                <a:lnTo>
                  <a:pt x="1934" y="1453"/>
                </a:lnTo>
                <a:lnTo>
                  <a:pt x="1937" y="1452"/>
                </a:lnTo>
                <a:lnTo>
                  <a:pt x="1945" y="1449"/>
                </a:lnTo>
                <a:lnTo>
                  <a:pt x="1946" y="1445"/>
                </a:lnTo>
                <a:lnTo>
                  <a:pt x="1941" y="1438"/>
                </a:lnTo>
                <a:lnTo>
                  <a:pt x="1925" y="1430"/>
                </a:lnTo>
                <a:lnTo>
                  <a:pt x="1918" y="1420"/>
                </a:lnTo>
                <a:lnTo>
                  <a:pt x="1918" y="1418"/>
                </a:lnTo>
                <a:lnTo>
                  <a:pt x="1923" y="1410"/>
                </a:lnTo>
                <a:lnTo>
                  <a:pt x="1934" y="1402"/>
                </a:lnTo>
                <a:lnTo>
                  <a:pt x="1936" y="1387"/>
                </a:lnTo>
                <a:lnTo>
                  <a:pt x="1934" y="1386"/>
                </a:lnTo>
                <a:lnTo>
                  <a:pt x="1933" y="1384"/>
                </a:lnTo>
                <a:lnTo>
                  <a:pt x="1920" y="1389"/>
                </a:lnTo>
                <a:lnTo>
                  <a:pt x="1914" y="1395"/>
                </a:lnTo>
                <a:lnTo>
                  <a:pt x="1910" y="1394"/>
                </a:lnTo>
                <a:lnTo>
                  <a:pt x="1908" y="1383"/>
                </a:lnTo>
                <a:lnTo>
                  <a:pt x="1905" y="1382"/>
                </a:lnTo>
                <a:lnTo>
                  <a:pt x="1902" y="1383"/>
                </a:lnTo>
                <a:lnTo>
                  <a:pt x="1893" y="1388"/>
                </a:lnTo>
                <a:lnTo>
                  <a:pt x="1883" y="1389"/>
                </a:lnTo>
                <a:lnTo>
                  <a:pt x="1876" y="1382"/>
                </a:lnTo>
                <a:lnTo>
                  <a:pt x="1878" y="1371"/>
                </a:lnTo>
                <a:lnTo>
                  <a:pt x="1891" y="1367"/>
                </a:lnTo>
                <a:lnTo>
                  <a:pt x="1905" y="1375"/>
                </a:lnTo>
                <a:lnTo>
                  <a:pt x="1921" y="1377"/>
                </a:lnTo>
                <a:lnTo>
                  <a:pt x="1934" y="1371"/>
                </a:lnTo>
                <a:lnTo>
                  <a:pt x="1942" y="1373"/>
                </a:lnTo>
                <a:lnTo>
                  <a:pt x="1953" y="1366"/>
                </a:lnTo>
                <a:lnTo>
                  <a:pt x="1987" y="1368"/>
                </a:lnTo>
                <a:lnTo>
                  <a:pt x="1995" y="1370"/>
                </a:lnTo>
                <a:lnTo>
                  <a:pt x="1999" y="1367"/>
                </a:lnTo>
                <a:lnTo>
                  <a:pt x="2007" y="1334"/>
                </a:lnTo>
                <a:lnTo>
                  <a:pt x="2010" y="1341"/>
                </a:lnTo>
                <a:lnTo>
                  <a:pt x="2010" y="1350"/>
                </a:lnTo>
                <a:lnTo>
                  <a:pt x="2012" y="1363"/>
                </a:lnTo>
                <a:lnTo>
                  <a:pt x="2012" y="1367"/>
                </a:lnTo>
                <a:lnTo>
                  <a:pt x="2010" y="1373"/>
                </a:lnTo>
                <a:lnTo>
                  <a:pt x="2011" y="1377"/>
                </a:lnTo>
                <a:lnTo>
                  <a:pt x="2020" y="1376"/>
                </a:lnTo>
                <a:lnTo>
                  <a:pt x="2041" y="1370"/>
                </a:lnTo>
                <a:lnTo>
                  <a:pt x="2049" y="1361"/>
                </a:lnTo>
                <a:lnTo>
                  <a:pt x="2054" y="1361"/>
                </a:lnTo>
                <a:lnTo>
                  <a:pt x="2059" y="1356"/>
                </a:lnTo>
                <a:lnTo>
                  <a:pt x="2061" y="1356"/>
                </a:lnTo>
                <a:lnTo>
                  <a:pt x="2061" y="1359"/>
                </a:lnTo>
                <a:lnTo>
                  <a:pt x="2058" y="1366"/>
                </a:lnTo>
                <a:lnTo>
                  <a:pt x="2065" y="1366"/>
                </a:lnTo>
                <a:lnTo>
                  <a:pt x="2087" y="1361"/>
                </a:lnTo>
                <a:lnTo>
                  <a:pt x="2098" y="1361"/>
                </a:lnTo>
                <a:lnTo>
                  <a:pt x="2103" y="1362"/>
                </a:lnTo>
                <a:lnTo>
                  <a:pt x="2102" y="1366"/>
                </a:lnTo>
                <a:lnTo>
                  <a:pt x="2100" y="1367"/>
                </a:lnTo>
                <a:lnTo>
                  <a:pt x="2100" y="1370"/>
                </a:lnTo>
                <a:lnTo>
                  <a:pt x="2107" y="1373"/>
                </a:lnTo>
                <a:lnTo>
                  <a:pt x="2117" y="1377"/>
                </a:lnTo>
                <a:lnTo>
                  <a:pt x="2143" y="1392"/>
                </a:lnTo>
                <a:lnTo>
                  <a:pt x="2147" y="1397"/>
                </a:lnTo>
                <a:lnTo>
                  <a:pt x="2152" y="1406"/>
                </a:lnTo>
                <a:lnTo>
                  <a:pt x="2157" y="1410"/>
                </a:lnTo>
                <a:lnTo>
                  <a:pt x="2171" y="1406"/>
                </a:lnTo>
                <a:lnTo>
                  <a:pt x="2186" y="1404"/>
                </a:lnTo>
                <a:lnTo>
                  <a:pt x="2199" y="1397"/>
                </a:lnTo>
                <a:lnTo>
                  <a:pt x="2205" y="1397"/>
                </a:lnTo>
                <a:lnTo>
                  <a:pt x="2206" y="1397"/>
                </a:lnTo>
                <a:lnTo>
                  <a:pt x="2208" y="1390"/>
                </a:lnTo>
                <a:lnTo>
                  <a:pt x="2213" y="1387"/>
                </a:lnTo>
                <a:lnTo>
                  <a:pt x="2221" y="1387"/>
                </a:lnTo>
                <a:lnTo>
                  <a:pt x="2226" y="1387"/>
                </a:lnTo>
                <a:lnTo>
                  <a:pt x="2236" y="1390"/>
                </a:lnTo>
                <a:lnTo>
                  <a:pt x="2243" y="1398"/>
                </a:lnTo>
                <a:lnTo>
                  <a:pt x="2253" y="1409"/>
                </a:lnTo>
                <a:lnTo>
                  <a:pt x="2258" y="1411"/>
                </a:lnTo>
                <a:lnTo>
                  <a:pt x="2259" y="1421"/>
                </a:lnTo>
                <a:lnTo>
                  <a:pt x="2264" y="1424"/>
                </a:lnTo>
                <a:lnTo>
                  <a:pt x="2274" y="1437"/>
                </a:lnTo>
                <a:lnTo>
                  <a:pt x="2280" y="1441"/>
                </a:lnTo>
                <a:lnTo>
                  <a:pt x="2292" y="1446"/>
                </a:lnTo>
                <a:lnTo>
                  <a:pt x="2295" y="1449"/>
                </a:lnTo>
                <a:lnTo>
                  <a:pt x="2296" y="1457"/>
                </a:lnTo>
                <a:lnTo>
                  <a:pt x="2297" y="1476"/>
                </a:lnTo>
                <a:lnTo>
                  <a:pt x="2292" y="1511"/>
                </a:lnTo>
                <a:lnTo>
                  <a:pt x="2292" y="1517"/>
                </a:lnTo>
                <a:lnTo>
                  <a:pt x="2295" y="1527"/>
                </a:lnTo>
                <a:lnTo>
                  <a:pt x="2295" y="1528"/>
                </a:lnTo>
                <a:lnTo>
                  <a:pt x="2300" y="1528"/>
                </a:lnTo>
                <a:lnTo>
                  <a:pt x="2301" y="1518"/>
                </a:lnTo>
                <a:lnTo>
                  <a:pt x="2305" y="1521"/>
                </a:lnTo>
                <a:lnTo>
                  <a:pt x="2308" y="1524"/>
                </a:lnTo>
                <a:lnTo>
                  <a:pt x="2305" y="1537"/>
                </a:lnTo>
                <a:lnTo>
                  <a:pt x="2303" y="1545"/>
                </a:lnTo>
                <a:lnTo>
                  <a:pt x="2305" y="1556"/>
                </a:lnTo>
                <a:lnTo>
                  <a:pt x="2310" y="1566"/>
                </a:lnTo>
                <a:lnTo>
                  <a:pt x="2323" y="1587"/>
                </a:lnTo>
                <a:lnTo>
                  <a:pt x="2326" y="1587"/>
                </a:lnTo>
                <a:lnTo>
                  <a:pt x="2333" y="1585"/>
                </a:lnTo>
                <a:lnTo>
                  <a:pt x="2335" y="1602"/>
                </a:lnTo>
                <a:lnTo>
                  <a:pt x="2340" y="1601"/>
                </a:lnTo>
                <a:lnTo>
                  <a:pt x="2340" y="1601"/>
                </a:lnTo>
                <a:lnTo>
                  <a:pt x="2338" y="1605"/>
                </a:lnTo>
                <a:lnTo>
                  <a:pt x="2337" y="1609"/>
                </a:lnTo>
                <a:lnTo>
                  <a:pt x="2345" y="1623"/>
                </a:lnTo>
                <a:lnTo>
                  <a:pt x="2349" y="1635"/>
                </a:lnTo>
                <a:lnTo>
                  <a:pt x="2353" y="1641"/>
                </a:lnTo>
                <a:lnTo>
                  <a:pt x="2358" y="1647"/>
                </a:lnTo>
                <a:lnTo>
                  <a:pt x="2366" y="1647"/>
                </a:lnTo>
                <a:lnTo>
                  <a:pt x="2371" y="1653"/>
                </a:lnTo>
                <a:lnTo>
                  <a:pt x="2381" y="1674"/>
                </a:lnTo>
                <a:lnTo>
                  <a:pt x="2381" y="1688"/>
                </a:lnTo>
                <a:lnTo>
                  <a:pt x="2382" y="1690"/>
                </a:lnTo>
                <a:lnTo>
                  <a:pt x="2386" y="1693"/>
                </a:lnTo>
                <a:lnTo>
                  <a:pt x="2399" y="1693"/>
                </a:lnTo>
                <a:lnTo>
                  <a:pt x="2409" y="1690"/>
                </a:lnTo>
                <a:lnTo>
                  <a:pt x="2421" y="1684"/>
                </a:lnTo>
                <a:lnTo>
                  <a:pt x="2429" y="1688"/>
                </a:lnTo>
                <a:lnTo>
                  <a:pt x="2432" y="1680"/>
                </a:lnTo>
                <a:lnTo>
                  <a:pt x="2429" y="1677"/>
                </a:lnTo>
                <a:lnTo>
                  <a:pt x="2434" y="1657"/>
                </a:lnTo>
                <a:lnTo>
                  <a:pt x="2440" y="1636"/>
                </a:lnTo>
                <a:lnTo>
                  <a:pt x="2442" y="1617"/>
                </a:lnTo>
                <a:lnTo>
                  <a:pt x="2440" y="1597"/>
                </a:lnTo>
                <a:lnTo>
                  <a:pt x="2441" y="1583"/>
                </a:lnTo>
                <a:lnTo>
                  <a:pt x="2424" y="1539"/>
                </a:lnTo>
                <a:lnTo>
                  <a:pt x="2414" y="1522"/>
                </a:lnTo>
                <a:lnTo>
                  <a:pt x="2412" y="1508"/>
                </a:lnTo>
                <a:lnTo>
                  <a:pt x="2414" y="1492"/>
                </a:lnTo>
                <a:lnTo>
                  <a:pt x="2412" y="1483"/>
                </a:lnTo>
                <a:lnTo>
                  <a:pt x="2404" y="1469"/>
                </a:lnTo>
                <a:lnTo>
                  <a:pt x="2387" y="1441"/>
                </a:lnTo>
                <a:lnTo>
                  <a:pt x="2374" y="1400"/>
                </a:lnTo>
                <a:lnTo>
                  <a:pt x="2362" y="1354"/>
                </a:lnTo>
                <a:lnTo>
                  <a:pt x="2365" y="1348"/>
                </a:lnTo>
                <a:lnTo>
                  <a:pt x="2365" y="1332"/>
                </a:lnTo>
                <a:lnTo>
                  <a:pt x="2371" y="1322"/>
                </a:lnTo>
                <a:lnTo>
                  <a:pt x="2374" y="1311"/>
                </a:lnTo>
                <a:lnTo>
                  <a:pt x="2377" y="1302"/>
                </a:lnTo>
                <a:lnTo>
                  <a:pt x="2389" y="1274"/>
                </a:lnTo>
                <a:lnTo>
                  <a:pt x="2396" y="1264"/>
                </a:lnTo>
                <a:lnTo>
                  <a:pt x="2398" y="1264"/>
                </a:lnTo>
                <a:lnTo>
                  <a:pt x="2398" y="1259"/>
                </a:lnTo>
                <a:lnTo>
                  <a:pt x="2399" y="1257"/>
                </a:lnTo>
                <a:lnTo>
                  <a:pt x="2408" y="1252"/>
                </a:lnTo>
                <a:lnTo>
                  <a:pt x="2413" y="1252"/>
                </a:lnTo>
                <a:lnTo>
                  <a:pt x="2417" y="1247"/>
                </a:lnTo>
                <a:lnTo>
                  <a:pt x="2414" y="1242"/>
                </a:lnTo>
                <a:lnTo>
                  <a:pt x="2409" y="1234"/>
                </a:lnTo>
                <a:lnTo>
                  <a:pt x="2409" y="1232"/>
                </a:lnTo>
                <a:lnTo>
                  <a:pt x="2409" y="1230"/>
                </a:lnTo>
                <a:lnTo>
                  <a:pt x="2425" y="1228"/>
                </a:lnTo>
                <a:lnTo>
                  <a:pt x="2441" y="1230"/>
                </a:lnTo>
                <a:lnTo>
                  <a:pt x="2446" y="1228"/>
                </a:lnTo>
                <a:lnTo>
                  <a:pt x="2468" y="1210"/>
                </a:lnTo>
                <a:lnTo>
                  <a:pt x="2471" y="1210"/>
                </a:lnTo>
                <a:lnTo>
                  <a:pt x="2475" y="1206"/>
                </a:lnTo>
                <a:lnTo>
                  <a:pt x="2478" y="1199"/>
                </a:lnTo>
                <a:lnTo>
                  <a:pt x="2487" y="1196"/>
                </a:lnTo>
                <a:lnTo>
                  <a:pt x="2493" y="1192"/>
                </a:lnTo>
                <a:lnTo>
                  <a:pt x="2495" y="1185"/>
                </a:lnTo>
                <a:lnTo>
                  <a:pt x="2493" y="1179"/>
                </a:lnTo>
                <a:lnTo>
                  <a:pt x="2499" y="1174"/>
                </a:lnTo>
                <a:lnTo>
                  <a:pt x="2505" y="1163"/>
                </a:lnTo>
                <a:lnTo>
                  <a:pt x="2512" y="1156"/>
                </a:lnTo>
                <a:lnTo>
                  <a:pt x="2526" y="1150"/>
                </a:lnTo>
                <a:lnTo>
                  <a:pt x="2527" y="1145"/>
                </a:lnTo>
                <a:lnTo>
                  <a:pt x="2533" y="1144"/>
                </a:lnTo>
                <a:lnTo>
                  <a:pt x="2550" y="1141"/>
                </a:lnTo>
                <a:lnTo>
                  <a:pt x="2569" y="1133"/>
                </a:lnTo>
                <a:lnTo>
                  <a:pt x="2571" y="1126"/>
                </a:lnTo>
                <a:lnTo>
                  <a:pt x="2574" y="1123"/>
                </a:lnTo>
                <a:lnTo>
                  <a:pt x="2579" y="1118"/>
                </a:lnTo>
                <a:lnTo>
                  <a:pt x="2585" y="1109"/>
                </a:lnTo>
                <a:lnTo>
                  <a:pt x="2592" y="1103"/>
                </a:lnTo>
                <a:lnTo>
                  <a:pt x="2611" y="1094"/>
                </a:lnTo>
                <a:lnTo>
                  <a:pt x="2631" y="1093"/>
                </a:lnTo>
                <a:lnTo>
                  <a:pt x="2646" y="1083"/>
                </a:lnTo>
                <a:lnTo>
                  <a:pt x="2649" y="1079"/>
                </a:lnTo>
                <a:lnTo>
                  <a:pt x="2649" y="1071"/>
                </a:lnTo>
                <a:lnTo>
                  <a:pt x="2640" y="1069"/>
                </a:lnTo>
                <a:lnTo>
                  <a:pt x="2635" y="1071"/>
                </a:lnTo>
                <a:lnTo>
                  <a:pt x="2634" y="1074"/>
                </a:lnTo>
                <a:lnTo>
                  <a:pt x="2634" y="1071"/>
                </a:lnTo>
                <a:lnTo>
                  <a:pt x="2634" y="1065"/>
                </a:lnTo>
                <a:lnTo>
                  <a:pt x="2639" y="1061"/>
                </a:lnTo>
                <a:lnTo>
                  <a:pt x="2640" y="1056"/>
                </a:lnTo>
                <a:lnTo>
                  <a:pt x="2645" y="1053"/>
                </a:lnTo>
                <a:lnTo>
                  <a:pt x="2641" y="1048"/>
                </a:lnTo>
                <a:lnTo>
                  <a:pt x="2625" y="1042"/>
                </a:lnTo>
                <a:lnTo>
                  <a:pt x="2639" y="1042"/>
                </a:lnTo>
                <a:lnTo>
                  <a:pt x="2645" y="1037"/>
                </a:lnTo>
                <a:lnTo>
                  <a:pt x="2647" y="1043"/>
                </a:lnTo>
                <a:lnTo>
                  <a:pt x="2651" y="1043"/>
                </a:lnTo>
                <a:lnTo>
                  <a:pt x="2655" y="1048"/>
                </a:lnTo>
                <a:lnTo>
                  <a:pt x="2665" y="1048"/>
                </a:lnTo>
                <a:lnTo>
                  <a:pt x="2671" y="1044"/>
                </a:lnTo>
                <a:lnTo>
                  <a:pt x="2679" y="1032"/>
                </a:lnTo>
                <a:lnTo>
                  <a:pt x="2686" y="1028"/>
                </a:lnTo>
                <a:lnTo>
                  <a:pt x="2686" y="1020"/>
                </a:lnTo>
                <a:lnTo>
                  <a:pt x="2684" y="1013"/>
                </a:lnTo>
                <a:lnTo>
                  <a:pt x="2679" y="1007"/>
                </a:lnTo>
                <a:lnTo>
                  <a:pt x="2674" y="1012"/>
                </a:lnTo>
                <a:lnTo>
                  <a:pt x="2670" y="1023"/>
                </a:lnTo>
                <a:lnTo>
                  <a:pt x="2670" y="1023"/>
                </a:lnTo>
                <a:lnTo>
                  <a:pt x="2667" y="1018"/>
                </a:lnTo>
                <a:lnTo>
                  <a:pt x="2666" y="1006"/>
                </a:lnTo>
                <a:lnTo>
                  <a:pt x="2641" y="1010"/>
                </a:lnTo>
                <a:lnTo>
                  <a:pt x="2635" y="1008"/>
                </a:lnTo>
                <a:lnTo>
                  <a:pt x="2634" y="1001"/>
                </a:lnTo>
                <a:lnTo>
                  <a:pt x="2634" y="986"/>
                </a:lnTo>
                <a:lnTo>
                  <a:pt x="2635" y="984"/>
                </a:lnTo>
                <a:lnTo>
                  <a:pt x="2639" y="997"/>
                </a:lnTo>
                <a:lnTo>
                  <a:pt x="2643" y="1000"/>
                </a:lnTo>
                <a:lnTo>
                  <a:pt x="2647" y="1000"/>
                </a:lnTo>
                <a:lnTo>
                  <a:pt x="2662" y="991"/>
                </a:lnTo>
                <a:lnTo>
                  <a:pt x="2666" y="993"/>
                </a:lnTo>
                <a:lnTo>
                  <a:pt x="2666" y="989"/>
                </a:lnTo>
                <a:lnTo>
                  <a:pt x="2672" y="991"/>
                </a:lnTo>
                <a:lnTo>
                  <a:pt x="2678" y="991"/>
                </a:lnTo>
                <a:lnTo>
                  <a:pt x="2682" y="999"/>
                </a:lnTo>
                <a:lnTo>
                  <a:pt x="2682" y="997"/>
                </a:lnTo>
                <a:lnTo>
                  <a:pt x="2679" y="990"/>
                </a:lnTo>
                <a:lnTo>
                  <a:pt x="2677" y="984"/>
                </a:lnTo>
                <a:lnTo>
                  <a:pt x="2674" y="975"/>
                </a:lnTo>
                <a:lnTo>
                  <a:pt x="2673" y="973"/>
                </a:lnTo>
                <a:lnTo>
                  <a:pt x="2676" y="957"/>
                </a:lnTo>
                <a:lnTo>
                  <a:pt x="2674" y="943"/>
                </a:lnTo>
                <a:lnTo>
                  <a:pt x="2657" y="938"/>
                </a:lnTo>
                <a:lnTo>
                  <a:pt x="2655" y="940"/>
                </a:lnTo>
                <a:lnTo>
                  <a:pt x="2654" y="942"/>
                </a:lnTo>
                <a:lnTo>
                  <a:pt x="2647" y="940"/>
                </a:lnTo>
                <a:lnTo>
                  <a:pt x="2643" y="936"/>
                </a:lnTo>
                <a:lnTo>
                  <a:pt x="2643" y="931"/>
                </a:lnTo>
                <a:lnTo>
                  <a:pt x="2652" y="931"/>
                </a:lnTo>
                <a:lnTo>
                  <a:pt x="2657" y="929"/>
                </a:lnTo>
                <a:lnTo>
                  <a:pt x="2656" y="925"/>
                </a:lnTo>
                <a:lnTo>
                  <a:pt x="2651" y="923"/>
                </a:lnTo>
                <a:lnTo>
                  <a:pt x="2649" y="916"/>
                </a:lnTo>
                <a:lnTo>
                  <a:pt x="2649" y="913"/>
                </a:lnTo>
                <a:lnTo>
                  <a:pt x="2654" y="910"/>
                </a:lnTo>
                <a:lnTo>
                  <a:pt x="2657" y="910"/>
                </a:lnTo>
                <a:lnTo>
                  <a:pt x="2654" y="903"/>
                </a:lnTo>
                <a:lnTo>
                  <a:pt x="2649" y="899"/>
                </a:lnTo>
                <a:lnTo>
                  <a:pt x="2647" y="892"/>
                </a:lnTo>
                <a:lnTo>
                  <a:pt x="2647" y="891"/>
                </a:lnTo>
                <a:lnTo>
                  <a:pt x="2651" y="889"/>
                </a:lnTo>
                <a:lnTo>
                  <a:pt x="2654" y="877"/>
                </a:lnTo>
                <a:lnTo>
                  <a:pt x="2654" y="871"/>
                </a:lnTo>
                <a:lnTo>
                  <a:pt x="2647" y="864"/>
                </a:lnTo>
                <a:lnTo>
                  <a:pt x="2635" y="857"/>
                </a:lnTo>
                <a:lnTo>
                  <a:pt x="2625" y="855"/>
                </a:lnTo>
                <a:lnTo>
                  <a:pt x="2616" y="846"/>
                </a:lnTo>
                <a:lnTo>
                  <a:pt x="2598" y="838"/>
                </a:lnTo>
                <a:lnTo>
                  <a:pt x="2597" y="835"/>
                </a:lnTo>
                <a:lnTo>
                  <a:pt x="2597" y="832"/>
                </a:lnTo>
                <a:lnTo>
                  <a:pt x="2600" y="825"/>
                </a:lnTo>
                <a:lnTo>
                  <a:pt x="2604" y="824"/>
                </a:lnTo>
                <a:lnTo>
                  <a:pt x="2604" y="827"/>
                </a:lnTo>
                <a:lnTo>
                  <a:pt x="2601" y="833"/>
                </a:lnTo>
                <a:lnTo>
                  <a:pt x="2603" y="835"/>
                </a:lnTo>
                <a:lnTo>
                  <a:pt x="2611" y="837"/>
                </a:lnTo>
                <a:lnTo>
                  <a:pt x="2622" y="843"/>
                </a:lnTo>
                <a:lnTo>
                  <a:pt x="2628" y="843"/>
                </a:lnTo>
                <a:lnTo>
                  <a:pt x="2631" y="846"/>
                </a:lnTo>
                <a:lnTo>
                  <a:pt x="2639" y="849"/>
                </a:lnTo>
                <a:lnTo>
                  <a:pt x="2644" y="854"/>
                </a:lnTo>
                <a:lnTo>
                  <a:pt x="2651" y="857"/>
                </a:lnTo>
                <a:lnTo>
                  <a:pt x="2646" y="841"/>
                </a:lnTo>
                <a:lnTo>
                  <a:pt x="2640" y="835"/>
                </a:lnTo>
                <a:lnTo>
                  <a:pt x="2645" y="834"/>
                </a:lnTo>
                <a:lnTo>
                  <a:pt x="2645" y="833"/>
                </a:lnTo>
                <a:lnTo>
                  <a:pt x="2643" y="828"/>
                </a:lnTo>
                <a:lnTo>
                  <a:pt x="2641" y="816"/>
                </a:lnTo>
                <a:lnTo>
                  <a:pt x="2644" y="790"/>
                </a:lnTo>
                <a:lnTo>
                  <a:pt x="2641" y="781"/>
                </a:lnTo>
                <a:lnTo>
                  <a:pt x="2649" y="778"/>
                </a:lnTo>
                <a:lnTo>
                  <a:pt x="2662" y="767"/>
                </a:lnTo>
                <a:lnTo>
                  <a:pt x="2666" y="760"/>
                </a:lnTo>
                <a:lnTo>
                  <a:pt x="2668" y="755"/>
                </a:lnTo>
                <a:lnTo>
                  <a:pt x="2671" y="755"/>
                </a:lnTo>
                <a:lnTo>
                  <a:pt x="2673" y="758"/>
                </a:lnTo>
                <a:lnTo>
                  <a:pt x="2674" y="760"/>
                </a:lnTo>
                <a:lnTo>
                  <a:pt x="2672" y="767"/>
                </a:lnTo>
                <a:lnTo>
                  <a:pt x="2670" y="770"/>
                </a:lnTo>
                <a:lnTo>
                  <a:pt x="2665" y="773"/>
                </a:lnTo>
                <a:lnTo>
                  <a:pt x="2661" y="778"/>
                </a:lnTo>
                <a:lnTo>
                  <a:pt x="2661" y="782"/>
                </a:lnTo>
                <a:lnTo>
                  <a:pt x="2663" y="789"/>
                </a:lnTo>
                <a:lnTo>
                  <a:pt x="2662" y="792"/>
                </a:lnTo>
                <a:lnTo>
                  <a:pt x="2655" y="801"/>
                </a:lnTo>
                <a:lnTo>
                  <a:pt x="2656" y="803"/>
                </a:lnTo>
                <a:lnTo>
                  <a:pt x="2662" y="803"/>
                </a:lnTo>
                <a:lnTo>
                  <a:pt x="2663" y="806"/>
                </a:lnTo>
                <a:lnTo>
                  <a:pt x="2663" y="812"/>
                </a:lnTo>
                <a:lnTo>
                  <a:pt x="2663" y="821"/>
                </a:lnTo>
                <a:lnTo>
                  <a:pt x="2660" y="823"/>
                </a:lnTo>
                <a:lnTo>
                  <a:pt x="2657" y="827"/>
                </a:lnTo>
                <a:lnTo>
                  <a:pt x="2656" y="832"/>
                </a:lnTo>
                <a:lnTo>
                  <a:pt x="2657" y="838"/>
                </a:lnTo>
                <a:lnTo>
                  <a:pt x="2663" y="845"/>
                </a:lnTo>
                <a:lnTo>
                  <a:pt x="2672" y="846"/>
                </a:lnTo>
                <a:lnTo>
                  <a:pt x="2676" y="848"/>
                </a:lnTo>
                <a:lnTo>
                  <a:pt x="2681" y="859"/>
                </a:lnTo>
                <a:lnTo>
                  <a:pt x="2682" y="865"/>
                </a:lnTo>
                <a:lnTo>
                  <a:pt x="2683" y="867"/>
                </a:lnTo>
                <a:lnTo>
                  <a:pt x="2688" y="870"/>
                </a:lnTo>
                <a:lnTo>
                  <a:pt x="2687" y="876"/>
                </a:lnTo>
                <a:lnTo>
                  <a:pt x="2682" y="877"/>
                </a:lnTo>
                <a:lnTo>
                  <a:pt x="2679" y="881"/>
                </a:lnTo>
                <a:lnTo>
                  <a:pt x="2671" y="903"/>
                </a:lnTo>
                <a:lnTo>
                  <a:pt x="2671" y="911"/>
                </a:lnTo>
                <a:lnTo>
                  <a:pt x="2672" y="923"/>
                </a:lnTo>
                <a:lnTo>
                  <a:pt x="2674" y="925"/>
                </a:lnTo>
                <a:lnTo>
                  <a:pt x="2679" y="924"/>
                </a:lnTo>
                <a:lnTo>
                  <a:pt x="2683" y="921"/>
                </a:lnTo>
                <a:lnTo>
                  <a:pt x="2686" y="916"/>
                </a:lnTo>
                <a:lnTo>
                  <a:pt x="2693" y="892"/>
                </a:lnTo>
                <a:lnTo>
                  <a:pt x="2709" y="862"/>
                </a:lnTo>
                <a:lnTo>
                  <a:pt x="2709" y="854"/>
                </a:lnTo>
                <a:lnTo>
                  <a:pt x="2717" y="843"/>
                </a:lnTo>
                <a:lnTo>
                  <a:pt x="2720" y="834"/>
                </a:lnTo>
                <a:lnTo>
                  <a:pt x="2722" y="828"/>
                </a:lnTo>
                <a:lnTo>
                  <a:pt x="2717" y="811"/>
                </a:lnTo>
                <a:lnTo>
                  <a:pt x="2708" y="796"/>
                </a:lnTo>
                <a:lnTo>
                  <a:pt x="2694" y="771"/>
                </a:lnTo>
                <a:lnTo>
                  <a:pt x="2692" y="763"/>
                </a:lnTo>
                <a:lnTo>
                  <a:pt x="2694" y="757"/>
                </a:lnTo>
                <a:lnTo>
                  <a:pt x="2700" y="764"/>
                </a:lnTo>
                <a:lnTo>
                  <a:pt x="2708" y="773"/>
                </a:lnTo>
                <a:lnTo>
                  <a:pt x="2715" y="775"/>
                </a:lnTo>
                <a:lnTo>
                  <a:pt x="2721" y="780"/>
                </a:lnTo>
                <a:lnTo>
                  <a:pt x="2732" y="781"/>
                </a:lnTo>
                <a:lnTo>
                  <a:pt x="2731" y="795"/>
                </a:lnTo>
                <a:lnTo>
                  <a:pt x="2732" y="797"/>
                </a:lnTo>
                <a:lnTo>
                  <a:pt x="2740" y="790"/>
                </a:lnTo>
                <a:lnTo>
                  <a:pt x="2751" y="773"/>
                </a:lnTo>
                <a:lnTo>
                  <a:pt x="2758" y="765"/>
                </a:lnTo>
                <a:lnTo>
                  <a:pt x="2762" y="759"/>
                </a:lnTo>
                <a:lnTo>
                  <a:pt x="2762" y="754"/>
                </a:lnTo>
                <a:lnTo>
                  <a:pt x="2767" y="752"/>
                </a:lnTo>
                <a:lnTo>
                  <a:pt x="2769" y="749"/>
                </a:lnTo>
                <a:lnTo>
                  <a:pt x="2773" y="730"/>
                </a:lnTo>
                <a:lnTo>
                  <a:pt x="2774" y="727"/>
                </a:lnTo>
                <a:lnTo>
                  <a:pt x="2776" y="728"/>
                </a:lnTo>
                <a:lnTo>
                  <a:pt x="2779" y="727"/>
                </a:lnTo>
                <a:lnTo>
                  <a:pt x="2783" y="712"/>
                </a:lnTo>
                <a:lnTo>
                  <a:pt x="2784" y="708"/>
                </a:lnTo>
                <a:lnTo>
                  <a:pt x="2781" y="703"/>
                </a:lnTo>
                <a:lnTo>
                  <a:pt x="2776" y="697"/>
                </a:lnTo>
                <a:lnTo>
                  <a:pt x="2769" y="693"/>
                </a:lnTo>
                <a:lnTo>
                  <a:pt x="2769" y="690"/>
                </a:lnTo>
                <a:lnTo>
                  <a:pt x="2769" y="687"/>
                </a:lnTo>
                <a:lnTo>
                  <a:pt x="2773" y="678"/>
                </a:lnTo>
                <a:lnTo>
                  <a:pt x="2775" y="674"/>
                </a:lnTo>
                <a:lnTo>
                  <a:pt x="2785" y="662"/>
                </a:lnTo>
                <a:lnTo>
                  <a:pt x="2790" y="662"/>
                </a:lnTo>
                <a:lnTo>
                  <a:pt x="2796" y="652"/>
                </a:lnTo>
                <a:lnTo>
                  <a:pt x="2807" y="650"/>
                </a:lnTo>
                <a:lnTo>
                  <a:pt x="2819" y="644"/>
                </a:lnTo>
                <a:lnTo>
                  <a:pt x="2830" y="641"/>
                </a:lnTo>
                <a:lnTo>
                  <a:pt x="2835" y="635"/>
                </a:lnTo>
                <a:lnTo>
                  <a:pt x="2843" y="631"/>
                </a:lnTo>
                <a:lnTo>
                  <a:pt x="2856" y="634"/>
                </a:lnTo>
                <a:lnTo>
                  <a:pt x="2869" y="631"/>
                </a:lnTo>
                <a:lnTo>
                  <a:pt x="2894" y="630"/>
                </a:lnTo>
                <a:lnTo>
                  <a:pt x="2913" y="625"/>
                </a:lnTo>
                <a:lnTo>
                  <a:pt x="2918" y="623"/>
                </a:lnTo>
                <a:lnTo>
                  <a:pt x="2923" y="619"/>
                </a:lnTo>
                <a:lnTo>
                  <a:pt x="2929" y="604"/>
                </a:lnTo>
                <a:lnTo>
                  <a:pt x="2931" y="602"/>
                </a:lnTo>
                <a:lnTo>
                  <a:pt x="2936" y="604"/>
                </a:lnTo>
                <a:lnTo>
                  <a:pt x="2937" y="614"/>
                </a:lnTo>
                <a:lnTo>
                  <a:pt x="2941" y="614"/>
                </a:lnTo>
                <a:lnTo>
                  <a:pt x="2948" y="613"/>
                </a:lnTo>
                <a:lnTo>
                  <a:pt x="2963" y="604"/>
                </a:lnTo>
                <a:lnTo>
                  <a:pt x="2967" y="604"/>
                </a:lnTo>
                <a:lnTo>
                  <a:pt x="2969" y="612"/>
                </a:lnTo>
                <a:lnTo>
                  <a:pt x="2974" y="613"/>
                </a:lnTo>
                <a:lnTo>
                  <a:pt x="2987" y="608"/>
                </a:lnTo>
                <a:lnTo>
                  <a:pt x="2993" y="609"/>
                </a:lnTo>
                <a:lnTo>
                  <a:pt x="3004" y="602"/>
                </a:lnTo>
                <a:lnTo>
                  <a:pt x="3006" y="599"/>
                </a:lnTo>
                <a:lnTo>
                  <a:pt x="3004" y="586"/>
                </a:lnTo>
                <a:lnTo>
                  <a:pt x="3002" y="583"/>
                </a:lnTo>
                <a:lnTo>
                  <a:pt x="3000" y="583"/>
                </a:lnTo>
                <a:lnTo>
                  <a:pt x="3000" y="596"/>
                </a:lnTo>
                <a:lnTo>
                  <a:pt x="2999" y="599"/>
                </a:lnTo>
                <a:lnTo>
                  <a:pt x="2991" y="602"/>
                </a:lnTo>
                <a:lnTo>
                  <a:pt x="2982" y="599"/>
                </a:lnTo>
                <a:lnTo>
                  <a:pt x="2972" y="593"/>
                </a:lnTo>
                <a:lnTo>
                  <a:pt x="2967" y="582"/>
                </a:lnTo>
                <a:lnTo>
                  <a:pt x="2963" y="580"/>
                </a:lnTo>
                <a:lnTo>
                  <a:pt x="2962" y="569"/>
                </a:lnTo>
                <a:lnTo>
                  <a:pt x="2957" y="564"/>
                </a:lnTo>
                <a:lnTo>
                  <a:pt x="2948" y="559"/>
                </a:lnTo>
                <a:lnTo>
                  <a:pt x="2947" y="558"/>
                </a:lnTo>
                <a:lnTo>
                  <a:pt x="2947" y="552"/>
                </a:lnTo>
                <a:lnTo>
                  <a:pt x="2950" y="548"/>
                </a:lnTo>
                <a:lnTo>
                  <a:pt x="2953" y="547"/>
                </a:lnTo>
                <a:lnTo>
                  <a:pt x="2957" y="538"/>
                </a:lnTo>
                <a:lnTo>
                  <a:pt x="2962" y="536"/>
                </a:lnTo>
                <a:lnTo>
                  <a:pt x="2957" y="528"/>
                </a:lnTo>
                <a:lnTo>
                  <a:pt x="2951" y="515"/>
                </a:lnTo>
                <a:lnTo>
                  <a:pt x="2956" y="500"/>
                </a:lnTo>
                <a:lnTo>
                  <a:pt x="2971" y="488"/>
                </a:lnTo>
                <a:lnTo>
                  <a:pt x="2982" y="470"/>
                </a:lnTo>
                <a:lnTo>
                  <a:pt x="2987" y="466"/>
                </a:lnTo>
                <a:lnTo>
                  <a:pt x="2989" y="455"/>
                </a:lnTo>
                <a:lnTo>
                  <a:pt x="2996" y="446"/>
                </a:lnTo>
                <a:lnTo>
                  <a:pt x="3005" y="442"/>
                </a:lnTo>
                <a:lnTo>
                  <a:pt x="3009" y="443"/>
                </a:lnTo>
                <a:lnTo>
                  <a:pt x="3011" y="451"/>
                </a:lnTo>
                <a:lnTo>
                  <a:pt x="3014" y="451"/>
                </a:lnTo>
                <a:lnTo>
                  <a:pt x="3017" y="447"/>
                </a:lnTo>
                <a:lnTo>
                  <a:pt x="3020" y="437"/>
                </a:lnTo>
                <a:lnTo>
                  <a:pt x="3022" y="437"/>
                </a:lnTo>
                <a:lnTo>
                  <a:pt x="3025" y="441"/>
                </a:lnTo>
                <a:lnTo>
                  <a:pt x="3027" y="441"/>
                </a:lnTo>
                <a:lnTo>
                  <a:pt x="3032" y="440"/>
                </a:lnTo>
                <a:lnTo>
                  <a:pt x="3036" y="432"/>
                </a:lnTo>
                <a:lnTo>
                  <a:pt x="3039" y="429"/>
                </a:lnTo>
                <a:lnTo>
                  <a:pt x="3045" y="431"/>
                </a:lnTo>
                <a:lnTo>
                  <a:pt x="3048" y="430"/>
                </a:lnTo>
                <a:lnTo>
                  <a:pt x="3053" y="421"/>
                </a:lnTo>
                <a:lnTo>
                  <a:pt x="3054" y="414"/>
                </a:lnTo>
                <a:lnTo>
                  <a:pt x="3058" y="408"/>
                </a:lnTo>
                <a:lnTo>
                  <a:pt x="3059" y="398"/>
                </a:lnTo>
                <a:lnTo>
                  <a:pt x="3065" y="393"/>
                </a:lnTo>
                <a:lnTo>
                  <a:pt x="3068" y="392"/>
                </a:lnTo>
                <a:lnTo>
                  <a:pt x="3070" y="393"/>
                </a:lnTo>
                <a:lnTo>
                  <a:pt x="3071" y="400"/>
                </a:lnTo>
                <a:lnTo>
                  <a:pt x="3072" y="405"/>
                </a:lnTo>
                <a:lnTo>
                  <a:pt x="3077" y="407"/>
                </a:lnTo>
                <a:lnTo>
                  <a:pt x="3082" y="404"/>
                </a:lnTo>
                <a:lnTo>
                  <a:pt x="3092" y="412"/>
                </a:lnTo>
                <a:lnTo>
                  <a:pt x="3097" y="410"/>
                </a:lnTo>
                <a:lnTo>
                  <a:pt x="3100" y="405"/>
                </a:lnTo>
                <a:lnTo>
                  <a:pt x="3107" y="399"/>
                </a:lnTo>
                <a:lnTo>
                  <a:pt x="3112" y="399"/>
                </a:lnTo>
                <a:lnTo>
                  <a:pt x="3118" y="396"/>
                </a:lnTo>
                <a:lnTo>
                  <a:pt x="3120" y="389"/>
                </a:lnTo>
                <a:lnTo>
                  <a:pt x="3133" y="388"/>
                </a:lnTo>
                <a:lnTo>
                  <a:pt x="3136" y="387"/>
                </a:lnTo>
                <a:lnTo>
                  <a:pt x="3141" y="383"/>
                </a:lnTo>
                <a:lnTo>
                  <a:pt x="3147" y="383"/>
                </a:lnTo>
                <a:lnTo>
                  <a:pt x="3151" y="380"/>
                </a:lnTo>
                <a:lnTo>
                  <a:pt x="3158" y="380"/>
                </a:lnTo>
                <a:lnTo>
                  <a:pt x="3165" y="375"/>
                </a:lnTo>
                <a:lnTo>
                  <a:pt x="3166" y="370"/>
                </a:lnTo>
                <a:lnTo>
                  <a:pt x="3165" y="365"/>
                </a:lnTo>
                <a:close/>
              </a:path>
            </a:pathLst>
          </a:custGeom>
          <a:solidFill>
            <a:schemeClr val="accent1"/>
          </a:solidFill>
          <a:ln w="6350" cap="flat" cmpd="sng">
            <a:noFill/>
            <a:prstDash val="solid"/>
            <a:round/>
            <a:headEnd type="none" w="med" len="med"/>
            <a:tailEnd type="none" w="med" len="med"/>
          </a:ln>
          <a:effectLst/>
        </p:spPr>
        <p:txBody>
          <a:bodyP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03" name="Freeform 249"/>
          <p:cNvSpPr>
            <a:spLocks noChangeAspect="1"/>
          </p:cNvSpPr>
          <p:nvPr/>
        </p:nvSpPr>
        <p:spPr bwMode="gray">
          <a:xfrm>
            <a:off x="7459410" y="1701576"/>
            <a:ext cx="1918817" cy="2211254"/>
          </a:xfrm>
          <a:custGeom>
            <a:avLst/>
            <a:gdLst/>
            <a:ahLst/>
            <a:cxnLst>
              <a:cxn ang="0">
                <a:pos x="598" y="69"/>
              </a:cxn>
              <a:cxn ang="0">
                <a:pos x="523" y="81"/>
              </a:cxn>
              <a:cxn ang="0">
                <a:pos x="572" y="165"/>
              </a:cxn>
              <a:cxn ang="0">
                <a:pos x="503" y="211"/>
              </a:cxn>
              <a:cxn ang="0">
                <a:pos x="408" y="243"/>
              </a:cxn>
              <a:cxn ang="0">
                <a:pos x="317" y="186"/>
              </a:cxn>
              <a:cxn ang="0">
                <a:pos x="225" y="231"/>
              </a:cxn>
              <a:cxn ang="0">
                <a:pos x="210" y="254"/>
              </a:cxn>
              <a:cxn ang="0">
                <a:pos x="220" y="460"/>
              </a:cxn>
              <a:cxn ang="0">
                <a:pos x="83" y="554"/>
              </a:cxn>
              <a:cxn ang="0">
                <a:pos x="0" y="698"/>
              </a:cxn>
              <a:cxn ang="0">
                <a:pos x="82" y="806"/>
              </a:cxn>
              <a:cxn ang="0">
                <a:pos x="180" y="853"/>
              </a:cxn>
              <a:cxn ang="0">
                <a:pos x="303" y="883"/>
              </a:cxn>
              <a:cxn ang="0">
                <a:pos x="468" y="840"/>
              </a:cxn>
              <a:cxn ang="0">
                <a:pos x="573" y="973"/>
              </a:cxn>
              <a:cxn ang="0">
                <a:pos x="720" y="1039"/>
              </a:cxn>
              <a:cxn ang="0">
                <a:pos x="749" y="1181"/>
              </a:cxn>
              <a:cxn ang="0">
                <a:pos x="863" y="1243"/>
              </a:cxn>
              <a:cxn ang="0">
                <a:pos x="872" y="1398"/>
              </a:cxn>
              <a:cxn ang="0">
                <a:pos x="901" y="1526"/>
              </a:cxn>
              <a:cxn ang="0">
                <a:pos x="1000" y="1613"/>
              </a:cxn>
              <a:cxn ang="0">
                <a:pos x="1059" y="1706"/>
              </a:cxn>
              <a:cxn ang="0">
                <a:pos x="1054" y="1841"/>
              </a:cxn>
              <a:cxn ang="0">
                <a:pos x="904" y="2000"/>
              </a:cxn>
              <a:cxn ang="0">
                <a:pos x="973" y="2055"/>
              </a:cxn>
              <a:cxn ang="0">
                <a:pos x="1052" y="2092"/>
              </a:cxn>
              <a:cxn ang="0">
                <a:pos x="1126" y="2180"/>
              </a:cxn>
              <a:cxn ang="0">
                <a:pos x="1156" y="2196"/>
              </a:cxn>
              <a:cxn ang="0">
                <a:pos x="1275" y="2045"/>
              </a:cxn>
              <a:cxn ang="0">
                <a:pos x="1377" y="1895"/>
              </a:cxn>
              <a:cxn ang="0">
                <a:pos x="1376" y="1762"/>
              </a:cxn>
              <a:cxn ang="0">
                <a:pos x="1474" y="1650"/>
              </a:cxn>
              <a:cxn ang="0">
                <a:pos x="1598" y="1588"/>
              </a:cxn>
              <a:cxn ang="0">
                <a:pos x="1657" y="1570"/>
              </a:cxn>
              <a:cxn ang="0">
                <a:pos x="1787" y="1512"/>
              </a:cxn>
              <a:cxn ang="0">
                <a:pos x="1868" y="1305"/>
              </a:cxn>
              <a:cxn ang="0">
                <a:pos x="1901" y="1102"/>
              </a:cxn>
              <a:cxn ang="0">
                <a:pos x="1975" y="947"/>
              </a:cxn>
              <a:cxn ang="0">
                <a:pos x="2115" y="776"/>
              </a:cxn>
              <a:cxn ang="0">
                <a:pos x="2040" y="565"/>
              </a:cxn>
              <a:cxn ang="0">
                <a:pos x="1896" y="463"/>
              </a:cxn>
              <a:cxn ang="0">
                <a:pos x="1659" y="413"/>
              </a:cxn>
              <a:cxn ang="0">
                <a:pos x="1605" y="404"/>
              </a:cxn>
              <a:cxn ang="0">
                <a:pos x="1561" y="364"/>
              </a:cxn>
              <a:cxn ang="0">
                <a:pos x="1403" y="342"/>
              </a:cxn>
              <a:cxn ang="0">
                <a:pos x="1344" y="419"/>
              </a:cxn>
              <a:cxn ang="0">
                <a:pos x="1277" y="387"/>
              </a:cxn>
              <a:cxn ang="0">
                <a:pos x="1238" y="381"/>
              </a:cxn>
              <a:cxn ang="0">
                <a:pos x="1261" y="339"/>
              </a:cxn>
              <a:cxn ang="0">
                <a:pos x="1231" y="308"/>
              </a:cxn>
              <a:cxn ang="0">
                <a:pos x="1312" y="195"/>
              </a:cxn>
              <a:cxn ang="0">
                <a:pos x="1247" y="69"/>
              </a:cxn>
              <a:cxn ang="0">
                <a:pos x="1141" y="170"/>
              </a:cxn>
              <a:cxn ang="0">
                <a:pos x="1034" y="149"/>
              </a:cxn>
              <a:cxn ang="0">
                <a:pos x="921" y="177"/>
              </a:cxn>
              <a:cxn ang="0">
                <a:pos x="812" y="213"/>
              </a:cxn>
              <a:cxn ang="0">
                <a:pos x="774" y="96"/>
              </a:cxn>
              <a:cxn ang="0">
                <a:pos x="755" y="0"/>
              </a:cxn>
            </a:cxnLst>
            <a:rect l="0" t="0" r="r" b="b"/>
            <a:pathLst>
              <a:path w="2135" h="2241">
                <a:moveTo>
                  <a:pt x="725" y="3"/>
                </a:moveTo>
                <a:lnTo>
                  <a:pt x="725" y="15"/>
                </a:lnTo>
                <a:lnTo>
                  <a:pt x="713" y="28"/>
                </a:lnTo>
                <a:lnTo>
                  <a:pt x="706" y="35"/>
                </a:lnTo>
                <a:lnTo>
                  <a:pt x="702" y="37"/>
                </a:lnTo>
                <a:lnTo>
                  <a:pt x="686" y="38"/>
                </a:lnTo>
                <a:lnTo>
                  <a:pt x="680" y="42"/>
                </a:lnTo>
                <a:lnTo>
                  <a:pt x="672" y="46"/>
                </a:lnTo>
                <a:lnTo>
                  <a:pt x="666" y="54"/>
                </a:lnTo>
                <a:lnTo>
                  <a:pt x="661" y="57"/>
                </a:lnTo>
                <a:lnTo>
                  <a:pt x="632" y="59"/>
                </a:lnTo>
                <a:lnTo>
                  <a:pt x="616" y="63"/>
                </a:lnTo>
                <a:lnTo>
                  <a:pt x="598" y="69"/>
                </a:lnTo>
                <a:lnTo>
                  <a:pt x="594" y="73"/>
                </a:lnTo>
                <a:lnTo>
                  <a:pt x="593" y="74"/>
                </a:lnTo>
                <a:lnTo>
                  <a:pt x="568" y="73"/>
                </a:lnTo>
                <a:lnTo>
                  <a:pt x="550" y="68"/>
                </a:lnTo>
                <a:lnTo>
                  <a:pt x="529" y="55"/>
                </a:lnTo>
                <a:lnTo>
                  <a:pt x="507" y="53"/>
                </a:lnTo>
                <a:lnTo>
                  <a:pt x="500" y="51"/>
                </a:lnTo>
                <a:lnTo>
                  <a:pt x="496" y="51"/>
                </a:lnTo>
                <a:lnTo>
                  <a:pt x="495" y="51"/>
                </a:lnTo>
                <a:lnTo>
                  <a:pt x="496" y="60"/>
                </a:lnTo>
                <a:lnTo>
                  <a:pt x="500" y="69"/>
                </a:lnTo>
                <a:lnTo>
                  <a:pt x="511" y="74"/>
                </a:lnTo>
                <a:lnTo>
                  <a:pt x="523" y="81"/>
                </a:lnTo>
                <a:lnTo>
                  <a:pt x="525" y="84"/>
                </a:lnTo>
                <a:lnTo>
                  <a:pt x="524" y="96"/>
                </a:lnTo>
                <a:lnTo>
                  <a:pt x="521" y="109"/>
                </a:lnTo>
                <a:lnTo>
                  <a:pt x="521" y="116"/>
                </a:lnTo>
                <a:lnTo>
                  <a:pt x="522" y="121"/>
                </a:lnTo>
                <a:lnTo>
                  <a:pt x="527" y="138"/>
                </a:lnTo>
                <a:lnTo>
                  <a:pt x="528" y="146"/>
                </a:lnTo>
                <a:lnTo>
                  <a:pt x="530" y="152"/>
                </a:lnTo>
                <a:lnTo>
                  <a:pt x="545" y="155"/>
                </a:lnTo>
                <a:lnTo>
                  <a:pt x="548" y="156"/>
                </a:lnTo>
                <a:lnTo>
                  <a:pt x="572" y="155"/>
                </a:lnTo>
                <a:lnTo>
                  <a:pt x="572" y="164"/>
                </a:lnTo>
                <a:lnTo>
                  <a:pt x="572" y="165"/>
                </a:lnTo>
                <a:lnTo>
                  <a:pt x="570" y="168"/>
                </a:lnTo>
                <a:lnTo>
                  <a:pt x="559" y="170"/>
                </a:lnTo>
                <a:lnTo>
                  <a:pt x="551" y="173"/>
                </a:lnTo>
                <a:lnTo>
                  <a:pt x="550" y="176"/>
                </a:lnTo>
                <a:lnTo>
                  <a:pt x="545" y="179"/>
                </a:lnTo>
                <a:lnTo>
                  <a:pt x="537" y="179"/>
                </a:lnTo>
                <a:lnTo>
                  <a:pt x="532" y="187"/>
                </a:lnTo>
                <a:lnTo>
                  <a:pt x="527" y="202"/>
                </a:lnTo>
                <a:lnTo>
                  <a:pt x="522" y="205"/>
                </a:lnTo>
                <a:lnTo>
                  <a:pt x="517" y="207"/>
                </a:lnTo>
                <a:lnTo>
                  <a:pt x="512" y="207"/>
                </a:lnTo>
                <a:lnTo>
                  <a:pt x="506" y="210"/>
                </a:lnTo>
                <a:lnTo>
                  <a:pt x="503" y="211"/>
                </a:lnTo>
                <a:lnTo>
                  <a:pt x="501" y="216"/>
                </a:lnTo>
                <a:lnTo>
                  <a:pt x="492" y="216"/>
                </a:lnTo>
                <a:lnTo>
                  <a:pt x="480" y="221"/>
                </a:lnTo>
                <a:lnTo>
                  <a:pt x="478" y="221"/>
                </a:lnTo>
                <a:lnTo>
                  <a:pt x="470" y="225"/>
                </a:lnTo>
                <a:lnTo>
                  <a:pt x="462" y="229"/>
                </a:lnTo>
                <a:lnTo>
                  <a:pt x="457" y="232"/>
                </a:lnTo>
                <a:lnTo>
                  <a:pt x="449" y="240"/>
                </a:lnTo>
                <a:lnTo>
                  <a:pt x="447" y="241"/>
                </a:lnTo>
                <a:lnTo>
                  <a:pt x="428" y="245"/>
                </a:lnTo>
                <a:lnTo>
                  <a:pt x="411" y="245"/>
                </a:lnTo>
                <a:lnTo>
                  <a:pt x="409" y="243"/>
                </a:lnTo>
                <a:lnTo>
                  <a:pt x="408" y="243"/>
                </a:lnTo>
                <a:lnTo>
                  <a:pt x="394" y="235"/>
                </a:lnTo>
                <a:lnTo>
                  <a:pt x="390" y="231"/>
                </a:lnTo>
                <a:lnTo>
                  <a:pt x="387" y="226"/>
                </a:lnTo>
                <a:lnTo>
                  <a:pt x="384" y="221"/>
                </a:lnTo>
                <a:lnTo>
                  <a:pt x="379" y="214"/>
                </a:lnTo>
                <a:lnTo>
                  <a:pt x="379" y="216"/>
                </a:lnTo>
                <a:lnTo>
                  <a:pt x="368" y="221"/>
                </a:lnTo>
                <a:lnTo>
                  <a:pt x="362" y="192"/>
                </a:lnTo>
                <a:lnTo>
                  <a:pt x="354" y="181"/>
                </a:lnTo>
                <a:lnTo>
                  <a:pt x="349" y="176"/>
                </a:lnTo>
                <a:lnTo>
                  <a:pt x="338" y="176"/>
                </a:lnTo>
                <a:lnTo>
                  <a:pt x="319" y="186"/>
                </a:lnTo>
                <a:lnTo>
                  <a:pt x="317" y="186"/>
                </a:lnTo>
                <a:lnTo>
                  <a:pt x="313" y="179"/>
                </a:lnTo>
                <a:lnTo>
                  <a:pt x="309" y="177"/>
                </a:lnTo>
                <a:lnTo>
                  <a:pt x="307" y="177"/>
                </a:lnTo>
                <a:lnTo>
                  <a:pt x="303" y="182"/>
                </a:lnTo>
                <a:lnTo>
                  <a:pt x="302" y="188"/>
                </a:lnTo>
                <a:lnTo>
                  <a:pt x="298" y="192"/>
                </a:lnTo>
                <a:lnTo>
                  <a:pt x="218" y="192"/>
                </a:lnTo>
                <a:lnTo>
                  <a:pt x="217" y="191"/>
                </a:lnTo>
                <a:lnTo>
                  <a:pt x="217" y="222"/>
                </a:lnTo>
                <a:lnTo>
                  <a:pt x="217" y="222"/>
                </a:lnTo>
                <a:lnTo>
                  <a:pt x="217" y="225"/>
                </a:lnTo>
                <a:lnTo>
                  <a:pt x="221" y="226"/>
                </a:lnTo>
                <a:lnTo>
                  <a:pt x="225" y="231"/>
                </a:lnTo>
                <a:lnTo>
                  <a:pt x="232" y="231"/>
                </a:lnTo>
                <a:lnTo>
                  <a:pt x="234" y="229"/>
                </a:lnTo>
                <a:lnTo>
                  <a:pt x="244" y="227"/>
                </a:lnTo>
                <a:lnTo>
                  <a:pt x="249" y="235"/>
                </a:lnTo>
                <a:lnTo>
                  <a:pt x="250" y="242"/>
                </a:lnTo>
                <a:lnTo>
                  <a:pt x="254" y="252"/>
                </a:lnTo>
                <a:lnTo>
                  <a:pt x="254" y="253"/>
                </a:lnTo>
                <a:lnTo>
                  <a:pt x="249" y="254"/>
                </a:lnTo>
                <a:lnTo>
                  <a:pt x="248" y="252"/>
                </a:lnTo>
                <a:lnTo>
                  <a:pt x="244" y="251"/>
                </a:lnTo>
                <a:lnTo>
                  <a:pt x="234" y="249"/>
                </a:lnTo>
                <a:lnTo>
                  <a:pt x="227" y="252"/>
                </a:lnTo>
                <a:lnTo>
                  <a:pt x="210" y="254"/>
                </a:lnTo>
                <a:lnTo>
                  <a:pt x="205" y="257"/>
                </a:lnTo>
                <a:lnTo>
                  <a:pt x="205" y="295"/>
                </a:lnTo>
                <a:lnTo>
                  <a:pt x="210" y="300"/>
                </a:lnTo>
                <a:lnTo>
                  <a:pt x="222" y="310"/>
                </a:lnTo>
                <a:lnTo>
                  <a:pt x="228" y="316"/>
                </a:lnTo>
                <a:lnTo>
                  <a:pt x="233" y="326"/>
                </a:lnTo>
                <a:lnTo>
                  <a:pt x="240" y="354"/>
                </a:lnTo>
                <a:lnTo>
                  <a:pt x="239" y="360"/>
                </a:lnTo>
                <a:lnTo>
                  <a:pt x="238" y="370"/>
                </a:lnTo>
                <a:lnTo>
                  <a:pt x="228" y="433"/>
                </a:lnTo>
                <a:lnTo>
                  <a:pt x="227" y="434"/>
                </a:lnTo>
                <a:lnTo>
                  <a:pt x="223" y="452"/>
                </a:lnTo>
                <a:lnTo>
                  <a:pt x="220" y="460"/>
                </a:lnTo>
                <a:lnTo>
                  <a:pt x="218" y="472"/>
                </a:lnTo>
                <a:lnTo>
                  <a:pt x="217" y="475"/>
                </a:lnTo>
                <a:lnTo>
                  <a:pt x="216" y="483"/>
                </a:lnTo>
                <a:lnTo>
                  <a:pt x="213" y="498"/>
                </a:lnTo>
                <a:lnTo>
                  <a:pt x="211" y="504"/>
                </a:lnTo>
                <a:lnTo>
                  <a:pt x="210" y="511"/>
                </a:lnTo>
                <a:lnTo>
                  <a:pt x="209" y="514"/>
                </a:lnTo>
                <a:lnTo>
                  <a:pt x="202" y="517"/>
                </a:lnTo>
                <a:lnTo>
                  <a:pt x="182" y="516"/>
                </a:lnTo>
                <a:lnTo>
                  <a:pt x="169" y="521"/>
                </a:lnTo>
                <a:lnTo>
                  <a:pt x="118" y="536"/>
                </a:lnTo>
                <a:lnTo>
                  <a:pt x="99" y="543"/>
                </a:lnTo>
                <a:lnTo>
                  <a:pt x="83" y="554"/>
                </a:lnTo>
                <a:lnTo>
                  <a:pt x="72" y="563"/>
                </a:lnTo>
                <a:lnTo>
                  <a:pt x="59" y="579"/>
                </a:lnTo>
                <a:lnTo>
                  <a:pt x="50" y="591"/>
                </a:lnTo>
                <a:lnTo>
                  <a:pt x="41" y="607"/>
                </a:lnTo>
                <a:lnTo>
                  <a:pt x="39" y="613"/>
                </a:lnTo>
                <a:lnTo>
                  <a:pt x="39" y="643"/>
                </a:lnTo>
                <a:lnTo>
                  <a:pt x="30" y="644"/>
                </a:lnTo>
                <a:lnTo>
                  <a:pt x="21" y="646"/>
                </a:lnTo>
                <a:lnTo>
                  <a:pt x="17" y="651"/>
                </a:lnTo>
                <a:lnTo>
                  <a:pt x="13" y="668"/>
                </a:lnTo>
                <a:lnTo>
                  <a:pt x="1" y="690"/>
                </a:lnTo>
                <a:lnTo>
                  <a:pt x="0" y="694"/>
                </a:lnTo>
                <a:lnTo>
                  <a:pt x="0" y="698"/>
                </a:lnTo>
                <a:lnTo>
                  <a:pt x="11" y="721"/>
                </a:lnTo>
                <a:lnTo>
                  <a:pt x="13" y="733"/>
                </a:lnTo>
                <a:lnTo>
                  <a:pt x="14" y="737"/>
                </a:lnTo>
                <a:lnTo>
                  <a:pt x="23" y="748"/>
                </a:lnTo>
                <a:lnTo>
                  <a:pt x="27" y="756"/>
                </a:lnTo>
                <a:lnTo>
                  <a:pt x="39" y="769"/>
                </a:lnTo>
                <a:lnTo>
                  <a:pt x="49" y="775"/>
                </a:lnTo>
                <a:lnTo>
                  <a:pt x="50" y="784"/>
                </a:lnTo>
                <a:lnTo>
                  <a:pt x="44" y="794"/>
                </a:lnTo>
                <a:lnTo>
                  <a:pt x="45" y="797"/>
                </a:lnTo>
                <a:lnTo>
                  <a:pt x="57" y="801"/>
                </a:lnTo>
                <a:lnTo>
                  <a:pt x="77" y="802"/>
                </a:lnTo>
                <a:lnTo>
                  <a:pt x="82" y="806"/>
                </a:lnTo>
                <a:lnTo>
                  <a:pt x="86" y="811"/>
                </a:lnTo>
                <a:lnTo>
                  <a:pt x="88" y="822"/>
                </a:lnTo>
                <a:lnTo>
                  <a:pt x="91" y="826"/>
                </a:lnTo>
                <a:lnTo>
                  <a:pt x="104" y="829"/>
                </a:lnTo>
                <a:lnTo>
                  <a:pt x="119" y="830"/>
                </a:lnTo>
                <a:lnTo>
                  <a:pt x="127" y="829"/>
                </a:lnTo>
                <a:lnTo>
                  <a:pt x="145" y="819"/>
                </a:lnTo>
                <a:lnTo>
                  <a:pt x="167" y="803"/>
                </a:lnTo>
                <a:lnTo>
                  <a:pt x="177" y="794"/>
                </a:lnTo>
                <a:lnTo>
                  <a:pt x="180" y="792"/>
                </a:lnTo>
                <a:lnTo>
                  <a:pt x="180" y="795"/>
                </a:lnTo>
                <a:lnTo>
                  <a:pt x="180" y="849"/>
                </a:lnTo>
                <a:lnTo>
                  <a:pt x="180" y="853"/>
                </a:lnTo>
                <a:lnTo>
                  <a:pt x="180" y="882"/>
                </a:lnTo>
                <a:lnTo>
                  <a:pt x="183" y="886"/>
                </a:lnTo>
                <a:lnTo>
                  <a:pt x="189" y="889"/>
                </a:lnTo>
                <a:lnTo>
                  <a:pt x="194" y="889"/>
                </a:lnTo>
                <a:lnTo>
                  <a:pt x="201" y="887"/>
                </a:lnTo>
                <a:lnTo>
                  <a:pt x="201" y="887"/>
                </a:lnTo>
                <a:lnTo>
                  <a:pt x="209" y="883"/>
                </a:lnTo>
                <a:lnTo>
                  <a:pt x="226" y="882"/>
                </a:lnTo>
                <a:lnTo>
                  <a:pt x="228" y="880"/>
                </a:lnTo>
                <a:lnTo>
                  <a:pt x="236" y="880"/>
                </a:lnTo>
                <a:lnTo>
                  <a:pt x="254" y="886"/>
                </a:lnTo>
                <a:lnTo>
                  <a:pt x="295" y="887"/>
                </a:lnTo>
                <a:lnTo>
                  <a:pt x="303" y="883"/>
                </a:lnTo>
                <a:lnTo>
                  <a:pt x="308" y="880"/>
                </a:lnTo>
                <a:lnTo>
                  <a:pt x="334" y="871"/>
                </a:lnTo>
                <a:lnTo>
                  <a:pt x="341" y="867"/>
                </a:lnTo>
                <a:lnTo>
                  <a:pt x="366" y="845"/>
                </a:lnTo>
                <a:lnTo>
                  <a:pt x="383" y="826"/>
                </a:lnTo>
                <a:lnTo>
                  <a:pt x="389" y="819"/>
                </a:lnTo>
                <a:lnTo>
                  <a:pt x="405" y="816"/>
                </a:lnTo>
                <a:lnTo>
                  <a:pt x="411" y="816"/>
                </a:lnTo>
                <a:lnTo>
                  <a:pt x="438" y="812"/>
                </a:lnTo>
                <a:lnTo>
                  <a:pt x="457" y="813"/>
                </a:lnTo>
                <a:lnTo>
                  <a:pt x="460" y="816"/>
                </a:lnTo>
                <a:lnTo>
                  <a:pt x="465" y="823"/>
                </a:lnTo>
                <a:lnTo>
                  <a:pt x="468" y="840"/>
                </a:lnTo>
                <a:lnTo>
                  <a:pt x="468" y="872"/>
                </a:lnTo>
                <a:lnTo>
                  <a:pt x="467" y="882"/>
                </a:lnTo>
                <a:lnTo>
                  <a:pt x="462" y="889"/>
                </a:lnTo>
                <a:lnTo>
                  <a:pt x="460" y="893"/>
                </a:lnTo>
                <a:lnTo>
                  <a:pt x="459" y="900"/>
                </a:lnTo>
                <a:lnTo>
                  <a:pt x="465" y="924"/>
                </a:lnTo>
                <a:lnTo>
                  <a:pt x="474" y="937"/>
                </a:lnTo>
                <a:lnTo>
                  <a:pt x="481" y="943"/>
                </a:lnTo>
                <a:lnTo>
                  <a:pt x="508" y="963"/>
                </a:lnTo>
                <a:lnTo>
                  <a:pt x="521" y="967"/>
                </a:lnTo>
                <a:lnTo>
                  <a:pt x="538" y="969"/>
                </a:lnTo>
                <a:lnTo>
                  <a:pt x="557" y="969"/>
                </a:lnTo>
                <a:lnTo>
                  <a:pt x="573" y="973"/>
                </a:lnTo>
                <a:lnTo>
                  <a:pt x="580" y="979"/>
                </a:lnTo>
                <a:lnTo>
                  <a:pt x="582" y="983"/>
                </a:lnTo>
                <a:lnTo>
                  <a:pt x="589" y="991"/>
                </a:lnTo>
                <a:lnTo>
                  <a:pt x="597" y="995"/>
                </a:lnTo>
                <a:lnTo>
                  <a:pt x="635" y="1005"/>
                </a:lnTo>
                <a:lnTo>
                  <a:pt x="651" y="1020"/>
                </a:lnTo>
                <a:lnTo>
                  <a:pt x="656" y="1023"/>
                </a:lnTo>
                <a:lnTo>
                  <a:pt x="666" y="1023"/>
                </a:lnTo>
                <a:lnTo>
                  <a:pt x="675" y="1021"/>
                </a:lnTo>
                <a:lnTo>
                  <a:pt x="680" y="1021"/>
                </a:lnTo>
                <a:lnTo>
                  <a:pt x="693" y="1023"/>
                </a:lnTo>
                <a:lnTo>
                  <a:pt x="712" y="1034"/>
                </a:lnTo>
                <a:lnTo>
                  <a:pt x="720" y="1039"/>
                </a:lnTo>
                <a:lnTo>
                  <a:pt x="726" y="1050"/>
                </a:lnTo>
                <a:lnTo>
                  <a:pt x="731" y="1065"/>
                </a:lnTo>
                <a:lnTo>
                  <a:pt x="732" y="1080"/>
                </a:lnTo>
                <a:lnTo>
                  <a:pt x="736" y="1088"/>
                </a:lnTo>
                <a:lnTo>
                  <a:pt x="739" y="1093"/>
                </a:lnTo>
                <a:lnTo>
                  <a:pt x="739" y="1102"/>
                </a:lnTo>
                <a:lnTo>
                  <a:pt x="737" y="1119"/>
                </a:lnTo>
                <a:lnTo>
                  <a:pt x="729" y="1120"/>
                </a:lnTo>
                <a:lnTo>
                  <a:pt x="729" y="1124"/>
                </a:lnTo>
                <a:lnTo>
                  <a:pt x="729" y="1129"/>
                </a:lnTo>
                <a:lnTo>
                  <a:pt x="736" y="1145"/>
                </a:lnTo>
                <a:lnTo>
                  <a:pt x="743" y="1168"/>
                </a:lnTo>
                <a:lnTo>
                  <a:pt x="749" y="1181"/>
                </a:lnTo>
                <a:lnTo>
                  <a:pt x="764" y="1181"/>
                </a:lnTo>
                <a:lnTo>
                  <a:pt x="775" y="1182"/>
                </a:lnTo>
                <a:lnTo>
                  <a:pt x="788" y="1182"/>
                </a:lnTo>
                <a:lnTo>
                  <a:pt x="793" y="1184"/>
                </a:lnTo>
                <a:lnTo>
                  <a:pt x="836" y="1184"/>
                </a:lnTo>
                <a:lnTo>
                  <a:pt x="841" y="1185"/>
                </a:lnTo>
                <a:lnTo>
                  <a:pt x="844" y="1188"/>
                </a:lnTo>
                <a:lnTo>
                  <a:pt x="846" y="1193"/>
                </a:lnTo>
                <a:lnTo>
                  <a:pt x="844" y="1203"/>
                </a:lnTo>
                <a:lnTo>
                  <a:pt x="841" y="1211"/>
                </a:lnTo>
                <a:lnTo>
                  <a:pt x="841" y="1217"/>
                </a:lnTo>
                <a:lnTo>
                  <a:pt x="846" y="1237"/>
                </a:lnTo>
                <a:lnTo>
                  <a:pt x="863" y="1243"/>
                </a:lnTo>
                <a:lnTo>
                  <a:pt x="866" y="1246"/>
                </a:lnTo>
                <a:lnTo>
                  <a:pt x="871" y="1260"/>
                </a:lnTo>
                <a:lnTo>
                  <a:pt x="881" y="1279"/>
                </a:lnTo>
                <a:lnTo>
                  <a:pt x="883" y="1289"/>
                </a:lnTo>
                <a:lnTo>
                  <a:pt x="883" y="1312"/>
                </a:lnTo>
                <a:lnTo>
                  <a:pt x="882" y="1341"/>
                </a:lnTo>
                <a:lnTo>
                  <a:pt x="881" y="1345"/>
                </a:lnTo>
                <a:lnTo>
                  <a:pt x="876" y="1356"/>
                </a:lnTo>
                <a:lnTo>
                  <a:pt x="871" y="1367"/>
                </a:lnTo>
                <a:lnTo>
                  <a:pt x="869" y="1373"/>
                </a:lnTo>
                <a:lnTo>
                  <a:pt x="869" y="1381"/>
                </a:lnTo>
                <a:lnTo>
                  <a:pt x="871" y="1386"/>
                </a:lnTo>
                <a:lnTo>
                  <a:pt x="872" y="1398"/>
                </a:lnTo>
                <a:lnTo>
                  <a:pt x="871" y="1399"/>
                </a:lnTo>
                <a:lnTo>
                  <a:pt x="863" y="1402"/>
                </a:lnTo>
                <a:lnTo>
                  <a:pt x="862" y="1403"/>
                </a:lnTo>
                <a:lnTo>
                  <a:pt x="861" y="1408"/>
                </a:lnTo>
                <a:lnTo>
                  <a:pt x="861" y="1410"/>
                </a:lnTo>
                <a:lnTo>
                  <a:pt x="868" y="1424"/>
                </a:lnTo>
                <a:lnTo>
                  <a:pt x="869" y="1426"/>
                </a:lnTo>
                <a:lnTo>
                  <a:pt x="871" y="1474"/>
                </a:lnTo>
                <a:lnTo>
                  <a:pt x="869" y="1507"/>
                </a:lnTo>
                <a:lnTo>
                  <a:pt x="873" y="1516"/>
                </a:lnTo>
                <a:lnTo>
                  <a:pt x="879" y="1518"/>
                </a:lnTo>
                <a:lnTo>
                  <a:pt x="894" y="1522"/>
                </a:lnTo>
                <a:lnTo>
                  <a:pt x="901" y="1526"/>
                </a:lnTo>
                <a:lnTo>
                  <a:pt x="919" y="1528"/>
                </a:lnTo>
                <a:lnTo>
                  <a:pt x="931" y="1528"/>
                </a:lnTo>
                <a:lnTo>
                  <a:pt x="943" y="1527"/>
                </a:lnTo>
                <a:lnTo>
                  <a:pt x="948" y="1524"/>
                </a:lnTo>
                <a:lnTo>
                  <a:pt x="957" y="1521"/>
                </a:lnTo>
                <a:lnTo>
                  <a:pt x="963" y="1526"/>
                </a:lnTo>
                <a:lnTo>
                  <a:pt x="986" y="1533"/>
                </a:lnTo>
                <a:lnTo>
                  <a:pt x="992" y="1542"/>
                </a:lnTo>
                <a:lnTo>
                  <a:pt x="994" y="1548"/>
                </a:lnTo>
                <a:lnTo>
                  <a:pt x="996" y="1571"/>
                </a:lnTo>
                <a:lnTo>
                  <a:pt x="1000" y="1583"/>
                </a:lnTo>
                <a:lnTo>
                  <a:pt x="998" y="1608"/>
                </a:lnTo>
                <a:lnTo>
                  <a:pt x="1000" y="1613"/>
                </a:lnTo>
                <a:lnTo>
                  <a:pt x="1006" y="1620"/>
                </a:lnTo>
                <a:lnTo>
                  <a:pt x="1013" y="1625"/>
                </a:lnTo>
                <a:lnTo>
                  <a:pt x="1019" y="1628"/>
                </a:lnTo>
                <a:lnTo>
                  <a:pt x="1029" y="1628"/>
                </a:lnTo>
                <a:lnTo>
                  <a:pt x="1035" y="1625"/>
                </a:lnTo>
                <a:lnTo>
                  <a:pt x="1048" y="1625"/>
                </a:lnTo>
                <a:lnTo>
                  <a:pt x="1057" y="1623"/>
                </a:lnTo>
                <a:lnTo>
                  <a:pt x="1062" y="1628"/>
                </a:lnTo>
                <a:lnTo>
                  <a:pt x="1067" y="1636"/>
                </a:lnTo>
                <a:lnTo>
                  <a:pt x="1067" y="1661"/>
                </a:lnTo>
                <a:lnTo>
                  <a:pt x="1066" y="1664"/>
                </a:lnTo>
                <a:lnTo>
                  <a:pt x="1062" y="1680"/>
                </a:lnTo>
                <a:lnTo>
                  <a:pt x="1059" y="1706"/>
                </a:lnTo>
                <a:lnTo>
                  <a:pt x="1057" y="1726"/>
                </a:lnTo>
                <a:lnTo>
                  <a:pt x="1066" y="1726"/>
                </a:lnTo>
                <a:lnTo>
                  <a:pt x="1070" y="1725"/>
                </a:lnTo>
                <a:lnTo>
                  <a:pt x="1084" y="1725"/>
                </a:lnTo>
                <a:lnTo>
                  <a:pt x="1091" y="1732"/>
                </a:lnTo>
                <a:lnTo>
                  <a:pt x="1103" y="1771"/>
                </a:lnTo>
                <a:lnTo>
                  <a:pt x="1103" y="1803"/>
                </a:lnTo>
                <a:lnTo>
                  <a:pt x="1102" y="1814"/>
                </a:lnTo>
                <a:lnTo>
                  <a:pt x="1099" y="1818"/>
                </a:lnTo>
                <a:lnTo>
                  <a:pt x="1097" y="1822"/>
                </a:lnTo>
                <a:lnTo>
                  <a:pt x="1073" y="1838"/>
                </a:lnTo>
                <a:lnTo>
                  <a:pt x="1066" y="1840"/>
                </a:lnTo>
                <a:lnTo>
                  <a:pt x="1054" y="1841"/>
                </a:lnTo>
                <a:lnTo>
                  <a:pt x="1046" y="1845"/>
                </a:lnTo>
                <a:lnTo>
                  <a:pt x="1037" y="1857"/>
                </a:lnTo>
                <a:lnTo>
                  <a:pt x="1028" y="1867"/>
                </a:lnTo>
                <a:lnTo>
                  <a:pt x="984" y="1905"/>
                </a:lnTo>
                <a:lnTo>
                  <a:pt x="982" y="1909"/>
                </a:lnTo>
                <a:lnTo>
                  <a:pt x="978" y="1916"/>
                </a:lnTo>
                <a:lnTo>
                  <a:pt x="958" y="1941"/>
                </a:lnTo>
                <a:lnTo>
                  <a:pt x="955" y="1947"/>
                </a:lnTo>
                <a:lnTo>
                  <a:pt x="937" y="1968"/>
                </a:lnTo>
                <a:lnTo>
                  <a:pt x="922" y="1980"/>
                </a:lnTo>
                <a:lnTo>
                  <a:pt x="915" y="1989"/>
                </a:lnTo>
                <a:lnTo>
                  <a:pt x="906" y="1995"/>
                </a:lnTo>
                <a:lnTo>
                  <a:pt x="904" y="2000"/>
                </a:lnTo>
                <a:lnTo>
                  <a:pt x="895" y="2010"/>
                </a:lnTo>
                <a:lnTo>
                  <a:pt x="885" y="2015"/>
                </a:lnTo>
                <a:lnTo>
                  <a:pt x="904" y="2017"/>
                </a:lnTo>
                <a:lnTo>
                  <a:pt x="911" y="2013"/>
                </a:lnTo>
                <a:lnTo>
                  <a:pt x="915" y="2007"/>
                </a:lnTo>
                <a:lnTo>
                  <a:pt x="920" y="2005"/>
                </a:lnTo>
                <a:lnTo>
                  <a:pt x="925" y="2005"/>
                </a:lnTo>
                <a:lnTo>
                  <a:pt x="931" y="2007"/>
                </a:lnTo>
                <a:lnTo>
                  <a:pt x="943" y="2017"/>
                </a:lnTo>
                <a:lnTo>
                  <a:pt x="948" y="2022"/>
                </a:lnTo>
                <a:lnTo>
                  <a:pt x="959" y="2032"/>
                </a:lnTo>
                <a:lnTo>
                  <a:pt x="968" y="2040"/>
                </a:lnTo>
                <a:lnTo>
                  <a:pt x="973" y="2055"/>
                </a:lnTo>
                <a:lnTo>
                  <a:pt x="974" y="2064"/>
                </a:lnTo>
                <a:lnTo>
                  <a:pt x="982" y="2065"/>
                </a:lnTo>
                <a:lnTo>
                  <a:pt x="986" y="2064"/>
                </a:lnTo>
                <a:lnTo>
                  <a:pt x="1000" y="2053"/>
                </a:lnTo>
                <a:lnTo>
                  <a:pt x="1005" y="2056"/>
                </a:lnTo>
                <a:lnTo>
                  <a:pt x="1006" y="2060"/>
                </a:lnTo>
                <a:lnTo>
                  <a:pt x="1011" y="2070"/>
                </a:lnTo>
                <a:lnTo>
                  <a:pt x="1018" y="2078"/>
                </a:lnTo>
                <a:lnTo>
                  <a:pt x="1021" y="2081"/>
                </a:lnTo>
                <a:lnTo>
                  <a:pt x="1025" y="2082"/>
                </a:lnTo>
                <a:lnTo>
                  <a:pt x="1033" y="2082"/>
                </a:lnTo>
                <a:lnTo>
                  <a:pt x="1040" y="2091"/>
                </a:lnTo>
                <a:lnTo>
                  <a:pt x="1052" y="2092"/>
                </a:lnTo>
                <a:lnTo>
                  <a:pt x="1055" y="2096"/>
                </a:lnTo>
                <a:lnTo>
                  <a:pt x="1062" y="2107"/>
                </a:lnTo>
                <a:lnTo>
                  <a:pt x="1068" y="2112"/>
                </a:lnTo>
                <a:lnTo>
                  <a:pt x="1077" y="2117"/>
                </a:lnTo>
                <a:lnTo>
                  <a:pt x="1082" y="2118"/>
                </a:lnTo>
                <a:lnTo>
                  <a:pt x="1097" y="2125"/>
                </a:lnTo>
                <a:lnTo>
                  <a:pt x="1100" y="2131"/>
                </a:lnTo>
                <a:lnTo>
                  <a:pt x="1104" y="2150"/>
                </a:lnTo>
                <a:lnTo>
                  <a:pt x="1107" y="2153"/>
                </a:lnTo>
                <a:lnTo>
                  <a:pt x="1127" y="2168"/>
                </a:lnTo>
                <a:lnTo>
                  <a:pt x="1132" y="2177"/>
                </a:lnTo>
                <a:lnTo>
                  <a:pt x="1131" y="2179"/>
                </a:lnTo>
                <a:lnTo>
                  <a:pt x="1126" y="2180"/>
                </a:lnTo>
                <a:lnTo>
                  <a:pt x="1124" y="2188"/>
                </a:lnTo>
                <a:lnTo>
                  <a:pt x="1121" y="2189"/>
                </a:lnTo>
                <a:lnTo>
                  <a:pt x="1116" y="2196"/>
                </a:lnTo>
                <a:lnTo>
                  <a:pt x="1114" y="2204"/>
                </a:lnTo>
                <a:lnTo>
                  <a:pt x="1114" y="2220"/>
                </a:lnTo>
                <a:lnTo>
                  <a:pt x="1111" y="2234"/>
                </a:lnTo>
                <a:lnTo>
                  <a:pt x="1113" y="2236"/>
                </a:lnTo>
                <a:lnTo>
                  <a:pt x="1116" y="2241"/>
                </a:lnTo>
                <a:lnTo>
                  <a:pt x="1116" y="2237"/>
                </a:lnTo>
                <a:lnTo>
                  <a:pt x="1121" y="2232"/>
                </a:lnTo>
                <a:lnTo>
                  <a:pt x="1130" y="2227"/>
                </a:lnTo>
                <a:lnTo>
                  <a:pt x="1145" y="2215"/>
                </a:lnTo>
                <a:lnTo>
                  <a:pt x="1156" y="2196"/>
                </a:lnTo>
                <a:lnTo>
                  <a:pt x="1167" y="2184"/>
                </a:lnTo>
                <a:lnTo>
                  <a:pt x="1173" y="2156"/>
                </a:lnTo>
                <a:lnTo>
                  <a:pt x="1178" y="2148"/>
                </a:lnTo>
                <a:lnTo>
                  <a:pt x="1193" y="2132"/>
                </a:lnTo>
                <a:lnTo>
                  <a:pt x="1199" y="2129"/>
                </a:lnTo>
                <a:lnTo>
                  <a:pt x="1221" y="2112"/>
                </a:lnTo>
                <a:lnTo>
                  <a:pt x="1229" y="2108"/>
                </a:lnTo>
                <a:lnTo>
                  <a:pt x="1238" y="2102"/>
                </a:lnTo>
                <a:lnTo>
                  <a:pt x="1244" y="2096"/>
                </a:lnTo>
                <a:lnTo>
                  <a:pt x="1247" y="2088"/>
                </a:lnTo>
                <a:lnTo>
                  <a:pt x="1253" y="2078"/>
                </a:lnTo>
                <a:lnTo>
                  <a:pt x="1267" y="2059"/>
                </a:lnTo>
                <a:lnTo>
                  <a:pt x="1275" y="2045"/>
                </a:lnTo>
                <a:lnTo>
                  <a:pt x="1286" y="2032"/>
                </a:lnTo>
                <a:lnTo>
                  <a:pt x="1291" y="2010"/>
                </a:lnTo>
                <a:lnTo>
                  <a:pt x="1303" y="1981"/>
                </a:lnTo>
                <a:lnTo>
                  <a:pt x="1309" y="1973"/>
                </a:lnTo>
                <a:lnTo>
                  <a:pt x="1314" y="1963"/>
                </a:lnTo>
                <a:lnTo>
                  <a:pt x="1318" y="1956"/>
                </a:lnTo>
                <a:lnTo>
                  <a:pt x="1324" y="1951"/>
                </a:lnTo>
                <a:lnTo>
                  <a:pt x="1339" y="1930"/>
                </a:lnTo>
                <a:lnTo>
                  <a:pt x="1346" y="1922"/>
                </a:lnTo>
                <a:lnTo>
                  <a:pt x="1352" y="1919"/>
                </a:lnTo>
                <a:lnTo>
                  <a:pt x="1363" y="1915"/>
                </a:lnTo>
                <a:lnTo>
                  <a:pt x="1368" y="1902"/>
                </a:lnTo>
                <a:lnTo>
                  <a:pt x="1377" y="1895"/>
                </a:lnTo>
                <a:lnTo>
                  <a:pt x="1380" y="1873"/>
                </a:lnTo>
                <a:lnTo>
                  <a:pt x="1382" y="1834"/>
                </a:lnTo>
                <a:lnTo>
                  <a:pt x="1384" y="1829"/>
                </a:lnTo>
                <a:lnTo>
                  <a:pt x="1390" y="1829"/>
                </a:lnTo>
                <a:lnTo>
                  <a:pt x="1392" y="1825"/>
                </a:lnTo>
                <a:lnTo>
                  <a:pt x="1389" y="1820"/>
                </a:lnTo>
                <a:lnTo>
                  <a:pt x="1382" y="1813"/>
                </a:lnTo>
                <a:lnTo>
                  <a:pt x="1380" y="1809"/>
                </a:lnTo>
                <a:lnTo>
                  <a:pt x="1380" y="1795"/>
                </a:lnTo>
                <a:lnTo>
                  <a:pt x="1378" y="1792"/>
                </a:lnTo>
                <a:lnTo>
                  <a:pt x="1378" y="1777"/>
                </a:lnTo>
                <a:lnTo>
                  <a:pt x="1376" y="1769"/>
                </a:lnTo>
                <a:lnTo>
                  <a:pt x="1376" y="1762"/>
                </a:lnTo>
                <a:lnTo>
                  <a:pt x="1378" y="1758"/>
                </a:lnTo>
                <a:lnTo>
                  <a:pt x="1380" y="1752"/>
                </a:lnTo>
                <a:lnTo>
                  <a:pt x="1380" y="1742"/>
                </a:lnTo>
                <a:lnTo>
                  <a:pt x="1390" y="1726"/>
                </a:lnTo>
                <a:lnTo>
                  <a:pt x="1395" y="1719"/>
                </a:lnTo>
                <a:lnTo>
                  <a:pt x="1409" y="1706"/>
                </a:lnTo>
                <a:lnTo>
                  <a:pt x="1428" y="1684"/>
                </a:lnTo>
                <a:lnTo>
                  <a:pt x="1431" y="1684"/>
                </a:lnTo>
                <a:lnTo>
                  <a:pt x="1436" y="1680"/>
                </a:lnTo>
                <a:lnTo>
                  <a:pt x="1446" y="1672"/>
                </a:lnTo>
                <a:lnTo>
                  <a:pt x="1459" y="1662"/>
                </a:lnTo>
                <a:lnTo>
                  <a:pt x="1464" y="1656"/>
                </a:lnTo>
                <a:lnTo>
                  <a:pt x="1474" y="1650"/>
                </a:lnTo>
                <a:lnTo>
                  <a:pt x="1487" y="1636"/>
                </a:lnTo>
                <a:lnTo>
                  <a:pt x="1501" y="1628"/>
                </a:lnTo>
                <a:lnTo>
                  <a:pt x="1511" y="1628"/>
                </a:lnTo>
                <a:lnTo>
                  <a:pt x="1516" y="1625"/>
                </a:lnTo>
                <a:lnTo>
                  <a:pt x="1522" y="1618"/>
                </a:lnTo>
                <a:lnTo>
                  <a:pt x="1533" y="1614"/>
                </a:lnTo>
                <a:lnTo>
                  <a:pt x="1550" y="1614"/>
                </a:lnTo>
                <a:lnTo>
                  <a:pt x="1561" y="1606"/>
                </a:lnTo>
                <a:lnTo>
                  <a:pt x="1565" y="1604"/>
                </a:lnTo>
                <a:lnTo>
                  <a:pt x="1573" y="1593"/>
                </a:lnTo>
                <a:lnTo>
                  <a:pt x="1578" y="1591"/>
                </a:lnTo>
                <a:lnTo>
                  <a:pt x="1591" y="1588"/>
                </a:lnTo>
                <a:lnTo>
                  <a:pt x="1598" y="1588"/>
                </a:lnTo>
                <a:lnTo>
                  <a:pt x="1600" y="1585"/>
                </a:lnTo>
                <a:lnTo>
                  <a:pt x="1600" y="1581"/>
                </a:lnTo>
                <a:lnTo>
                  <a:pt x="1597" y="1579"/>
                </a:lnTo>
                <a:lnTo>
                  <a:pt x="1597" y="1576"/>
                </a:lnTo>
                <a:lnTo>
                  <a:pt x="1605" y="1569"/>
                </a:lnTo>
                <a:lnTo>
                  <a:pt x="1608" y="1569"/>
                </a:lnTo>
                <a:lnTo>
                  <a:pt x="1608" y="1567"/>
                </a:lnTo>
                <a:lnTo>
                  <a:pt x="1609" y="1571"/>
                </a:lnTo>
                <a:lnTo>
                  <a:pt x="1615" y="1572"/>
                </a:lnTo>
                <a:lnTo>
                  <a:pt x="1638" y="1566"/>
                </a:lnTo>
                <a:lnTo>
                  <a:pt x="1643" y="1566"/>
                </a:lnTo>
                <a:lnTo>
                  <a:pt x="1647" y="1569"/>
                </a:lnTo>
                <a:lnTo>
                  <a:pt x="1657" y="1570"/>
                </a:lnTo>
                <a:lnTo>
                  <a:pt x="1673" y="1564"/>
                </a:lnTo>
                <a:lnTo>
                  <a:pt x="1680" y="1564"/>
                </a:lnTo>
                <a:lnTo>
                  <a:pt x="1686" y="1566"/>
                </a:lnTo>
                <a:lnTo>
                  <a:pt x="1697" y="1567"/>
                </a:lnTo>
                <a:lnTo>
                  <a:pt x="1708" y="1567"/>
                </a:lnTo>
                <a:lnTo>
                  <a:pt x="1732" y="1564"/>
                </a:lnTo>
                <a:lnTo>
                  <a:pt x="1736" y="1563"/>
                </a:lnTo>
                <a:lnTo>
                  <a:pt x="1740" y="1554"/>
                </a:lnTo>
                <a:lnTo>
                  <a:pt x="1743" y="1542"/>
                </a:lnTo>
                <a:lnTo>
                  <a:pt x="1751" y="1533"/>
                </a:lnTo>
                <a:lnTo>
                  <a:pt x="1759" y="1529"/>
                </a:lnTo>
                <a:lnTo>
                  <a:pt x="1778" y="1521"/>
                </a:lnTo>
                <a:lnTo>
                  <a:pt x="1787" y="1512"/>
                </a:lnTo>
                <a:lnTo>
                  <a:pt x="1791" y="1505"/>
                </a:lnTo>
                <a:lnTo>
                  <a:pt x="1792" y="1497"/>
                </a:lnTo>
                <a:lnTo>
                  <a:pt x="1793" y="1483"/>
                </a:lnTo>
                <a:lnTo>
                  <a:pt x="1796" y="1469"/>
                </a:lnTo>
                <a:lnTo>
                  <a:pt x="1808" y="1452"/>
                </a:lnTo>
                <a:lnTo>
                  <a:pt x="1825" y="1431"/>
                </a:lnTo>
                <a:lnTo>
                  <a:pt x="1834" y="1416"/>
                </a:lnTo>
                <a:lnTo>
                  <a:pt x="1845" y="1388"/>
                </a:lnTo>
                <a:lnTo>
                  <a:pt x="1858" y="1373"/>
                </a:lnTo>
                <a:lnTo>
                  <a:pt x="1864" y="1365"/>
                </a:lnTo>
                <a:lnTo>
                  <a:pt x="1867" y="1335"/>
                </a:lnTo>
                <a:lnTo>
                  <a:pt x="1867" y="1318"/>
                </a:lnTo>
                <a:lnTo>
                  <a:pt x="1868" y="1305"/>
                </a:lnTo>
                <a:lnTo>
                  <a:pt x="1872" y="1291"/>
                </a:lnTo>
                <a:lnTo>
                  <a:pt x="1878" y="1282"/>
                </a:lnTo>
                <a:lnTo>
                  <a:pt x="1890" y="1268"/>
                </a:lnTo>
                <a:lnTo>
                  <a:pt x="1894" y="1260"/>
                </a:lnTo>
                <a:lnTo>
                  <a:pt x="1894" y="1244"/>
                </a:lnTo>
                <a:lnTo>
                  <a:pt x="1898" y="1206"/>
                </a:lnTo>
                <a:lnTo>
                  <a:pt x="1900" y="1199"/>
                </a:lnTo>
                <a:lnTo>
                  <a:pt x="1904" y="1173"/>
                </a:lnTo>
                <a:lnTo>
                  <a:pt x="1907" y="1156"/>
                </a:lnTo>
                <a:lnTo>
                  <a:pt x="1906" y="1144"/>
                </a:lnTo>
                <a:lnTo>
                  <a:pt x="1904" y="1134"/>
                </a:lnTo>
                <a:lnTo>
                  <a:pt x="1904" y="1111"/>
                </a:lnTo>
                <a:lnTo>
                  <a:pt x="1901" y="1102"/>
                </a:lnTo>
                <a:lnTo>
                  <a:pt x="1901" y="1080"/>
                </a:lnTo>
                <a:lnTo>
                  <a:pt x="1904" y="1052"/>
                </a:lnTo>
                <a:lnTo>
                  <a:pt x="1907" y="1034"/>
                </a:lnTo>
                <a:lnTo>
                  <a:pt x="1907" y="1022"/>
                </a:lnTo>
                <a:lnTo>
                  <a:pt x="1910" y="1009"/>
                </a:lnTo>
                <a:lnTo>
                  <a:pt x="1911" y="1006"/>
                </a:lnTo>
                <a:lnTo>
                  <a:pt x="1922" y="995"/>
                </a:lnTo>
                <a:lnTo>
                  <a:pt x="1926" y="995"/>
                </a:lnTo>
                <a:lnTo>
                  <a:pt x="1935" y="998"/>
                </a:lnTo>
                <a:lnTo>
                  <a:pt x="1937" y="998"/>
                </a:lnTo>
                <a:lnTo>
                  <a:pt x="1952" y="984"/>
                </a:lnTo>
                <a:lnTo>
                  <a:pt x="1963" y="969"/>
                </a:lnTo>
                <a:lnTo>
                  <a:pt x="1975" y="947"/>
                </a:lnTo>
                <a:lnTo>
                  <a:pt x="1981" y="929"/>
                </a:lnTo>
                <a:lnTo>
                  <a:pt x="1989" y="914"/>
                </a:lnTo>
                <a:lnTo>
                  <a:pt x="1997" y="902"/>
                </a:lnTo>
                <a:lnTo>
                  <a:pt x="2013" y="889"/>
                </a:lnTo>
                <a:lnTo>
                  <a:pt x="2018" y="881"/>
                </a:lnTo>
                <a:lnTo>
                  <a:pt x="2028" y="871"/>
                </a:lnTo>
                <a:lnTo>
                  <a:pt x="2049" y="860"/>
                </a:lnTo>
                <a:lnTo>
                  <a:pt x="2055" y="853"/>
                </a:lnTo>
                <a:lnTo>
                  <a:pt x="2063" y="840"/>
                </a:lnTo>
                <a:lnTo>
                  <a:pt x="2076" y="824"/>
                </a:lnTo>
                <a:lnTo>
                  <a:pt x="2094" y="805"/>
                </a:lnTo>
                <a:lnTo>
                  <a:pt x="2111" y="779"/>
                </a:lnTo>
                <a:lnTo>
                  <a:pt x="2115" y="776"/>
                </a:lnTo>
                <a:lnTo>
                  <a:pt x="2120" y="767"/>
                </a:lnTo>
                <a:lnTo>
                  <a:pt x="2120" y="767"/>
                </a:lnTo>
                <a:lnTo>
                  <a:pt x="2130" y="724"/>
                </a:lnTo>
                <a:lnTo>
                  <a:pt x="2132" y="709"/>
                </a:lnTo>
                <a:lnTo>
                  <a:pt x="2135" y="673"/>
                </a:lnTo>
                <a:lnTo>
                  <a:pt x="2135" y="650"/>
                </a:lnTo>
                <a:lnTo>
                  <a:pt x="2126" y="629"/>
                </a:lnTo>
                <a:lnTo>
                  <a:pt x="2120" y="597"/>
                </a:lnTo>
                <a:lnTo>
                  <a:pt x="2111" y="582"/>
                </a:lnTo>
                <a:lnTo>
                  <a:pt x="2102" y="570"/>
                </a:lnTo>
                <a:lnTo>
                  <a:pt x="2093" y="565"/>
                </a:lnTo>
                <a:lnTo>
                  <a:pt x="2046" y="565"/>
                </a:lnTo>
                <a:lnTo>
                  <a:pt x="2040" y="565"/>
                </a:lnTo>
                <a:lnTo>
                  <a:pt x="2034" y="564"/>
                </a:lnTo>
                <a:lnTo>
                  <a:pt x="2030" y="560"/>
                </a:lnTo>
                <a:lnTo>
                  <a:pt x="2022" y="558"/>
                </a:lnTo>
                <a:lnTo>
                  <a:pt x="2014" y="558"/>
                </a:lnTo>
                <a:lnTo>
                  <a:pt x="2009" y="550"/>
                </a:lnTo>
                <a:lnTo>
                  <a:pt x="2000" y="542"/>
                </a:lnTo>
                <a:lnTo>
                  <a:pt x="1993" y="538"/>
                </a:lnTo>
                <a:lnTo>
                  <a:pt x="1985" y="534"/>
                </a:lnTo>
                <a:lnTo>
                  <a:pt x="1971" y="526"/>
                </a:lnTo>
                <a:lnTo>
                  <a:pt x="1942" y="496"/>
                </a:lnTo>
                <a:lnTo>
                  <a:pt x="1930" y="485"/>
                </a:lnTo>
                <a:lnTo>
                  <a:pt x="1915" y="474"/>
                </a:lnTo>
                <a:lnTo>
                  <a:pt x="1896" y="463"/>
                </a:lnTo>
                <a:lnTo>
                  <a:pt x="1883" y="455"/>
                </a:lnTo>
                <a:lnTo>
                  <a:pt x="1872" y="448"/>
                </a:lnTo>
                <a:lnTo>
                  <a:pt x="1860" y="445"/>
                </a:lnTo>
                <a:lnTo>
                  <a:pt x="1808" y="444"/>
                </a:lnTo>
                <a:lnTo>
                  <a:pt x="1799" y="445"/>
                </a:lnTo>
                <a:lnTo>
                  <a:pt x="1790" y="445"/>
                </a:lnTo>
                <a:lnTo>
                  <a:pt x="1760" y="444"/>
                </a:lnTo>
                <a:lnTo>
                  <a:pt x="1751" y="442"/>
                </a:lnTo>
                <a:lnTo>
                  <a:pt x="1731" y="437"/>
                </a:lnTo>
                <a:lnTo>
                  <a:pt x="1678" y="420"/>
                </a:lnTo>
                <a:lnTo>
                  <a:pt x="1668" y="420"/>
                </a:lnTo>
                <a:lnTo>
                  <a:pt x="1665" y="420"/>
                </a:lnTo>
                <a:lnTo>
                  <a:pt x="1659" y="413"/>
                </a:lnTo>
                <a:lnTo>
                  <a:pt x="1652" y="417"/>
                </a:lnTo>
                <a:lnTo>
                  <a:pt x="1645" y="423"/>
                </a:lnTo>
                <a:lnTo>
                  <a:pt x="1636" y="426"/>
                </a:lnTo>
                <a:lnTo>
                  <a:pt x="1620" y="433"/>
                </a:lnTo>
                <a:lnTo>
                  <a:pt x="1611" y="434"/>
                </a:lnTo>
                <a:lnTo>
                  <a:pt x="1610" y="428"/>
                </a:lnTo>
                <a:lnTo>
                  <a:pt x="1613" y="421"/>
                </a:lnTo>
                <a:lnTo>
                  <a:pt x="1619" y="415"/>
                </a:lnTo>
                <a:lnTo>
                  <a:pt x="1619" y="410"/>
                </a:lnTo>
                <a:lnTo>
                  <a:pt x="1616" y="405"/>
                </a:lnTo>
                <a:lnTo>
                  <a:pt x="1611" y="403"/>
                </a:lnTo>
                <a:lnTo>
                  <a:pt x="1609" y="403"/>
                </a:lnTo>
                <a:lnTo>
                  <a:pt x="1605" y="404"/>
                </a:lnTo>
                <a:lnTo>
                  <a:pt x="1602" y="404"/>
                </a:lnTo>
                <a:lnTo>
                  <a:pt x="1600" y="403"/>
                </a:lnTo>
                <a:lnTo>
                  <a:pt x="1600" y="399"/>
                </a:lnTo>
                <a:lnTo>
                  <a:pt x="1604" y="397"/>
                </a:lnTo>
                <a:lnTo>
                  <a:pt x="1605" y="387"/>
                </a:lnTo>
                <a:lnTo>
                  <a:pt x="1598" y="375"/>
                </a:lnTo>
                <a:lnTo>
                  <a:pt x="1587" y="366"/>
                </a:lnTo>
                <a:lnTo>
                  <a:pt x="1582" y="367"/>
                </a:lnTo>
                <a:lnTo>
                  <a:pt x="1576" y="370"/>
                </a:lnTo>
                <a:lnTo>
                  <a:pt x="1570" y="375"/>
                </a:lnTo>
                <a:lnTo>
                  <a:pt x="1564" y="378"/>
                </a:lnTo>
                <a:lnTo>
                  <a:pt x="1564" y="369"/>
                </a:lnTo>
                <a:lnTo>
                  <a:pt x="1561" y="364"/>
                </a:lnTo>
                <a:lnTo>
                  <a:pt x="1555" y="355"/>
                </a:lnTo>
                <a:lnTo>
                  <a:pt x="1543" y="353"/>
                </a:lnTo>
                <a:lnTo>
                  <a:pt x="1533" y="347"/>
                </a:lnTo>
                <a:lnTo>
                  <a:pt x="1522" y="345"/>
                </a:lnTo>
                <a:lnTo>
                  <a:pt x="1517" y="340"/>
                </a:lnTo>
                <a:lnTo>
                  <a:pt x="1502" y="340"/>
                </a:lnTo>
                <a:lnTo>
                  <a:pt x="1497" y="339"/>
                </a:lnTo>
                <a:lnTo>
                  <a:pt x="1465" y="322"/>
                </a:lnTo>
                <a:lnTo>
                  <a:pt x="1454" y="318"/>
                </a:lnTo>
                <a:lnTo>
                  <a:pt x="1425" y="320"/>
                </a:lnTo>
                <a:lnTo>
                  <a:pt x="1416" y="324"/>
                </a:lnTo>
                <a:lnTo>
                  <a:pt x="1409" y="339"/>
                </a:lnTo>
                <a:lnTo>
                  <a:pt x="1403" y="342"/>
                </a:lnTo>
                <a:lnTo>
                  <a:pt x="1399" y="350"/>
                </a:lnTo>
                <a:lnTo>
                  <a:pt x="1396" y="359"/>
                </a:lnTo>
                <a:lnTo>
                  <a:pt x="1392" y="366"/>
                </a:lnTo>
                <a:lnTo>
                  <a:pt x="1383" y="366"/>
                </a:lnTo>
                <a:lnTo>
                  <a:pt x="1374" y="370"/>
                </a:lnTo>
                <a:lnTo>
                  <a:pt x="1371" y="371"/>
                </a:lnTo>
                <a:lnTo>
                  <a:pt x="1365" y="376"/>
                </a:lnTo>
                <a:lnTo>
                  <a:pt x="1358" y="396"/>
                </a:lnTo>
                <a:lnTo>
                  <a:pt x="1355" y="403"/>
                </a:lnTo>
                <a:lnTo>
                  <a:pt x="1352" y="404"/>
                </a:lnTo>
                <a:lnTo>
                  <a:pt x="1351" y="408"/>
                </a:lnTo>
                <a:lnTo>
                  <a:pt x="1349" y="418"/>
                </a:lnTo>
                <a:lnTo>
                  <a:pt x="1344" y="419"/>
                </a:lnTo>
                <a:lnTo>
                  <a:pt x="1344" y="419"/>
                </a:lnTo>
                <a:lnTo>
                  <a:pt x="1341" y="412"/>
                </a:lnTo>
                <a:lnTo>
                  <a:pt x="1341" y="401"/>
                </a:lnTo>
                <a:lnTo>
                  <a:pt x="1345" y="386"/>
                </a:lnTo>
                <a:lnTo>
                  <a:pt x="1342" y="386"/>
                </a:lnTo>
                <a:lnTo>
                  <a:pt x="1334" y="386"/>
                </a:lnTo>
                <a:lnTo>
                  <a:pt x="1326" y="388"/>
                </a:lnTo>
                <a:lnTo>
                  <a:pt x="1319" y="387"/>
                </a:lnTo>
                <a:lnTo>
                  <a:pt x="1296" y="388"/>
                </a:lnTo>
                <a:lnTo>
                  <a:pt x="1287" y="387"/>
                </a:lnTo>
                <a:lnTo>
                  <a:pt x="1286" y="388"/>
                </a:lnTo>
                <a:lnTo>
                  <a:pt x="1280" y="388"/>
                </a:lnTo>
                <a:lnTo>
                  <a:pt x="1277" y="387"/>
                </a:lnTo>
                <a:lnTo>
                  <a:pt x="1271" y="387"/>
                </a:lnTo>
                <a:lnTo>
                  <a:pt x="1256" y="392"/>
                </a:lnTo>
                <a:lnTo>
                  <a:pt x="1250" y="392"/>
                </a:lnTo>
                <a:lnTo>
                  <a:pt x="1238" y="387"/>
                </a:lnTo>
                <a:lnTo>
                  <a:pt x="1234" y="387"/>
                </a:lnTo>
                <a:lnTo>
                  <a:pt x="1232" y="388"/>
                </a:lnTo>
                <a:lnTo>
                  <a:pt x="1229" y="397"/>
                </a:lnTo>
                <a:lnTo>
                  <a:pt x="1228" y="399"/>
                </a:lnTo>
                <a:lnTo>
                  <a:pt x="1226" y="397"/>
                </a:lnTo>
                <a:lnTo>
                  <a:pt x="1224" y="390"/>
                </a:lnTo>
                <a:lnTo>
                  <a:pt x="1226" y="387"/>
                </a:lnTo>
                <a:lnTo>
                  <a:pt x="1232" y="381"/>
                </a:lnTo>
                <a:lnTo>
                  <a:pt x="1238" y="381"/>
                </a:lnTo>
                <a:lnTo>
                  <a:pt x="1247" y="385"/>
                </a:lnTo>
                <a:lnTo>
                  <a:pt x="1259" y="386"/>
                </a:lnTo>
                <a:lnTo>
                  <a:pt x="1269" y="382"/>
                </a:lnTo>
                <a:lnTo>
                  <a:pt x="1271" y="380"/>
                </a:lnTo>
                <a:lnTo>
                  <a:pt x="1272" y="377"/>
                </a:lnTo>
                <a:lnTo>
                  <a:pt x="1272" y="355"/>
                </a:lnTo>
                <a:lnTo>
                  <a:pt x="1271" y="353"/>
                </a:lnTo>
                <a:lnTo>
                  <a:pt x="1265" y="353"/>
                </a:lnTo>
                <a:lnTo>
                  <a:pt x="1264" y="349"/>
                </a:lnTo>
                <a:lnTo>
                  <a:pt x="1258" y="345"/>
                </a:lnTo>
                <a:lnTo>
                  <a:pt x="1256" y="344"/>
                </a:lnTo>
                <a:lnTo>
                  <a:pt x="1256" y="340"/>
                </a:lnTo>
                <a:lnTo>
                  <a:pt x="1261" y="339"/>
                </a:lnTo>
                <a:lnTo>
                  <a:pt x="1266" y="334"/>
                </a:lnTo>
                <a:lnTo>
                  <a:pt x="1267" y="329"/>
                </a:lnTo>
                <a:lnTo>
                  <a:pt x="1261" y="329"/>
                </a:lnTo>
                <a:lnTo>
                  <a:pt x="1258" y="332"/>
                </a:lnTo>
                <a:lnTo>
                  <a:pt x="1254" y="332"/>
                </a:lnTo>
                <a:lnTo>
                  <a:pt x="1249" y="340"/>
                </a:lnTo>
                <a:lnTo>
                  <a:pt x="1247" y="348"/>
                </a:lnTo>
                <a:lnTo>
                  <a:pt x="1236" y="348"/>
                </a:lnTo>
                <a:lnTo>
                  <a:pt x="1234" y="345"/>
                </a:lnTo>
                <a:lnTo>
                  <a:pt x="1234" y="343"/>
                </a:lnTo>
                <a:lnTo>
                  <a:pt x="1234" y="327"/>
                </a:lnTo>
                <a:lnTo>
                  <a:pt x="1231" y="317"/>
                </a:lnTo>
                <a:lnTo>
                  <a:pt x="1231" y="308"/>
                </a:lnTo>
                <a:lnTo>
                  <a:pt x="1232" y="306"/>
                </a:lnTo>
                <a:lnTo>
                  <a:pt x="1238" y="299"/>
                </a:lnTo>
                <a:lnTo>
                  <a:pt x="1243" y="292"/>
                </a:lnTo>
                <a:lnTo>
                  <a:pt x="1253" y="281"/>
                </a:lnTo>
                <a:lnTo>
                  <a:pt x="1266" y="267"/>
                </a:lnTo>
                <a:lnTo>
                  <a:pt x="1283" y="254"/>
                </a:lnTo>
                <a:lnTo>
                  <a:pt x="1291" y="242"/>
                </a:lnTo>
                <a:lnTo>
                  <a:pt x="1297" y="238"/>
                </a:lnTo>
                <a:lnTo>
                  <a:pt x="1303" y="232"/>
                </a:lnTo>
                <a:lnTo>
                  <a:pt x="1306" y="222"/>
                </a:lnTo>
                <a:lnTo>
                  <a:pt x="1306" y="218"/>
                </a:lnTo>
                <a:lnTo>
                  <a:pt x="1312" y="199"/>
                </a:lnTo>
                <a:lnTo>
                  <a:pt x="1312" y="195"/>
                </a:lnTo>
                <a:lnTo>
                  <a:pt x="1308" y="192"/>
                </a:lnTo>
                <a:lnTo>
                  <a:pt x="1301" y="192"/>
                </a:lnTo>
                <a:lnTo>
                  <a:pt x="1285" y="187"/>
                </a:lnTo>
                <a:lnTo>
                  <a:pt x="1279" y="175"/>
                </a:lnTo>
                <a:lnTo>
                  <a:pt x="1272" y="152"/>
                </a:lnTo>
                <a:lnTo>
                  <a:pt x="1271" y="150"/>
                </a:lnTo>
                <a:lnTo>
                  <a:pt x="1269" y="138"/>
                </a:lnTo>
                <a:lnTo>
                  <a:pt x="1264" y="129"/>
                </a:lnTo>
                <a:lnTo>
                  <a:pt x="1260" y="116"/>
                </a:lnTo>
                <a:lnTo>
                  <a:pt x="1256" y="105"/>
                </a:lnTo>
                <a:lnTo>
                  <a:pt x="1253" y="91"/>
                </a:lnTo>
                <a:lnTo>
                  <a:pt x="1253" y="80"/>
                </a:lnTo>
                <a:lnTo>
                  <a:pt x="1247" y="69"/>
                </a:lnTo>
                <a:lnTo>
                  <a:pt x="1237" y="57"/>
                </a:lnTo>
                <a:lnTo>
                  <a:pt x="1232" y="53"/>
                </a:lnTo>
                <a:lnTo>
                  <a:pt x="1229" y="54"/>
                </a:lnTo>
                <a:lnTo>
                  <a:pt x="1227" y="62"/>
                </a:lnTo>
                <a:lnTo>
                  <a:pt x="1222" y="63"/>
                </a:lnTo>
                <a:lnTo>
                  <a:pt x="1209" y="76"/>
                </a:lnTo>
                <a:lnTo>
                  <a:pt x="1206" y="84"/>
                </a:lnTo>
                <a:lnTo>
                  <a:pt x="1193" y="102"/>
                </a:lnTo>
                <a:lnTo>
                  <a:pt x="1183" y="114"/>
                </a:lnTo>
                <a:lnTo>
                  <a:pt x="1179" y="121"/>
                </a:lnTo>
                <a:lnTo>
                  <a:pt x="1170" y="143"/>
                </a:lnTo>
                <a:lnTo>
                  <a:pt x="1143" y="167"/>
                </a:lnTo>
                <a:lnTo>
                  <a:pt x="1141" y="170"/>
                </a:lnTo>
                <a:lnTo>
                  <a:pt x="1136" y="172"/>
                </a:lnTo>
                <a:lnTo>
                  <a:pt x="1126" y="172"/>
                </a:lnTo>
                <a:lnTo>
                  <a:pt x="1119" y="168"/>
                </a:lnTo>
                <a:lnTo>
                  <a:pt x="1113" y="168"/>
                </a:lnTo>
                <a:lnTo>
                  <a:pt x="1109" y="170"/>
                </a:lnTo>
                <a:lnTo>
                  <a:pt x="1093" y="177"/>
                </a:lnTo>
                <a:lnTo>
                  <a:pt x="1087" y="177"/>
                </a:lnTo>
                <a:lnTo>
                  <a:pt x="1084" y="176"/>
                </a:lnTo>
                <a:lnTo>
                  <a:pt x="1075" y="170"/>
                </a:lnTo>
                <a:lnTo>
                  <a:pt x="1065" y="159"/>
                </a:lnTo>
                <a:lnTo>
                  <a:pt x="1059" y="157"/>
                </a:lnTo>
                <a:lnTo>
                  <a:pt x="1055" y="155"/>
                </a:lnTo>
                <a:lnTo>
                  <a:pt x="1034" y="149"/>
                </a:lnTo>
                <a:lnTo>
                  <a:pt x="1012" y="155"/>
                </a:lnTo>
                <a:lnTo>
                  <a:pt x="1008" y="155"/>
                </a:lnTo>
                <a:lnTo>
                  <a:pt x="998" y="152"/>
                </a:lnTo>
                <a:lnTo>
                  <a:pt x="991" y="152"/>
                </a:lnTo>
                <a:lnTo>
                  <a:pt x="985" y="155"/>
                </a:lnTo>
                <a:lnTo>
                  <a:pt x="986" y="179"/>
                </a:lnTo>
                <a:lnTo>
                  <a:pt x="982" y="183"/>
                </a:lnTo>
                <a:lnTo>
                  <a:pt x="965" y="183"/>
                </a:lnTo>
                <a:lnTo>
                  <a:pt x="953" y="178"/>
                </a:lnTo>
                <a:lnTo>
                  <a:pt x="942" y="179"/>
                </a:lnTo>
                <a:lnTo>
                  <a:pt x="928" y="181"/>
                </a:lnTo>
                <a:lnTo>
                  <a:pt x="922" y="178"/>
                </a:lnTo>
                <a:lnTo>
                  <a:pt x="921" y="177"/>
                </a:lnTo>
                <a:lnTo>
                  <a:pt x="917" y="176"/>
                </a:lnTo>
                <a:lnTo>
                  <a:pt x="912" y="176"/>
                </a:lnTo>
                <a:lnTo>
                  <a:pt x="901" y="182"/>
                </a:lnTo>
                <a:lnTo>
                  <a:pt x="893" y="192"/>
                </a:lnTo>
                <a:lnTo>
                  <a:pt x="879" y="192"/>
                </a:lnTo>
                <a:lnTo>
                  <a:pt x="871" y="195"/>
                </a:lnTo>
                <a:lnTo>
                  <a:pt x="866" y="200"/>
                </a:lnTo>
                <a:lnTo>
                  <a:pt x="855" y="200"/>
                </a:lnTo>
                <a:lnTo>
                  <a:pt x="846" y="203"/>
                </a:lnTo>
                <a:lnTo>
                  <a:pt x="840" y="213"/>
                </a:lnTo>
                <a:lnTo>
                  <a:pt x="835" y="215"/>
                </a:lnTo>
                <a:lnTo>
                  <a:pt x="822" y="215"/>
                </a:lnTo>
                <a:lnTo>
                  <a:pt x="812" y="213"/>
                </a:lnTo>
                <a:lnTo>
                  <a:pt x="796" y="203"/>
                </a:lnTo>
                <a:lnTo>
                  <a:pt x="790" y="198"/>
                </a:lnTo>
                <a:lnTo>
                  <a:pt x="786" y="192"/>
                </a:lnTo>
                <a:lnTo>
                  <a:pt x="783" y="191"/>
                </a:lnTo>
                <a:lnTo>
                  <a:pt x="779" y="186"/>
                </a:lnTo>
                <a:lnTo>
                  <a:pt x="777" y="183"/>
                </a:lnTo>
                <a:lnTo>
                  <a:pt x="779" y="170"/>
                </a:lnTo>
                <a:lnTo>
                  <a:pt x="777" y="161"/>
                </a:lnTo>
                <a:lnTo>
                  <a:pt x="766" y="151"/>
                </a:lnTo>
                <a:lnTo>
                  <a:pt x="765" y="148"/>
                </a:lnTo>
                <a:lnTo>
                  <a:pt x="765" y="117"/>
                </a:lnTo>
                <a:lnTo>
                  <a:pt x="771" y="103"/>
                </a:lnTo>
                <a:lnTo>
                  <a:pt x="774" y="96"/>
                </a:lnTo>
                <a:lnTo>
                  <a:pt x="774" y="86"/>
                </a:lnTo>
                <a:lnTo>
                  <a:pt x="783" y="73"/>
                </a:lnTo>
                <a:lnTo>
                  <a:pt x="785" y="70"/>
                </a:lnTo>
                <a:lnTo>
                  <a:pt x="783" y="63"/>
                </a:lnTo>
                <a:lnTo>
                  <a:pt x="779" y="57"/>
                </a:lnTo>
                <a:lnTo>
                  <a:pt x="779" y="42"/>
                </a:lnTo>
                <a:lnTo>
                  <a:pt x="767" y="38"/>
                </a:lnTo>
                <a:lnTo>
                  <a:pt x="765" y="37"/>
                </a:lnTo>
                <a:lnTo>
                  <a:pt x="756" y="36"/>
                </a:lnTo>
                <a:lnTo>
                  <a:pt x="760" y="22"/>
                </a:lnTo>
                <a:lnTo>
                  <a:pt x="760" y="15"/>
                </a:lnTo>
                <a:lnTo>
                  <a:pt x="760" y="9"/>
                </a:lnTo>
                <a:lnTo>
                  <a:pt x="755" y="0"/>
                </a:lnTo>
                <a:lnTo>
                  <a:pt x="747" y="0"/>
                </a:lnTo>
                <a:lnTo>
                  <a:pt x="734" y="4"/>
                </a:lnTo>
                <a:lnTo>
                  <a:pt x="725" y="3"/>
                </a:lnTo>
                <a:close/>
              </a:path>
            </a:pathLst>
          </a:custGeom>
          <a:solidFill>
            <a:schemeClr val="accent3"/>
          </a:solidFill>
          <a:ln w="6350" cap="flat" cmpd="sng">
            <a:noFill/>
            <a:prstDash val="solid"/>
            <a:round/>
            <a:headEnd type="none" w="med" len="med"/>
            <a:tailEnd type="none" w="med" len="med"/>
          </a:ln>
          <a:effectLst/>
        </p:spPr>
        <p:txBody>
          <a:bodyP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04" name="Oval 203"/>
          <p:cNvSpPr/>
          <p:nvPr/>
        </p:nvSpPr>
        <p:spPr bwMode="auto">
          <a:xfrm>
            <a:off x="9750218" y="1966533"/>
            <a:ext cx="819040" cy="81925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5" name="Oval 204"/>
          <p:cNvSpPr/>
          <p:nvPr/>
        </p:nvSpPr>
        <p:spPr bwMode="auto">
          <a:xfrm>
            <a:off x="9750218" y="2878722"/>
            <a:ext cx="819040" cy="81925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06" name="Group 13"/>
          <p:cNvGrpSpPr>
            <a:grpSpLocks noChangeAspect="1"/>
          </p:cNvGrpSpPr>
          <p:nvPr/>
        </p:nvGrpSpPr>
        <p:grpSpPr bwMode="auto">
          <a:xfrm flipH="1">
            <a:off x="10049373" y="3000918"/>
            <a:ext cx="223158" cy="515788"/>
            <a:chOff x="3696" y="1271"/>
            <a:chExt cx="338" cy="781"/>
          </a:xfrm>
          <a:solidFill>
            <a:schemeClr val="bg1"/>
          </a:solidFill>
        </p:grpSpPr>
        <p:sp>
          <p:nvSpPr>
            <p:cNvPr id="207" name="Oval 14"/>
            <p:cNvSpPr>
              <a:spLocks noChangeArrowheads="1"/>
            </p:cNvSpPr>
            <p:nvPr/>
          </p:nvSpPr>
          <p:spPr bwMode="auto">
            <a:xfrm>
              <a:off x="3800" y="1271"/>
              <a:ext cx="130" cy="129"/>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8218" tIns="24109" rIns="48218" bIns="24109" numCol="1" anchor="t" anchorCtr="0" compatLnSpc="1">
              <a:prstTxWarp prst="textNoShape">
                <a:avLst/>
              </a:prstTxWarp>
            </a:bodyPr>
            <a:lstStyle/>
            <a:p>
              <a:endParaRPr lang="bg-BG" dirty="0">
                <a:latin typeface="Arial" panose="020B0604020202020204" pitchFamily="34" charset="0"/>
                <a:ea typeface="微软雅黑" panose="020B0503020204020204" pitchFamily="34" charset="-122"/>
                <a:sym typeface="Arial" panose="020B0604020202020204" pitchFamily="34" charset="0"/>
              </a:endParaRPr>
            </a:p>
          </p:txBody>
        </p:sp>
        <p:sp>
          <p:nvSpPr>
            <p:cNvPr id="208" name="Freeform 15"/>
            <p:cNvSpPr>
              <a:spLocks/>
            </p:cNvSpPr>
            <p:nvPr/>
          </p:nvSpPr>
          <p:spPr bwMode="auto">
            <a:xfrm>
              <a:off x="3696" y="1412"/>
              <a:ext cx="338" cy="640"/>
            </a:xfrm>
            <a:custGeom>
              <a:avLst/>
              <a:gdLst>
                <a:gd name="T0" fmla="*/ 34 w 140"/>
                <a:gd name="T1" fmla="*/ 254 h 269"/>
                <a:gd name="T2" fmla="*/ 49 w 140"/>
                <a:gd name="T3" fmla="*/ 269 h 269"/>
                <a:gd name="T4" fmla="*/ 64 w 140"/>
                <a:gd name="T5" fmla="*/ 254 h 269"/>
                <a:gd name="T6" fmla="*/ 64 w 140"/>
                <a:gd name="T7" fmla="*/ 128 h 269"/>
                <a:gd name="T8" fmla="*/ 76 w 140"/>
                <a:gd name="T9" fmla="*/ 128 h 269"/>
                <a:gd name="T10" fmla="*/ 76 w 140"/>
                <a:gd name="T11" fmla="*/ 254 h 269"/>
                <a:gd name="T12" fmla="*/ 91 w 140"/>
                <a:gd name="T13" fmla="*/ 269 h 269"/>
                <a:gd name="T14" fmla="*/ 106 w 140"/>
                <a:gd name="T15" fmla="*/ 254 h 269"/>
                <a:gd name="T16" fmla="*/ 106 w 140"/>
                <a:gd name="T17" fmla="*/ 37 h 269"/>
                <a:gd name="T18" fmla="*/ 119 w 140"/>
                <a:gd name="T19" fmla="*/ 37 h 269"/>
                <a:gd name="T20" fmla="*/ 119 w 140"/>
                <a:gd name="T21" fmla="*/ 117 h 269"/>
                <a:gd name="T22" fmla="*/ 140 w 140"/>
                <a:gd name="T23" fmla="*/ 117 h 269"/>
                <a:gd name="T24" fmla="*/ 140 w 140"/>
                <a:gd name="T25" fmla="*/ 36 h 269"/>
                <a:gd name="T26" fmla="*/ 105 w 140"/>
                <a:gd name="T27" fmla="*/ 0 h 269"/>
                <a:gd name="T28" fmla="*/ 34 w 140"/>
                <a:gd name="T29" fmla="*/ 0 h 269"/>
                <a:gd name="T30" fmla="*/ 0 w 140"/>
                <a:gd name="T31" fmla="*/ 35 h 269"/>
                <a:gd name="T32" fmla="*/ 0 w 140"/>
                <a:gd name="T33" fmla="*/ 117 h 269"/>
                <a:gd name="T34" fmla="*/ 21 w 140"/>
                <a:gd name="T35" fmla="*/ 117 h 269"/>
                <a:gd name="T36" fmla="*/ 21 w 140"/>
                <a:gd name="T37" fmla="*/ 37 h 269"/>
                <a:gd name="T38" fmla="*/ 34 w 140"/>
                <a:gd name="T39" fmla="*/ 37 h 269"/>
                <a:gd name="T40" fmla="*/ 34 w 140"/>
                <a:gd name="T41" fmla="*/ 254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0" h="269">
                  <a:moveTo>
                    <a:pt x="34" y="254"/>
                  </a:moveTo>
                  <a:cubicBezTo>
                    <a:pt x="34" y="263"/>
                    <a:pt x="40" y="269"/>
                    <a:pt x="49" y="269"/>
                  </a:cubicBezTo>
                  <a:cubicBezTo>
                    <a:pt x="57" y="269"/>
                    <a:pt x="64" y="263"/>
                    <a:pt x="64" y="254"/>
                  </a:cubicBezTo>
                  <a:cubicBezTo>
                    <a:pt x="64" y="128"/>
                    <a:pt x="64" y="128"/>
                    <a:pt x="64" y="128"/>
                  </a:cubicBezTo>
                  <a:cubicBezTo>
                    <a:pt x="76" y="128"/>
                    <a:pt x="76" y="128"/>
                    <a:pt x="76" y="128"/>
                  </a:cubicBezTo>
                  <a:cubicBezTo>
                    <a:pt x="76" y="254"/>
                    <a:pt x="76" y="254"/>
                    <a:pt x="76" y="254"/>
                  </a:cubicBezTo>
                  <a:cubicBezTo>
                    <a:pt x="76" y="263"/>
                    <a:pt x="83" y="269"/>
                    <a:pt x="91" y="269"/>
                  </a:cubicBezTo>
                  <a:cubicBezTo>
                    <a:pt x="100" y="269"/>
                    <a:pt x="106" y="263"/>
                    <a:pt x="106" y="254"/>
                  </a:cubicBezTo>
                  <a:cubicBezTo>
                    <a:pt x="106" y="37"/>
                    <a:pt x="106" y="37"/>
                    <a:pt x="106" y="37"/>
                  </a:cubicBezTo>
                  <a:cubicBezTo>
                    <a:pt x="119" y="37"/>
                    <a:pt x="119" y="37"/>
                    <a:pt x="119" y="37"/>
                  </a:cubicBezTo>
                  <a:cubicBezTo>
                    <a:pt x="119" y="117"/>
                    <a:pt x="119" y="117"/>
                    <a:pt x="119" y="117"/>
                  </a:cubicBezTo>
                  <a:cubicBezTo>
                    <a:pt x="119" y="133"/>
                    <a:pt x="140" y="133"/>
                    <a:pt x="140" y="117"/>
                  </a:cubicBezTo>
                  <a:cubicBezTo>
                    <a:pt x="140" y="36"/>
                    <a:pt x="140" y="36"/>
                    <a:pt x="140" y="36"/>
                  </a:cubicBezTo>
                  <a:cubicBezTo>
                    <a:pt x="140" y="18"/>
                    <a:pt x="126" y="0"/>
                    <a:pt x="105" y="0"/>
                  </a:cubicBezTo>
                  <a:cubicBezTo>
                    <a:pt x="34" y="0"/>
                    <a:pt x="34" y="0"/>
                    <a:pt x="34" y="0"/>
                  </a:cubicBezTo>
                  <a:cubicBezTo>
                    <a:pt x="15" y="0"/>
                    <a:pt x="0" y="16"/>
                    <a:pt x="0" y="35"/>
                  </a:cubicBezTo>
                  <a:cubicBezTo>
                    <a:pt x="0" y="117"/>
                    <a:pt x="0" y="117"/>
                    <a:pt x="0" y="117"/>
                  </a:cubicBezTo>
                  <a:cubicBezTo>
                    <a:pt x="0" y="133"/>
                    <a:pt x="21" y="133"/>
                    <a:pt x="21" y="117"/>
                  </a:cubicBezTo>
                  <a:cubicBezTo>
                    <a:pt x="21" y="37"/>
                    <a:pt x="21" y="37"/>
                    <a:pt x="21" y="37"/>
                  </a:cubicBezTo>
                  <a:cubicBezTo>
                    <a:pt x="34" y="37"/>
                    <a:pt x="34" y="37"/>
                    <a:pt x="34" y="37"/>
                  </a:cubicBezTo>
                  <a:cubicBezTo>
                    <a:pt x="34" y="254"/>
                    <a:pt x="34" y="254"/>
                    <a:pt x="34" y="25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8218" tIns="24109" rIns="48218" bIns="24109" numCol="1" anchor="t" anchorCtr="0" compatLnSpc="1">
              <a:prstTxWarp prst="textNoShape">
                <a:avLst/>
              </a:prstTxWarp>
            </a:bodyPr>
            <a:lstStyle/>
            <a:p>
              <a:endParaRPr lang="bg-BG"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09" name="Group 208"/>
          <p:cNvGrpSpPr/>
          <p:nvPr/>
        </p:nvGrpSpPr>
        <p:grpSpPr>
          <a:xfrm>
            <a:off x="10021974" y="2137917"/>
            <a:ext cx="277957" cy="522392"/>
            <a:chOff x="13688737" y="4836548"/>
            <a:chExt cx="527117" cy="990664"/>
          </a:xfrm>
        </p:grpSpPr>
        <p:sp>
          <p:nvSpPr>
            <p:cNvPr id="210" name="Freeform 19"/>
            <p:cNvSpPr>
              <a:spLocks/>
            </p:cNvSpPr>
            <p:nvPr/>
          </p:nvSpPr>
          <p:spPr bwMode="auto">
            <a:xfrm flipH="1">
              <a:off x="13688737" y="5013139"/>
              <a:ext cx="527117" cy="814073"/>
            </a:xfrm>
            <a:custGeom>
              <a:avLst/>
              <a:gdLst>
                <a:gd name="T0" fmla="*/ 113 w 175"/>
                <a:gd name="T1" fmla="*/ 0 h 273"/>
                <a:gd name="T2" fmla="*/ 148 w 175"/>
                <a:gd name="T3" fmla="*/ 24 h 273"/>
                <a:gd name="T4" fmla="*/ 171 w 175"/>
                <a:gd name="T5" fmla="*/ 99 h 273"/>
                <a:gd name="T6" fmla="*/ 150 w 175"/>
                <a:gd name="T7" fmla="*/ 106 h 273"/>
                <a:gd name="T8" fmla="*/ 129 w 175"/>
                <a:gd name="T9" fmla="*/ 37 h 273"/>
                <a:gd name="T10" fmla="*/ 117 w 175"/>
                <a:gd name="T11" fmla="*/ 37 h 273"/>
                <a:gd name="T12" fmla="*/ 152 w 175"/>
                <a:gd name="T13" fmla="*/ 160 h 273"/>
                <a:gd name="T14" fmla="*/ 119 w 175"/>
                <a:gd name="T15" fmla="*/ 160 h 273"/>
                <a:gd name="T16" fmla="*/ 119 w 175"/>
                <a:gd name="T17" fmla="*/ 256 h 273"/>
                <a:gd name="T18" fmla="*/ 94 w 175"/>
                <a:gd name="T19" fmla="*/ 256 h 273"/>
                <a:gd name="T20" fmla="*/ 94 w 175"/>
                <a:gd name="T21" fmla="*/ 160 h 273"/>
                <a:gd name="T22" fmla="*/ 81 w 175"/>
                <a:gd name="T23" fmla="*/ 160 h 273"/>
                <a:gd name="T24" fmla="*/ 81 w 175"/>
                <a:gd name="T25" fmla="*/ 256 h 273"/>
                <a:gd name="T26" fmla="*/ 57 w 175"/>
                <a:gd name="T27" fmla="*/ 256 h 273"/>
                <a:gd name="T28" fmla="*/ 57 w 175"/>
                <a:gd name="T29" fmla="*/ 160 h 273"/>
                <a:gd name="T30" fmla="*/ 23 w 175"/>
                <a:gd name="T31" fmla="*/ 160 h 273"/>
                <a:gd name="T32" fmla="*/ 58 w 175"/>
                <a:gd name="T33" fmla="*/ 37 h 273"/>
                <a:gd name="T34" fmla="*/ 46 w 175"/>
                <a:gd name="T35" fmla="*/ 37 h 273"/>
                <a:gd name="T36" fmla="*/ 26 w 175"/>
                <a:gd name="T37" fmla="*/ 107 h 273"/>
                <a:gd name="T38" fmla="*/ 5 w 175"/>
                <a:gd name="T39" fmla="*/ 99 h 273"/>
                <a:gd name="T40" fmla="*/ 28 w 175"/>
                <a:gd name="T41" fmla="*/ 24 h 273"/>
                <a:gd name="T42" fmla="*/ 60 w 175"/>
                <a:gd name="T43" fmla="*/ 0 h 273"/>
                <a:gd name="T44" fmla="*/ 113 w 175"/>
                <a:gd name="T45" fmla="*/ 0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5" h="273">
                  <a:moveTo>
                    <a:pt x="113" y="0"/>
                  </a:moveTo>
                  <a:cubicBezTo>
                    <a:pt x="131" y="0"/>
                    <a:pt x="145" y="15"/>
                    <a:pt x="148" y="24"/>
                  </a:cubicBezTo>
                  <a:cubicBezTo>
                    <a:pt x="171" y="99"/>
                    <a:pt x="171" y="99"/>
                    <a:pt x="171" y="99"/>
                  </a:cubicBezTo>
                  <a:cubicBezTo>
                    <a:pt x="175" y="115"/>
                    <a:pt x="154" y="122"/>
                    <a:pt x="150" y="106"/>
                  </a:cubicBezTo>
                  <a:cubicBezTo>
                    <a:pt x="129" y="37"/>
                    <a:pt x="129" y="37"/>
                    <a:pt x="129" y="37"/>
                  </a:cubicBezTo>
                  <a:cubicBezTo>
                    <a:pt x="117" y="37"/>
                    <a:pt x="117" y="37"/>
                    <a:pt x="117" y="37"/>
                  </a:cubicBezTo>
                  <a:cubicBezTo>
                    <a:pt x="152" y="160"/>
                    <a:pt x="152" y="160"/>
                    <a:pt x="152" y="160"/>
                  </a:cubicBezTo>
                  <a:cubicBezTo>
                    <a:pt x="119" y="160"/>
                    <a:pt x="119" y="160"/>
                    <a:pt x="119" y="160"/>
                  </a:cubicBezTo>
                  <a:cubicBezTo>
                    <a:pt x="119" y="256"/>
                    <a:pt x="119" y="256"/>
                    <a:pt x="119" y="256"/>
                  </a:cubicBezTo>
                  <a:cubicBezTo>
                    <a:pt x="119" y="273"/>
                    <a:pt x="94" y="273"/>
                    <a:pt x="94" y="256"/>
                  </a:cubicBezTo>
                  <a:cubicBezTo>
                    <a:pt x="94" y="160"/>
                    <a:pt x="94" y="160"/>
                    <a:pt x="94" y="160"/>
                  </a:cubicBezTo>
                  <a:cubicBezTo>
                    <a:pt x="81" y="160"/>
                    <a:pt x="81" y="160"/>
                    <a:pt x="81" y="160"/>
                  </a:cubicBezTo>
                  <a:cubicBezTo>
                    <a:pt x="81" y="256"/>
                    <a:pt x="81" y="256"/>
                    <a:pt x="81" y="256"/>
                  </a:cubicBezTo>
                  <a:cubicBezTo>
                    <a:pt x="81" y="273"/>
                    <a:pt x="57" y="273"/>
                    <a:pt x="57" y="256"/>
                  </a:cubicBezTo>
                  <a:cubicBezTo>
                    <a:pt x="57" y="160"/>
                    <a:pt x="57" y="160"/>
                    <a:pt x="57" y="160"/>
                  </a:cubicBezTo>
                  <a:cubicBezTo>
                    <a:pt x="23" y="160"/>
                    <a:pt x="23" y="160"/>
                    <a:pt x="23" y="160"/>
                  </a:cubicBezTo>
                  <a:cubicBezTo>
                    <a:pt x="58" y="37"/>
                    <a:pt x="58" y="37"/>
                    <a:pt x="58" y="37"/>
                  </a:cubicBezTo>
                  <a:cubicBezTo>
                    <a:pt x="46" y="37"/>
                    <a:pt x="46" y="37"/>
                    <a:pt x="46" y="37"/>
                  </a:cubicBezTo>
                  <a:cubicBezTo>
                    <a:pt x="26" y="107"/>
                    <a:pt x="26" y="107"/>
                    <a:pt x="26" y="107"/>
                  </a:cubicBezTo>
                  <a:cubicBezTo>
                    <a:pt x="21" y="122"/>
                    <a:pt x="0" y="116"/>
                    <a:pt x="5" y="99"/>
                  </a:cubicBezTo>
                  <a:cubicBezTo>
                    <a:pt x="28" y="24"/>
                    <a:pt x="28" y="24"/>
                    <a:pt x="28" y="24"/>
                  </a:cubicBezTo>
                  <a:cubicBezTo>
                    <a:pt x="30" y="15"/>
                    <a:pt x="41" y="0"/>
                    <a:pt x="60" y="0"/>
                  </a:cubicBezTo>
                  <a:cubicBezTo>
                    <a:pt x="113" y="0"/>
                    <a:pt x="113" y="0"/>
                    <a:pt x="113" y="0"/>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8218" tIns="24109" rIns="48218" bIns="24109" numCol="1" anchor="t" anchorCtr="0" compatLnSpc="1">
              <a:prstTxWarp prst="textNoShape">
                <a:avLst/>
              </a:prstTxWarp>
            </a:bodyPr>
            <a:lstStyle/>
            <a:p>
              <a:endParaRPr lang="bg-BG" dirty="0">
                <a:latin typeface="Arial" panose="020B0604020202020204" pitchFamily="34" charset="0"/>
                <a:ea typeface="微软雅黑" panose="020B0503020204020204" pitchFamily="34" charset="-122"/>
                <a:sym typeface="Arial" panose="020B0604020202020204" pitchFamily="34" charset="0"/>
              </a:endParaRPr>
            </a:p>
          </p:txBody>
        </p:sp>
        <p:sp>
          <p:nvSpPr>
            <p:cNvPr id="211" name="Oval 20"/>
            <p:cNvSpPr>
              <a:spLocks noChangeArrowheads="1"/>
            </p:cNvSpPr>
            <p:nvPr/>
          </p:nvSpPr>
          <p:spPr bwMode="auto">
            <a:xfrm flipH="1">
              <a:off x="13872790" y="4836548"/>
              <a:ext cx="159012" cy="159057"/>
            </a:xfrm>
            <a:prstGeom prst="ellipse">
              <a:avLst/>
            </a:pr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8218" tIns="24109" rIns="48218" bIns="24109" numCol="1" anchor="t" anchorCtr="0" compatLnSpc="1">
              <a:prstTxWarp prst="textNoShape">
                <a:avLst/>
              </a:prstTxWarp>
            </a:bodyPr>
            <a:lstStyle/>
            <a:p>
              <a:endParaRPr lang="bg-BG"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212" name="Rectangle 211"/>
          <p:cNvSpPr/>
          <p:nvPr/>
        </p:nvSpPr>
        <p:spPr>
          <a:xfrm>
            <a:off x="10819732" y="2078119"/>
            <a:ext cx="815556" cy="465712"/>
          </a:xfrm>
          <a:prstGeom prst="rect">
            <a:avLst/>
          </a:prstGeom>
        </p:spPr>
        <p:txBody>
          <a:bodyPr wrap="none" lIns="115703" tIns="57852" rIns="115703" bIns="57852">
            <a:spAutoFit/>
          </a:bodyPr>
          <a:lstStyle/>
          <a:p>
            <a:r>
              <a:rPr lang="en-US" sz="2267" b="1" dirty="0">
                <a:latin typeface="Arial" panose="020B0604020202020204" pitchFamily="34" charset="0"/>
                <a:ea typeface="微软雅黑" panose="020B0503020204020204" pitchFamily="34" charset="-122"/>
                <a:cs typeface="Lato Regular"/>
                <a:sym typeface="Arial" panose="020B0604020202020204" pitchFamily="34" charset="0"/>
              </a:rPr>
              <a:t>67%</a:t>
            </a:r>
          </a:p>
        </p:txBody>
      </p:sp>
      <p:sp>
        <p:nvSpPr>
          <p:cNvPr id="213" name="Rectangle 212"/>
          <p:cNvSpPr/>
          <p:nvPr/>
        </p:nvSpPr>
        <p:spPr>
          <a:xfrm>
            <a:off x="10819732" y="3014559"/>
            <a:ext cx="815556" cy="465712"/>
          </a:xfrm>
          <a:prstGeom prst="rect">
            <a:avLst/>
          </a:prstGeom>
        </p:spPr>
        <p:txBody>
          <a:bodyPr wrap="none" lIns="115703" tIns="57852" rIns="115703" bIns="57852">
            <a:spAutoFit/>
          </a:bodyPr>
          <a:lstStyle/>
          <a:p>
            <a:r>
              <a:rPr lang="en-US" sz="2267" b="1" dirty="0">
                <a:latin typeface="Arial" panose="020B0604020202020204" pitchFamily="34" charset="0"/>
                <a:ea typeface="微软雅黑" panose="020B0503020204020204" pitchFamily="34" charset="-122"/>
                <a:cs typeface="Lato Regular"/>
                <a:sym typeface="Arial" panose="020B0604020202020204" pitchFamily="34" charset="0"/>
              </a:rPr>
              <a:t>33%</a:t>
            </a:r>
          </a:p>
        </p:txBody>
      </p:sp>
      <p:sp>
        <p:nvSpPr>
          <p:cNvPr id="214" name="Oval 213"/>
          <p:cNvSpPr/>
          <p:nvPr/>
        </p:nvSpPr>
        <p:spPr bwMode="auto">
          <a:xfrm>
            <a:off x="4264543" y="1966533"/>
            <a:ext cx="819040" cy="81925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15" name="Oval 214"/>
          <p:cNvSpPr/>
          <p:nvPr/>
        </p:nvSpPr>
        <p:spPr bwMode="auto">
          <a:xfrm>
            <a:off x="4264543" y="2878722"/>
            <a:ext cx="819040" cy="81925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16" name="Group 13"/>
          <p:cNvGrpSpPr>
            <a:grpSpLocks noChangeAspect="1"/>
          </p:cNvGrpSpPr>
          <p:nvPr/>
        </p:nvGrpSpPr>
        <p:grpSpPr bwMode="auto">
          <a:xfrm flipH="1">
            <a:off x="4563698" y="3000918"/>
            <a:ext cx="223158" cy="515788"/>
            <a:chOff x="3696" y="1271"/>
            <a:chExt cx="338" cy="781"/>
          </a:xfrm>
          <a:solidFill>
            <a:schemeClr val="bg1"/>
          </a:solidFill>
        </p:grpSpPr>
        <p:sp>
          <p:nvSpPr>
            <p:cNvPr id="217" name="Oval 14"/>
            <p:cNvSpPr>
              <a:spLocks noChangeArrowheads="1"/>
            </p:cNvSpPr>
            <p:nvPr/>
          </p:nvSpPr>
          <p:spPr bwMode="auto">
            <a:xfrm>
              <a:off x="3800" y="1271"/>
              <a:ext cx="130" cy="129"/>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8218" tIns="24109" rIns="48218" bIns="24109" numCol="1" anchor="t" anchorCtr="0" compatLnSpc="1">
              <a:prstTxWarp prst="textNoShape">
                <a:avLst/>
              </a:prstTxWarp>
            </a:bodyPr>
            <a:lstStyle/>
            <a:p>
              <a:endParaRPr lang="bg-BG" dirty="0">
                <a:latin typeface="Arial" panose="020B0604020202020204" pitchFamily="34" charset="0"/>
                <a:ea typeface="微软雅黑" panose="020B0503020204020204" pitchFamily="34" charset="-122"/>
                <a:sym typeface="Arial" panose="020B0604020202020204" pitchFamily="34" charset="0"/>
              </a:endParaRPr>
            </a:p>
          </p:txBody>
        </p:sp>
        <p:sp>
          <p:nvSpPr>
            <p:cNvPr id="218" name="Freeform 15"/>
            <p:cNvSpPr>
              <a:spLocks/>
            </p:cNvSpPr>
            <p:nvPr/>
          </p:nvSpPr>
          <p:spPr bwMode="auto">
            <a:xfrm>
              <a:off x="3696" y="1412"/>
              <a:ext cx="338" cy="640"/>
            </a:xfrm>
            <a:custGeom>
              <a:avLst/>
              <a:gdLst>
                <a:gd name="T0" fmla="*/ 34 w 140"/>
                <a:gd name="T1" fmla="*/ 254 h 269"/>
                <a:gd name="T2" fmla="*/ 49 w 140"/>
                <a:gd name="T3" fmla="*/ 269 h 269"/>
                <a:gd name="T4" fmla="*/ 64 w 140"/>
                <a:gd name="T5" fmla="*/ 254 h 269"/>
                <a:gd name="T6" fmla="*/ 64 w 140"/>
                <a:gd name="T7" fmla="*/ 128 h 269"/>
                <a:gd name="T8" fmla="*/ 76 w 140"/>
                <a:gd name="T9" fmla="*/ 128 h 269"/>
                <a:gd name="T10" fmla="*/ 76 w 140"/>
                <a:gd name="T11" fmla="*/ 254 h 269"/>
                <a:gd name="T12" fmla="*/ 91 w 140"/>
                <a:gd name="T13" fmla="*/ 269 h 269"/>
                <a:gd name="T14" fmla="*/ 106 w 140"/>
                <a:gd name="T15" fmla="*/ 254 h 269"/>
                <a:gd name="T16" fmla="*/ 106 w 140"/>
                <a:gd name="T17" fmla="*/ 37 h 269"/>
                <a:gd name="T18" fmla="*/ 119 w 140"/>
                <a:gd name="T19" fmla="*/ 37 h 269"/>
                <a:gd name="T20" fmla="*/ 119 w 140"/>
                <a:gd name="T21" fmla="*/ 117 h 269"/>
                <a:gd name="T22" fmla="*/ 140 w 140"/>
                <a:gd name="T23" fmla="*/ 117 h 269"/>
                <a:gd name="T24" fmla="*/ 140 w 140"/>
                <a:gd name="T25" fmla="*/ 36 h 269"/>
                <a:gd name="T26" fmla="*/ 105 w 140"/>
                <a:gd name="T27" fmla="*/ 0 h 269"/>
                <a:gd name="T28" fmla="*/ 34 w 140"/>
                <a:gd name="T29" fmla="*/ 0 h 269"/>
                <a:gd name="T30" fmla="*/ 0 w 140"/>
                <a:gd name="T31" fmla="*/ 35 h 269"/>
                <a:gd name="T32" fmla="*/ 0 w 140"/>
                <a:gd name="T33" fmla="*/ 117 h 269"/>
                <a:gd name="T34" fmla="*/ 21 w 140"/>
                <a:gd name="T35" fmla="*/ 117 h 269"/>
                <a:gd name="T36" fmla="*/ 21 w 140"/>
                <a:gd name="T37" fmla="*/ 37 h 269"/>
                <a:gd name="T38" fmla="*/ 34 w 140"/>
                <a:gd name="T39" fmla="*/ 37 h 269"/>
                <a:gd name="T40" fmla="*/ 34 w 140"/>
                <a:gd name="T41" fmla="*/ 254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0" h="269">
                  <a:moveTo>
                    <a:pt x="34" y="254"/>
                  </a:moveTo>
                  <a:cubicBezTo>
                    <a:pt x="34" y="263"/>
                    <a:pt x="40" y="269"/>
                    <a:pt x="49" y="269"/>
                  </a:cubicBezTo>
                  <a:cubicBezTo>
                    <a:pt x="57" y="269"/>
                    <a:pt x="64" y="263"/>
                    <a:pt x="64" y="254"/>
                  </a:cubicBezTo>
                  <a:cubicBezTo>
                    <a:pt x="64" y="128"/>
                    <a:pt x="64" y="128"/>
                    <a:pt x="64" y="128"/>
                  </a:cubicBezTo>
                  <a:cubicBezTo>
                    <a:pt x="76" y="128"/>
                    <a:pt x="76" y="128"/>
                    <a:pt x="76" y="128"/>
                  </a:cubicBezTo>
                  <a:cubicBezTo>
                    <a:pt x="76" y="254"/>
                    <a:pt x="76" y="254"/>
                    <a:pt x="76" y="254"/>
                  </a:cubicBezTo>
                  <a:cubicBezTo>
                    <a:pt x="76" y="263"/>
                    <a:pt x="83" y="269"/>
                    <a:pt x="91" y="269"/>
                  </a:cubicBezTo>
                  <a:cubicBezTo>
                    <a:pt x="100" y="269"/>
                    <a:pt x="106" y="263"/>
                    <a:pt x="106" y="254"/>
                  </a:cubicBezTo>
                  <a:cubicBezTo>
                    <a:pt x="106" y="37"/>
                    <a:pt x="106" y="37"/>
                    <a:pt x="106" y="37"/>
                  </a:cubicBezTo>
                  <a:cubicBezTo>
                    <a:pt x="119" y="37"/>
                    <a:pt x="119" y="37"/>
                    <a:pt x="119" y="37"/>
                  </a:cubicBezTo>
                  <a:cubicBezTo>
                    <a:pt x="119" y="117"/>
                    <a:pt x="119" y="117"/>
                    <a:pt x="119" y="117"/>
                  </a:cubicBezTo>
                  <a:cubicBezTo>
                    <a:pt x="119" y="133"/>
                    <a:pt x="140" y="133"/>
                    <a:pt x="140" y="117"/>
                  </a:cubicBezTo>
                  <a:cubicBezTo>
                    <a:pt x="140" y="36"/>
                    <a:pt x="140" y="36"/>
                    <a:pt x="140" y="36"/>
                  </a:cubicBezTo>
                  <a:cubicBezTo>
                    <a:pt x="140" y="18"/>
                    <a:pt x="126" y="0"/>
                    <a:pt x="105" y="0"/>
                  </a:cubicBezTo>
                  <a:cubicBezTo>
                    <a:pt x="34" y="0"/>
                    <a:pt x="34" y="0"/>
                    <a:pt x="34" y="0"/>
                  </a:cubicBezTo>
                  <a:cubicBezTo>
                    <a:pt x="15" y="0"/>
                    <a:pt x="0" y="16"/>
                    <a:pt x="0" y="35"/>
                  </a:cubicBezTo>
                  <a:cubicBezTo>
                    <a:pt x="0" y="117"/>
                    <a:pt x="0" y="117"/>
                    <a:pt x="0" y="117"/>
                  </a:cubicBezTo>
                  <a:cubicBezTo>
                    <a:pt x="0" y="133"/>
                    <a:pt x="21" y="133"/>
                    <a:pt x="21" y="117"/>
                  </a:cubicBezTo>
                  <a:cubicBezTo>
                    <a:pt x="21" y="37"/>
                    <a:pt x="21" y="37"/>
                    <a:pt x="21" y="37"/>
                  </a:cubicBezTo>
                  <a:cubicBezTo>
                    <a:pt x="34" y="37"/>
                    <a:pt x="34" y="37"/>
                    <a:pt x="34" y="37"/>
                  </a:cubicBezTo>
                  <a:cubicBezTo>
                    <a:pt x="34" y="254"/>
                    <a:pt x="34" y="254"/>
                    <a:pt x="34" y="25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8218" tIns="24109" rIns="48218" bIns="24109" numCol="1" anchor="t" anchorCtr="0" compatLnSpc="1">
              <a:prstTxWarp prst="textNoShape">
                <a:avLst/>
              </a:prstTxWarp>
            </a:bodyPr>
            <a:lstStyle/>
            <a:p>
              <a:endParaRPr lang="bg-BG"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19" name="Group 218"/>
          <p:cNvGrpSpPr/>
          <p:nvPr/>
        </p:nvGrpSpPr>
        <p:grpSpPr>
          <a:xfrm>
            <a:off x="4536299" y="2137917"/>
            <a:ext cx="277957" cy="522392"/>
            <a:chOff x="13688737" y="4836548"/>
            <a:chExt cx="527117" cy="990664"/>
          </a:xfrm>
        </p:grpSpPr>
        <p:sp>
          <p:nvSpPr>
            <p:cNvPr id="220" name="Freeform 19"/>
            <p:cNvSpPr>
              <a:spLocks/>
            </p:cNvSpPr>
            <p:nvPr/>
          </p:nvSpPr>
          <p:spPr bwMode="auto">
            <a:xfrm flipH="1">
              <a:off x="13688737" y="5013139"/>
              <a:ext cx="527117" cy="814073"/>
            </a:xfrm>
            <a:custGeom>
              <a:avLst/>
              <a:gdLst>
                <a:gd name="T0" fmla="*/ 113 w 175"/>
                <a:gd name="T1" fmla="*/ 0 h 273"/>
                <a:gd name="T2" fmla="*/ 148 w 175"/>
                <a:gd name="T3" fmla="*/ 24 h 273"/>
                <a:gd name="T4" fmla="*/ 171 w 175"/>
                <a:gd name="T5" fmla="*/ 99 h 273"/>
                <a:gd name="T6" fmla="*/ 150 w 175"/>
                <a:gd name="T7" fmla="*/ 106 h 273"/>
                <a:gd name="T8" fmla="*/ 129 w 175"/>
                <a:gd name="T9" fmla="*/ 37 h 273"/>
                <a:gd name="T10" fmla="*/ 117 w 175"/>
                <a:gd name="T11" fmla="*/ 37 h 273"/>
                <a:gd name="T12" fmla="*/ 152 w 175"/>
                <a:gd name="T13" fmla="*/ 160 h 273"/>
                <a:gd name="T14" fmla="*/ 119 w 175"/>
                <a:gd name="T15" fmla="*/ 160 h 273"/>
                <a:gd name="T16" fmla="*/ 119 w 175"/>
                <a:gd name="T17" fmla="*/ 256 h 273"/>
                <a:gd name="T18" fmla="*/ 94 w 175"/>
                <a:gd name="T19" fmla="*/ 256 h 273"/>
                <a:gd name="T20" fmla="*/ 94 w 175"/>
                <a:gd name="T21" fmla="*/ 160 h 273"/>
                <a:gd name="T22" fmla="*/ 81 w 175"/>
                <a:gd name="T23" fmla="*/ 160 h 273"/>
                <a:gd name="T24" fmla="*/ 81 w 175"/>
                <a:gd name="T25" fmla="*/ 256 h 273"/>
                <a:gd name="T26" fmla="*/ 57 w 175"/>
                <a:gd name="T27" fmla="*/ 256 h 273"/>
                <a:gd name="T28" fmla="*/ 57 w 175"/>
                <a:gd name="T29" fmla="*/ 160 h 273"/>
                <a:gd name="T30" fmla="*/ 23 w 175"/>
                <a:gd name="T31" fmla="*/ 160 h 273"/>
                <a:gd name="T32" fmla="*/ 58 w 175"/>
                <a:gd name="T33" fmla="*/ 37 h 273"/>
                <a:gd name="T34" fmla="*/ 46 w 175"/>
                <a:gd name="T35" fmla="*/ 37 h 273"/>
                <a:gd name="T36" fmla="*/ 26 w 175"/>
                <a:gd name="T37" fmla="*/ 107 h 273"/>
                <a:gd name="T38" fmla="*/ 5 w 175"/>
                <a:gd name="T39" fmla="*/ 99 h 273"/>
                <a:gd name="T40" fmla="*/ 28 w 175"/>
                <a:gd name="T41" fmla="*/ 24 h 273"/>
                <a:gd name="T42" fmla="*/ 60 w 175"/>
                <a:gd name="T43" fmla="*/ 0 h 273"/>
                <a:gd name="T44" fmla="*/ 113 w 175"/>
                <a:gd name="T45" fmla="*/ 0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5" h="273">
                  <a:moveTo>
                    <a:pt x="113" y="0"/>
                  </a:moveTo>
                  <a:cubicBezTo>
                    <a:pt x="131" y="0"/>
                    <a:pt x="145" y="15"/>
                    <a:pt x="148" y="24"/>
                  </a:cubicBezTo>
                  <a:cubicBezTo>
                    <a:pt x="171" y="99"/>
                    <a:pt x="171" y="99"/>
                    <a:pt x="171" y="99"/>
                  </a:cubicBezTo>
                  <a:cubicBezTo>
                    <a:pt x="175" y="115"/>
                    <a:pt x="154" y="122"/>
                    <a:pt x="150" y="106"/>
                  </a:cubicBezTo>
                  <a:cubicBezTo>
                    <a:pt x="129" y="37"/>
                    <a:pt x="129" y="37"/>
                    <a:pt x="129" y="37"/>
                  </a:cubicBezTo>
                  <a:cubicBezTo>
                    <a:pt x="117" y="37"/>
                    <a:pt x="117" y="37"/>
                    <a:pt x="117" y="37"/>
                  </a:cubicBezTo>
                  <a:cubicBezTo>
                    <a:pt x="152" y="160"/>
                    <a:pt x="152" y="160"/>
                    <a:pt x="152" y="160"/>
                  </a:cubicBezTo>
                  <a:cubicBezTo>
                    <a:pt x="119" y="160"/>
                    <a:pt x="119" y="160"/>
                    <a:pt x="119" y="160"/>
                  </a:cubicBezTo>
                  <a:cubicBezTo>
                    <a:pt x="119" y="256"/>
                    <a:pt x="119" y="256"/>
                    <a:pt x="119" y="256"/>
                  </a:cubicBezTo>
                  <a:cubicBezTo>
                    <a:pt x="119" y="273"/>
                    <a:pt x="94" y="273"/>
                    <a:pt x="94" y="256"/>
                  </a:cubicBezTo>
                  <a:cubicBezTo>
                    <a:pt x="94" y="160"/>
                    <a:pt x="94" y="160"/>
                    <a:pt x="94" y="160"/>
                  </a:cubicBezTo>
                  <a:cubicBezTo>
                    <a:pt x="81" y="160"/>
                    <a:pt x="81" y="160"/>
                    <a:pt x="81" y="160"/>
                  </a:cubicBezTo>
                  <a:cubicBezTo>
                    <a:pt x="81" y="256"/>
                    <a:pt x="81" y="256"/>
                    <a:pt x="81" y="256"/>
                  </a:cubicBezTo>
                  <a:cubicBezTo>
                    <a:pt x="81" y="273"/>
                    <a:pt x="57" y="273"/>
                    <a:pt x="57" y="256"/>
                  </a:cubicBezTo>
                  <a:cubicBezTo>
                    <a:pt x="57" y="160"/>
                    <a:pt x="57" y="160"/>
                    <a:pt x="57" y="160"/>
                  </a:cubicBezTo>
                  <a:cubicBezTo>
                    <a:pt x="23" y="160"/>
                    <a:pt x="23" y="160"/>
                    <a:pt x="23" y="160"/>
                  </a:cubicBezTo>
                  <a:cubicBezTo>
                    <a:pt x="58" y="37"/>
                    <a:pt x="58" y="37"/>
                    <a:pt x="58" y="37"/>
                  </a:cubicBezTo>
                  <a:cubicBezTo>
                    <a:pt x="46" y="37"/>
                    <a:pt x="46" y="37"/>
                    <a:pt x="46" y="37"/>
                  </a:cubicBezTo>
                  <a:cubicBezTo>
                    <a:pt x="26" y="107"/>
                    <a:pt x="26" y="107"/>
                    <a:pt x="26" y="107"/>
                  </a:cubicBezTo>
                  <a:cubicBezTo>
                    <a:pt x="21" y="122"/>
                    <a:pt x="0" y="116"/>
                    <a:pt x="5" y="99"/>
                  </a:cubicBezTo>
                  <a:cubicBezTo>
                    <a:pt x="28" y="24"/>
                    <a:pt x="28" y="24"/>
                    <a:pt x="28" y="24"/>
                  </a:cubicBezTo>
                  <a:cubicBezTo>
                    <a:pt x="30" y="15"/>
                    <a:pt x="41" y="0"/>
                    <a:pt x="60" y="0"/>
                  </a:cubicBezTo>
                  <a:cubicBezTo>
                    <a:pt x="113" y="0"/>
                    <a:pt x="113" y="0"/>
                    <a:pt x="113" y="0"/>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8218" tIns="24109" rIns="48218" bIns="24109" numCol="1" anchor="t" anchorCtr="0" compatLnSpc="1">
              <a:prstTxWarp prst="textNoShape">
                <a:avLst/>
              </a:prstTxWarp>
            </a:bodyPr>
            <a:lstStyle/>
            <a:p>
              <a:endParaRPr lang="bg-BG" dirty="0">
                <a:latin typeface="Arial" panose="020B0604020202020204" pitchFamily="34" charset="0"/>
                <a:ea typeface="微软雅黑" panose="020B0503020204020204" pitchFamily="34" charset="-122"/>
                <a:sym typeface="Arial" panose="020B0604020202020204" pitchFamily="34" charset="0"/>
              </a:endParaRPr>
            </a:p>
          </p:txBody>
        </p:sp>
        <p:sp>
          <p:nvSpPr>
            <p:cNvPr id="221" name="Oval 20"/>
            <p:cNvSpPr>
              <a:spLocks noChangeArrowheads="1"/>
            </p:cNvSpPr>
            <p:nvPr/>
          </p:nvSpPr>
          <p:spPr bwMode="auto">
            <a:xfrm flipH="1">
              <a:off x="13872790" y="4836548"/>
              <a:ext cx="159012" cy="159057"/>
            </a:xfrm>
            <a:prstGeom prst="ellipse">
              <a:avLst/>
            </a:pr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8218" tIns="24109" rIns="48218" bIns="24109" numCol="1" anchor="t" anchorCtr="0" compatLnSpc="1">
              <a:prstTxWarp prst="textNoShape">
                <a:avLst/>
              </a:prstTxWarp>
            </a:bodyPr>
            <a:lstStyle/>
            <a:p>
              <a:endParaRPr lang="bg-BG"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222" name="Rectangle 221"/>
          <p:cNvSpPr/>
          <p:nvPr/>
        </p:nvSpPr>
        <p:spPr>
          <a:xfrm>
            <a:off x="5334057" y="2078119"/>
            <a:ext cx="815556" cy="465712"/>
          </a:xfrm>
          <a:prstGeom prst="rect">
            <a:avLst/>
          </a:prstGeom>
        </p:spPr>
        <p:txBody>
          <a:bodyPr wrap="none" lIns="115703" tIns="57852" rIns="115703" bIns="57852">
            <a:spAutoFit/>
          </a:bodyPr>
          <a:lstStyle/>
          <a:p>
            <a:r>
              <a:rPr lang="en-US" sz="2267" b="1" dirty="0">
                <a:latin typeface="Arial" panose="020B0604020202020204" pitchFamily="34" charset="0"/>
                <a:ea typeface="微软雅黑" panose="020B0503020204020204" pitchFamily="34" charset="-122"/>
                <a:cs typeface="Lato Regular"/>
                <a:sym typeface="Arial" panose="020B0604020202020204" pitchFamily="34" charset="0"/>
              </a:rPr>
              <a:t>67%</a:t>
            </a:r>
          </a:p>
        </p:txBody>
      </p:sp>
      <p:sp>
        <p:nvSpPr>
          <p:cNvPr id="223" name="Rectangle 222"/>
          <p:cNvSpPr/>
          <p:nvPr/>
        </p:nvSpPr>
        <p:spPr>
          <a:xfrm>
            <a:off x="5334057" y="3014559"/>
            <a:ext cx="815556" cy="465712"/>
          </a:xfrm>
          <a:prstGeom prst="rect">
            <a:avLst/>
          </a:prstGeom>
        </p:spPr>
        <p:txBody>
          <a:bodyPr wrap="none" lIns="115703" tIns="57852" rIns="115703" bIns="57852">
            <a:spAutoFit/>
          </a:bodyPr>
          <a:lstStyle/>
          <a:p>
            <a:r>
              <a:rPr lang="en-US" sz="2267" b="1" dirty="0">
                <a:latin typeface="Arial" panose="020B0604020202020204" pitchFamily="34" charset="0"/>
                <a:ea typeface="微软雅黑" panose="020B0503020204020204" pitchFamily="34" charset="-122"/>
                <a:cs typeface="Lato Regular"/>
                <a:sym typeface="Arial" panose="020B0604020202020204" pitchFamily="34" charset="0"/>
              </a:rPr>
              <a:t>33%</a:t>
            </a:r>
          </a:p>
        </p:txBody>
      </p:sp>
      <p:sp>
        <p:nvSpPr>
          <p:cNvPr id="224" name="TextBox 223"/>
          <p:cNvSpPr txBox="1"/>
          <p:nvPr/>
        </p:nvSpPr>
        <p:spPr>
          <a:xfrm>
            <a:off x="8843728" y="3936327"/>
            <a:ext cx="932096" cy="421934"/>
          </a:xfrm>
          <a:prstGeom prst="rect">
            <a:avLst/>
          </a:prstGeom>
          <a:noFill/>
        </p:spPr>
        <p:txBody>
          <a:bodyPr wrap="none" lIns="96416" tIns="48208" rIns="96416" bIns="48208" rtlCol="0">
            <a:spAutoFit/>
          </a:bodyPr>
          <a:lstStyle/>
          <a:p>
            <a:pPr algn="ctr"/>
            <a:r>
              <a:rPr lang="id-ID" sz="2109" b="1" dirty="0">
                <a:latin typeface="Arial" panose="020B0604020202020204" pitchFamily="34" charset="0"/>
                <a:ea typeface="微软雅黑" panose="020B0503020204020204" pitchFamily="34" charset="-122"/>
                <a:cs typeface="Lato Regular"/>
                <a:sym typeface="Arial" panose="020B0604020202020204" pitchFamily="34" charset="0"/>
              </a:rPr>
              <a:t>Brazil</a:t>
            </a:r>
          </a:p>
        </p:txBody>
      </p:sp>
      <p:sp>
        <p:nvSpPr>
          <p:cNvPr id="225" name="TextBox 224"/>
          <p:cNvSpPr txBox="1"/>
          <p:nvPr/>
        </p:nvSpPr>
        <p:spPr>
          <a:xfrm>
            <a:off x="2652330" y="3936327"/>
            <a:ext cx="1966034" cy="421934"/>
          </a:xfrm>
          <a:prstGeom prst="rect">
            <a:avLst/>
          </a:prstGeom>
          <a:noFill/>
        </p:spPr>
        <p:txBody>
          <a:bodyPr wrap="none" lIns="96416" tIns="48208" rIns="96416" bIns="48208" rtlCol="0">
            <a:spAutoFit/>
          </a:bodyPr>
          <a:lstStyle/>
          <a:p>
            <a:pPr algn="ctr"/>
            <a:r>
              <a:rPr lang="id-ID" sz="2109" b="1" dirty="0">
                <a:latin typeface="Arial" panose="020B0604020202020204" pitchFamily="34" charset="0"/>
                <a:ea typeface="微软雅黑" panose="020B0503020204020204" pitchFamily="34" charset="-122"/>
                <a:cs typeface="Lato Regular"/>
                <a:sym typeface="Arial" panose="020B0604020202020204" pitchFamily="34" charset="0"/>
              </a:rPr>
              <a:t>United States</a:t>
            </a:r>
          </a:p>
        </p:txBody>
      </p:sp>
      <p:sp>
        <p:nvSpPr>
          <p:cNvPr id="91" name="矩形 90"/>
          <p:cNvSpPr/>
          <p:nvPr/>
        </p:nvSpPr>
        <p:spPr>
          <a:xfrm>
            <a:off x="707" y="361814"/>
            <a:ext cx="225004" cy="58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6429" tIns="48215" rIns="96429" bIns="48215" rtlCol="0" anchor="ctr"/>
          <a:lstStyle/>
          <a:p>
            <a:pPr algn="ctr" defTabSz="964149"/>
            <a:endParaRPr lang="zh-CN" altLang="en-US" sz="1969">
              <a:solidFill>
                <a:srgbClr val="E7E6E6">
                  <a:lumMod val="50000"/>
                </a:srgbClr>
              </a:solidFill>
              <a:ea typeface="微软雅黑" panose="020B0503020204020204" pitchFamily="34" charset="-122"/>
              <a:cs typeface="+mn-ea"/>
              <a:sym typeface="+mn-lt"/>
            </a:endParaRPr>
          </a:p>
        </p:txBody>
      </p:sp>
      <p:sp>
        <p:nvSpPr>
          <p:cNvPr id="92" name="矩形 91"/>
          <p:cNvSpPr/>
          <p:nvPr/>
        </p:nvSpPr>
        <p:spPr>
          <a:xfrm>
            <a:off x="11837494" y="362393"/>
            <a:ext cx="1020547" cy="58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4149"/>
            <a:endParaRPr lang="zh-CN" altLang="en-US" sz="1969">
              <a:solidFill>
                <a:prstClr val="white"/>
              </a:solidFill>
              <a:ea typeface="微软雅黑" panose="020B0503020204020204" pitchFamily="34" charset="-122"/>
              <a:cs typeface="+mn-ea"/>
              <a:sym typeface="+mn-lt"/>
            </a:endParaRPr>
          </a:p>
        </p:txBody>
      </p:sp>
      <p:sp>
        <p:nvSpPr>
          <p:cNvPr id="93" name="文本框 92"/>
          <p:cNvSpPr txBox="1"/>
          <p:nvPr/>
        </p:nvSpPr>
        <p:spPr>
          <a:xfrm>
            <a:off x="373305" y="266734"/>
            <a:ext cx="3785468" cy="528259"/>
          </a:xfrm>
          <a:prstGeom prst="rect">
            <a:avLst/>
          </a:prstGeom>
          <a:noFill/>
        </p:spPr>
        <p:txBody>
          <a:bodyPr wrap="none" lIns="96429" tIns="48215" rIns="96429" bIns="48215" rtlCol="0">
            <a:spAutoFit/>
          </a:bodyPr>
          <a:lstStyle/>
          <a:p>
            <a:pPr defTabSz="964149"/>
            <a:r>
              <a:rPr lang="zh-CN" altLang="en-US" sz="2800" b="1" dirty="0">
                <a:solidFill>
                  <a:schemeClr val="tx1">
                    <a:lumMod val="65000"/>
                    <a:lumOff val="35000"/>
                  </a:schemeClr>
                </a:solidFill>
                <a:ea typeface="微软雅黑" panose="020B0503020204020204" pitchFamily="34" charset="-122"/>
                <a:cs typeface="+mn-ea"/>
                <a:sym typeface="+mn-lt"/>
              </a:rPr>
              <a:t>点击添加相关标题文字</a:t>
            </a:r>
          </a:p>
        </p:txBody>
      </p:sp>
      <p:sp>
        <p:nvSpPr>
          <p:cNvPr id="123" name="文本框 122"/>
          <p:cNvSpPr txBox="1"/>
          <p:nvPr/>
        </p:nvSpPr>
        <p:spPr>
          <a:xfrm>
            <a:off x="373306" y="712266"/>
            <a:ext cx="2230620" cy="312687"/>
          </a:xfrm>
          <a:prstGeom prst="rect">
            <a:avLst/>
          </a:prstGeom>
          <a:noFill/>
        </p:spPr>
        <p:txBody>
          <a:bodyPr wrap="none" lIns="96429" tIns="48215" rIns="96429" bIns="48215" rtlCol="0">
            <a:spAutoFit/>
          </a:bodyPr>
          <a:lstStyle/>
          <a:p>
            <a:pPr defTabSz="964149"/>
            <a:r>
              <a:rPr lang="en-US" altLang="zh-CN" sz="1399" dirty="0">
                <a:solidFill>
                  <a:schemeClr val="tx1">
                    <a:lumMod val="65000"/>
                    <a:lumOff val="35000"/>
                  </a:schemeClr>
                </a:solidFill>
                <a:ea typeface="微软雅黑" panose="020B0503020204020204" pitchFamily="34" charset="-122"/>
                <a:cs typeface="+mn-ea"/>
                <a:sym typeface="+mn-lt"/>
              </a:rPr>
              <a:t>ADD RELATED TITLE WORDS</a:t>
            </a:r>
            <a:endParaRPr lang="zh-CN" altLang="en-US" sz="1399" dirty="0">
              <a:solidFill>
                <a:schemeClr val="tx1">
                  <a:lumMod val="65000"/>
                  <a:lumOff val="35000"/>
                </a:schemeClr>
              </a:solidFill>
              <a:ea typeface="微软雅黑" panose="020B0503020204020204" pitchFamily="34" charset="-122"/>
              <a:cs typeface="+mn-ea"/>
              <a:sym typeface="+mn-lt"/>
            </a:endParaRPr>
          </a:p>
        </p:txBody>
      </p:sp>
    </p:spTree>
    <p:extLst>
      <p:ext uri="{BB962C8B-B14F-4D97-AF65-F5344CB8AC3E}">
        <p14:creationId xmlns:p14="http://schemas.microsoft.com/office/powerpoint/2010/main" val="3269501399"/>
      </p:ext>
    </p:extLst>
  </p:cSld>
  <p:clrMapOvr>
    <a:masterClrMapping/>
  </p:clrMapOvr>
  <mc:AlternateContent xmlns:mc="http://schemas.openxmlformats.org/markup-compatibility/2006" xmlns:p14="http://schemas.microsoft.com/office/powerpoint/2010/main">
    <mc:Choice Requires="p14">
      <p:transition spd="slow" p14:dur="1200" advTm="3000">
        <p14:prism/>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02"/>
                                        </p:tgtEl>
                                        <p:attrNameLst>
                                          <p:attrName>style.visibility</p:attrName>
                                        </p:attrNameLst>
                                      </p:cBhvr>
                                      <p:to>
                                        <p:strVal val="visible"/>
                                      </p:to>
                                    </p:set>
                                    <p:animEffect transition="in" filter="fade">
                                      <p:cBhvr>
                                        <p:cTn id="7" dur="500"/>
                                        <p:tgtEl>
                                          <p:spTgt spid="202"/>
                                        </p:tgtEl>
                                      </p:cBhvr>
                                    </p:animEffect>
                                  </p:childTnLst>
                                </p:cTn>
                              </p:par>
                            </p:childTnLst>
                          </p:cTn>
                        </p:par>
                        <p:par>
                          <p:cTn id="8" fill="hold">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214"/>
                                        </p:tgtEl>
                                        <p:attrNameLst>
                                          <p:attrName>style.visibility</p:attrName>
                                        </p:attrNameLst>
                                      </p:cBhvr>
                                      <p:to>
                                        <p:strVal val="visible"/>
                                      </p:to>
                                    </p:set>
                                    <p:anim calcmode="lin" valueType="num">
                                      <p:cBhvr>
                                        <p:cTn id="11" dur="500" fill="hold"/>
                                        <p:tgtEl>
                                          <p:spTgt spid="214"/>
                                        </p:tgtEl>
                                        <p:attrNameLst>
                                          <p:attrName>ppt_w</p:attrName>
                                        </p:attrNameLst>
                                      </p:cBhvr>
                                      <p:tavLst>
                                        <p:tav tm="0">
                                          <p:val>
                                            <p:fltVal val="0"/>
                                          </p:val>
                                        </p:tav>
                                        <p:tav tm="100000">
                                          <p:val>
                                            <p:strVal val="#ppt_w"/>
                                          </p:val>
                                        </p:tav>
                                      </p:tavLst>
                                    </p:anim>
                                    <p:anim calcmode="lin" valueType="num">
                                      <p:cBhvr>
                                        <p:cTn id="12" dur="500" fill="hold"/>
                                        <p:tgtEl>
                                          <p:spTgt spid="214"/>
                                        </p:tgtEl>
                                        <p:attrNameLst>
                                          <p:attrName>ppt_h</p:attrName>
                                        </p:attrNameLst>
                                      </p:cBhvr>
                                      <p:tavLst>
                                        <p:tav tm="0">
                                          <p:val>
                                            <p:fltVal val="0"/>
                                          </p:val>
                                        </p:tav>
                                        <p:tav tm="100000">
                                          <p:val>
                                            <p:strVal val="#ppt_h"/>
                                          </p:val>
                                        </p:tav>
                                      </p:tavLst>
                                    </p:anim>
                                  </p:childTnLst>
                                </p:cTn>
                              </p:par>
                              <p:par>
                                <p:cTn id="13" presetID="23" presetClass="entr" presetSubtype="16" fill="hold" nodeType="withEffect">
                                  <p:stCondLst>
                                    <p:cond delay="0"/>
                                  </p:stCondLst>
                                  <p:childTnLst>
                                    <p:set>
                                      <p:cBhvr>
                                        <p:cTn id="14" dur="1" fill="hold">
                                          <p:stCondLst>
                                            <p:cond delay="0"/>
                                          </p:stCondLst>
                                        </p:cTn>
                                        <p:tgtEl>
                                          <p:spTgt spid="219"/>
                                        </p:tgtEl>
                                        <p:attrNameLst>
                                          <p:attrName>style.visibility</p:attrName>
                                        </p:attrNameLst>
                                      </p:cBhvr>
                                      <p:to>
                                        <p:strVal val="visible"/>
                                      </p:to>
                                    </p:set>
                                    <p:anim calcmode="lin" valueType="num">
                                      <p:cBhvr>
                                        <p:cTn id="15" dur="500" fill="hold"/>
                                        <p:tgtEl>
                                          <p:spTgt spid="219"/>
                                        </p:tgtEl>
                                        <p:attrNameLst>
                                          <p:attrName>ppt_w</p:attrName>
                                        </p:attrNameLst>
                                      </p:cBhvr>
                                      <p:tavLst>
                                        <p:tav tm="0">
                                          <p:val>
                                            <p:fltVal val="0"/>
                                          </p:val>
                                        </p:tav>
                                        <p:tav tm="100000">
                                          <p:val>
                                            <p:strVal val="#ppt_w"/>
                                          </p:val>
                                        </p:tav>
                                      </p:tavLst>
                                    </p:anim>
                                    <p:anim calcmode="lin" valueType="num">
                                      <p:cBhvr>
                                        <p:cTn id="16" dur="500" fill="hold"/>
                                        <p:tgtEl>
                                          <p:spTgt spid="219"/>
                                        </p:tgtEl>
                                        <p:attrNameLst>
                                          <p:attrName>ppt_h</p:attrName>
                                        </p:attrNameLst>
                                      </p:cBhvr>
                                      <p:tavLst>
                                        <p:tav tm="0">
                                          <p:val>
                                            <p:fltVal val="0"/>
                                          </p:val>
                                        </p:tav>
                                        <p:tav tm="100000">
                                          <p:val>
                                            <p:strVal val="#ppt_h"/>
                                          </p:val>
                                        </p:tav>
                                      </p:tavLst>
                                    </p:anim>
                                  </p:childTnLst>
                                </p:cTn>
                              </p:par>
                              <p:par>
                                <p:cTn id="17" presetID="53" presetClass="entr" presetSubtype="16" fill="hold" grpId="0" nodeType="withEffect">
                                  <p:stCondLst>
                                    <p:cond delay="0"/>
                                  </p:stCondLst>
                                  <p:childTnLst>
                                    <p:set>
                                      <p:cBhvr>
                                        <p:cTn id="18" dur="1" fill="hold">
                                          <p:stCondLst>
                                            <p:cond delay="0"/>
                                          </p:stCondLst>
                                        </p:cTn>
                                        <p:tgtEl>
                                          <p:spTgt spid="222"/>
                                        </p:tgtEl>
                                        <p:attrNameLst>
                                          <p:attrName>style.visibility</p:attrName>
                                        </p:attrNameLst>
                                      </p:cBhvr>
                                      <p:to>
                                        <p:strVal val="visible"/>
                                      </p:to>
                                    </p:set>
                                    <p:anim calcmode="lin" valueType="num">
                                      <p:cBhvr>
                                        <p:cTn id="19" dur="500" fill="hold"/>
                                        <p:tgtEl>
                                          <p:spTgt spid="222"/>
                                        </p:tgtEl>
                                        <p:attrNameLst>
                                          <p:attrName>ppt_w</p:attrName>
                                        </p:attrNameLst>
                                      </p:cBhvr>
                                      <p:tavLst>
                                        <p:tav tm="0">
                                          <p:val>
                                            <p:fltVal val="0"/>
                                          </p:val>
                                        </p:tav>
                                        <p:tav tm="100000">
                                          <p:val>
                                            <p:strVal val="#ppt_w"/>
                                          </p:val>
                                        </p:tav>
                                      </p:tavLst>
                                    </p:anim>
                                    <p:anim calcmode="lin" valueType="num">
                                      <p:cBhvr>
                                        <p:cTn id="20" dur="500" fill="hold"/>
                                        <p:tgtEl>
                                          <p:spTgt spid="222"/>
                                        </p:tgtEl>
                                        <p:attrNameLst>
                                          <p:attrName>ppt_h</p:attrName>
                                        </p:attrNameLst>
                                      </p:cBhvr>
                                      <p:tavLst>
                                        <p:tav tm="0">
                                          <p:val>
                                            <p:fltVal val="0"/>
                                          </p:val>
                                        </p:tav>
                                        <p:tav tm="100000">
                                          <p:val>
                                            <p:strVal val="#ppt_h"/>
                                          </p:val>
                                        </p:tav>
                                      </p:tavLst>
                                    </p:anim>
                                    <p:animEffect transition="in" filter="fade">
                                      <p:cBhvr>
                                        <p:cTn id="21" dur="500"/>
                                        <p:tgtEl>
                                          <p:spTgt spid="222"/>
                                        </p:tgtEl>
                                      </p:cBhvr>
                                    </p:animEffect>
                                  </p:childTnLst>
                                </p:cTn>
                              </p:par>
                            </p:childTnLst>
                          </p:cTn>
                        </p:par>
                        <p:par>
                          <p:cTn id="22" fill="hold">
                            <p:stCondLst>
                              <p:cond delay="1000"/>
                            </p:stCondLst>
                            <p:childTnLst>
                              <p:par>
                                <p:cTn id="23" presetID="23" presetClass="entr" presetSubtype="16" fill="hold" nodeType="afterEffect">
                                  <p:stCondLst>
                                    <p:cond delay="0"/>
                                  </p:stCondLst>
                                  <p:childTnLst>
                                    <p:set>
                                      <p:cBhvr>
                                        <p:cTn id="24" dur="1" fill="hold">
                                          <p:stCondLst>
                                            <p:cond delay="0"/>
                                          </p:stCondLst>
                                        </p:cTn>
                                        <p:tgtEl>
                                          <p:spTgt spid="216"/>
                                        </p:tgtEl>
                                        <p:attrNameLst>
                                          <p:attrName>style.visibility</p:attrName>
                                        </p:attrNameLst>
                                      </p:cBhvr>
                                      <p:to>
                                        <p:strVal val="visible"/>
                                      </p:to>
                                    </p:set>
                                    <p:anim calcmode="lin" valueType="num">
                                      <p:cBhvr>
                                        <p:cTn id="25" dur="500" fill="hold"/>
                                        <p:tgtEl>
                                          <p:spTgt spid="216"/>
                                        </p:tgtEl>
                                        <p:attrNameLst>
                                          <p:attrName>ppt_w</p:attrName>
                                        </p:attrNameLst>
                                      </p:cBhvr>
                                      <p:tavLst>
                                        <p:tav tm="0">
                                          <p:val>
                                            <p:fltVal val="0"/>
                                          </p:val>
                                        </p:tav>
                                        <p:tav tm="100000">
                                          <p:val>
                                            <p:strVal val="#ppt_w"/>
                                          </p:val>
                                        </p:tav>
                                      </p:tavLst>
                                    </p:anim>
                                    <p:anim calcmode="lin" valueType="num">
                                      <p:cBhvr>
                                        <p:cTn id="26" dur="500" fill="hold"/>
                                        <p:tgtEl>
                                          <p:spTgt spid="216"/>
                                        </p:tgtEl>
                                        <p:attrNameLst>
                                          <p:attrName>ppt_h</p:attrName>
                                        </p:attrNameLst>
                                      </p:cBhvr>
                                      <p:tavLst>
                                        <p:tav tm="0">
                                          <p:val>
                                            <p:fltVal val="0"/>
                                          </p:val>
                                        </p:tav>
                                        <p:tav tm="100000">
                                          <p:val>
                                            <p:strVal val="#ppt_h"/>
                                          </p:val>
                                        </p:tav>
                                      </p:tavLst>
                                    </p:anim>
                                  </p:childTnLst>
                                </p:cTn>
                              </p:par>
                              <p:par>
                                <p:cTn id="27" presetID="23" presetClass="entr" presetSubtype="16" fill="hold" grpId="0" nodeType="withEffect">
                                  <p:stCondLst>
                                    <p:cond delay="0"/>
                                  </p:stCondLst>
                                  <p:childTnLst>
                                    <p:set>
                                      <p:cBhvr>
                                        <p:cTn id="28" dur="1" fill="hold">
                                          <p:stCondLst>
                                            <p:cond delay="0"/>
                                          </p:stCondLst>
                                        </p:cTn>
                                        <p:tgtEl>
                                          <p:spTgt spid="215"/>
                                        </p:tgtEl>
                                        <p:attrNameLst>
                                          <p:attrName>style.visibility</p:attrName>
                                        </p:attrNameLst>
                                      </p:cBhvr>
                                      <p:to>
                                        <p:strVal val="visible"/>
                                      </p:to>
                                    </p:set>
                                    <p:anim calcmode="lin" valueType="num">
                                      <p:cBhvr>
                                        <p:cTn id="29" dur="500" fill="hold"/>
                                        <p:tgtEl>
                                          <p:spTgt spid="215"/>
                                        </p:tgtEl>
                                        <p:attrNameLst>
                                          <p:attrName>ppt_w</p:attrName>
                                        </p:attrNameLst>
                                      </p:cBhvr>
                                      <p:tavLst>
                                        <p:tav tm="0">
                                          <p:val>
                                            <p:fltVal val="0"/>
                                          </p:val>
                                        </p:tav>
                                        <p:tav tm="100000">
                                          <p:val>
                                            <p:strVal val="#ppt_w"/>
                                          </p:val>
                                        </p:tav>
                                      </p:tavLst>
                                    </p:anim>
                                    <p:anim calcmode="lin" valueType="num">
                                      <p:cBhvr>
                                        <p:cTn id="30" dur="500" fill="hold"/>
                                        <p:tgtEl>
                                          <p:spTgt spid="215"/>
                                        </p:tgtEl>
                                        <p:attrNameLst>
                                          <p:attrName>ppt_h</p:attrName>
                                        </p:attrNameLst>
                                      </p:cBhvr>
                                      <p:tavLst>
                                        <p:tav tm="0">
                                          <p:val>
                                            <p:fltVal val="0"/>
                                          </p:val>
                                        </p:tav>
                                        <p:tav tm="100000">
                                          <p:val>
                                            <p:strVal val="#ppt_h"/>
                                          </p:val>
                                        </p:tav>
                                      </p:tavLst>
                                    </p:anim>
                                  </p:childTnLst>
                                </p:cTn>
                              </p:par>
                              <p:par>
                                <p:cTn id="31" presetID="53" presetClass="entr" presetSubtype="16" fill="hold" grpId="0" nodeType="withEffect">
                                  <p:stCondLst>
                                    <p:cond delay="0"/>
                                  </p:stCondLst>
                                  <p:childTnLst>
                                    <p:set>
                                      <p:cBhvr>
                                        <p:cTn id="32" dur="1" fill="hold">
                                          <p:stCondLst>
                                            <p:cond delay="0"/>
                                          </p:stCondLst>
                                        </p:cTn>
                                        <p:tgtEl>
                                          <p:spTgt spid="223"/>
                                        </p:tgtEl>
                                        <p:attrNameLst>
                                          <p:attrName>style.visibility</p:attrName>
                                        </p:attrNameLst>
                                      </p:cBhvr>
                                      <p:to>
                                        <p:strVal val="visible"/>
                                      </p:to>
                                    </p:set>
                                    <p:anim calcmode="lin" valueType="num">
                                      <p:cBhvr>
                                        <p:cTn id="33" dur="500" fill="hold"/>
                                        <p:tgtEl>
                                          <p:spTgt spid="223"/>
                                        </p:tgtEl>
                                        <p:attrNameLst>
                                          <p:attrName>ppt_w</p:attrName>
                                        </p:attrNameLst>
                                      </p:cBhvr>
                                      <p:tavLst>
                                        <p:tav tm="0">
                                          <p:val>
                                            <p:fltVal val="0"/>
                                          </p:val>
                                        </p:tav>
                                        <p:tav tm="100000">
                                          <p:val>
                                            <p:strVal val="#ppt_w"/>
                                          </p:val>
                                        </p:tav>
                                      </p:tavLst>
                                    </p:anim>
                                    <p:anim calcmode="lin" valueType="num">
                                      <p:cBhvr>
                                        <p:cTn id="34" dur="500" fill="hold"/>
                                        <p:tgtEl>
                                          <p:spTgt spid="223"/>
                                        </p:tgtEl>
                                        <p:attrNameLst>
                                          <p:attrName>ppt_h</p:attrName>
                                        </p:attrNameLst>
                                      </p:cBhvr>
                                      <p:tavLst>
                                        <p:tav tm="0">
                                          <p:val>
                                            <p:fltVal val="0"/>
                                          </p:val>
                                        </p:tav>
                                        <p:tav tm="100000">
                                          <p:val>
                                            <p:strVal val="#ppt_h"/>
                                          </p:val>
                                        </p:tav>
                                      </p:tavLst>
                                    </p:anim>
                                    <p:animEffect transition="in" filter="fade">
                                      <p:cBhvr>
                                        <p:cTn id="35" dur="500"/>
                                        <p:tgtEl>
                                          <p:spTgt spid="223"/>
                                        </p:tgtEl>
                                      </p:cBhvr>
                                    </p:animEffect>
                                  </p:childTnLst>
                                </p:cTn>
                              </p:par>
                            </p:childTnLst>
                          </p:cTn>
                        </p:par>
                        <p:par>
                          <p:cTn id="36" fill="hold">
                            <p:stCondLst>
                              <p:cond delay="1500"/>
                            </p:stCondLst>
                            <p:childTnLst>
                              <p:par>
                                <p:cTn id="37" presetID="10" presetClass="entr" presetSubtype="0" fill="hold" grpId="0" nodeType="afterEffect">
                                  <p:stCondLst>
                                    <p:cond delay="0"/>
                                  </p:stCondLst>
                                  <p:childTnLst>
                                    <p:set>
                                      <p:cBhvr>
                                        <p:cTn id="38" dur="1" fill="hold">
                                          <p:stCondLst>
                                            <p:cond delay="0"/>
                                          </p:stCondLst>
                                        </p:cTn>
                                        <p:tgtEl>
                                          <p:spTgt spid="225"/>
                                        </p:tgtEl>
                                        <p:attrNameLst>
                                          <p:attrName>style.visibility</p:attrName>
                                        </p:attrNameLst>
                                      </p:cBhvr>
                                      <p:to>
                                        <p:strVal val="visible"/>
                                      </p:to>
                                    </p:set>
                                    <p:animEffect transition="in" filter="fade">
                                      <p:cBhvr>
                                        <p:cTn id="39" dur="500"/>
                                        <p:tgtEl>
                                          <p:spTgt spid="225"/>
                                        </p:tgtEl>
                                      </p:cBhvr>
                                    </p:animEffect>
                                  </p:childTnLst>
                                </p:cTn>
                              </p:par>
                            </p:childTnLst>
                          </p:cTn>
                        </p:par>
                        <p:par>
                          <p:cTn id="40" fill="hold">
                            <p:stCondLst>
                              <p:cond delay="2000"/>
                            </p:stCondLst>
                            <p:childTnLst>
                              <p:par>
                                <p:cTn id="41" presetID="22" presetClass="entr" presetSubtype="8" fill="hold" grpId="0" nodeType="afterEffect">
                                  <p:stCondLst>
                                    <p:cond delay="0"/>
                                  </p:stCondLst>
                                  <p:childTnLst>
                                    <p:set>
                                      <p:cBhvr>
                                        <p:cTn id="42" dur="1" fill="hold">
                                          <p:stCondLst>
                                            <p:cond delay="0"/>
                                          </p:stCondLst>
                                        </p:cTn>
                                        <p:tgtEl>
                                          <p:spTgt spid="114"/>
                                        </p:tgtEl>
                                        <p:attrNameLst>
                                          <p:attrName>style.visibility</p:attrName>
                                        </p:attrNameLst>
                                      </p:cBhvr>
                                      <p:to>
                                        <p:strVal val="visible"/>
                                      </p:to>
                                    </p:set>
                                    <p:animEffect transition="in" filter="wipe(left)">
                                      <p:cBhvr>
                                        <p:cTn id="43" dur="500"/>
                                        <p:tgtEl>
                                          <p:spTgt spid="114"/>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88"/>
                                        </p:tgtEl>
                                        <p:attrNameLst>
                                          <p:attrName>style.visibility</p:attrName>
                                        </p:attrNameLst>
                                      </p:cBhvr>
                                      <p:to>
                                        <p:strVal val="visible"/>
                                      </p:to>
                                    </p:set>
                                    <p:animEffect transition="in" filter="wipe(left)">
                                      <p:cBhvr>
                                        <p:cTn id="46" dur="500"/>
                                        <p:tgtEl>
                                          <p:spTgt spid="88"/>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87"/>
                                        </p:tgtEl>
                                        <p:attrNameLst>
                                          <p:attrName>style.visibility</p:attrName>
                                        </p:attrNameLst>
                                      </p:cBhvr>
                                      <p:to>
                                        <p:strVal val="visible"/>
                                      </p:to>
                                    </p:set>
                                    <p:animEffect transition="in" filter="wipe(left)">
                                      <p:cBhvr>
                                        <p:cTn id="49" dur="500"/>
                                        <p:tgtEl>
                                          <p:spTgt spid="87"/>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86"/>
                                        </p:tgtEl>
                                        <p:attrNameLst>
                                          <p:attrName>style.visibility</p:attrName>
                                        </p:attrNameLst>
                                      </p:cBhvr>
                                      <p:to>
                                        <p:strVal val="visible"/>
                                      </p:to>
                                    </p:set>
                                    <p:animEffect transition="in" filter="wipe(left)">
                                      <p:cBhvr>
                                        <p:cTn id="52" dur="500"/>
                                        <p:tgtEl>
                                          <p:spTgt spid="86"/>
                                        </p:tgtEl>
                                      </p:cBhvr>
                                    </p:animEffect>
                                  </p:childTnLst>
                                </p:cTn>
                              </p:par>
                            </p:childTnLst>
                          </p:cTn>
                        </p:par>
                        <p:par>
                          <p:cTn id="53" fill="hold">
                            <p:stCondLst>
                              <p:cond delay="2500"/>
                            </p:stCondLst>
                            <p:childTnLst>
                              <p:par>
                                <p:cTn id="54" presetID="22" presetClass="entr" presetSubtype="8" fill="hold" grpId="0" nodeType="afterEffect">
                                  <p:stCondLst>
                                    <p:cond delay="0"/>
                                  </p:stCondLst>
                                  <p:childTnLst>
                                    <p:set>
                                      <p:cBhvr>
                                        <p:cTn id="55" dur="1" fill="hold">
                                          <p:stCondLst>
                                            <p:cond delay="0"/>
                                          </p:stCondLst>
                                        </p:cTn>
                                        <p:tgtEl>
                                          <p:spTgt spid="113"/>
                                        </p:tgtEl>
                                        <p:attrNameLst>
                                          <p:attrName>style.visibility</p:attrName>
                                        </p:attrNameLst>
                                      </p:cBhvr>
                                      <p:to>
                                        <p:strVal val="visible"/>
                                      </p:to>
                                    </p:set>
                                    <p:animEffect transition="in" filter="wipe(left)">
                                      <p:cBhvr>
                                        <p:cTn id="56" dur="500"/>
                                        <p:tgtEl>
                                          <p:spTgt spid="113"/>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95"/>
                                        </p:tgtEl>
                                        <p:attrNameLst>
                                          <p:attrName>style.visibility</p:attrName>
                                        </p:attrNameLst>
                                      </p:cBhvr>
                                      <p:to>
                                        <p:strVal val="visible"/>
                                      </p:to>
                                    </p:set>
                                    <p:animEffect transition="in" filter="wipe(left)">
                                      <p:cBhvr>
                                        <p:cTn id="59" dur="500"/>
                                        <p:tgtEl>
                                          <p:spTgt spid="95"/>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94"/>
                                        </p:tgtEl>
                                        <p:attrNameLst>
                                          <p:attrName>style.visibility</p:attrName>
                                        </p:attrNameLst>
                                      </p:cBhvr>
                                      <p:to>
                                        <p:strVal val="visible"/>
                                      </p:to>
                                    </p:set>
                                    <p:animEffect transition="in" filter="wipe(left)">
                                      <p:cBhvr>
                                        <p:cTn id="62" dur="500"/>
                                        <p:tgtEl>
                                          <p:spTgt spid="94"/>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89"/>
                                        </p:tgtEl>
                                        <p:attrNameLst>
                                          <p:attrName>style.visibility</p:attrName>
                                        </p:attrNameLst>
                                      </p:cBhvr>
                                      <p:to>
                                        <p:strVal val="visible"/>
                                      </p:to>
                                    </p:set>
                                    <p:animEffect transition="in" filter="wipe(left)">
                                      <p:cBhvr>
                                        <p:cTn id="65" dur="500"/>
                                        <p:tgtEl>
                                          <p:spTgt spid="89"/>
                                        </p:tgtEl>
                                      </p:cBhvr>
                                    </p:animEffect>
                                  </p:childTnLst>
                                </p:cTn>
                              </p:par>
                            </p:childTnLst>
                          </p:cTn>
                        </p:par>
                        <p:par>
                          <p:cTn id="66" fill="hold">
                            <p:stCondLst>
                              <p:cond delay="3000"/>
                            </p:stCondLst>
                            <p:childTnLst>
                              <p:par>
                                <p:cTn id="67" presetID="22" presetClass="entr" presetSubtype="8" fill="hold" nodeType="afterEffect">
                                  <p:stCondLst>
                                    <p:cond delay="0"/>
                                  </p:stCondLst>
                                  <p:childTnLst>
                                    <p:set>
                                      <p:cBhvr>
                                        <p:cTn id="68" dur="1" fill="hold">
                                          <p:stCondLst>
                                            <p:cond delay="0"/>
                                          </p:stCondLst>
                                        </p:cTn>
                                        <p:tgtEl>
                                          <p:spTgt spid="116"/>
                                        </p:tgtEl>
                                        <p:attrNameLst>
                                          <p:attrName>style.visibility</p:attrName>
                                        </p:attrNameLst>
                                      </p:cBhvr>
                                      <p:to>
                                        <p:strVal val="visible"/>
                                      </p:to>
                                    </p:set>
                                    <p:animEffect transition="in" filter="wipe(left)">
                                      <p:cBhvr>
                                        <p:cTn id="69" dur="500"/>
                                        <p:tgtEl>
                                          <p:spTgt spid="116"/>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98"/>
                                        </p:tgtEl>
                                        <p:attrNameLst>
                                          <p:attrName>style.visibility</p:attrName>
                                        </p:attrNameLst>
                                      </p:cBhvr>
                                      <p:to>
                                        <p:strVal val="visible"/>
                                      </p:to>
                                    </p:set>
                                    <p:animEffect transition="in" filter="wipe(left)">
                                      <p:cBhvr>
                                        <p:cTn id="72" dur="500"/>
                                        <p:tgtEl>
                                          <p:spTgt spid="98"/>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97"/>
                                        </p:tgtEl>
                                        <p:attrNameLst>
                                          <p:attrName>style.visibility</p:attrName>
                                        </p:attrNameLst>
                                      </p:cBhvr>
                                      <p:to>
                                        <p:strVal val="visible"/>
                                      </p:to>
                                    </p:set>
                                    <p:animEffect transition="in" filter="wipe(left)">
                                      <p:cBhvr>
                                        <p:cTn id="75" dur="500"/>
                                        <p:tgtEl>
                                          <p:spTgt spid="97"/>
                                        </p:tgtEl>
                                      </p:cBhvr>
                                    </p:animEffect>
                                  </p:childTnLst>
                                </p:cTn>
                              </p:par>
                              <p:par>
                                <p:cTn id="76" presetID="22" presetClass="entr" presetSubtype="8" fill="hold" grpId="0" nodeType="withEffect">
                                  <p:stCondLst>
                                    <p:cond delay="0"/>
                                  </p:stCondLst>
                                  <p:childTnLst>
                                    <p:set>
                                      <p:cBhvr>
                                        <p:cTn id="77" dur="1" fill="hold">
                                          <p:stCondLst>
                                            <p:cond delay="0"/>
                                          </p:stCondLst>
                                        </p:cTn>
                                        <p:tgtEl>
                                          <p:spTgt spid="96"/>
                                        </p:tgtEl>
                                        <p:attrNameLst>
                                          <p:attrName>style.visibility</p:attrName>
                                        </p:attrNameLst>
                                      </p:cBhvr>
                                      <p:to>
                                        <p:strVal val="visible"/>
                                      </p:to>
                                    </p:set>
                                    <p:animEffect transition="in" filter="wipe(left)">
                                      <p:cBhvr>
                                        <p:cTn id="78" dur="500"/>
                                        <p:tgtEl>
                                          <p:spTgt spid="96"/>
                                        </p:tgtEl>
                                      </p:cBhvr>
                                    </p:animEffect>
                                  </p:childTnLst>
                                </p:cTn>
                              </p:par>
                            </p:childTnLst>
                          </p:cTn>
                        </p:par>
                        <p:par>
                          <p:cTn id="79" fill="hold">
                            <p:stCondLst>
                              <p:cond delay="3500"/>
                            </p:stCondLst>
                            <p:childTnLst>
                              <p:par>
                                <p:cTn id="80" presetID="22" presetClass="entr" presetSubtype="8" fill="hold" nodeType="afterEffect">
                                  <p:stCondLst>
                                    <p:cond delay="0"/>
                                  </p:stCondLst>
                                  <p:childTnLst>
                                    <p:set>
                                      <p:cBhvr>
                                        <p:cTn id="81" dur="1" fill="hold">
                                          <p:stCondLst>
                                            <p:cond delay="0"/>
                                          </p:stCondLst>
                                        </p:cTn>
                                        <p:tgtEl>
                                          <p:spTgt spid="105"/>
                                        </p:tgtEl>
                                        <p:attrNameLst>
                                          <p:attrName>style.visibility</p:attrName>
                                        </p:attrNameLst>
                                      </p:cBhvr>
                                      <p:to>
                                        <p:strVal val="visible"/>
                                      </p:to>
                                    </p:set>
                                    <p:animEffect transition="in" filter="wipe(left)">
                                      <p:cBhvr>
                                        <p:cTn id="82" dur="500"/>
                                        <p:tgtEl>
                                          <p:spTgt spid="105"/>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101"/>
                                        </p:tgtEl>
                                        <p:attrNameLst>
                                          <p:attrName>style.visibility</p:attrName>
                                        </p:attrNameLst>
                                      </p:cBhvr>
                                      <p:to>
                                        <p:strVal val="visible"/>
                                      </p:to>
                                    </p:set>
                                    <p:animEffect transition="in" filter="wipe(left)">
                                      <p:cBhvr>
                                        <p:cTn id="85" dur="500"/>
                                        <p:tgtEl>
                                          <p:spTgt spid="101"/>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100"/>
                                        </p:tgtEl>
                                        <p:attrNameLst>
                                          <p:attrName>style.visibility</p:attrName>
                                        </p:attrNameLst>
                                      </p:cBhvr>
                                      <p:to>
                                        <p:strVal val="visible"/>
                                      </p:to>
                                    </p:set>
                                    <p:animEffect transition="in" filter="wipe(left)">
                                      <p:cBhvr>
                                        <p:cTn id="88" dur="500"/>
                                        <p:tgtEl>
                                          <p:spTgt spid="100"/>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99"/>
                                        </p:tgtEl>
                                        <p:attrNameLst>
                                          <p:attrName>style.visibility</p:attrName>
                                        </p:attrNameLst>
                                      </p:cBhvr>
                                      <p:to>
                                        <p:strVal val="visible"/>
                                      </p:to>
                                    </p:set>
                                    <p:animEffect transition="in" filter="wipe(left)">
                                      <p:cBhvr>
                                        <p:cTn id="91" dur="500"/>
                                        <p:tgtEl>
                                          <p:spTgt spid="99"/>
                                        </p:tgtEl>
                                      </p:cBhvr>
                                    </p:animEffect>
                                  </p:childTnLst>
                                </p:cTn>
                              </p:par>
                            </p:childTnLst>
                          </p:cTn>
                        </p:par>
                        <p:par>
                          <p:cTn id="92" fill="hold">
                            <p:stCondLst>
                              <p:cond delay="4000"/>
                            </p:stCondLst>
                            <p:childTnLst>
                              <p:par>
                                <p:cTn id="93" presetID="22" presetClass="entr" presetSubtype="8" fill="hold" grpId="0" nodeType="afterEffect">
                                  <p:stCondLst>
                                    <p:cond delay="0"/>
                                  </p:stCondLst>
                                  <p:childTnLst>
                                    <p:set>
                                      <p:cBhvr>
                                        <p:cTn id="94" dur="1" fill="hold">
                                          <p:stCondLst>
                                            <p:cond delay="0"/>
                                          </p:stCondLst>
                                        </p:cTn>
                                        <p:tgtEl>
                                          <p:spTgt spid="115"/>
                                        </p:tgtEl>
                                        <p:attrNameLst>
                                          <p:attrName>style.visibility</p:attrName>
                                        </p:attrNameLst>
                                      </p:cBhvr>
                                      <p:to>
                                        <p:strVal val="visible"/>
                                      </p:to>
                                    </p:set>
                                    <p:animEffect transition="in" filter="wipe(left)">
                                      <p:cBhvr>
                                        <p:cTn id="95" dur="500"/>
                                        <p:tgtEl>
                                          <p:spTgt spid="115"/>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104"/>
                                        </p:tgtEl>
                                        <p:attrNameLst>
                                          <p:attrName>style.visibility</p:attrName>
                                        </p:attrNameLst>
                                      </p:cBhvr>
                                      <p:to>
                                        <p:strVal val="visible"/>
                                      </p:to>
                                    </p:set>
                                    <p:animEffect transition="in" filter="wipe(left)">
                                      <p:cBhvr>
                                        <p:cTn id="98" dur="500"/>
                                        <p:tgtEl>
                                          <p:spTgt spid="104"/>
                                        </p:tgtEl>
                                      </p:cBhvr>
                                    </p:animEffect>
                                  </p:childTnLst>
                                </p:cTn>
                              </p:par>
                              <p:par>
                                <p:cTn id="99" presetID="22" presetClass="entr" presetSubtype="8" fill="hold" grpId="0" nodeType="withEffect">
                                  <p:stCondLst>
                                    <p:cond delay="0"/>
                                  </p:stCondLst>
                                  <p:childTnLst>
                                    <p:set>
                                      <p:cBhvr>
                                        <p:cTn id="100" dur="1" fill="hold">
                                          <p:stCondLst>
                                            <p:cond delay="0"/>
                                          </p:stCondLst>
                                        </p:cTn>
                                        <p:tgtEl>
                                          <p:spTgt spid="103"/>
                                        </p:tgtEl>
                                        <p:attrNameLst>
                                          <p:attrName>style.visibility</p:attrName>
                                        </p:attrNameLst>
                                      </p:cBhvr>
                                      <p:to>
                                        <p:strVal val="visible"/>
                                      </p:to>
                                    </p:set>
                                    <p:animEffect transition="in" filter="wipe(left)">
                                      <p:cBhvr>
                                        <p:cTn id="101" dur="500"/>
                                        <p:tgtEl>
                                          <p:spTgt spid="103"/>
                                        </p:tgtEl>
                                      </p:cBhvr>
                                    </p:animEffect>
                                  </p:childTnLst>
                                </p:cTn>
                              </p:par>
                              <p:par>
                                <p:cTn id="102" presetID="22" presetClass="entr" presetSubtype="8" fill="hold" grpId="0" nodeType="withEffect">
                                  <p:stCondLst>
                                    <p:cond delay="0"/>
                                  </p:stCondLst>
                                  <p:childTnLst>
                                    <p:set>
                                      <p:cBhvr>
                                        <p:cTn id="103" dur="1" fill="hold">
                                          <p:stCondLst>
                                            <p:cond delay="0"/>
                                          </p:stCondLst>
                                        </p:cTn>
                                        <p:tgtEl>
                                          <p:spTgt spid="102"/>
                                        </p:tgtEl>
                                        <p:attrNameLst>
                                          <p:attrName>style.visibility</p:attrName>
                                        </p:attrNameLst>
                                      </p:cBhvr>
                                      <p:to>
                                        <p:strVal val="visible"/>
                                      </p:to>
                                    </p:set>
                                    <p:animEffect transition="in" filter="wipe(left)">
                                      <p:cBhvr>
                                        <p:cTn id="104" dur="500"/>
                                        <p:tgtEl>
                                          <p:spTgt spid="102"/>
                                        </p:tgtEl>
                                      </p:cBhvr>
                                    </p:animEffect>
                                  </p:childTnLst>
                                </p:cTn>
                              </p:par>
                            </p:childTnLst>
                          </p:cTn>
                        </p:par>
                        <p:par>
                          <p:cTn id="105" fill="hold">
                            <p:stCondLst>
                              <p:cond delay="4500"/>
                            </p:stCondLst>
                            <p:childTnLst>
                              <p:par>
                                <p:cTn id="106" presetID="22" presetClass="entr" presetSubtype="4" fill="hold" nodeType="afterEffect">
                                  <p:stCondLst>
                                    <p:cond delay="0"/>
                                  </p:stCondLst>
                                  <p:childTnLst>
                                    <p:set>
                                      <p:cBhvr>
                                        <p:cTn id="107" dur="1" fill="hold">
                                          <p:stCondLst>
                                            <p:cond delay="0"/>
                                          </p:stCondLst>
                                        </p:cTn>
                                        <p:tgtEl>
                                          <p:spTgt spid="122"/>
                                        </p:tgtEl>
                                        <p:attrNameLst>
                                          <p:attrName>style.visibility</p:attrName>
                                        </p:attrNameLst>
                                      </p:cBhvr>
                                      <p:to>
                                        <p:strVal val="visible"/>
                                      </p:to>
                                    </p:set>
                                    <p:animEffect transition="in" filter="wipe(down)">
                                      <p:cBhvr>
                                        <p:cTn id="108" dur="500"/>
                                        <p:tgtEl>
                                          <p:spTgt spid="122"/>
                                        </p:tgtEl>
                                      </p:cBhvr>
                                    </p:animEffect>
                                  </p:childTnLst>
                                </p:cTn>
                              </p:par>
                            </p:childTnLst>
                          </p:cTn>
                        </p:par>
                        <p:par>
                          <p:cTn id="109" fill="hold">
                            <p:stCondLst>
                              <p:cond delay="5000"/>
                            </p:stCondLst>
                            <p:childTnLst>
                              <p:par>
                                <p:cTn id="110" presetID="10" presetClass="entr" presetSubtype="0" fill="hold" grpId="0" nodeType="afterEffect">
                                  <p:stCondLst>
                                    <p:cond delay="0"/>
                                  </p:stCondLst>
                                  <p:childTnLst>
                                    <p:set>
                                      <p:cBhvr>
                                        <p:cTn id="111" dur="1" fill="hold">
                                          <p:stCondLst>
                                            <p:cond delay="0"/>
                                          </p:stCondLst>
                                        </p:cTn>
                                        <p:tgtEl>
                                          <p:spTgt spid="203"/>
                                        </p:tgtEl>
                                        <p:attrNameLst>
                                          <p:attrName>style.visibility</p:attrName>
                                        </p:attrNameLst>
                                      </p:cBhvr>
                                      <p:to>
                                        <p:strVal val="visible"/>
                                      </p:to>
                                    </p:set>
                                    <p:animEffect transition="in" filter="fade">
                                      <p:cBhvr>
                                        <p:cTn id="112" dur="500"/>
                                        <p:tgtEl>
                                          <p:spTgt spid="203"/>
                                        </p:tgtEl>
                                      </p:cBhvr>
                                    </p:animEffect>
                                  </p:childTnLst>
                                </p:cTn>
                              </p:par>
                            </p:childTnLst>
                          </p:cTn>
                        </p:par>
                        <p:par>
                          <p:cTn id="113" fill="hold">
                            <p:stCondLst>
                              <p:cond delay="5500"/>
                            </p:stCondLst>
                            <p:childTnLst>
                              <p:par>
                                <p:cTn id="114" presetID="23" presetClass="entr" presetSubtype="16" fill="hold" grpId="0" nodeType="afterEffect">
                                  <p:stCondLst>
                                    <p:cond delay="0"/>
                                  </p:stCondLst>
                                  <p:childTnLst>
                                    <p:set>
                                      <p:cBhvr>
                                        <p:cTn id="115" dur="1" fill="hold">
                                          <p:stCondLst>
                                            <p:cond delay="0"/>
                                          </p:stCondLst>
                                        </p:cTn>
                                        <p:tgtEl>
                                          <p:spTgt spid="204"/>
                                        </p:tgtEl>
                                        <p:attrNameLst>
                                          <p:attrName>style.visibility</p:attrName>
                                        </p:attrNameLst>
                                      </p:cBhvr>
                                      <p:to>
                                        <p:strVal val="visible"/>
                                      </p:to>
                                    </p:set>
                                    <p:anim calcmode="lin" valueType="num">
                                      <p:cBhvr>
                                        <p:cTn id="116" dur="500" fill="hold"/>
                                        <p:tgtEl>
                                          <p:spTgt spid="204"/>
                                        </p:tgtEl>
                                        <p:attrNameLst>
                                          <p:attrName>ppt_w</p:attrName>
                                        </p:attrNameLst>
                                      </p:cBhvr>
                                      <p:tavLst>
                                        <p:tav tm="0">
                                          <p:val>
                                            <p:fltVal val="0"/>
                                          </p:val>
                                        </p:tav>
                                        <p:tav tm="100000">
                                          <p:val>
                                            <p:strVal val="#ppt_w"/>
                                          </p:val>
                                        </p:tav>
                                      </p:tavLst>
                                    </p:anim>
                                    <p:anim calcmode="lin" valueType="num">
                                      <p:cBhvr>
                                        <p:cTn id="117" dur="500" fill="hold"/>
                                        <p:tgtEl>
                                          <p:spTgt spid="204"/>
                                        </p:tgtEl>
                                        <p:attrNameLst>
                                          <p:attrName>ppt_h</p:attrName>
                                        </p:attrNameLst>
                                      </p:cBhvr>
                                      <p:tavLst>
                                        <p:tav tm="0">
                                          <p:val>
                                            <p:fltVal val="0"/>
                                          </p:val>
                                        </p:tav>
                                        <p:tav tm="100000">
                                          <p:val>
                                            <p:strVal val="#ppt_h"/>
                                          </p:val>
                                        </p:tav>
                                      </p:tavLst>
                                    </p:anim>
                                  </p:childTnLst>
                                </p:cTn>
                              </p:par>
                              <p:par>
                                <p:cTn id="118" presetID="23" presetClass="entr" presetSubtype="16" fill="hold" nodeType="withEffect">
                                  <p:stCondLst>
                                    <p:cond delay="0"/>
                                  </p:stCondLst>
                                  <p:childTnLst>
                                    <p:set>
                                      <p:cBhvr>
                                        <p:cTn id="119" dur="1" fill="hold">
                                          <p:stCondLst>
                                            <p:cond delay="0"/>
                                          </p:stCondLst>
                                        </p:cTn>
                                        <p:tgtEl>
                                          <p:spTgt spid="209"/>
                                        </p:tgtEl>
                                        <p:attrNameLst>
                                          <p:attrName>style.visibility</p:attrName>
                                        </p:attrNameLst>
                                      </p:cBhvr>
                                      <p:to>
                                        <p:strVal val="visible"/>
                                      </p:to>
                                    </p:set>
                                    <p:anim calcmode="lin" valueType="num">
                                      <p:cBhvr>
                                        <p:cTn id="120" dur="500" fill="hold"/>
                                        <p:tgtEl>
                                          <p:spTgt spid="209"/>
                                        </p:tgtEl>
                                        <p:attrNameLst>
                                          <p:attrName>ppt_w</p:attrName>
                                        </p:attrNameLst>
                                      </p:cBhvr>
                                      <p:tavLst>
                                        <p:tav tm="0">
                                          <p:val>
                                            <p:fltVal val="0"/>
                                          </p:val>
                                        </p:tav>
                                        <p:tav tm="100000">
                                          <p:val>
                                            <p:strVal val="#ppt_w"/>
                                          </p:val>
                                        </p:tav>
                                      </p:tavLst>
                                    </p:anim>
                                    <p:anim calcmode="lin" valueType="num">
                                      <p:cBhvr>
                                        <p:cTn id="121" dur="500" fill="hold"/>
                                        <p:tgtEl>
                                          <p:spTgt spid="209"/>
                                        </p:tgtEl>
                                        <p:attrNameLst>
                                          <p:attrName>ppt_h</p:attrName>
                                        </p:attrNameLst>
                                      </p:cBhvr>
                                      <p:tavLst>
                                        <p:tav tm="0">
                                          <p:val>
                                            <p:fltVal val="0"/>
                                          </p:val>
                                        </p:tav>
                                        <p:tav tm="100000">
                                          <p:val>
                                            <p:strVal val="#ppt_h"/>
                                          </p:val>
                                        </p:tav>
                                      </p:tavLst>
                                    </p:anim>
                                  </p:childTnLst>
                                </p:cTn>
                              </p:par>
                              <p:par>
                                <p:cTn id="122" presetID="53" presetClass="entr" presetSubtype="16" fill="hold" grpId="0" nodeType="withEffect">
                                  <p:stCondLst>
                                    <p:cond delay="0"/>
                                  </p:stCondLst>
                                  <p:childTnLst>
                                    <p:set>
                                      <p:cBhvr>
                                        <p:cTn id="123" dur="1" fill="hold">
                                          <p:stCondLst>
                                            <p:cond delay="0"/>
                                          </p:stCondLst>
                                        </p:cTn>
                                        <p:tgtEl>
                                          <p:spTgt spid="212"/>
                                        </p:tgtEl>
                                        <p:attrNameLst>
                                          <p:attrName>style.visibility</p:attrName>
                                        </p:attrNameLst>
                                      </p:cBhvr>
                                      <p:to>
                                        <p:strVal val="visible"/>
                                      </p:to>
                                    </p:set>
                                    <p:anim calcmode="lin" valueType="num">
                                      <p:cBhvr>
                                        <p:cTn id="124" dur="500" fill="hold"/>
                                        <p:tgtEl>
                                          <p:spTgt spid="212"/>
                                        </p:tgtEl>
                                        <p:attrNameLst>
                                          <p:attrName>ppt_w</p:attrName>
                                        </p:attrNameLst>
                                      </p:cBhvr>
                                      <p:tavLst>
                                        <p:tav tm="0">
                                          <p:val>
                                            <p:fltVal val="0"/>
                                          </p:val>
                                        </p:tav>
                                        <p:tav tm="100000">
                                          <p:val>
                                            <p:strVal val="#ppt_w"/>
                                          </p:val>
                                        </p:tav>
                                      </p:tavLst>
                                    </p:anim>
                                    <p:anim calcmode="lin" valueType="num">
                                      <p:cBhvr>
                                        <p:cTn id="125" dur="500" fill="hold"/>
                                        <p:tgtEl>
                                          <p:spTgt spid="212"/>
                                        </p:tgtEl>
                                        <p:attrNameLst>
                                          <p:attrName>ppt_h</p:attrName>
                                        </p:attrNameLst>
                                      </p:cBhvr>
                                      <p:tavLst>
                                        <p:tav tm="0">
                                          <p:val>
                                            <p:fltVal val="0"/>
                                          </p:val>
                                        </p:tav>
                                        <p:tav tm="100000">
                                          <p:val>
                                            <p:strVal val="#ppt_h"/>
                                          </p:val>
                                        </p:tav>
                                      </p:tavLst>
                                    </p:anim>
                                    <p:animEffect transition="in" filter="fade">
                                      <p:cBhvr>
                                        <p:cTn id="126" dur="500"/>
                                        <p:tgtEl>
                                          <p:spTgt spid="212"/>
                                        </p:tgtEl>
                                      </p:cBhvr>
                                    </p:animEffect>
                                  </p:childTnLst>
                                </p:cTn>
                              </p:par>
                            </p:childTnLst>
                          </p:cTn>
                        </p:par>
                        <p:par>
                          <p:cTn id="127" fill="hold">
                            <p:stCondLst>
                              <p:cond delay="6000"/>
                            </p:stCondLst>
                            <p:childTnLst>
                              <p:par>
                                <p:cTn id="128" presetID="23" presetClass="entr" presetSubtype="16" fill="hold" nodeType="afterEffect">
                                  <p:stCondLst>
                                    <p:cond delay="0"/>
                                  </p:stCondLst>
                                  <p:childTnLst>
                                    <p:set>
                                      <p:cBhvr>
                                        <p:cTn id="129" dur="1" fill="hold">
                                          <p:stCondLst>
                                            <p:cond delay="0"/>
                                          </p:stCondLst>
                                        </p:cTn>
                                        <p:tgtEl>
                                          <p:spTgt spid="206"/>
                                        </p:tgtEl>
                                        <p:attrNameLst>
                                          <p:attrName>style.visibility</p:attrName>
                                        </p:attrNameLst>
                                      </p:cBhvr>
                                      <p:to>
                                        <p:strVal val="visible"/>
                                      </p:to>
                                    </p:set>
                                    <p:anim calcmode="lin" valueType="num">
                                      <p:cBhvr>
                                        <p:cTn id="130" dur="500" fill="hold"/>
                                        <p:tgtEl>
                                          <p:spTgt spid="206"/>
                                        </p:tgtEl>
                                        <p:attrNameLst>
                                          <p:attrName>ppt_w</p:attrName>
                                        </p:attrNameLst>
                                      </p:cBhvr>
                                      <p:tavLst>
                                        <p:tav tm="0">
                                          <p:val>
                                            <p:fltVal val="0"/>
                                          </p:val>
                                        </p:tav>
                                        <p:tav tm="100000">
                                          <p:val>
                                            <p:strVal val="#ppt_w"/>
                                          </p:val>
                                        </p:tav>
                                      </p:tavLst>
                                    </p:anim>
                                    <p:anim calcmode="lin" valueType="num">
                                      <p:cBhvr>
                                        <p:cTn id="131" dur="500" fill="hold"/>
                                        <p:tgtEl>
                                          <p:spTgt spid="206"/>
                                        </p:tgtEl>
                                        <p:attrNameLst>
                                          <p:attrName>ppt_h</p:attrName>
                                        </p:attrNameLst>
                                      </p:cBhvr>
                                      <p:tavLst>
                                        <p:tav tm="0">
                                          <p:val>
                                            <p:fltVal val="0"/>
                                          </p:val>
                                        </p:tav>
                                        <p:tav tm="100000">
                                          <p:val>
                                            <p:strVal val="#ppt_h"/>
                                          </p:val>
                                        </p:tav>
                                      </p:tavLst>
                                    </p:anim>
                                  </p:childTnLst>
                                </p:cTn>
                              </p:par>
                              <p:par>
                                <p:cTn id="132" presetID="23" presetClass="entr" presetSubtype="16" fill="hold" grpId="0" nodeType="withEffect">
                                  <p:stCondLst>
                                    <p:cond delay="0"/>
                                  </p:stCondLst>
                                  <p:childTnLst>
                                    <p:set>
                                      <p:cBhvr>
                                        <p:cTn id="133" dur="1" fill="hold">
                                          <p:stCondLst>
                                            <p:cond delay="0"/>
                                          </p:stCondLst>
                                        </p:cTn>
                                        <p:tgtEl>
                                          <p:spTgt spid="205"/>
                                        </p:tgtEl>
                                        <p:attrNameLst>
                                          <p:attrName>style.visibility</p:attrName>
                                        </p:attrNameLst>
                                      </p:cBhvr>
                                      <p:to>
                                        <p:strVal val="visible"/>
                                      </p:to>
                                    </p:set>
                                    <p:anim calcmode="lin" valueType="num">
                                      <p:cBhvr>
                                        <p:cTn id="134" dur="500" fill="hold"/>
                                        <p:tgtEl>
                                          <p:spTgt spid="205"/>
                                        </p:tgtEl>
                                        <p:attrNameLst>
                                          <p:attrName>ppt_w</p:attrName>
                                        </p:attrNameLst>
                                      </p:cBhvr>
                                      <p:tavLst>
                                        <p:tav tm="0">
                                          <p:val>
                                            <p:fltVal val="0"/>
                                          </p:val>
                                        </p:tav>
                                        <p:tav tm="100000">
                                          <p:val>
                                            <p:strVal val="#ppt_w"/>
                                          </p:val>
                                        </p:tav>
                                      </p:tavLst>
                                    </p:anim>
                                    <p:anim calcmode="lin" valueType="num">
                                      <p:cBhvr>
                                        <p:cTn id="135" dur="500" fill="hold"/>
                                        <p:tgtEl>
                                          <p:spTgt spid="205"/>
                                        </p:tgtEl>
                                        <p:attrNameLst>
                                          <p:attrName>ppt_h</p:attrName>
                                        </p:attrNameLst>
                                      </p:cBhvr>
                                      <p:tavLst>
                                        <p:tav tm="0">
                                          <p:val>
                                            <p:fltVal val="0"/>
                                          </p:val>
                                        </p:tav>
                                        <p:tav tm="100000">
                                          <p:val>
                                            <p:strVal val="#ppt_h"/>
                                          </p:val>
                                        </p:tav>
                                      </p:tavLst>
                                    </p:anim>
                                  </p:childTnLst>
                                </p:cTn>
                              </p:par>
                              <p:par>
                                <p:cTn id="136" presetID="53" presetClass="entr" presetSubtype="16" fill="hold" grpId="0" nodeType="withEffect">
                                  <p:stCondLst>
                                    <p:cond delay="0"/>
                                  </p:stCondLst>
                                  <p:childTnLst>
                                    <p:set>
                                      <p:cBhvr>
                                        <p:cTn id="137" dur="1" fill="hold">
                                          <p:stCondLst>
                                            <p:cond delay="0"/>
                                          </p:stCondLst>
                                        </p:cTn>
                                        <p:tgtEl>
                                          <p:spTgt spid="213"/>
                                        </p:tgtEl>
                                        <p:attrNameLst>
                                          <p:attrName>style.visibility</p:attrName>
                                        </p:attrNameLst>
                                      </p:cBhvr>
                                      <p:to>
                                        <p:strVal val="visible"/>
                                      </p:to>
                                    </p:set>
                                    <p:anim calcmode="lin" valueType="num">
                                      <p:cBhvr>
                                        <p:cTn id="138" dur="500" fill="hold"/>
                                        <p:tgtEl>
                                          <p:spTgt spid="213"/>
                                        </p:tgtEl>
                                        <p:attrNameLst>
                                          <p:attrName>ppt_w</p:attrName>
                                        </p:attrNameLst>
                                      </p:cBhvr>
                                      <p:tavLst>
                                        <p:tav tm="0">
                                          <p:val>
                                            <p:fltVal val="0"/>
                                          </p:val>
                                        </p:tav>
                                        <p:tav tm="100000">
                                          <p:val>
                                            <p:strVal val="#ppt_w"/>
                                          </p:val>
                                        </p:tav>
                                      </p:tavLst>
                                    </p:anim>
                                    <p:anim calcmode="lin" valueType="num">
                                      <p:cBhvr>
                                        <p:cTn id="139" dur="500" fill="hold"/>
                                        <p:tgtEl>
                                          <p:spTgt spid="213"/>
                                        </p:tgtEl>
                                        <p:attrNameLst>
                                          <p:attrName>ppt_h</p:attrName>
                                        </p:attrNameLst>
                                      </p:cBhvr>
                                      <p:tavLst>
                                        <p:tav tm="0">
                                          <p:val>
                                            <p:fltVal val="0"/>
                                          </p:val>
                                        </p:tav>
                                        <p:tav tm="100000">
                                          <p:val>
                                            <p:strVal val="#ppt_h"/>
                                          </p:val>
                                        </p:tav>
                                      </p:tavLst>
                                    </p:anim>
                                    <p:animEffect transition="in" filter="fade">
                                      <p:cBhvr>
                                        <p:cTn id="140" dur="500"/>
                                        <p:tgtEl>
                                          <p:spTgt spid="213"/>
                                        </p:tgtEl>
                                      </p:cBhvr>
                                    </p:animEffect>
                                  </p:childTnLst>
                                </p:cTn>
                              </p:par>
                            </p:childTnLst>
                          </p:cTn>
                        </p:par>
                        <p:par>
                          <p:cTn id="141" fill="hold">
                            <p:stCondLst>
                              <p:cond delay="6500"/>
                            </p:stCondLst>
                            <p:childTnLst>
                              <p:par>
                                <p:cTn id="142" presetID="10" presetClass="entr" presetSubtype="0" fill="hold" grpId="0" nodeType="afterEffect">
                                  <p:stCondLst>
                                    <p:cond delay="0"/>
                                  </p:stCondLst>
                                  <p:childTnLst>
                                    <p:set>
                                      <p:cBhvr>
                                        <p:cTn id="143" dur="1" fill="hold">
                                          <p:stCondLst>
                                            <p:cond delay="0"/>
                                          </p:stCondLst>
                                        </p:cTn>
                                        <p:tgtEl>
                                          <p:spTgt spid="224"/>
                                        </p:tgtEl>
                                        <p:attrNameLst>
                                          <p:attrName>style.visibility</p:attrName>
                                        </p:attrNameLst>
                                      </p:cBhvr>
                                      <p:to>
                                        <p:strVal val="visible"/>
                                      </p:to>
                                    </p:set>
                                    <p:animEffect transition="in" filter="fade">
                                      <p:cBhvr>
                                        <p:cTn id="144" dur="500"/>
                                        <p:tgtEl>
                                          <p:spTgt spid="224"/>
                                        </p:tgtEl>
                                      </p:cBhvr>
                                    </p:animEffect>
                                  </p:childTnLst>
                                </p:cTn>
                              </p:par>
                            </p:childTnLst>
                          </p:cTn>
                        </p:par>
                        <p:par>
                          <p:cTn id="145" fill="hold">
                            <p:stCondLst>
                              <p:cond delay="7000"/>
                            </p:stCondLst>
                            <p:childTnLst>
                              <p:par>
                                <p:cTn id="146" presetID="22" presetClass="entr" presetSubtype="8" fill="hold" grpId="0" nodeType="afterEffect">
                                  <p:stCondLst>
                                    <p:cond delay="0"/>
                                  </p:stCondLst>
                                  <p:childTnLst>
                                    <p:set>
                                      <p:cBhvr>
                                        <p:cTn id="147" dur="1" fill="hold">
                                          <p:stCondLst>
                                            <p:cond delay="0"/>
                                          </p:stCondLst>
                                        </p:cTn>
                                        <p:tgtEl>
                                          <p:spTgt spid="1003"/>
                                        </p:tgtEl>
                                        <p:attrNameLst>
                                          <p:attrName>style.visibility</p:attrName>
                                        </p:attrNameLst>
                                      </p:cBhvr>
                                      <p:to>
                                        <p:strVal val="visible"/>
                                      </p:to>
                                    </p:set>
                                    <p:animEffect transition="in" filter="wipe(left)">
                                      <p:cBhvr>
                                        <p:cTn id="148" dur="500"/>
                                        <p:tgtEl>
                                          <p:spTgt spid="1003"/>
                                        </p:tgtEl>
                                      </p:cBhvr>
                                    </p:animEffect>
                                  </p:childTnLst>
                                </p:cTn>
                              </p:par>
                              <p:par>
                                <p:cTn id="149" presetID="22" presetClass="entr" presetSubtype="8" fill="hold" grpId="0" nodeType="withEffect">
                                  <p:stCondLst>
                                    <p:cond delay="0"/>
                                  </p:stCondLst>
                                  <p:childTnLst>
                                    <p:set>
                                      <p:cBhvr>
                                        <p:cTn id="150" dur="1" fill="hold">
                                          <p:stCondLst>
                                            <p:cond delay="0"/>
                                          </p:stCondLst>
                                        </p:cTn>
                                        <p:tgtEl>
                                          <p:spTgt spid="976"/>
                                        </p:tgtEl>
                                        <p:attrNameLst>
                                          <p:attrName>style.visibility</p:attrName>
                                        </p:attrNameLst>
                                      </p:cBhvr>
                                      <p:to>
                                        <p:strVal val="visible"/>
                                      </p:to>
                                    </p:set>
                                    <p:animEffect transition="in" filter="wipe(left)">
                                      <p:cBhvr>
                                        <p:cTn id="151" dur="500"/>
                                        <p:tgtEl>
                                          <p:spTgt spid="976"/>
                                        </p:tgtEl>
                                      </p:cBhvr>
                                    </p:animEffect>
                                  </p:childTnLst>
                                </p:cTn>
                              </p:par>
                              <p:par>
                                <p:cTn id="152" presetID="22" presetClass="entr" presetSubtype="8" fill="hold" grpId="0" nodeType="withEffect">
                                  <p:stCondLst>
                                    <p:cond delay="0"/>
                                  </p:stCondLst>
                                  <p:childTnLst>
                                    <p:set>
                                      <p:cBhvr>
                                        <p:cTn id="153" dur="1" fill="hold">
                                          <p:stCondLst>
                                            <p:cond delay="0"/>
                                          </p:stCondLst>
                                        </p:cTn>
                                        <p:tgtEl>
                                          <p:spTgt spid="975"/>
                                        </p:tgtEl>
                                        <p:attrNameLst>
                                          <p:attrName>style.visibility</p:attrName>
                                        </p:attrNameLst>
                                      </p:cBhvr>
                                      <p:to>
                                        <p:strVal val="visible"/>
                                      </p:to>
                                    </p:set>
                                    <p:animEffect transition="in" filter="wipe(left)">
                                      <p:cBhvr>
                                        <p:cTn id="154" dur="500"/>
                                        <p:tgtEl>
                                          <p:spTgt spid="975"/>
                                        </p:tgtEl>
                                      </p:cBhvr>
                                    </p:animEffect>
                                  </p:childTnLst>
                                </p:cTn>
                              </p:par>
                              <p:par>
                                <p:cTn id="155" presetID="22" presetClass="entr" presetSubtype="8" fill="hold" grpId="0" nodeType="withEffect">
                                  <p:stCondLst>
                                    <p:cond delay="0"/>
                                  </p:stCondLst>
                                  <p:childTnLst>
                                    <p:set>
                                      <p:cBhvr>
                                        <p:cTn id="156" dur="1" fill="hold">
                                          <p:stCondLst>
                                            <p:cond delay="0"/>
                                          </p:stCondLst>
                                        </p:cTn>
                                        <p:tgtEl>
                                          <p:spTgt spid="974"/>
                                        </p:tgtEl>
                                        <p:attrNameLst>
                                          <p:attrName>style.visibility</p:attrName>
                                        </p:attrNameLst>
                                      </p:cBhvr>
                                      <p:to>
                                        <p:strVal val="visible"/>
                                      </p:to>
                                    </p:set>
                                    <p:animEffect transition="in" filter="wipe(left)">
                                      <p:cBhvr>
                                        <p:cTn id="157" dur="500"/>
                                        <p:tgtEl>
                                          <p:spTgt spid="974"/>
                                        </p:tgtEl>
                                      </p:cBhvr>
                                    </p:animEffect>
                                  </p:childTnLst>
                                </p:cTn>
                              </p:par>
                            </p:childTnLst>
                          </p:cTn>
                        </p:par>
                        <p:par>
                          <p:cTn id="158" fill="hold">
                            <p:stCondLst>
                              <p:cond delay="7500"/>
                            </p:stCondLst>
                            <p:childTnLst>
                              <p:par>
                                <p:cTn id="159" presetID="22" presetClass="entr" presetSubtype="8" fill="hold" grpId="0" nodeType="afterEffect">
                                  <p:stCondLst>
                                    <p:cond delay="0"/>
                                  </p:stCondLst>
                                  <p:childTnLst>
                                    <p:set>
                                      <p:cBhvr>
                                        <p:cTn id="160" dur="1" fill="hold">
                                          <p:stCondLst>
                                            <p:cond delay="0"/>
                                          </p:stCondLst>
                                        </p:cTn>
                                        <p:tgtEl>
                                          <p:spTgt spid="1002"/>
                                        </p:tgtEl>
                                        <p:attrNameLst>
                                          <p:attrName>style.visibility</p:attrName>
                                        </p:attrNameLst>
                                      </p:cBhvr>
                                      <p:to>
                                        <p:strVal val="visible"/>
                                      </p:to>
                                    </p:set>
                                    <p:animEffect transition="in" filter="wipe(left)">
                                      <p:cBhvr>
                                        <p:cTn id="161" dur="500"/>
                                        <p:tgtEl>
                                          <p:spTgt spid="1002"/>
                                        </p:tgtEl>
                                      </p:cBhvr>
                                    </p:animEffect>
                                  </p:childTnLst>
                                </p:cTn>
                              </p:par>
                              <p:par>
                                <p:cTn id="162" presetID="22" presetClass="entr" presetSubtype="8" fill="hold" grpId="0" nodeType="withEffect">
                                  <p:stCondLst>
                                    <p:cond delay="0"/>
                                  </p:stCondLst>
                                  <p:childTnLst>
                                    <p:set>
                                      <p:cBhvr>
                                        <p:cTn id="163" dur="1" fill="hold">
                                          <p:stCondLst>
                                            <p:cond delay="0"/>
                                          </p:stCondLst>
                                        </p:cTn>
                                        <p:tgtEl>
                                          <p:spTgt spid="979"/>
                                        </p:tgtEl>
                                        <p:attrNameLst>
                                          <p:attrName>style.visibility</p:attrName>
                                        </p:attrNameLst>
                                      </p:cBhvr>
                                      <p:to>
                                        <p:strVal val="visible"/>
                                      </p:to>
                                    </p:set>
                                    <p:animEffect transition="in" filter="wipe(left)">
                                      <p:cBhvr>
                                        <p:cTn id="164" dur="500"/>
                                        <p:tgtEl>
                                          <p:spTgt spid="979"/>
                                        </p:tgtEl>
                                      </p:cBhvr>
                                    </p:animEffect>
                                  </p:childTnLst>
                                </p:cTn>
                              </p:par>
                              <p:par>
                                <p:cTn id="165" presetID="22" presetClass="entr" presetSubtype="8" fill="hold" grpId="0" nodeType="withEffect">
                                  <p:stCondLst>
                                    <p:cond delay="0"/>
                                  </p:stCondLst>
                                  <p:childTnLst>
                                    <p:set>
                                      <p:cBhvr>
                                        <p:cTn id="166" dur="1" fill="hold">
                                          <p:stCondLst>
                                            <p:cond delay="0"/>
                                          </p:stCondLst>
                                        </p:cTn>
                                        <p:tgtEl>
                                          <p:spTgt spid="978"/>
                                        </p:tgtEl>
                                        <p:attrNameLst>
                                          <p:attrName>style.visibility</p:attrName>
                                        </p:attrNameLst>
                                      </p:cBhvr>
                                      <p:to>
                                        <p:strVal val="visible"/>
                                      </p:to>
                                    </p:set>
                                    <p:animEffect transition="in" filter="wipe(left)">
                                      <p:cBhvr>
                                        <p:cTn id="167" dur="500"/>
                                        <p:tgtEl>
                                          <p:spTgt spid="978"/>
                                        </p:tgtEl>
                                      </p:cBhvr>
                                    </p:animEffect>
                                  </p:childTnLst>
                                </p:cTn>
                              </p:par>
                              <p:par>
                                <p:cTn id="168" presetID="22" presetClass="entr" presetSubtype="8" fill="hold" grpId="0" nodeType="withEffect">
                                  <p:stCondLst>
                                    <p:cond delay="0"/>
                                  </p:stCondLst>
                                  <p:childTnLst>
                                    <p:set>
                                      <p:cBhvr>
                                        <p:cTn id="169" dur="1" fill="hold">
                                          <p:stCondLst>
                                            <p:cond delay="0"/>
                                          </p:stCondLst>
                                        </p:cTn>
                                        <p:tgtEl>
                                          <p:spTgt spid="977"/>
                                        </p:tgtEl>
                                        <p:attrNameLst>
                                          <p:attrName>style.visibility</p:attrName>
                                        </p:attrNameLst>
                                      </p:cBhvr>
                                      <p:to>
                                        <p:strVal val="visible"/>
                                      </p:to>
                                    </p:set>
                                    <p:animEffect transition="in" filter="wipe(left)">
                                      <p:cBhvr>
                                        <p:cTn id="170" dur="500"/>
                                        <p:tgtEl>
                                          <p:spTgt spid="977"/>
                                        </p:tgtEl>
                                      </p:cBhvr>
                                    </p:animEffect>
                                  </p:childTnLst>
                                </p:cTn>
                              </p:par>
                            </p:childTnLst>
                          </p:cTn>
                        </p:par>
                        <p:par>
                          <p:cTn id="171" fill="hold">
                            <p:stCondLst>
                              <p:cond delay="8000"/>
                            </p:stCondLst>
                            <p:childTnLst>
                              <p:par>
                                <p:cTn id="172" presetID="22" presetClass="entr" presetSubtype="8" fill="hold" nodeType="afterEffect">
                                  <p:stCondLst>
                                    <p:cond delay="0"/>
                                  </p:stCondLst>
                                  <p:childTnLst>
                                    <p:set>
                                      <p:cBhvr>
                                        <p:cTn id="173" dur="1" fill="hold">
                                          <p:stCondLst>
                                            <p:cond delay="0"/>
                                          </p:stCondLst>
                                        </p:cTn>
                                        <p:tgtEl>
                                          <p:spTgt spid="1005"/>
                                        </p:tgtEl>
                                        <p:attrNameLst>
                                          <p:attrName>style.visibility</p:attrName>
                                        </p:attrNameLst>
                                      </p:cBhvr>
                                      <p:to>
                                        <p:strVal val="visible"/>
                                      </p:to>
                                    </p:set>
                                    <p:animEffect transition="in" filter="wipe(left)">
                                      <p:cBhvr>
                                        <p:cTn id="174" dur="500"/>
                                        <p:tgtEl>
                                          <p:spTgt spid="1005"/>
                                        </p:tgtEl>
                                      </p:cBhvr>
                                    </p:animEffect>
                                  </p:childTnLst>
                                </p:cTn>
                              </p:par>
                              <p:par>
                                <p:cTn id="175" presetID="22" presetClass="entr" presetSubtype="8" fill="hold" grpId="0" nodeType="withEffect">
                                  <p:stCondLst>
                                    <p:cond delay="0"/>
                                  </p:stCondLst>
                                  <p:childTnLst>
                                    <p:set>
                                      <p:cBhvr>
                                        <p:cTn id="176" dur="1" fill="hold">
                                          <p:stCondLst>
                                            <p:cond delay="0"/>
                                          </p:stCondLst>
                                        </p:cTn>
                                        <p:tgtEl>
                                          <p:spTgt spid="982"/>
                                        </p:tgtEl>
                                        <p:attrNameLst>
                                          <p:attrName>style.visibility</p:attrName>
                                        </p:attrNameLst>
                                      </p:cBhvr>
                                      <p:to>
                                        <p:strVal val="visible"/>
                                      </p:to>
                                    </p:set>
                                    <p:animEffect transition="in" filter="wipe(left)">
                                      <p:cBhvr>
                                        <p:cTn id="177" dur="500"/>
                                        <p:tgtEl>
                                          <p:spTgt spid="982"/>
                                        </p:tgtEl>
                                      </p:cBhvr>
                                    </p:animEffect>
                                  </p:childTnLst>
                                </p:cTn>
                              </p:par>
                              <p:par>
                                <p:cTn id="178" presetID="22" presetClass="entr" presetSubtype="8" fill="hold" grpId="0" nodeType="withEffect">
                                  <p:stCondLst>
                                    <p:cond delay="0"/>
                                  </p:stCondLst>
                                  <p:childTnLst>
                                    <p:set>
                                      <p:cBhvr>
                                        <p:cTn id="179" dur="1" fill="hold">
                                          <p:stCondLst>
                                            <p:cond delay="0"/>
                                          </p:stCondLst>
                                        </p:cTn>
                                        <p:tgtEl>
                                          <p:spTgt spid="981"/>
                                        </p:tgtEl>
                                        <p:attrNameLst>
                                          <p:attrName>style.visibility</p:attrName>
                                        </p:attrNameLst>
                                      </p:cBhvr>
                                      <p:to>
                                        <p:strVal val="visible"/>
                                      </p:to>
                                    </p:set>
                                    <p:animEffect transition="in" filter="wipe(left)">
                                      <p:cBhvr>
                                        <p:cTn id="180" dur="500"/>
                                        <p:tgtEl>
                                          <p:spTgt spid="981"/>
                                        </p:tgtEl>
                                      </p:cBhvr>
                                    </p:animEffect>
                                  </p:childTnLst>
                                </p:cTn>
                              </p:par>
                              <p:par>
                                <p:cTn id="181" presetID="22" presetClass="entr" presetSubtype="8" fill="hold" grpId="0" nodeType="withEffect">
                                  <p:stCondLst>
                                    <p:cond delay="0"/>
                                  </p:stCondLst>
                                  <p:childTnLst>
                                    <p:set>
                                      <p:cBhvr>
                                        <p:cTn id="182" dur="1" fill="hold">
                                          <p:stCondLst>
                                            <p:cond delay="0"/>
                                          </p:stCondLst>
                                        </p:cTn>
                                        <p:tgtEl>
                                          <p:spTgt spid="980"/>
                                        </p:tgtEl>
                                        <p:attrNameLst>
                                          <p:attrName>style.visibility</p:attrName>
                                        </p:attrNameLst>
                                      </p:cBhvr>
                                      <p:to>
                                        <p:strVal val="visible"/>
                                      </p:to>
                                    </p:set>
                                    <p:animEffect transition="in" filter="wipe(left)">
                                      <p:cBhvr>
                                        <p:cTn id="183" dur="500"/>
                                        <p:tgtEl>
                                          <p:spTgt spid="980"/>
                                        </p:tgtEl>
                                      </p:cBhvr>
                                    </p:animEffect>
                                  </p:childTnLst>
                                </p:cTn>
                              </p:par>
                            </p:childTnLst>
                          </p:cTn>
                        </p:par>
                        <p:par>
                          <p:cTn id="184" fill="hold">
                            <p:stCondLst>
                              <p:cond delay="8500"/>
                            </p:stCondLst>
                            <p:childTnLst>
                              <p:par>
                                <p:cTn id="185" presetID="22" presetClass="entr" presetSubtype="8" fill="hold" nodeType="afterEffect">
                                  <p:stCondLst>
                                    <p:cond delay="0"/>
                                  </p:stCondLst>
                                  <p:childTnLst>
                                    <p:set>
                                      <p:cBhvr>
                                        <p:cTn id="186" dur="1" fill="hold">
                                          <p:stCondLst>
                                            <p:cond delay="0"/>
                                          </p:stCondLst>
                                        </p:cTn>
                                        <p:tgtEl>
                                          <p:spTgt spid="994"/>
                                        </p:tgtEl>
                                        <p:attrNameLst>
                                          <p:attrName>style.visibility</p:attrName>
                                        </p:attrNameLst>
                                      </p:cBhvr>
                                      <p:to>
                                        <p:strVal val="visible"/>
                                      </p:to>
                                    </p:set>
                                    <p:animEffect transition="in" filter="wipe(left)">
                                      <p:cBhvr>
                                        <p:cTn id="187" dur="500"/>
                                        <p:tgtEl>
                                          <p:spTgt spid="994"/>
                                        </p:tgtEl>
                                      </p:cBhvr>
                                    </p:animEffect>
                                  </p:childTnLst>
                                </p:cTn>
                              </p:par>
                              <p:par>
                                <p:cTn id="188" presetID="22" presetClass="entr" presetSubtype="8" fill="hold" grpId="0" nodeType="withEffect">
                                  <p:stCondLst>
                                    <p:cond delay="0"/>
                                  </p:stCondLst>
                                  <p:childTnLst>
                                    <p:set>
                                      <p:cBhvr>
                                        <p:cTn id="189" dur="1" fill="hold">
                                          <p:stCondLst>
                                            <p:cond delay="0"/>
                                          </p:stCondLst>
                                        </p:cTn>
                                        <p:tgtEl>
                                          <p:spTgt spid="985"/>
                                        </p:tgtEl>
                                        <p:attrNameLst>
                                          <p:attrName>style.visibility</p:attrName>
                                        </p:attrNameLst>
                                      </p:cBhvr>
                                      <p:to>
                                        <p:strVal val="visible"/>
                                      </p:to>
                                    </p:set>
                                    <p:animEffect transition="in" filter="wipe(left)">
                                      <p:cBhvr>
                                        <p:cTn id="190" dur="500"/>
                                        <p:tgtEl>
                                          <p:spTgt spid="985"/>
                                        </p:tgtEl>
                                      </p:cBhvr>
                                    </p:animEffect>
                                  </p:childTnLst>
                                </p:cTn>
                              </p:par>
                              <p:par>
                                <p:cTn id="191" presetID="22" presetClass="entr" presetSubtype="8" fill="hold" grpId="0" nodeType="withEffect">
                                  <p:stCondLst>
                                    <p:cond delay="0"/>
                                  </p:stCondLst>
                                  <p:childTnLst>
                                    <p:set>
                                      <p:cBhvr>
                                        <p:cTn id="192" dur="1" fill="hold">
                                          <p:stCondLst>
                                            <p:cond delay="0"/>
                                          </p:stCondLst>
                                        </p:cTn>
                                        <p:tgtEl>
                                          <p:spTgt spid="984"/>
                                        </p:tgtEl>
                                        <p:attrNameLst>
                                          <p:attrName>style.visibility</p:attrName>
                                        </p:attrNameLst>
                                      </p:cBhvr>
                                      <p:to>
                                        <p:strVal val="visible"/>
                                      </p:to>
                                    </p:set>
                                    <p:animEffect transition="in" filter="wipe(left)">
                                      <p:cBhvr>
                                        <p:cTn id="193" dur="500"/>
                                        <p:tgtEl>
                                          <p:spTgt spid="984"/>
                                        </p:tgtEl>
                                      </p:cBhvr>
                                    </p:animEffect>
                                  </p:childTnLst>
                                </p:cTn>
                              </p:par>
                              <p:par>
                                <p:cTn id="194" presetID="22" presetClass="entr" presetSubtype="8" fill="hold" grpId="0" nodeType="withEffect">
                                  <p:stCondLst>
                                    <p:cond delay="0"/>
                                  </p:stCondLst>
                                  <p:childTnLst>
                                    <p:set>
                                      <p:cBhvr>
                                        <p:cTn id="195" dur="1" fill="hold">
                                          <p:stCondLst>
                                            <p:cond delay="0"/>
                                          </p:stCondLst>
                                        </p:cTn>
                                        <p:tgtEl>
                                          <p:spTgt spid="983"/>
                                        </p:tgtEl>
                                        <p:attrNameLst>
                                          <p:attrName>style.visibility</p:attrName>
                                        </p:attrNameLst>
                                      </p:cBhvr>
                                      <p:to>
                                        <p:strVal val="visible"/>
                                      </p:to>
                                    </p:set>
                                    <p:animEffect transition="in" filter="wipe(left)">
                                      <p:cBhvr>
                                        <p:cTn id="196" dur="500"/>
                                        <p:tgtEl>
                                          <p:spTgt spid="983"/>
                                        </p:tgtEl>
                                      </p:cBhvr>
                                    </p:animEffect>
                                  </p:childTnLst>
                                </p:cTn>
                              </p:par>
                            </p:childTnLst>
                          </p:cTn>
                        </p:par>
                        <p:par>
                          <p:cTn id="197" fill="hold">
                            <p:stCondLst>
                              <p:cond delay="9000"/>
                            </p:stCondLst>
                            <p:childTnLst>
                              <p:par>
                                <p:cTn id="198" presetID="22" presetClass="entr" presetSubtype="8" fill="hold" grpId="0" nodeType="afterEffect">
                                  <p:stCondLst>
                                    <p:cond delay="0"/>
                                  </p:stCondLst>
                                  <p:childTnLst>
                                    <p:set>
                                      <p:cBhvr>
                                        <p:cTn id="199" dur="1" fill="hold">
                                          <p:stCondLst>
                                            <p:cond delay="0"/>
                                          </p:stCondLst>
                                        </p:cTn>
                                        <p:tgtEl>
                                          <p:spTgt spid="1004"/>
                                        </p:tgtEl>
                                        <p:attrNameLst>
                                          <p:attrName>style.visibility</p:attrName>
                                        </p:attrNameLst>
                                      </p:cBhvr>
                                      <p:to>
                                        <p:strVal val="visible"/>
                                      </p:to>
                                    </p:set>
                                    <p:animEffect transition="in" filter="wipe(left)">
                                      <p:cBhvr>
                                        <p:cTn id="200" dur="500"/>
                                        <p:tgtEl>
                                          <p:spTgt spid="1004"/>
                                        </p:tgtEl>
                                      </p:cBhvr>
                                    </p:animEffect>
                                  </p:childTnLst>
                                </p:cTn>
                              </p:par>
                              <p:par>
                                <p:cTn id="201" presetID="22" presetClass="entr" presetSubtype="8" fill="hold" grpId="0" nodeType="withEffect">
                                  <p:stCondLst>
                                    <p:cond delay="0"/>
                                  </p:stCondLst>
                                  <p:childTnLst>
                                    <p:set>
                                      <p:cBhvr>
                                        <p:cTn id="202" dur="1" fill="hold">
                                          <p:stCondLst>
                                            <p:cond delay="0"/>
                                          </p:stCondLst>
                                        </p:cTn>
                                        <p:tgtEl>
                                          <p:spTgt spid="988"/>
                                        </p:tgtEl>
                                        <p:attrNameLst>
                                          <p:attrName>style.visibility</p:attrName>
                                        </p:attrNameLst>
                                      </p:cBhvr>
                                      <p:to>
                                        <p:strVal val="visible"/>
                                      </p:to>
                                    </p:set>
                                    <p:animEffect transition="in" filter="wipe(left)">
                                      <p:cBhvr>
                                        <p:cTn id="203" dur="500"/>
                                        <p:tgtEl>
                                          <p:spTgt spid="988"/>
                                        </p:tgtEl>
                                      </p:cBhvr>
                                    </p:animEffect>
                                  </p:childTnLst>
                                </p:cTn>
                              </p:par>
                              <p:par>
                                <p:cTn id="204" presetID="22" presetClass="entr" presetSubtype="8" fill="hold" grpId="0" nodeType="withEffect">
                                  <p:stCondLst>
                                    <p:cond delay="0"/>
                                  </p:stCondLst>
                                  <p:childTnLst>
                                    <p:set>
                                      <p:cBhvr>
                                        <p:cTn id="205" dur="1" fill="hold">
                                          <p:stCondLst>
                                            <p:cond delay="0"/>
                                          </p:stCondLst>
                                        </p:cTn>
                                        <p:tgtEl>
                                          <p:spTgt spid="987"/>
                                        </p:tgtEl>
                                        <p:attrNameLst>
                                          <p:attrName>style.visibility</p:attrName>
                                        </p:attrNameLst>
                                      </p:cBhvr>
                                      <p:to>
                                        <p:strVal val="visible"/>
                                      </p:to>
                                    </p:set>
                                    <p:animEffect transition="in" filter="wipe(left)">
                                      <p:cBhvr>
                                        <p:cTn id="206" dur="500"/>
                                        <p:tgtEl>
                                          <p:spTgt spid="987"/>
                                        </p:tgtEl>
                                      </p:cBhvr>
                                    </p:animEffect>
                                  </p:childTnLst>
                                </p:cTn>
                              </p:par>
                              <p:par>
                                <p:cTn id="207" presetID="22" presetClass="entr" presetSubtype="8" fill="hold" grpId="0" nodeType="withEffect">
                                  <p:stCondLst>
                                    <p:cond delay="0"/>
                                  </p:stCondLst>
                                  <p:childTnLst>
                                    <p:set>
                                      <p:cBhvr>
                                        <p:cTn id="208" dur="1" fill="hold">
                                          <p:stCondLst>
                                            <p:cond delay="0"/>
                                          </p:stCondLst>
                                        </p:cTn>
                                        <p:tgtEl>
                                          <p:spTgt spid="986"/>
                                        </p:tgtEl>
                                        <p:attrNameLst>
                                          <p:attrName>style.visibility</p:attrName>
                                        </p:attrNameLst>
                                      </p:cBhvr>
                                      <p:to>
                                        <p:strVal val="visible"/>
                                      </p:to>
                                    </p:set>
                                    <p:animEffect transition="in" filter="wipe(left)">
                                      <p:cBhvr>
                                        <p:cTn id="209" dur="500"/>
                                        <p:tgtEl>
                                          <p:spTgt spid="9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4" grpId="0" animBg="1"/>
      <p:bldP spid="975" grpId="0" animBg="1"/>
      <p:bldP spid="976" grpId="0"/>
      <p:bldP spid="977" grpId="0" animBg="1"/>
      <p:bldP spid="978" grpId="0" animBg="1"/>
      <p:bldP spid="979" grpId="0"/>
      <p:bldP spid="980" grpId="0" animBg="1"/>
      <p:bldP spid="981" grpId="0" animBg="1"/>
      <p:bldP spid="982" grpId="0"/>
      <p:bldP spid="983" grpId="0" animBg="1"/>
      <p:bldP spid="984" grpId="0" animBg="1"/>
      <p:bldP spid="985" grpId="0"/>
      <p:bldP spid="986" grpId="0" animBg="1"/>
      <p:bldP spid="987" grpId="0" animBg="1"/>
      <p:bldP spid="988" grpId="0"/>
      <p:bldP spid="1002" grpId="0" animBg="1"/>
      <p:bldP spid="1003" grpId="0" animBg="1"/>
      <p:bldP spid="1004" grpId="0" animBg="1"/>
      <p:bldP spid="86" grpId="0" animBg="1"/>
      <p:bldP spid="87" grpId="0" animBg="1"/>
      <p:bldP spid="88" grpId="0"/>
      <p:bldP spid="89" grpId="0" animBg="1"/>
      <p:bldP spid="94" grpId="0" animBg="1"/>
      <p:bldP spid="95" grpId="0"/>
      <p:bldP spid="96" grpId="0" animBg="1"/>
      <p:bldP spid="97" grpId="0" animBg="1"/>
      <p:bldP spid="98" grpId="0"/>
      <p:bldP spid="99" grpId="0" animBg="1"/>
      <p:bldP spid="100" grpId="0" animBg="1"/>
      <p:bldP spid="101" grpId="0"/>
      <p:bldP spid="102" grpId="0" animBg="1"/>
      <p:bldP spid="103" grpId="0" animBg="1"/>
      <p:bldP spid="104" grpId="0"/>
      <p:bldP spid="113" grpId="0" animBg="1"/>
      <p:bldP spid="114" grpId="0" animBg="1"/>
      <p:bldP spid="115" grpId="0" animBg="1"/>
      <p:bldP spid="202" grpId="0" animBg="1"/>
      <p:bldP spid="203" grpId="0" animBg="1"/>
      <p:bldP spid="204" grpId="0" animBg="1"/>
      <p:bldP spid="205" grpId="0" animBg="1"/>
      <p:bldP spid="212" grpId="0"/>
      <p:bldP spid="213" grpId="0"/>
      <p:bldP spid="214" grpId="0" animBg="1"/>
      <p:bldP spid="215" grpId="0" animBg="1"/>
      <p:bldP spid="222" grpId="0"/>
      <p:bldP spid="223" grpId="0"/>
      <p:bldP spid="224" grpId="0"/>
      <p:bldP spid="22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27" y="3865025"/>
            <a:ext cx="12854696" cy="61401"/>
          </a:xfrm>
          <a:prstGeom prst="rect">
            <a:avLst/>
          </a:prstGeom>
          <a:solidFill>
            <a:srgbClr val="DBDBDB"/>
          </a:solidFill>
          <a:ln>
            <a:noFill/>
          </a:ln>
          <a:effectLst/>
        </p:spPr>
        <p:style>
          <a:lnRef idx="1">
            <a:schemeClr val="accent1"/>
          </a:lnRef>
          <a:fillRef idx="3">
            <a:schemeClr val="accent1"/>
          </a:fillRef>
          <a:effectRef idx="2">
            <a:schemeClr val="accent1"/>
          </a:effectRef>
          <a:fontRef idx="minor">
            <a:schemeClr val="lt1"/>
          </a:fontRef>
        </p:style>
        <p:txBody>
          <a:bodyPr lIns="128558" tIns="64279" rIns="128558" bIns="64279" rtlCol="0" anchor="ctr"/>
          <a:lstStyle/>
          <a:p>
            <a:pPr algn="ctr"/>
            <a:r>
              <a:rPr lang="en-US" dirty="0" smtClean="0">
                <a:latin typeface="Arial" panose="020B0604020202020204" pitchFamily="34" charset="0"/>
                <a:ea typeface="微软雅黑" panose="020B0503020204020204" pitchFamily="34" charset="-122"/>
                <a:sym typeface="Arial" panose="020B0604020202020204" pitchFamily="34" charset="0"/>
              </a:rPr>
              <a:t> </a:t>
            </a: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6" name="Oval 5"/>
          <p:cNvSpPr>
            <a:spLocks noChangeAspect="1"/>
          </p:cNvSpPr>
          <p:nvPr/>
        </p:nvSpPr>
        <p:spPr>
          <a:xfrm>
            <a:off x="2427203" y="3802241"/>
            <a:ext cx="186002" cy="186051"/>
          </a:xfrm>
          <a:prstGeom prst="ellipse">
            <a:avLst/>
          </a:prstGeom>
          <a:solidFill>
            <a:srgbClr val="FFFFFF"/>
          </a:solidFill>
          <a:ln w="38100" cmpd="sng">
            <a:solidFill>
              <a:srgbClr val="DBDBDB"/>
            </a:solidFill>
          </a:ln>
          <a:effectLst/>
        </p:spPr>
        <p:style>
          <a:lnRef idx="1">
            <a:schemeClr val="accent1"/>
          </a:lnRef>
          <a:fillRef idx="3">
            <a:schemeClr val="accent1"/>
          </a:fillRef>
          <a:effectRef idx="2">
            <a:schemeClr val="accent1"/>
          </a:effectRef>
          <a:fontRef idx="minor">
            <a:schemeClr val="lt1"/>
          </a:fontRef>
        </p:style>
        <p:txBody>
          <a:bodyPr lIns="128558" tIns="64279" rIns="128558" bIns="64279"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7" name="Subtitle 2"/>
          <p:cNvSpPr txBox="1">
            <a:spLocks/>
          </p:cNvSpPr>
          <p:nvPr/>
        </p:nvSpPr>
        <p:spPr>
          <a:xfrm>
            <a:off x="2890012" y="2010886"/>
            <a:ext cx="1916437" cy="1601297"/>
          </a:xfrm>
          <a:prstGeom prst="rect">
            <a:avLst/>
          </a:prstGeom>
        </p:spPr>
        <p:txBody>
          <a:bodyPr vert="horz" lIns="128558" tIns="64279" rIns="128558" bIns="64279"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20000"/>
              </a:lnSpc>
              <a:buNone/>
            </a:pPr>
            <a:r>
              <a:rPr lang="en-US" sz="1424" b="1" dirty="0">
                <a:latin typeface="Arial" panose="020B0604020202020204" pitchFamily="34" charset="0"/>
                <a:ea typeface="微软雅黑" panose="020B0503020204020204" pitchFamily="34" charset="-122"/>
                <a:cs typeface="Lato Regular"/>
                <a:sym typeface="Arial" panose="020B0604020202020204" pitchFamily="34" charset="0"/>
              </a:rPr>
              <a:t>2012: GROWING MORE</a:t>
            </a:r>
          </a:p>
          <a:p>
            <a:pPr marL="0" indent="0">
              <a:lnSpc>
                <a:spcPct val="120000"/>
              </a:lnSpc>
              <a:buNone/>
            </a:pPr>
            <a:r>
              <a:rPr lang="en-US" sz="1107" dirty="0" err="1">
                <a:latin typeface="Arial" panose="020B0604020202020204" pitchFamily="34" charset="0"/>
                <a:ea typeface="微软雅黑" panose="020B0503020204020204" pitchFamily="34" charset="-122"/>
                <a:cs typeface="Calibri Light"/>
                <a:sym typeface="Arial" panose="020B0604020202020204" pitchFamily="34" charset="0"/>
              </a:rPr>
              <a:t>Lorem</a:t>
            </a:r>
            <a:r>
              <a:rPr lang="en-US" sz="1107" dirty="0">
                <a:latin typeface="Arial" panose="020B0604020202020204" pitchFamily="34" charset="0"/>
                <a:ea typeface="微软雅黑" panose="020B0503020204020204" pitchFamily="34" charset="-122"/>
                <a:cs typeface="Calibri Light"/>
                <a:sym typeface="Arial" panose="020B0604020202020204" pitchFamily="34" charset="0"/>
              </a:rPr>
              <a:t> </a:t>
            </a:r>
            <a:r>
              <a:rPr lang="en-US" sz="1107" dirty="0" err="1">
                <a:latin typeface="Arial" panose="020B0604020202020204" pitchFamily="34" charset="0"/>
                <a:ea typeface="微软雅黑" panose="020B0503020204020204" pitchFamily="34" charset="-122"/>
                <a:cs typeface="Calibri Light"/>
                <a:sym typeface="Arial" panose="020B0604020202020204" pitchFamily="34" charset="0"/>
              </a:rPr>
              <a:t>ipsum</a:t>
            </a:r>
            <a:r>
              <a:rPr lang="en-US" sz="1107" dirty="0">
                <a:latin typeface="Arial" panose="020B0604020202020204" pitchFamily="34" charset="0"/>
                <a:ea typeface="微软雅黑" panose="020B0503020204020204" pitchFamily="34" charset="-122"/>
                <a:cs typeface="Calibri Light"/>
                <a:sym typeface="Arial" panose="020B0604020202020204" pitchFamily="34" charset="0"/>
              </a:rPr>
              <a:t> dolor sit </a:t>
            </a:r>
            <a:r>
              <a:rPr lang="en-US" sz="1107" dirty="0" err="1">
                <a:latin typeface="Arial" panose="020B0604020202020204" pitchFamily="34" charset="0"/>
                <a:ea typeface="微软雅黑" panose="020B0503020204020204" pitchFamily="34" charset="-122"/>
                <a:cs typeface="Calibri Light"/>
                <a:sym typeface="Arial" panose="020B0604020202020204" pitchFamily="34" charset="0"/>
              </a:rPr>
              <a:t>amet</a:t>
            </a:r>
            <a:r>
              <a:rPr lang="en-US" sz="1107" dirty="0">
                <a:latin typeface="Arial" panose="020B0604020202020204" pitchFamily="34" charset="0"/>
                <a:ea typeface="微软雅黑" panose="020B0503020204020204" pitchFamily="34" charset="-122"/>
                <a:cs typeface="Calibri Light"/>
                <a:sym typeface="Arial" panose="020B0604020202020204" pitchFamily="34" charset="0"/>
              </a:rPr>
              <a:t>, </a:t>
            </a:r>
            <a:r>
              <a:rPr lang="en-US" sz="1107" dirty="0" err="1">
                <a:latin typeface="Arial" panose="020B0604020202020204" pitchFamily="34" charset="0"/>
                <a:ea typeface="微软雅黑" panose="020B0503020204020204" pitchFamily="34" charset="-122"/>
                <a:cs typeface="Calibri Light"/>
                <a:sym typeface="Arial" panose="020B0604020202020204" pitchFamily="34" charset="0"/>
              </a:rPr>
              <a:t>consectetur</a:t>
            </a:r>
            <a:r>
              <a:rPr lang="en-US" sz="1107" dirty="0">
                <a:latin typeface="Arial" panose="020B0604020202020204" pitchFamily="34" charset="0"/>
                <a:ea typeface="微软雅黑" panose="020B0503020204020204" pitchFamily="34" charset="-122"/>
                <a:cs typeface="Calibri Light"/>
                <a:sym typeface="Arial" panose="020B0604020202020204" pitchFamily="34" charset="0"/>
              </a:rPr>
              <a:t> </a:t>
            </a:r>
            <a:r>
              <a:rPr lang="en-US" sz="1107" dirty="0" err="1">
                <a:latin typeface="Arial" panose="020B0604020202020204" pitchFamily="34" charset="0"/>
                <a:ea typeface="微软雅黑" panose="020B0503020204020204" pitchFamily="34" charset="-122"/>
                <a:cs typeface="Calibri Light"/>
                <a:sym typeface="Arial" panose="020B0604020202020204" pitchFamily="34" charset="0"/>
              </a:rPr>
              <a:t>adipiscing</a:t>
            </a:r>
            <a:r>
              <a:rPr lang="en-US" sz="1107" dirty="0">
                <a:latin typeface="Arial" panose="020B0604020202020204" pitchFamily="34" charset="0"/>
                <a:ea typeface="微软雅黑" panose="020B0503020204020204" pitchFamily="34" charset="-122"/>
                <a:cs typeface="Calibri Light"/>
                <a:sym typeface="Arial" panose="020B0604020202020204" pitchFamily="34" charset="0"/>
              </a:rPr>
              <a:t> </a:t>
            </a:r>
            <a:r>
              <a:rPr lang="en-US" sz="1107" dirty="0" err="1">
                <a:latin typeface="Arial" panose="020B0604020202020204" pitchFamily="34" charset="0"/>
                <a:ea typeface="微软雅黑" panose="020B0503020204020204" pitchFamily="34" charset="-122"/>
                <a:cs typeface="Calibri Light"/>
                <a:sym typeface="Arial" panose="020B0604020202020204" pitchFamily="34" charset="0"/>
              </a:rPr>
              <a:t>elit</a:t>
            </a:r>
            <a:r>
              <a:rPr lang="en-US" sz="1107" dirty="0">
                <a:latin typeface="Arial" panose="020B0604020202020204" pitchFamily="34" charset="0"/>
                <a:ea typeface="微软雅黑" panose="020B0503020204020204" pitchFamily="34" charset="-122"/>
                <a:cs typeface="Calibri Light"/>
                <a:sym typeface="Arial" panose="020B0604020202020204" pitchFamily="34" charset="0"/>
              </a:rPr>
              <a:t>. In in </a:t>
            </a:r>
            <a:r>
              <a:rPr lang="en-US" sz="1107" dirty="0" err="1">
                <a:latin typeface="Arial" panose="020B0604020202020204" pitchFamily="34" charset="0"/>
                <a:ea typeface="微软雅黑" panose="020B0503020204020204" pitchFamily="34" charset="-122"/>
                <a:cs typeface="Calibri Light"/>
                <a:sym typeface="Arial" panose="020B0604020202020204" pitchFamily="34" charset="0"/>
              </a:rPr>
              <a:t>tortor</a:t>
            </a:r>
            <a:r>
              <a:rPr lang="en-US" sz="1107" dirty="0">
                <a:latin typeface="Arial" panose="020B0604020202020204" pitchFamily="34" charset="0"/>
                <a:ea typeface="微软雅黑" panose="020B0503020204020204" pitchFamily="34" charset="-122"/>
                <a:cs typeface="Calibri Light"/>
                <a:sym typeface="Arial" panose="020B0604020202020204" pitchFamily="34" charset="0"/>
              </a:rPr>
              <a:t> in </a:t>
            </a:r>
            <a:r>
              <a:rPr lang="en-US" sz="1107" dirty="0" err="1">
                <a:latin typeface="Arial" panose="020B0604020202020204" pitchFamily="34" charset="0"/>
                <a:ea typeface="微软雅黑" panose="020B0503020204020204" pitchFamily="34" charset="-122"/>
                <a:cs typeface="Calibri Light"/>
                <a:sym typeface="Arial" panose="020B0604020202020204" pitchFamily="34" charset="0"/>
              </a:rPr>
              <a:t>urna</a:t>
            </a:r>
            <a:r>
              <a:rPr lang="en-US" sz="1107" dirty="0">
                <a:latin typeface="Arial" panose="020B0604020202020204" pitchFamily="34" charset="0"/>
                <a:ea typeface="微软雅黑" panose="020B0503020204020204" pitchFamily="34" charset="-122"/>
                <a:cs typeface="Calibri Light"/>
                <a:sym typeface="Arial" panose="020B0604020202020204" pitchFamily="34" charset="0"/>
              </a:rPr>
              <a:t> </a:t>
            </a:r>
            <a:r>
              <a:rPr lang="en-US" sz="1107" dirty="0" err="1">
                <a:latin typeface="Arial" panose="020B0604020202020204" pitchFamily="34" charset="0"/>
                <a:ea typeface="微软雅黑" panose="020B0503020204020204" pitchFamily="34" charset="-122"/>
                <a:cs typeface="Calibri Light"/>
                <a:sym typeface="Arial" panose="020B0604020202020204" pitchFamily="34" charset="0"/>
              </a:rPr>
              <a:t>pulvinar</a:t>
            </a:r>
            <a:r>
              <a:rPr lang="en-US" sz="1107" dirty="0">
                <a:latin typeface="Arial" panose="020B0604020202020204" pitchFamily="34" charset="0"/>
                <a:ea typeface="微软雅黑" panose="020B0503020204020204" pitchFamily="34" charset="-122"/>
                <a:cs typeface="Calibri Light"/>
                <a:sym typeface="Arial" panose="020B0604020202020204" pitchFamily="34" charset="0"/>
              </a:rPr>
              <a:t> </a:t>
            </a:r>
            <a:r>
              <a:rPr lang="en-US" sz="1107" dirty="0" err="1">
                <a:latin typeface="Arial" panose="020B0604020202020204" pitchFamily="34" charset="0"/>
                <a:ea typeface="微软雅黑" panose="020B0503020204020204" pitchFamily="34" charset="-122"/>
                <a:cs typeface="Calibri Light"/>
                <a:sym typeface="Arial" panose="020B0604020202020204" pitchFamily="34" charset="0"/>
              </a:rPr>
              <a:t>blandit</a:t>
            </a:r>
            <a:r>
              <a:rPr lang="en-US" sz="1107" dirty="0">
                <a:latin typeface="Arial" panose="020B0604020202020204" pitchFamily="34" charset="0"/>
                <a:ea typeface="微软雅黑" panose="020B0503020204020204" pitchFamily="34" charset="-122"/>
                <a:cs typeface="Calibri Light"/>
                <a:sym typeface="Arial" panose="020B0604020202020204" pitchFamily="34" charset="0"/>
              </a:rPr>
              <a:t>.</a:t>
            </a:r>
          </a:p>
        </p:txBody>
      </p:sp>
      <p:sp>
        <p:nvSpPr>
          <p:cNvPr id="9" name="Oval 8"/>
          <p:cNvSpPr>
            <a:spLocks noChangeAspect="1"/>
          </p:cNvSpPr>
          <p:nvPr/>
        </p:nvSpPr>
        <p:spPr>
          <a:xfrm>
            <a:off x="5832456" y="3785232"/>
            <a:ext cx="186002" cy="186051"/>
          </a:xfrm>
          <a:prstGeom prst="ellipse">
            <a:avLst/>
          </a:prstGeom>
          <a:solidFill>
            <a:srgbClr val="FFFFFF"/>
          </a:solidFill>
          <a:ln w="38100" cmpd="sng">
            <a:solidFill>
              <a:srgbClr val="DBDBDB"/>
            </a:solidFill>
          </a:ln>
          <a:effectLst/>
        </p:spPr>
        <p:style>
          <a:lnRef idx="1">
            <a:schemeClr val="accent1"/>
          </a:lnRef>
          <a:fillRef idx="3">
            <a:schemeClr val="accent1"/>
          </a:fillRef>
          <a:effectRef idx="2">
            <a:schemeClr val="accent1"/>
          </a:effectRef>
          <a:fontRef idx="minor">
            <a:schemeClr val="lt1"/>
          </a:fontRef>
        </p:style>
        <p:txBody>
          <a:bodyPr lIns="128558" tIns="64279" rIns="128558" bIns="64279"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0" name="Subtitle 2"/>
          <p:cNvSpPr txBox="1">
            <a:spLocks/>
          </p:cNvSpPr>
          <p:nvPr/>
        </p:nvSpPr>
        <p:spPr>
          <a:xfrm>
            <a:off x="6277394" y="4077590"/>
            <a:ext cx="1928205" cy="1601297"/>
          </a:xfrm>
          <a:prstGeom prst="rect">
            <a:avLst/>
          </a:prstGeom>
        </p:spPr>
        <p:txBody>
          <a:bodyPr vert="horz" lIns="128558" tIns="64279" rIns="128558" bIns="64279"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20000"/>
              </a:lnSpc>
              <a:buNone/>
            </a:pPr>
            <a:r>
              <a:rPr lang="en-US" sz="1424" b="1" dirty="0">
                <a:latin typeface="Arial" panose="020B0604020202020204" pitchFamily="34" charset="0"/>
                <a:ea typeface="微软雅黑" panose="020B0503020204020204" pitchFamily="34" charset="-122"/>
                <a:cs typeface="Lato Regular"/>
                <a:sym typeface="Arial" panose="020B0604020202020204" pitchFamily="34" charset="0"/>
              </a:rPr>
              <a:t>2013: ENTERPRISE AWARD WINNING</a:t>
            </a:r>
          </a:p>
          <a:p>
            <a:pPr marL="0" indent="0">
              <a:lnSpc>
                <a:spcPct val="120000"/>
              </a:lnSpc>
              <a:buNone/>
            </a:pPr>
            <a:r>
              <a:rPr lang="en-US" sz="1107" dirty="0" err="1">
                <a:latin typeface="Arial" panose="020B0604020202020204" pitchFamily="34" charset="0"/>
                <a:ea typeface="微软雅黑" panose="020B0503020204020204" pitchFamily="34" charset="-122"/>
                <a:cs typeface="Calibri Light"/>
                <a:sym typeface="Arial" panose="020B0604020202020204" pitchFamily="34" charset="0"/>
              </a:rPr>
              <a:t>Lorem</a:t>
            </a:r>
            <a:r>
              <a:rPr lang="en-US" sz="1107" dirty="0">
                <a:latin typeface="Arial" panose="020B0604020202020204" pitchFamily="34" charset="0"/>
                <a:ea typeface="微软雅黑" panose="020B0503020204020204" pitchFamily="34" charset="-122"/>
                <a:cs typeface="Calibri Light"/>
                <a:sym typeface="Arial" panose="020B0604020202020204" pitchFamily="34" charset="0"/>
              </a:rPr>
              <a:t> </a:t>
            </a:r>
            <a:r>
              <a:rPr lang="en-US" sz="1107" dirty="0" err="1">
                <a:latin typeface="Arial" panose="020B0604020202020204" pitchFamily="34" charset="0"/>
                <a:ea typeface="微软雅黑" panose="020B0503020204020204" pitchFamily="34" charset="-122"/>
                <a:cs typeface="Calibri Light"/>
                <a:sym typeface="Arial" panose="020B0604020202020204" pitchFamily="34" charset="0"/>
              </a:rPr>
              <a:t>ipsum</a:t>
            </a:r>
            <a:r>
              <a:rPr lang="en-US" sz="1107" dirty="0">
                <a:latin typeface="Arial" panose="020B0604020202020204" pitchFamily="34" charset="0"/>
                <a:ea typeface="微软雅黑" panose="020B0503020204020204" pitchFamily="34" charset="-122"/>
                <a:cs typeface="Calibri Light"/>
                <a:sym typeface="Arial" panose="020B0604020202020204" pitchFamily="34" charset="0"/>
              </a:rPr>
              <a:t> dolor sit </a:t>
            </a:r>
            <a:r>
              <a:rPr lang="en-US" sz="1107" dirty="0" err="1">
                <a:latin typeface="Arial" panose="020B0604020202020204" pitchFamily="34" charset="0"/>
                <a:ea typeface="微软雅黑" panose="020B0503020204020204" pitchFamily="34" charset="-122"/>
                <a:cs typeface="Calibri Light"/>
                <a:sym typeface="Arial" panose="020B0604020202020204" pitchFamily="34" charset="0"/>
              </a:rPr>
              <a:t>amet</a:t>
            </a:r>
            <a:r>
              <a:rPr lang="en-US" sz="1107" dirty="0">
                <a:latin typeface="Arial" panose="020B0604020202020204" pitchFamily="34" charset="0"/>
                <a:ea typeface="微软雅黑" panose="020B0503020204020204" pitchFamily="34" charset="-122"/>
                <a:cs typeface="Calibri Light"/>
                <a:sym typeface="Arial" panose="020B0604020202020204" pitchFamily="34" charset="0"/>
              </a:rPr>
              <a:t>, </a:t>
            </a:r>
            <a:r>
              <a:rPr lang="en-US" sz="1107" dirty="0" err="1">
                <a:latin typeface="Arial" panose="020B0604020202020204" pitchFamily="34" charset="0"/>
                <a:ea typeface="微软雅黑" panose="020B0503020204020204" pitchFamily="34" charset="-122"/>
                <a:cs typeface="Calibri Light"/>
                <a:sym typeface="Arial" panose="020B0604020202020204" pitchFamily="34" charset="0"/>
              </a:rPr>
              <a:t>consectetur</a:t>
            </a:r>
            <a:r>
              <a:rPr lang="en-US" sz="1107" dirty="0">
                <a:latin typeface="Arial" panose="020B0604020202020204" pitchFamily="34" charset="0"/>
                <a:ea typeface="微软雅黑" panose="020B0503020204020204" pitchFamily="34" charset="-122"/>
                <a:cs typeface="Calibri Light"/>
                <a:sym typeface="Arial" panose="020B0604020202020204" pitchFamily="34" charset="0"/>
              </a:rPr>
              <a:t> </a:t>
            </a:r>
            <a:r>
              <a:rPr lang="en-US" sz="1107" dirty="0" err="1">
                <a:latin typeface="Arial" panose="020B0604020202020204" pitchFamily="34" charset="0"/>
                <a:ea typeface="微软雅黑" panose="020B0503020204020204" pitchFamily="34" charset="-122"/>
                <a:cs typeface="Calibri Light"/>
                <a:sym typeface="Arial" panose="020B0604020202020204" pitchFamily="34" charset="0"/>
              </a:rPr>
              <a:t>adipiscing</a:t>
            </a:r>
            <a:r>
              <a:rPr lang="en-US" sz="1107" dirty="0">
                <a:latin typeface="Arial" panose="020B0604020202020204" pitchFamily="34" charset="0"/>
                <a:ea typeface="微软雅黑" panose="020B0503020204020204" pitchFamily="34" charset="-122"/>
                <a:cs typeface="Calibri Light"/>
                <a:sym typeface="Arial" panose="020B0604020202020204" pitchFamily="34" charset="0"/>
              </a:rPr>
              <a:t> </a:t>
            </a:r>
            <a:r>
              <a:rPr lang="en-US" sz="1107" dirty="0" err="1">
                <a:latin typeface="Arial" panose="020B0604020202020204" pitchFamily="34" charset="0"/>
                <a:ea typeface="微软雅黑" panose="020B0503020204020204" pitchFamily="34" charset="-122"/>
                <a:cs typeface="Calibri Light"/>
                <a:sym typeface="Arial" panose="020B0604020202020204" pitchFamily="34" charset="0"/>
              </a:rPr>
              <a:t>elit</a:t>
            </a:r>
            <a:r>
              <a:rPr lang="en-US" sz="1107" dirty="0">
                <a:latin typeface="Arial" panose="020B0604020202020204" pitchFamily="34" charset="0"/>
                <a:ea typeface="微软雅黑" panose="020B0503020204020204" pitchFamily="34" charset="-122"/>
                <a:cs typeface="Calibri Light"/>
                <a:sym typeface="Arial" panose="020B0604020202020204" pitchFamily="34" charset="0"/>
              </a:rPr>
              <a:t>. In in </a:t>
            </a:r>
            <a:r>
              <a:rPr lang="en-US" sz="1107" dirty="0" err="1">
                <a:latin typeface="Arial" panose="020B0604020202020204" pitchFamily="34" charset="0"/>
                <a:ea typeface="微软雅黑" panose="020B0503020204020204" pitchFamily="34" charset="-122"/>
                <a:cs typeface="Calibri Light"/>
                <a:sym typeface="Arial" panose="020B0604020202020204" pitchFamily="34" charset="0"/>
              </a:rPr>
              <a:t>tortor</a:t>
            </a:r>
            <a:r>
              <a:rPr lang="en-US" sz="1107" dirty="0">
                <a:latin typeface="Arial" panose="020B0604020202020204" pitchFamily="34" charset="0"/>
                <a:ea typeface="微软雅黑" panose="020B0503020204020204" pitchFamily="34" charset="-122"/>
                <a:cs typeface="Calibri Light"/>
                <a:sym typeface="Arial" panose="020B0604020202020204" pitchFamily="34" charset="0"/>
              </a:rPr>
              <a:t> in </a:t>
            </a:r>
            <a:r>
              <a:rPr lang="en-US" sz="1107" dirty="0" err="1">
                <a:latin typeface="Arial" panose="020B0604020202020204" pitchFamily="34" charset="0"/>
                <a:ea typeface="微软雅黑" panose="020B0503020204020204" pitchFamily="34" charset="-122"/>
                <a:cs typeface="Calibri Light"/>
                <a:sym typeface="Arial" panose="020B0604020202020204" pitchFamily="34" charset="0"/>
              </a:rPr>
              <a:t>urna</a:t>
            </a:r>
            <a:r>
              <a:rPr lang="en-US" sz="1107" dirty="0">
                <a:latin typeface="Arial" panose="020B0604020202020204" pitchFamily="34" charset="0"/>
                <a:ea typeface="微软雅黑" panose="020B0503020204020204" pitchFamily="34" charset="-122"/>
                <a:cs typeface="Calibri Light"/>
                <a:sym typeface="Arial" panose="020B0604020202020204" pitchFamily="34" charset="0"/>
              </a:rPr>
              <a:t> </a:t>
            </a:r>
            <a:r>
              <a:rPr lang="en-US" sz="1107" dirty="0" err="1">
                <a:latin typeface="Arial" panose="020B0604020202020204" pitchFamily="34" charset="0"/>
                <a:ea typeface="微软雅黑" panose="020B0503020204020204" pitchFamily="34" charset="-122"/>
                <a:cs typeface="Calibri Light"/>
                <a:sym typeface="Arial" panose="020B0604020202020204" pitchFamily="34" charset="0"/>
              </a:rPr>
              <a:t>pulvinar</a:t>
            </a:r>
            <a:r>
              <a:rPr lang="en-US" sz="1107" dirty="0">
                <a:latin typeface="Arial" panose="020B0604020202020204" pitchFamily="34" charset="0"/>
                <a:ea typeface="微软雅黑" panose="020B0503020204020204" pitchFamily="34" charset="-122"/>
                <a:cs typeface="Calibri Light"/>
                <a:sym typeface="Arial" panose="020B0604020202020204" pitchFamily="34" charset="0"/>
              </a:rPr>
              <a:t> </a:t>
            </a:r>
            <a:r>
              <a:rPr lang="en-US" sz="1107" dirty="0" err="1">
                <a:latin typeface="Arial" panose="020B0604020202020204" pitchFamily="34" charset="0"/>
                <a:ea typeface="微软雅黑" panose="020B0503020204020204" pitchFamily="34" charset="-122"/>
                <a:cs typeface="Calibri Light"/>
                <a:sym typeface="Arial" panose="020B0604020202020204" pitchFamily="34" charset="0"/>
              </a:rPr>
              <a:t>blandit</a:t>
            </a:r>
            <a:r>
              <a:rPr lang="en-US" sz="1107" dirty="0">
                <a:latin typeface="Arial" panose="020B0604020202020204" pitchFamily="34" charset="0"/>
                <a:ea typeface="微软雅黑" panose="020B0503020204020204" pitchFamily="34" charset="-122"/>
                <a:cs typeface="Calibri Light"/>
                <a:sym typeface="Arial" panose="020B0604020202020204" pitchFamily="34" charset="0"/>
              </a:rPr>
              <a:t>.</a:t>
            </a:r>
          </a:p>
        </p:txBody>
      </p:sp>
      <p:grpSp>
        <p:nvGrpSpPr>
          <p:cNvPr id="30" name="Group 29"/>
          <p:cNvGrpSpPr/>
          <p:nvPr/>
        </p:nvGrpSpPr>
        <p:grpSpPr>
          <a:xfrm>
            <a:off x="5661669" y="4121149"/>
            <a:ext cx="549801" cy="814149"/>
            <a:chOff x="2766253" y="2939111"/>
            <a:chExt cx="391093" cy="578982"/>
          </a:xfrm>
        </p:grpSpPr>
        <p:sp>
          <p:nvSpPr>
            <p:cNvPr id="8" name="Freeform 14"/>
            <p:cNvSpPr>
              <a:spLocks noChangeArrowheads="1"/>
            </p:cNvSpPr>
            <p:nvPr/>
          </p:nvSpPr>
          <p:spPr bwMode="auto">
            <a:xfrm rot="10800000">
              <a:off x="2766253" y="2939111"/>
              <a:ext cx="391093" cy="578982"/>
            </a:xfrm>
            <a:custGeom>
              <a:avLst/>
              <a:gdLst>
                <a:gd name="T0" fmla="*/ 3375 w 3376"/>
                <a:gd name="T1" fmla="*/ 1688 h 5001"/>
                <a:gd name="T2" fmla="*/ 3375 w 3376"/>
                <a:gd name="T3" fmla="*/ 1688 h 5001"/>
                <a:gd name="T4" fmla="*/ 1688 w 3376"/>
                <a:gd name="T5" fmla="*/ 0 h 5001"/>
                <a:gd name="T6" fmla="*/ 0 w 3376"/>
                <a:gd name="T7" fmla="*/ 1688 h 5001"/>
                <a:gd name="T8" fmla="*/ 469 w 3376"/>
                <a:gd name="T9" fmla="*/ 2875 h 5001"/>
                <a:gd name="T10" fmla="*/ 469 w 3376"/>
                <a:gd name="T11" fmla="*/ 2875 h 5001"/>
                <a:gd name="T12" fmla="*/ 1657 w 3376"/>
                <a:gd name="T13" fmla="*/ 5000 h 5001"/>
                <a:gd name="T14" fmla="*/ 1657 w 3376"/>
                <a:gd name="T15" fmla="*/ 5000 h 5001"/>
                <a:gd name="T16" fmla="*/ 1719 w 3376"/>
                <a:gd name="T17" fmla="*/ 5000 h 5001"/>
                <a:gd name="T18" fmla="*/ 1750 w 3376"/>
                <a:gd name="T19" fmla="*/ 5000 h 5001"/>
                <a:gd name="T20" fmla="*/ 2907 w 3376"/>
                <a:gd name="T21" fmla="*/ 2875 h 5001"/>
                <a:gd name="T22" fmla="*/ 2907 w 3376"/>
                <a:gd name="T23" fmla="*/ 2875 h 5001"/>
                <a:gd name="T24" fmla="*/ 3375 w 3376"/>
                <a:gd name="T25" fmla="*/ 1688 h 50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76" h="5001">
                  <a:moveTo>
                    <a:pt x="3375" y="1688"/>
                  </a:moveTo>
                  <a:lnTo>
                    <a:pt x="3375" y="1688"/>
                  </a:lnTo>
                  <a:cubicBezTo>
                    <a:pt x="3375" y="751"/>
                    <a:pt x="2625" y="0"/>
                    <a:pt x="1688" y="0"/>
                  </a:cubicBezTo>
                  <a:cubicBezTo>
                    <a:pt x="750" y="0"/>
                    <a:pt x="0" y="751"/>
                    <a:pt x="0" y="1688"/>
                  </a:cubicBezTo>
                  <a:cubicBezTo>
                    <a:pt x="0" y="2157"/>
                    <a:pt x="188" y="2563"/>
                    <a:pt x="469" y="2875"/>
                  </a:cubicBezTo>
                  <a:lnTo>
                    <a:pt x="469" y="2875"/>
                  </a:lnTo>
                  <a:cubicBezTo>
                    <a:pt x="469" y="2875"/>
                    <a:pt x="1469" y="3844"/>
                    <a:pt x="1657" y="5000"/>
                  </a:cubicBezTo>
                  <a:lnTo>
                    <a:pt x="1657" y="5000"/>
                  </a:lnTo>
                  <a:cubicBezTo>
                    <a:pt x="1719" y="5000"/>
                    <a:pt x="1719" y="5000"/>
                    <a:pt x="1719" y="5000"/>
                  </a:cubicBezTo>
                  <a:cubicBezTo>
                    <a:pt x="1750" y="5000"/>
                    <a:pt x="1750" y="5000"/>
                    <a:pt x="1750" y="5000"/>
                  </a:cubicBezTo>
                  <a:cubicBezTo>
                    <a:pt x="1938" y="3844"/>
                    <a:pt x="2907" y="2875"/>
                    <a:pt x="2907" y="2875"/>
                  </a:cubicBezTo>
                  <a:lnTo>
                    <a:pt x="2907" y="2875"/>
                  </a:lnTo>
                  <a:cubicBezTo>
                    <a:pt x="3219" y="2563"/>
                    <a:pt x="3375" y="2157"/>
                    <a:pt x="3375" y="1688"/>
                  </a:cubicBezTo>
                </a:path>
              </a:pathLst>
            </a:custGeom>
            <a:solidFill>
              <a:schemeClr val="accent3"/>
            </a:solidFill>
            <a:ln w="38100" cmpd="sng">
              <a:noFill/>
            </a:ln>
            <a:effec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8" name="Oval 17"/>
            <p:cNvSpPr>
              <a:spLocks noChangeAspect="1"/>
            </p:cNvSpPr>
            <p:nvPr/>
          </p:nvSpPr>
          <p:spPr>
            <a:xfrm>
              <a:off x="2842148" y="3194978"/>
              <a:ext cx="244583" cy="244583"/>
            </a:xfrm>
            <a:prstGeom prst="ellipse">
              <a:avLst/>
            </a:prstGeom>
            <a:solidFill>
              <a:srgbClr val="FFFFFF"/>
            </a:solidFill>
            <a:ln w="381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1" name="Group 30"/>
          <p:cNvGrpSpPr/>
          <p:nvPr/>
        </p:nvGrpSpPr>
        <p:grpSpPr>
          <a:xfrm>
            <a:off x="2247914" y="2811534"/>
            <a:ext cx="549801" cy="814149"/>
            <a:chOff x="565078" y="2007778"/>
            <a:chExt cx="391093" cy="578982"/>
          </a:xfrm>
        </p:grpSpPr>
        <p:sp>
          <p:nvSpPr>
            <p:cNvPr id="3" name="Freeform 14"/>
            <p:cNvSpPr>
              <a:spLocks noChangeArrowheads="1"/>
            </p:cNvSpPr>
            <p:nvPr/>
          </p:nvSpPr>
          <p:spPr bwMode="auto">
            <a:xfrm>
              <a:off x="565078" y="2007778"/>
              <a:ext cx="391093" cy="578982"/>
            </a:xfrm>
            <a:custGeom>
              <a:avLst/>
              <a:gdLst>
                <a:gd name="T0" fmla="*/ 3375 w 3376"/>
                <a:gd name="T1" fmla="*/ 1688 h 5001"/>
                <a:gd name="T2" fmla="*/ 3375 w 3376"/>
                <a:gd name="T3" fmla="*/ 1688 h 5001"/>
                <a:gd name="T4" fmla="*/ 1688 w 3376"/>
                <a:gd name="T5" fmla="*/ 0 h 5001"/>
                <a:gd name="T6" fmla="*/ 0 w 3376"/>
                <a:gd name="T7" fmla="*/ 1688 h 5001"/>
                <a:gd name="T8" fmla="*/ 469 w 3376"/>
                <a:gd name="T9" fmla="*/ 2875 h 5001"/>
                <a:gd name="T10" fmla="*/ 469 w 3376"/>
                <a:gd name="T11" fmla="*/ 2875 h 5001"/>
                <a:gd name="T12" fmla="*/ 1657 w 3376"/>
                <a:gd name="T13" fmla="*/ 5000 h 5001"/>
                <a:gd name="T14" fmla="*/ 1657 w 3376"/>
                <a:gd name="T15" fmla="*/ 5000 h 5001"/>
                <a:gd name="T16" fmla="*/ 1719 w 3376"/>
                <a:gd name="T17" fmla="*/ 5000 h 5001"/>
                <a:gd name="T18" fmla="*/ 1750 w 3376"/>
                <a:gd name="T19" fmla="*/ 5000 h 5001"/>
                <a:gd name="T20" fmla="*/ 2907 w 3376"/>
                <a:gd name="T21" fmla="*/ 2875 h 5001"/>
                <a:gd name="T22" fmla="*/ 2907 w 3376"/>
                <a:gd name="T23" fmla="*/ 2875 h 5001"/>
                <a:gd name="T24" fmla="*/ 3375 w 3376"/>
                <a:gd name="T25" fmla="*/ 1688 h 50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76" h="5001">
                  <a:moveTo>
                    <a:pt x="3375" y="1688"/>
                  </a:moveTo>
                  <a:lnTo>
                    <a:pt x="3375" y="1688"/>
                  </a:lnTo>
                  <a:cubicBezTo>
                    <a:pt x="3375" y="751"/>
                    <a:pt x="2625" y="0"/>
                    <a:pt x="1688" y="0"/>
                  </a:cubicBezTo>
                  <a:cubicBezTo>
                    <a:pt x="750" y="0"/>
                    <a:pt x="0" y="751"/>
                    <a:pt x="0" y="1688"/>
                  </a:cubicBezTo>
                  <a:cubicBezTo>
                    <a:pt x="0" y="2157"/>
                    <a:pt x="188" y="2563"/>
                    <a:pt x="469" y="2875"/>
                  </a:cubicBezTo>
                  <a:lnTo>
                    <a:pt x="469" y="2875"/>
                  </a:lnTo>
                  <a:cubicBezTo>
                    <a:pt x="469" y="2875"/>
                    <a:pt x="1469" y="3844"/>
                    <a:pt x="1657" y="5000"/>
                  </a:cubicBezTo>
                  <a:lnTo>
                    <a:pt x="1657" y="5000"/>
                  </a:lnTo>
                  <a:cubicBezTo>
                    <a:pt x="1719" y="5000"/>
                    <a:pt x="1719" y="5000"/>
                    <a:pt x="1719" y="5000"/>
                  </a:cubicBezTo>
                  <a:cubicBezTo>
                    <a:pt x="1750" y="5000"/>
                    <a:pt x="1750" y="5000"/>
                    <a:pt x="1750" y="5000"/>
                  </a:cubicBezTo>
                  <a:cubicBezTo>
                    <a:pt x="1938" y="3844"/>
                    <a:pt x="2907" y="2875"/>
                    <a:pt x="2907" y="2875"/>
                  </a:cubicBezTo>
                  <a:lnTo>
                    <a:pt x="2907" y="2875"/>
                  </a:lnTo>
                  <a:cubicBezTo>
                    <a:pt x="3219" y="2563"/>
                    <a:pt x="3375" y="2157"/>
                    <a:pt x="3375" y="1688"/>
                  </a:cubicBezTo>
                </a:path>
              </a:pathLst>
            </a:custGeom>
            <a:solidFill>
              <a:schemeClr val="accent2"/>
            </a:solidFill>
            <a:ln w="38100" cmpd="sng">
              <a:noFill/>
            </a:ln>
            <a:effec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9" name="Oval 18"/>
            <p:cNvSpPr>
              <a:spLocks noChangeAspect="1"/>
            </p:cNvSpPr>
            <p:nvPr/>
          </p:nvSpPr>
          <p:spPr>
            <a:xfrm>
              <a:off x="633195" y="2077379"/>
              <a:ext cx="244583" cy="244583"/>
            </a:xfrm>
            <a:prstGeom prst="ellipse">
              <a:avLst/>
            </a:prstGeom>
            <a:solidFill>
              <a:srgbClr val="FFFFFF"/>
            </a:solidFill>
            <a:ln w="381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23" name="Oval 22"/>
          <p:cNvSpPr>
            <a:spLocks noChangeAspect="1"/>
          </p:cNvSpPr>
          <p:nvPr/>
        </p:nvSpPr>
        <p:spPr>
          <a:xfrm>
            <a:off x="9214139" y="3776395"/>
            <a:ext cx="186002" cy="186051"/>
          </a:xfrm>
          <a:prstGeom prst="ellipse">
            <a:avLst/>
          </a:prstGeom>
          <a:solidFill>
            <a:srgbClr val="FFFFFF"/>
          </a:solidFill>
          <a:ln w="38100" cmpd="sng">
            <a:solidFill>
              <a:srgbClr val="DBDBDB"/>
            </a:solidFill>
          </a:ln>
          <a:effectLst/>
        </p:spPr>
        <p:style>
          <a:lnRef idx="1">
            <a:schemeClr val="accent1"/>
          </a:lnRef>
          <a:fillRef idx="3">
            <a:schemeClr val="accent1"/>
          </a:fillRef>
          <a:effectRef idx="2">
            <a:schemeClr val="accent1"/>
          </a:effectRef>
          <a:fontRef idx="minor">
            <a:schemeClr val="lt1"/>
          </a:fontRef>
        </p:style>
        <p:txBody>
          <a:bodyPr lIns="128558" tIns="64279" rIns="128558" bIns="64279"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4" name="Subtitle 2"/>
          <p:cNvSpPr txBox="1">
            <a:spLocks/>
          </p:cNvSpPr>
          <p:nvPr/>
        </p:nvSpPr>
        <p:spPr>
          <a:xfrm>
            <a:off x="9668445" y="1976536"/>
            <a:ext cx="1928205" cy="1601297"/>
          </a:xfrm>
          <a:prstGeom prst="rect">
            <a:avLst/>
          </a:prstGeom>
        </p:spPr>
        <p:txBody>
          <a:bodyPr vert="horz" lIns="128558" tIns="64279" rIns="128558" bIns="64279"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20000"/>
              </a:lnSpc>
              <a:buNone/>
            </a:pPr>
            <a:r>
              <a:rPr lang="en-US" sz="1424" b="1" dirty="0">
                <a:latin typeface="Arial" panose="020B0604020202020204" pitchFamily="34" charset="0"/>
                <a:ea typeface="微软雅黑" panose="020B0503020204020204" pitchFamily="34" charset="-122"/>
                <a:cs typeface="Lato Regular"/>
                <a:sym typeface="Arial" panose="020B0604020202020204" pitchFamily="34" charset="0"/>
              </a:rPr>
              <a:t>CURRENT TIME</a:t>
            </a:r>
          </a:p>
          <a:p>
            <a:pPr marL="0" indent="0">
              <a:lnSpc>
                <a:spcPct val="120000"/>
              </a:lnSpc>
              <a:buNone/>
            </a:pPr>
            <a:r>
              <a:rPr lang="en-US" sz="1107" dirty="0" err="1">
                <a:latin typeface="Arial" panose="020B0604020202020204" pitchFamily="34" charset="0"/>
                <a:ea typeface="微软雅黑" panose="020B0503020204020204" pitchFamily="34" charset="-122"/>
                <a:cs typeface="Calibri Light"/>
                <a:sym typeface="Arial" panose="020B0604020202020204" pitchFamily="34" charset="0"/>
              </a:rPr>
              <a:t>Lorem</a:t>
            </a:r>
            <a:r>
              <a:rPr lang="en-US" sz="1107" dirty="0">
                <a:latin typeface="Arial" panose="020B0604020202020204" pitchFamily="34" charset="0"/>
                <a:ea typeface="微软雅黑" panose="020B0503020204020204" pitchFamily="34" charset="-122"/>
                <a:cs typeface="Calibri Light"/>
                <a:sym typeface="Arial" panose="020B0604020202020204" pitchFamily="34" charset="0"/>
              </a:rPr>
              <a:t> </a:t>
            </a:r>
            <a:r>
              <a:rPr lang="en-US" sz="1107" dirty="0" err="1">
                <a:latin typeface="Arial" panose="020B0604020202020204" pitchFamily="34" charset="0"/>
                <a:ea typeface="微软雅黑" panose="020B0503020204020204" pitchFamily="34" charset="-122"/>
                <a:cs typeface="Calibri Light"/>
                <a:sym typeface="Arial" panose="020B0604020202020204" pitchFamily="34" charset="0"/>
              </a:rPr>
              <a:t>ipsum</a:t>
            </a:r>
            <a:r>
              <a:rPr lang="en-US" sz="1107" dirty="0">
                <a:latin typeface="Arial" panose="020B0604020202020204" pitchFamily="34" charset="0"/>
                <a:ea typeface="微软雅黑" panose="020B0503020204020204" pitchFamily="34" charset="-122"/>
                <a:cs typeface="Calibri Light"/>
                <a:sym typeface="Arial" panose="020B0604020202020204" pitchFamily="34" charset="0"/>
              </a:rPr>
              <a:t> dolor sit </a:t>
            </a:r>
            <a:r>
              <a:rPr lang="en-US" sz="1107" dirty="0" err="1">
                <a:latin typeface="Arial" panose="020B0604020202020204" pitchFamily="34" charset="0"/>
                <a:ea typeface="微软雅黑" panose="020B0503020204020204" pitchFamily="34" charset="-122"/>
                <a:cs typeface="Calibri Light"/>
                <a:sym typeface="Arial" panose="020B0604020202020204" pitchFamily="34" charset="0"/>
              </a:rPr>
              <a:t>amet</a:t>
            </a:r>
            <a:r>
              <a:rPr lang="en-US" sz="1107" dirty="0">
                <a:latin typeface="Arial" panose="020B0604020202020204" pitchFamily="34" charset="0"/>
                <a:ea typeface="微软雅黑" panose="020B0503020204020204" pitchFamily="34" charset="-122"/>
                <a:cs typeface="Calibri Light"/>
                <a:sym typeface="Arial" panose="020B0604020202020204" pitchFamily="34" charset="0"/>
              </a:rPr>
              <a:t>, </a:t>
            </a:r>
            <a:r>
              <a:rPr lang="en-US" sz="1107" dirty="0" err="1">
                <a:latin typeface="Arial" panose="020B0604020202020204" pitchFamily="34" charset="0"/>
                <a:ea typeface="微软雅黑" panose="020B0503020204020204" pitchFamily="34" charset="-122"/>
                <a:cs typeface="Calibri Light"/>
                <a:sym typeface="Arial" panose="020B0604020202020204" pitchFamily="34" charset="0"/>
              </a:rPr>
              <a:t>consectetur</a:t>
            </a:r>
            <a:r>
              <a:rPr lang="en-US" sz="1107" dirty="0">
                <a:latin typeface="Arial" panose="020B0604020202020204" pitchFamily="34" charset="0"/>
                <a:ea typeface="微软雅黑" panose="020B0503020204020204" pitchFamily="34" charset="-122"/>
                <a:cs typeface="Calibri Light"/>
                <a:sym typeface="Arial" panose="020B0604020202020204" pitchFamily="34" charset="0"/>
              </a:rPr>
              <a:t> </a:t>
            </a:r>
            <a:r>
              <a:rPr lang="en-US" sz="1107" dirty="0" err="1">
                <a:latin typeface="Arial" panose="020B0604020202020204" pitchFamily="34" charset="0"/>
                <a:ea typeface="微软雅黑" panose="020B0503020204020204" pitchFamily="34" charset="-122"/>
                <a:cs typeface="Calibri Light"/>
                <a:sym typeface="Arial" panose="020B0604020202020204" pitchFamily="34" charset="0"/>
              </a:rPr>
              <a:t>adipiscing</a:t>
            </a:r>
            <a:r>
              <a:rPr lang="en-US" sz="1107" dirty="0">
                <a:latin typeface="Arial" panose="020B0604020202020204" pitchFamily="34" charset="0"/>
                <a:ea typeface="微软雅黑" panose="020B0503020204020204" pitchFamily="34" charset="-122"/>
                <a:cs typeface="Calibri Light"/>
                <a:sym typeface="Arial" panose="020B0604020202020204" pitchFamily="34" charset="0"/>
              </a:rPr>
              <a:t> </a:t>
            </a:r>
            <a:r>
              <a:rPr lang="en-US" sz="1107" dirty="0" err="1">
                <a:latin typeface="Arial" panose="020B0604020202020204" pitchFamily="34" charset="0"/>
                <a:ea typeface="微软雅黑" panose="020B0503020204020204" pitchFamily="34" charset="-122"/>
                <a:cs typeface="Calibri Light"/>
                <a:sym typeface="Arial" panose="020B0604020202020204" pitchFamily="34" charset="0"/>
              </a:rPr>
              <a:t>elit</a:t>
            </a:r>
            <a:r>
              <a:rPr lang="en-US" sz="1107" dirty="0">
                <a:latin typeface="Arial" panose="020B0604020202020204" pitchFamily="34" charset="0"/>
                <a:ea typeface="微软雅黑" panose="020B0503020204020204" pitchFamily="34" charset="-122"/>
                <a:cs typeface="Calibri Light"/>
                <a:sym typeface="Arial" panose="020B0604020202020204" pitchFamily="34" charset="0"/>
              </a:rPr>
              <a:t>. In in </a:t>
            </a:r>
            <a:r>
              <a:rPr lang="en-US" sz="1107" dirty="0" err="1">
                <a:latin typeface="Arial" panose="020B0604020202020204" pitchFamily="34" charset="0"/>
                <a:ea typeface="微软雅黑" panose="020B0503020204020204" pitchFamily="34" charset="-122"/>
                <a:cs typeface="Calibri Light"/>
                <a:sym typeface="Arial" panose="020B0604020202020204" pitchFamily="34" charset="0"/>
              </a:rPr>
              <a:t>tortor</a:t>
            </a:r>
            <a:r>
              <a:rPr lang="en-US" sz="1107" dirty="0">
                <a:latin typeface="Arial" panose="020B0604020202020204" pitchFamily="34" charset="0"/>
                <a:ea typeface="微软雅黑" panose="020B0503020204020204" pitchFamily="34" charset="-122"/>
                <a:cs typeface="Calibri Light"/>
                <a:sym typeface="Arial" panose="020B0604020202020204" pitchFamily="34" charset="0"/>
              </a:rPr>
              <a:t> in </a:t>
            </a:r>
            <a:r>
              <a:rPr lang="en-US" sz="1107" dirty="0" err="1">
                <a:latin typeface="Arial" panose="020B0604020202020204" pitchFamily="34" charset="0"/>
                <a:ea typeface="微软雅黑" panose="020B0503020204020204" pitchFamily="34" charset="-122"/>
                <a:cs typeface="Calibri Light"/>
                <a:sym typeface="Arial" panose="020B0604020202020204" pitchFamily="34" charset="0"/>
              </a:rPr>
              <a:t>urna</a:t>
            </a:r>
            <a:r>
              <a:rPr lang="en-US" sz="1107" dirty="0">
                <a:latin typeface="Arial" panose="020B0604020202020204" pitchFamily="34" charset="0"/>
                <a:ea typeface="微软雅黑" panose="020B0503020204020204" pitchFamily="34" charset="-122"/>
                <a:cs typeface="Calibri Light"/>
                <a:sym typeface="Arial" panose="020B0604020202020204" pitchFamily="34" charset="0"/>
              </a:rPr>
              <a:t> </a:t>
            </a:r>
            <a:r>
              <a:rPr lang="en-US" sz="1107" dirty="0" err="1">
                <a:latin typeface="Arial" panose="020B0604020202020204" pitchFamily="34" charset="0"/>
                <a:ea typeface="微软雅黑" panose="020B0503020204020204" pitchFamily="34" charset="-122"/>
                <a:cs typeface="Calibri Light"/>
                <a:sym typeface="Arial" panose="020B0604020202020204" pitchFamily="34" charset="0"/>
              </a:rPr>
              <a:t>pulvinar</a:t>
            </a:r>
            <a:r>
              <a:rPr lang="en-US" sz="1107" dirty="0">
                <a:latin typeface="Arial" panose="020B0604020202020204" pitchFamily="34" charset="0"/>
                <a:ea typeface="微软雅黑" panose="020B0503020204020204" pitchFamily="34" charset="-122"/>
                <a:cs typeface="Calibri Light"/>
                <a:sym typeface="Arial" panose="020B0604020202020204" pitchFamily="34" charset="0"/>
              </a:rPr>
              <a:t> </a:t>
            </a:r>
            <a:r>
              <a:rPr lang="en-US" sz="1107" dirty="0" err="1">
                <a:latin typeface="Arial" panose="020B0604020202020204" pitchFamily="34" charset="0"/>
                <a:ea typeface="微软雅黑" panose="020B0503020204020204" pitchFamily="34" charset="-122"/>
                <a:cs typeface="Calibri Light"/>
                <a:sym typeface="Arial" panose="020B0604020202020204" pitchFamily="34" charset="0"/>
              </a:rPr>
              <a:t>blandit</a:t>
            </a:r>
            <a:r>
              <a:rPr lang="en-US" sz="1107" dirty="0">
                <a:latin typeface="Arial" panose="020B0604020202020204" pitchFamily="34" charset="0"/>
                <a:ea typeface="微软雅黑" panose="020B0503020204020204" pitchFamily="34" charset="-122"/>
                <a:cs typeface="Calibri Light"/>
                <a:sym typeface="Arial" panose="020B0604020202020204" pitchFamily="34" charset="0"/>
              </a:rPr>
              <a:t>.</a:t>
            </a:r>
          </a:p>
        </p:txBody>
      </p:sp>
      <p:grpSp>
        <p:nvGrpSpPr>
          <p:cNvPr id="32" name="Group 31"/>
          <p:cNvGrpSpPr/>
          <p:nvPr/>
        </p:nvGrpSpPr>
        <p:grpSpPr>
          <a:xfrm>
            <a:off x="9026348" y="2777184"/>
            <a:ext cx="549801" cy="814149"/>
            <a:chOff x="4705368" y="1983350"/>
            <a:chExt cx="391093" cy="578982"/>
          </a:xfrm>
        </p:grpSpPr>
        <p:sp>
          <p:nvSpPr>
            <p:cNvPr id="22" name="Freeform 14"/>
            <p:cNvSpPr>
              <a:spLocks noChangeArrowheads="1"/>
            </p:cNvSpPr>
            <p:nvPr/>
          </p:nvSpPr>
          <p:spPr bwMode="auto">
            <a:xfrm>
              <a:off x="4705368" y="1983350"/>
              <a:ext cx="391093" cy="578982"/>
            </a:xfrm>
            <a:custGeom>
              <a:avLst/>
              <a:gdLst>
                <a:gd name="T0" fmla="*/ 3375 w 3376"/>
                <a:gd name="T1" fmla="*/ 1688 h 5001"/>
                <a:gd name="T2" fmla="*/ 3375 w 3376"/>
                <a:gd name="T3" fmla="*/ 1688 h 5001"/>
                <a:gd name="T4" fmla="*/ 1688 w 3376"/>
                <a:gd name="T5" fmla="*/ 0 h 5001"/>
                <a:gd name="T6" fmla="*/ 0 w 3376"/>
                <a:gd name="T7" fmla="*/ 1688 h 5001"/>
                <a:gd name="T8" fmla="*/ 469 w 3376"/>
                <a:gd name="T9" fmla="*/ 2875 h 5001"/>
                <a:gd name="T10" fmla="*/ 469 w 3376"/>
                <a:gd name="T11" fmla="*/ 2875 h 5001"/>
                <a:gd name="T12" fmla="*/ 1657 w 3376"/>
                <a:gd name="T13" fmla="*/ 5000 h 5001"/>
                <a:gd name="T14" fmla="*/ 1657 w 3376"/>
                <a:gd name="T15" fmla="*/ 5000 h 5001"/>
                <a:gd name="T16" fmla="*/ 1719 w 3376"/>
                <a:gd name="T17" fmla="*/ 5000 h 5001"/>
                <a:gd name="T18" fmla="*/ 1750 w 3376"/>
                <a:gd name="T19" fmla="*/ 5000 h 5001"/>
                <a:gd name="T20" fmla="*/ 2907 w 3376"/>
                <a:gd name="T21" fmla="*/ 2875 h 5001"/>
                <a:gd name="T22" fmla="*/ 2907 w 3376"/>
                <a:gd name="T23" fmla="*/ 2875 h 5001"/>
                <a:gd name="T24" fmla="*/ 3375 w 3376"/>
                <a:gd name="T25" fmla="*/ 1688 h 50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76" h="5001">
                  <a:moveTo>
                    <a:pt x="3375" y="1688"/>
                  </a:moveTo>
                  <a:lnTo>
                    <a:pt x="3375" y="1688"/>
                  </a:lnTo>
                  <a:cubicBezTo>
                    <a:pt x="3375" y="751"/>
                    <a:pt x="2625" y="0"/>
                    <a:pt x="1688" y="0"/>
                  </a:cubicBezTo>
                  <a:cubicBezTo>
                    <a:pt x="750" y="0"/>
                    <a:pt x="0" y="751"/>
                    <a:pt x="0" y="1688"/>
                  </a:cubicBezTo>
                  <a:cubicBezTo>
                    <a:pt x="0" y="2157"/>
                    <a:pt x="188" y="2563"/>
                    <a:pt x="469" y="2875"/>
                  </a:cubicBezTo>
                  <a:lnTo>
                    <a:pt x="469" y="2875"/>
                  </a:lnTo>
                  <a:cubicBezTo>
                    <a:pt x="469" y="2875"/>
                    <a:pt x="1469" y="3844"/>
                    <a:pt x="1657" y="5000"/>
                  </a:cubicBezTo>
                  <a:lnTo>
                    <a:pt x="1657" y="5000"/>
                  </a:lnTo>
                  <a:cubicBezTo>
                    <a:pt x="1719" y="5000"/>
                    <a:pt x="1719" y="5000"/>
                    <a:pt x="1719" y="5000"/>
                  </a:cubicBezTo>
                  <a:cubicBezTo>
                    <a:pt x="1750" y="5000"/>
                    <a:pt x="1750" y="5000"/>
                    <a:pt x="1750" y="5000"/>
                  </a:cubicBezTo>
                  <a:cubicBezTo>
                    <a:pt x="1938" y="3844"/>
                    <a:pt x="2907" y="2875"/>
                    <a:pt x="2907" y="2875"/>
                  </a:cubicBezTo>
                  <a:lnTo>
                    <a:pt x="2907" y="2875"/>
                  </a:lnTo>
                  <a:cubicBezTo>
                    <a:pt x="3219" y="2563"/>
                    <a:pt x="3375" y="2157"/>
                    <a:pt x="3375" y="1688"/>
                  </a:cubicBezTo>
                </a:path>
              </a:pathLst>
            </a:custGeom>
            <a:solidFill>
              <a:schemeClr val="accent4"/>
            </a:solidFill>
            <a:ln w="38100" cmpd="sng">
              <a:noFill/>
            </a:ln>
            <a:effec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9" name="Oval 28"/>
            <p:cNvSpPr>
              <a:spLocks noChangeAspect="1"/>
            </p:cNvSpPr>
            <p:nvPr/>
          </p:nvSpPr>
          <p:spPr>
            <a:xfrm>
              <a:off x="4783810" y="2052951"/>
              <a:ext cx="244583" cy="244583"/>
            </a:xfrm>
            <a:prstGeom prst="ellipse">
              <a:avLst/>
            </a:prstGeom>
            <a:solidFill>
              <a:srgbClr val="FFFFFF"/>
            </a:solidFill>
            <a:ln w="381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6" name="Group 35"/>
          <p:cNvGrpSpPr/>
          <p:nvPr/>
        </p:nvGrpSpPr>
        <p:grpSpPr>
          <a:xfrm>
            <a:off x="2265403" y="2062759"/>
            <a:ext cx="430624" cy="474912"/>
            <a:chOff x="2948595" y="12050544"/>
            <a:chExt cx="550578" cy="607204"/>
          </a:xfrm>
          <a:solidFill>
            <a:schemeClr val="accent2"/>
          </a:solidFill>
        </p:grpSpPr>
        <p:sp>
          <p:nvSpPr>
            <p:cNvPr id="39" name="Freeform 212"/>
            <p:cNvSpPr>
              <a:spLocks noChangeArrowheads="1"/>
            </p:cNvSpPr>
            <p:nvPr/>
          </p:nvSpPr>
          <p:spPr bwMode="auto">
            <a:xfrm>
              <a:off x="2948595" y="12050544"/>
              <a:ext cx="550578" cy="423630"/>
            </a:xfrm>
            <a:custGeom>
              <a:avLst/>
              <a:gdLst>
                <a:gd name="T0" fmla="*/ 478 w 514"/>
                <a:gd name="T1" fmla="*/ 146 h 398"/>
                <a:gd name="T2" fmla="*/ 513 w 514"/>
                <a:gd name="T3" fmla="*/ 0 h 398"/>
                <a:gd name="T4" fmla="*/ 367 w 514"/>
                <a:gd name="T5" fmla="*/ 35 h 398"/>
                <a:gd name="T6" fmla="*/ 403 w 514"/>
                <a:gd name="T7" fmla="*/ 76 h 398"/>
                <a:gd name="T8" fmla="*/ 263 w 514"/>
                <a:gd name="T9" fmla="*/ 216 h 398"/>
                <a:gd name="T10" fmla="*/ 204 w 514"/>
                <a:gd name="T11" fmla="*/ 158 h 398"/>
                <a:gd name="T12" fmla="*/ 0 w 514"/>
                <a:gd name="T13" fmla="*/ 362 h 398"/>
                <a:gd name="T14" fmla="*/ 41 w 514"/>
                <a:gd name="T15" fmla="*/ 397 h 398"/>
                <a:gd name="T16" fmla="*/ 41 w 514"/>
                <a:gd name="T17" fmla="*/ 397 h 398"/>
                <a:gd name="T18" fmla="*/ 204 w 514"/>
                <a:gd name="T19" fmla="*/ 234 h 398"/>
                <a:gd name="T20" fmla="*/ 263 w 514"/>
                <a:gd name="T21" fmla="*/ 292 h 398"/>
                <a:gd name="T22" fmla="*/ 443 w 514"/>
                <a:gd name="T23" fmla="*/ 111 h 398"/>
                <a:gd name="T24" fmla="*/ 478 w 514"/>
                <a:gd name="T25" fmla="*/ 146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4" h="398">
                  <a:moveTo>
                    <a:pt x="478" y="146"/>
                  </a:moveTo>
                  <a:lnTo>
                    <a:pt x="513" y="0"/>
                  </a:lnTo>
                  <a:lnTo>
                    <a:pt x="367" y="35"/>
                  </a:lnTo>
                  <a:lnTo>
                    <a:pt x="403" y="76"/>
                  </a:lnTo>
                  <a:lnTo>
                    <a:pt x="263" y="216"/>
                  </a:lnTo>
                  <a:lnTo>
                    <a:pt x="204" y="158"/>
                  </a:lnTo>
                  <a:lnTo>
                    <a:pt x="0" y="362"/>
                  </a:lnTo>
                  <a:lnTo>
                    <a:pt x="41" y="397"/>
                  </a:lnTo>
                  <a:lnTo>
                    <a:pt x="41" y="397"/>
                  </a:lnTo>
                  <a:lnTo>
                    <a:pt x="204" y="234"/>
                  </a:lnTo>
                  <a:lnTo>
                    <a:pt x="263" y="292"/>
                  </a:lnTo>
                  <a:lnTo>
                    <a:pt x="443" y="111"/>
                  </a:lnTo>
                  <a:lnTo>
                    <a:pt x="478" y="146"/>
                  </a:lnTo>
                </a:path>
              </a:pathLst>
            </a:custGeom>
            <a:grpFill/>
            <a:ln>
              <a:noFill/>
            </a:ln>
            <a:effectLst/>
          </p:spPr>
          <p:txBody>
            <a:bodyPr wrap="none" lIns="80345" tIns="40172" rIns="80345" bIns="40172"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0" name="Freeform 213"/>
            <p:cNvSpPr>
              <a:spLocks noChangeArrowheads="1"/>
            </p:cNvSpPr>
            <p:nvPr/>
          </p:nvSpPr>
          <p:spPr bwMode="auto">
            <a:xfrm>
              <a:off x="3000361" y="12511829"/>
              <a:ext cx="79997" cy="145919"/>
            </a:xfrm>
            <a:custGeom>
              <a:avLst/>
              <a:gdLst>
                <a:gd name="T0" fmla="*/ 0 w 77"/>
                <a:gd name="T1" fmla="*/ 134 h 135"/>
                <a:gd name="T2" fmla="*/ 76 w 77"/>
                <a:gd name="T3" fmla="*/ 134 h 135"/>
                <a:gd name="T4" fmla="*/ 76 w 77"/>
                <a:gd name="T5" fmla="*/ 0 h 135"/>
                <a:gd name="T6" fmla="*/ 0 w 77"/>
                <a:gd name="T7" fmla="*/ 0 h 135"/>
                <a:gd name="T8" fmla="*/ 0 w 77"/>
                <a:gd name="T9" fmla="*/ 134 h 135"/>
              </a:gdLst>
              <a:ahLst/>
              <a:cxnLst>
                <a:cxn ang="0">
                  <a:pos x="T0" y="T1"/>
                </a:cxn>
                <a:cxn ang="0">
                  <a:pos x="T2" y="T3"/>
                </a:cxn>
                <a:cxn ang="0">
                  <a:pos x="T4" y="T5"/>
                </a:cxn>
                <a:cxn ang="0">
                  <a:pos x="T6" y="T7"/>
                </a:cxn>
                <a:cxn ang="0">
                  <a:pos x="T8" y="T9"/>
                </a:cxn>
              </a:cxnLst>
              <a:rect l="0" t="0" r="r" b="b"/>
              <a:pathLst>
                <a:path w="77" h="135">
                  <a:moveTo>
                    <a:pt x="0" y="134"/>
                  </a:moveTo>
                  <a:lnTo>
                    <a:pt x="76" y="134"/>
                  </a:lnTo>
                  <a:lnTo>
                    <a:pt x="76" y="0"/>
                  </a:lnTo>
                  <a:lnTo>
                    <a:pt x="0" y="0"/>
                  </a:lnTo>
                  <a:lnTo>
                    <a:pt x="0" y="134"/>
                  </a:lnTo>
                </a:path>
              </a:pathLst>
            </a:custGeom>
            <a:grpFill/>
            <a:ln>
              <a:noFill/>
            </a:ln>
            <a:effectLst/>
          </p:spPr>
          <p:txBody>
            <a:bodyPr wrap="none" lIns="80345" tIns="40172" rIns="80345" bIns="40172"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1" name="Freeform 214"/>
            <p:cNvSpPr>
              <a:spLocks noChangeArrowheads="1"/>
            </p:cNvSpPr>
            <p:nvPr/>
          </p:nvSpPr>
          <p:spPr bwMode="auto">
            <a:xfrm>
              <a:off x="3127415" y="12436518"/>
              <a:ext cx="75292" cy="216522"/>
            </a:xfrm>
            <a:custGeom>
              <a:avLst/>
              <a:gdLst>
                <a:gd name="T0" fmla="*/ 0 w 71"/>
                <a:gd name="T1" fmla="*/ 204 h 205"/>
                <a:gd name="T2" fmla="*/ 70 w 71"/>
                <a:gd name="T3" fmla="*/ 204 h 205"/>
                <a:gd name="T4" fmla="*/ 70 w 71"/>
                <a:gd name="T5" fmla="*/ 0 h 205"/>
                <a:gd name="T6" fmla="*/ 0 w 71"/>
                <a:gd name="T7" fmla="*/ 0 h 205"/>
                <a:gd name="T8" fmla="*/ 0 w 71"/>
                <a:gd name="T9" fmla="*/ 204 h 205"/>
              </a:gdLst>
              <a:ahLst/>
              <a:cxnLst>
                <a:cxn ang="0">
                  <a:pos x="T0" y="T1"/>
                </a:cxn>
                <a:cxn ang="0">
                  <a:pos x="T2" y="T3"/>
                </a:cxn>
                <a:cxn ang="0">
                  <a:pos x="T4" y="T5"/>
                </a:cxn>
                <a:cxn ang="0">
                  <a:pos x="T6" y="T7"/>
                </a:cxn>
                <a:cxn ang="0">
                  <a:pos x="T8" y="T9"/>
                </a:cxn>
              </a:cxnLst>
              <a:rect l="0" t="0" r="r" b="b"/>
              <a:pathLst>
                <a:path w="71" h="205">
                  <a:moveTo>
                    <a:pt x="0" y="204"/>
                  </a:moveTo>
                  <a:lnTo>
                    <a:pt x="70" y="204"/>
                  </a:lnTo>
                  <a:lnTo>
                    <a:pt x="70" y="0"/>
                  </a:lnTo>
                  <a:lnTo>
                    <a:pt x="0" y="0"/>
                  </a:lnTo>
                  <a:lnTo>
                    <a:pt x="0" y="204"/>
                  </a:lnTo>
                </a:path>
              </a:pathLst>
            </a:custGeom>
            <a:grpFill/>
            <a:ln>
              <a:noFill/>
            </a:ln>
            <a:effectLst/>
          </p:spPr>
          <p:txBody>
            <a:bodyPr wrap="none" lIns="80345" tIns="40172" rIns="80345" bIns="40172"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2" name="Freeform 215"/>
            <p:cNvSpPr>
              <a:spLocks noChangeArrowheads="1"/>
            </p:cNvSpPr>
            <p:nvPr/>
          </p:nvSpPr>
          <p:spPr bwMode="auto">
            <a:xfrm>
              <a:off x="3259178" y="12365915"/>
              <a:ext cx="79999" cy="287126"/>
            </a:xfrm>
            <a:custGeom>
              <a:avLst/>
              <a:gdLst>
                <a:gd name="T0" fmla="*/ 0 w 76"/>
                <a:gd name="T1" fmla="*/ 268 h 269"/>
                <a:gd name="T2" fmla="*/ 75 w 76"/>
                <a:gd name="T3" fmla="*/ 268 h 269"/>
                <a:gd name="T4" fmla="*/ 75 w 76"/>
                <a:gd name="T5" fmla="*/ 0 h 269"/>
                <a:gd name="T6" fmla="*/ 0 w 76"/>
                <a:gd name="T7" fmla="*/ 0 h 269"/>
                <a:gd name="T8" fmla="*/ 0 w 76"/>
                <a:gd name="T9" fmla="*/ 268 h 269"/>
              </a:gdLst>
              <a:ahLst/>
              <a:cxnLst>
                <a:cxn ang="0">
                  <a:pos x="T0" y="T1"/>
                </a:cxn>
                <a:cxn ang="0">
                  <a:pos x="T2" y="T3"/>
                </a:cxn>
                <a:cxn ang="0">
                  <a:pos x="T4" y="T5"/>
                </a:cxn>
                <a:cxn ang="0">
                  <a:pos x="T6" y="T7"/>
                </a:cxn>
                <a:cxn ang="0">
                  <a:pos x="T8" y="T9"/>
                </a:cxn>
              </a:cxnLst>
              <a:rect l="0" t="0" r="r" b="b"/>
              <a:pathLst>
                <a:path w="76" h="269">
                  <a:moveTo>
                    <a:pt x="0" y="268"/>
                  </a:moveTo>
                  <a:lnTo>
                    <a:pt x="75" y="268"/>
                  </a:lnTo>
                  <a:lnTo>
                    <a:pt x="75" y="0"/>
                  </a:lnTo>
                  <a:lnTo>
                    <a:pt x="0" y="0"/>
                  </a:lnTo>
                  <a:lnTo>
                    <a:pt x="0" y="268"/>
                  </a:lnTo>
                </a:path>
              </a:pathLst>
            </a:custGeom>
            <a:grpFill/>
            <a:ln>
              <a:noFill/>
            </a:ln>
            <a:effectLst/>
          </p:spPr>
          <p:txBody>
            <a:bodyPr wrap="none" lIns="80345" tIns="40172" rIns="80345" bIns="40172"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3" name="Freeform 216"/>
            <p:cNvSpPr>
              <a:spLocks noChangeArrowheads="1"/>
            </p:cNvSpPr>
            <p:nvPr/>
          </p:nvSpPr>
          <p:spPr bwMode="auto">
            <a:xfrm>
              <a:off x="3390939" y="12290601"/>
              <a:ext cx="79999" cy="362437"/>
            </a:xfrm>
            <a:custGeom>
              <a:avLst/>
              <a:gdLst>
                <a:gd name="T0" fmla="*/ 0 w 77"/>
                <a:gd name="T1" fmla="*/ 338 h 339"/>
                <a:gd name="T2" fmla="*/ 76 w 77"/>
                <a:gd name="T3" fmla="*/ 338 h 339"/>
                <a:gd name="T4" fmla="*/ 76 w 77"/>
                <a:gd name="T5" fmla="*/ 0 h 339"/>
                <a:gd name="T6" fmla="*/ 0 w 77"/>
                <a:gd name="T7" fmla="*/ 0 h 339"/>
                <a:gd name="T8" fmla="*/ 0 w 77"/>
                <a:gd name="T9" fmla="*/ 338 h 339"/>
              </a:gdLst>
              <a:ahLst/>
              <a:cxnLst>
                <a:cxn ang="0">
                  <a:pos x="T0" y="T1"/>
                </a:cxn>
                <a:cxn ang="0">
                  <a:pos x="T2" y="T3"/>
                </a:cxn>
                <a:cxn ang="0">
                  <a:pos x="T4" y="T5"/>
                </a:cxn>
                <a:cxn ang="0">
                  <a:pos x="T6" y="T7"/>
                </a:cxn>
                <a:cxn ang="0">
                  <a:pos x="T8" y="T9"/>
                </a:cxn>
              </a:cxnLst>
              <a:rect l="0" t="0" r="r" b="b"/>
              <a:pathLst>
                <a:path w="77" h="339">
                  <a:moveTo>
                    <a:pt x="0" y="338"/>
                  </a:moveTo>
                  <a:lnTo>
                    <a:pt x="76" y="338"/>
                  </a:lnTo>
                  <a:lnTo>
                    <a:pt x="76" y="0"/>
                  </a:lnTo>
                  <a:lnTo>
                    <a:pt x="0" y="0"/>
                  </a:lnTo>
                  <a:lnTo>
                    <a:pt x="0" y="338"/>
                  </a:lnTo>
                </a:path>
              </a:pathLst>
            </a:custGeom>
            <a:grpFill/>
            <a:ln>
              <a:noFill/>
            </a:ln>
            <a:effectLst/>
          </p:spPr>
          <p:txBody>
            <a:bodyPr wrap="none" lIns="80345" tIns="40172" rIns="80345" bIns="40172"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44" name="AutoShape 123"/>
          <p:cNvSpPr>
            <a:spLocks/>
          </p:cNvSpPr>
          <p:nvPr/>
        </p:nvSpPr>
        <p:spPr bwMode="auto">
          <a:xfrm>
            <a:off x="5043244" y="4363004"/>
            <a:ext cx="430445" cy="4736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6949"/>
                </a:moveTo>
                <a:cubicBezTo>
                  <a:pt x="21599" y="7542"/>
                  <a:pt x="21407" y="8153"/>
                  <a:pt x="21017" y="8781"/>
                </a:cubicBezTo>
                <a:cubicBezTo>
                  <a:pt x="20628" y="9416"/>
                  <a:pt x="20109" y="10015"/>
                  <a:pt x="19458" y="10585"/>
                </a:cubicBezTo>
                <a:cubicBezTo>
                  <a:pt x="18806" y="11152"/>
                  <a:pt x="18040" y="11651"/>
                  <a:pt x="17159" y="12083"/>
                </a:cubicBezTo>
                <a:cubicBezTo>
                  <a:pt x="16275" y="12512"/>
                  <a:pt x="15327" y="12820"/>
                  <a:pt x="14315" y="12996"/>
                </a:cubicBezTo>
                <a:cubicBezTo>
                  <a:pt x="13880" y="13090"/>
                  <a:pt x="13492" y="13284"/>
                  <a:pt x="13151" y="13578"/>
                </a:cubicBezTo>
                <a:cubicBezTo>
                  <a:pt x="12809" y="13872"/>
                  <a:pt x="12641" y="14204"/>
                  <a:pt x="12641" y="14571"/>
                </a:cubicBezTo>
                <a:cubicBezTo>
                  <a:pt x="12641" y="14900"/>
                  <a:pt x="12713" y="15140"/>
                  <a:pt x="12865" y="15293"/>
                </a:cubicBezTo>
                <a:cubicBezTo>
                  <a:pt x="13015" y="15449"/>
                  <a:pt x="13177" y="15596"/>
                  <a:pt x="13364" y="15728"/>
                </a:cubicBezTo>
                <a:cubicBezTo>
                  <a:pt x="13546" y="15866"/>
                  <a:pt x="13717" y="16010"/>
                  <a:pt x="13874" y="16169"/>
                </a:cubicBezTo>
                <a:cubicBezTo>
                  <a:pt x="14032" y="16330"/>
                  <a:pt x="14125" y="16574"/>
                  <a:pt x="14160" y="16903"/>
                </a:cubicBezTo>
                <a:cubicBezTo>
                  <a:pt x="14195" y="17117"/>
                  <a:pt x="14187" y="17340"/>
                  <a:pt x="14133" y="17564"/>
                </a:cubicBezTo>
                <a:cubicBezTo>
                  <a:pt x="14099" y="17696"/>
                  <a:pt x="14200" y="17805"/>
                  <a:pt x="14432" y="17893"/>
                </a:cubicBezTo>
                <a:cubicBezTo>
                  <a:pt x="14667" y="17981"/>
                  <a:pt x="14956" y="18069"/>
                  <a:pt x="15295" y="18154"/>
                </a:cubicBezTo>
                <a:cubicBezTo>
                  <a:pt x="15637" y="18236"/>
                  <a:pt x="15987" y="18342"/>
                  <a:pt x="16344" y="18468"/>
                </a:cubicBezTo>
                <a:cubicBezTo>
                  <a:pt x="16705" y="18595"/>
                  <a:pt x="16975" y="18756"/>
                  <a:pt x="17164" y="18953"/>
                </a:cubicBezTo>
                <a:cubicBezTo>
                  <a:pt x="17266" y="19050"/>
                  <a:pt x="17351" y="19232"/>
                  <a:pt x="17415" y="19511"/>
                </a:cubicBezTo>
                <a:cubicBezTo>
                  <a:pt x="17477" y="19790"/>
                  <a:pt x="17519" y="20090"/>
                  <a:pt x="17535" y="20416"/>
                </a:cubicBezTo>
                <a:cubicBezTo>
                  <a:pt x="17554" y="20727"/>
                  <a:pt x="17527" y="21000"/>
                  <a:pt x="17463" y="21241"/>
                </a:cubicBezTo>
                <a:cubicBezTo>
                  <a:pt x="17394" y="21479"/>
                  <a:pt x="17268" y="21599"/>
                  <a:pt x="17089" y="21599"/>
                </a:cubicBezTo>
                <a:lnTo>
                  <a:pt x="4496" y="21599"/>
                </a:lnTo>
                <a:cubicBezTo>
                  <a:pt x="4328" y="21599"/>
                  <a:pt x="4205" y="21479"/>
                  <a:pt x="4130" y="21241"/>
                </a:cubicBezTo>
                <a:cubicBezTo>
                  <a:pt x="4061" y="21000"/>
                  <a:pt x="4032" y="20727"/>
                  <a:pt x="4048" y="20416"/>
                </a:cubicBezTo>
                <a:cubicBezTo>
                  <a:pt x="4066" y="20090"/>
                  <a:pt x="4109" y="19790"/>
                  <a:pt x="4170" y="19511"/>
                </a:cubicBezTo>
                <a:cubicBezTo>
                  <a:pt x="4235" y="19232"/>
                  <a:pt x="4317" y="19050"/>
                  <a:pt x="4421" y="18953"/>
                </a:cubicBezTo>
                <a:cubicBezTo>
                  <a:pt x="4616" y="18768"/>
                  <a:pt x="4889" y="18606"/>
                  <a:pt x="5239" y="18474"/>
                </a:cubicBezTo>
                <a:cubicBezTo>
                  <a:pt x="5588" y="18345"/>
                  <a:pt x="5933" y="18236"/>
                  <a:pt x="6269" y="18154"/>
                </a:cubicBezTo>
                <a:cubicBezTo>
                  <a:pt x="6606" y="18069"/>
                  <a:pt x="6897" y="17984"/>
                  <a:pt x="7145" y="17901"/>
                </a:cubicBezTo>
                <a:cubicBezTo>
                  <a:pt x="7394" y="17816"/>
                  <a:pt x="7498" y="17705"/>
                  <a:pt x="7463" y="17564"/>
                </a:cubicBezTo>
                <a:cubicBezTo>
                  <a:pt x="7428" y="17432"/>
                  <a:pt x="7412" y="17311"/>
                  <a:pt x="7412" y="17205"/>
                </a:cubicBezTo>
                <a:lnTo>
                  <a:pt x="7412" y="16903"/>
                </a:lnTo>
                <a:cubicBezTo>
                  <a:pt x="7428" y="16574"/>
                  <a:pt x="7519" y="16330"/>
                  <a:pt x="7687" y="16169"/>
                </a:cubicBezTo>
                <a:cubicBezTo>
                  <a:pt x="7853" y="16010"/>
                  <a:pt x="8034" y="15866"/>
                  <a:pt x="8224" y="15728"/>
                </a:cubicBezTo>
                <a:cubicBezTo>
                  <a:pt x="8416" y="15593"/>
                  <a:pt x="8584" y="15446"/>
                  <a:pt x="8729" y="15293"/>
                </a:cubicBezTo>
                <a:cubicBezTo>
                  <a:pt x="8873" y="15140"/>
                  <a:pt x="8945" y="14900"/>
                  <a:pt x="8945" y="14571"/>
                </a:cubicBezTo>
                <a:cubicBezTo>
                  <a:pt x="8945" y="14204"/>
                  <a:pt x="8777" y="13875"/>
                  <a:pt x="8440" y="13578"/>
                </a:cubicBezTo>
                <a:cubicBezTo>
                  <a:pt x="8104" y="13281"/>
                  <a:pt x="7706" y="13090"/>
                  <a:pt x="7247" y="12996"/>
                </a:cubicBezTo>
                <a:cubicBezTo>
                  <a:pt x="6251" y="12811"/>
                  <a:pt x="5311" y="12497"/>
                  <a:pt x="4435" y="12062"/>
                </a:cubicBezTo>
                <a:cubicBezTo>
                  <a:pt x="3554" y="11628"/>
                  <a:pt x="2790" y="11128"/>
                  <a:pt x="2133" y="10570"/>
                </a:cubicBezTo>
                <a:cubicBezTo>
                  <a:pt x="1479" y="10012"/>
                  <a:pt x="958" y="9416"/>
                  <a:pt x="574" y="8781"/>
                </a:cubicBezTo>
                <a:cubicBezTo>
                  <a:pt x="189" y="8153"/>
                  <a:pt x="0" y="7542"/>
                  <a:pt x="0" y="6949"/>
                </a:cubicBezTo>
                <a:lnTo>
                  <a:pt x="0" y="4320"/>
                </a:lnTo>
                <a:cubicBezTo>
                  <a:pt x="0" y="4009"/>
                  <a:pt x="93" y="3756"/>
                  <a:pt x="285" y="3553"/>
                </a:cubicBezTo>
                <a:cubicBezTo>
                  <a:pt x="475" y="3354"/>
                  <a:pt x="712" y="3254"/>
                  <a:pt x="998" y="3254"/>
                </a:cubicBezTo>
                <a:lnTo>
                  <a:pt x="5124" y="3254"/>
                </a:lnTo>
                <a:cubicBezTo>
                  <a:pt x="5108" y="3139"/>
                  <a:pt x="5097" y="3025"/>
                  <a:pt x="5097" y="2901"/>
                </a:cubicBezTo>
                <a:lnTo>
                  <a:pt x="5097" y="2564"/>
                </a:lnTo>
                <a:lnTo>
                  <a:pt x="5097" y="2505"/>
                </a:lnTo>
                <a:cubicBezTo>
                  <a:pt x="5097" y="2005"/>
                  <a:pt x="5118" y="1594"/>
                  <a:pt x="5156" y="1265"/>
                </a:cubicBezTo>
                <a:cubicBezTo>
                  <a:pt x="5193" y="939"/>
                  <a:pt x="5260" y="684"/>
                  <a:pt x="5353" y="499"/>
                </a:cubicBezTo>
                <a:cubicBezTo>
                  <a:pt x="5444" y="320"/>
                  <a:pt x="5580" y="187"/>
                  <a:pt x="5754" y="111"/>
                </a:cubicBezTo>
                <a:cubicBezTo>
                  <a:pt x="5928" y="38"/>
                  <a:pt x="6165" y="0"/>
                  <a:pt x="6464" y="0"/>
                </a:cubicBezTo>
                <a:lnTo>
                  <a:pt x="15132" y="0"/>
                </a:lnTo>
                <a:cubicBezTo>
                  <a:pt x="15410" y="0"/>
                  <a:pt x="15645" y="38"/>
                  <a:pt x="15829" y="111"/>
                </a:cubicBezTo>
                <a:cubicBezTo>
                  <a:pt x="16011" y="187"/>
                  <a:pt x="16149" y="320"/>
                  <a:pt x="16243" y="499"/>
                </a:cubicBezTo>
                <a:cubicBezTo>
                  <a:pt x="16336" y="684"/>
                  <a:pt x="16403" y="939"/>
                  <a:pt x="16435" y="1265"/>
                </a:cubicBezTo>
                <a:cubicBezTo>
                  <a:pt x="16470" y="1594"/>
                  <a:pt x="16486" y="2006"/>
                  <a:pt x="16486" y="2505"/>
                </a:cubicBezTo>
                <a:lnTo>
                  <a:pt x="16486" y="2863"/>
                </a:lnTo>
                <a:cubicBezTo>
                  <a:pt x="16486" y="2989"/>
                  <a:pt x="16478" y="3119"/>
                  <a:pt x="16459" y="3251"/>
                </a:cubicBezTo>
                <a:lnTo>
                  <a:pt x="20603" y="3251"/>
                </a:lnTo>
                <a:cubicBezTo>
                  <a:pt x="20884" y="3251"/>
                  <a:pt x="21119" y="3351"/>
                  <a:pt x="21314" y="3550"/>
                </a:cubicBezTo>
                <a:cubicBezTo>
                  <a:pt x="21503" y="3753"/>
                  <a:pt x="21599" y="4006"/>
                  <a:pt x="21599" y="4317"/>
                </a:cubicBezTo>
                <a:lnTo>
                  <a:pt x="21599" y="6949"/>
                </a:lnTo>
                <a:close/>
                <a:moveTo>
                  <a:pt x="6283" y="10550"/>
                </a:moveTo>
                <a:cubicBezTo>
                  <a:pt x="6072" y="9798"/>
                  <a:pt x="5882" y="8978"/>
                  <a:pt x="5714" y="8082"/>
                </a:cubicBezTo>
                <a:cubicBezTo>
                  <a:pt x="5548" y="7189"/>
                  <a:pt x="5407" y="6299"/>
                  <a:pt x="5287" y="5415"/>
                </a:cubicBezTo>
                <a:lnTo>
                  <a:pt x="1962" y="5415"/>
                </a:lnTo>
                <a:lnTo>
                  <a:pt x="1962" y="6949"/>
                </a:lnTo>
                <a:cubicBezTo>
                  <a:pt x="1962" y="7137"/>
                  <a:pt x="2064" y="7389"/>
                  <a:pt x="2264" y="7709"/>
                </a:cubicBezTo>
                <a:cubicBezTo>
                  <a:pt x="2462" y="8029"/>
                  <a:pt x="2753" y="8358"/>
                  <a:pt x="3126" y="8699"/>
                </a:cubicBezTo>
                <a:cubicBezTo>
                  <a:pt x="3500" y="9040"/>
                  <a:pt x="3954" y="9381"/>
                  <a:pt x="4488" y="9707"/>
                </a:cubicBezTo>
                <a:cubicBezTo>
                  <a:pt x="5022" y="10033"/>
                  <a:pt x="5618" y="10315"/>
                  <a:pt x="6283" y="10550"/>
                </a:cubicBezTo>
                <a:moveTo>
                  <a:pt x="19629" y="5415"/>
                </a:moveTo>
                <a:lnTo>
                  <a:pt x="16280" y="5415"/>
                </a:lnTo>
                <a:cubicBezTo>
                  <a:pt x="16179" y="6299"/>
                  <a:pt x="16043" y="7189"/>
                  <a:pt x="15877" y="8082"/>
                </a:cubicBezTo>
                <a:cubicBezTo>
                  <a:pt x="15712" y="8978"/>
                  <a:pt x="15522" y="9798"/>
                  <a:pt x="15308" y="10550"/>
                </a:cubicBezTo>
                <a:cubicBezTo>
                  <a:pt x="15973" y="10315"/>
                  <a:pt x="16574" y="10033"/>
                  <a:pt x="17105" y="9707"/>
                </a:cubicBezTo>
                <a:cubicBezTo>
                  <a:pt x="17637" y="9381"/>
                  <a:pt x="18091" y="9040"/>
                  <a:pt x="18467" y="8699"/>
                </a:cubicBezTo>
                <a:cubicBezTo>
                  <a:pt x="18844" y="8358"/>
                  <a:pt x="19130" y="8029"/>
                  <a:pt x="19330" y="7709"/>
                </a:cubicBezTo>
                <a:cubicBezTo>
                  <a:pt x="19530" y="7389"/>
                  <a:pt x="19629" y="7137"/>
                  <a:pt x="19629" y="6949"/>
                </a:cubicBezTo>
                <a:lnTo>
                  <a:pt x="19629" y="5415"/>
                </a:lnTo>
                <a:close/>
              </a:path>
            </a:pathLst>
          </a:custGeom>
          <a:solidFill>
            <a:schemeClr val="accent3"/>
          </a:solidFill>
          <a:ln>
            <a:noFill/>
          </a:ln>
          <a:effectLst/>
          <a:extLst/>
        </p:spPr>
        <p:txBody>
          <a:bodyPr lIns="53564" tIns="53564" rIns="53564" bIns="53564" anchor="ctr"/>
          <a:lstStyle/>
          <a:p>
            <a:pPr defTabSz="482055">
              <a:defRPr/>
            </a:pPr>
            <a:endParaRPr lang="es-ES" sz="3058" dirty="0">
              <a:solidFill>
                <a:schemeClr val="bg1"/>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46" name="AutoShape 66"/>
          <p:cNvSpPr>
            <a:spLocks/>
          </p:cNvSpPr>
          <p:nvPr/>
        </p:nvSpPr>
        <p:spPr bwMode="auto">
          <a:xfrm>
            <a:off x="9115670" y="2227017"/>
            <a:ext cx="396737" cy="396840"/>
          </a:xfrm>
          <a:custGeom>
            <a:avLst/>
            <a:gdLst>
              <a:gd name="T0" fmla="*/ 10799 w 21598"/>
              <a:gd name="T1" fmla="*/ 10800 h 21600"/>
              <a:gd name="T2" fmla="*/ 10799 w 21598"/>
              <a:gd name="T3" fmla="*/ 10800 h 21600"/>
              <a:gd name="T4" fmla="*/ 10799 w 21598"/>
              <a:gd name="T5" fmla="*/ 10800 h 21600"/>
              <a:gd name="T6" fmla="*/ 10799 w 21598"/>
              <a:gd name="T7" fmla="*/ 10800 h 21600"/>
            </a:gdLst>
            <a:ahLst/>
            <a:cxnLst>
              <a:cxn ang="0">
                <a:pos x="T0" y="T1"/>
              </a:cxn>
              <a:cxn ang="0">
                <a:pos x="T2" y="T3"/>
              </a:cxn>
              <a:cxn ang="0">
                <a:pos x="T4" y="T5"/>
              </a:cxn>
              <a:cxn ang="0">
                <a:pos x="T6" y="T7"/>
              </a:cxn>
            </a:cxnLst>
            <a:rect l="0" t="0" r="r" b="b"/>
            <a:pathLst>
              <a:path w="21598" h="21600">
                <a:moveTo>
                  <a:pt x="17537" y="12697"/>
                </a:moveTo>
                <a:lnTo>
                  <a:pt x="19798" y="9997"/>
                </a:lnTo>
                <a:lnTo>
                  <a:pt x="19798" y="17284"/>
                </a:lnTo>
                <a:cubicBezTo>
                  <a:pt x="19798" y="17874"/>
                  <a:pt x="19700" y="18429"/>
                  <a:pt x="19505" y="18949"/>
                </a:cubicBezTo>
                <a:cubicBezTo>
                  <a:pt x="19309" y="19469"/>
                  <a:pt x="19049" y="19928"/>
                  <a:pt x="18721" y="20321"/>
                </a:cubicBezTo>
                <a:cubicBezTo>
                  <a:pt x="18394" y="20715"/>
                  <a:pt x="18014" y="21027"/>
                  <a:pt x="17583" y="21256"/>
                </a:cubicBezTo>
                <a:cubicBezTo>
                  <a:pt x="17153" y="21485"/>
                  <a:pt x="16690" y="21599"/>
                  <a:pt x="16188" y="21599"/>
                </a:cubicBezTo>
                <a:lnTo>
                  <a:pt x="3595" y="21599"/>
                </a:lnTo>
                <a:cubicBezTo>
                  <a:pt x="3103" y="21599"/>
                  <a:pt x="2635" y="21485"/>
                  <a:pt x="2195" y="21256"/>
                </a:cubicBezTo>
                <a:cubicBezTo>
                  <a:pt x="1754" y="21027"/>
                  <a:pt x="1372" y="20715"/>
                  <a:pt x="1052" y="20321"/>
                </a:cubicBezTo>
                <a:cubicBezTo>
                  <a:pt x="734" y="19928"/>
                  <a:pt x="477" y="19469"/>
                  <a:pt x="286" y="18949"/>
                </a:cubicBezTo>
                <a:cubicBezTo>
                  <a:pt x="95" y="18429"/>
                  <a:pt x="0" y="17874"/>
                  <a:pt x="0" y="17284"/>
                </a:cubicBezTo>
                <a:lnTo>
                  <a:pt x="0" y="4315"/>
                </a:lnTo>
                <a:cubicBezTo>
                  <a:pt x="0" y="3722"/>
                  <a:pt x="95" y="3164"/>
                  <a:pt x="286" y="2632"/>
                </a:cubicBezTo>
                <a:cubicBezTo>
                  <a:pt x="477" y="2106"/>
                  <a:pt x="734" y="1645"/>
                  <a:pt x="1052" y="1263"/>
                </a:cubicBezTo>
                <a:cubicBezTo>
                  <a:pt x="1372" y="878"/>
                  <a:pt x="1754" y="572"/>
                  <a:pt x="2195" y="343"/>
                </a:cubicBezTo>
                <a:cubicBezTo>
                  <a:pt x="2635" y="114"/>
                  <a:pt x="3103" y="0"/>
                  <a:pt x="3595" y="0"/>
                </a:cubicBezTo>
                <a:lnTo>
                  <a:pt x="16188" y="0"/>
                </a:lnTo>
                <a:cubicBezTo>
                  <a:pt x="16401" y="0"/>
                  <a:pt x="16605" y="26"/>
                  <a:pt x="16798" y="82"/>
                </a:cubicBezTo>
                <a:lnTo>
                  <a:pt x="14608" y="2714"/>
                </a:lnTo>
                <a:lnTo>
                  <a:pt x="3595" y="2714"/>
                </a:lnTo>
                <a:cubicBezTo>
                  <a:pt x="3228" y="2714"/>
                  <a:pt x="2914" y="2867"/>
                  <a:pt x="2652" y="3184"/>
                </a:cubicBezTo>
                <a:cubicBezTo>
                  <a:pt x="2391" y="3496"/>
                  <a:pt x="2261" y="3875"/>
                  <a:pt x="2261" y="4315"/>
                </a:cubicBezTo>
                <a:lnTo>
                  <a:pt x="2261" y="17284"/>
                </a:lnTo>
                <a:cubicBezTo>
                  <a:pt x="2261" y="17724"/>
                  <a:pt x="2391" y="18101"/>
                  <a:pt x="2652" y="18412"/>
                </a:cubicBezTo>
                <a:cubicBezTo>
                  <a:pt x="2914" y="18729"/>
                  <a:pt x="3228" y="18888"/>
                  <a:pt x="3595" y="18888"/>
                </a:cubicBezTo>
                <a:lnTo>
                  <a:pt x="16188" y="18888"/>
                </a:lnTo>
                <a:cubicBezTo>
                  <a:pt x="16556" y="18888"/>
                  <a:pt x="16874" y="18729"/>
                  <a:pt x="17138" y="18412"/>
                </a:cubicBezTo>
                <a:cubicBezTo>
                  <a:pt x="17405" y="18101"/>
                  <a:pt x="17537" y="17724"/>
                  <a:pt x="17537" y="17284"/>
                </a:cubicBezTo>
                <a:lnTo>
                  <a:pt x="17537" y="12697"/>
                </a:lnTo>
                <a:close/>
                <a:moveTo>
                  <a:pt x="21333" y="2796"/>
                </a:moveTo>
                <a:cubicBezTo>
                  <a:pt x="21514" y="3011"/>
                  <a:pt x="21599" y="3272"/>
                  <a:pt x="21597" y="3578"/>
                </a:cubicBezTo>
                <a:cubicBezTo>
                  <a:pt x="21592" y="3881"/>
                  <a:pt x="21504" y="4136"/>
                  <a:pt x="21333" y="4342"/>
                </a:cubicBezTo>
                <a:lnTo>
                  <a:pt x="13005" y="14346"/>
                </a:lnTo>
                <a:lnTo>
                  <a:pt x="11854" y="15721"/>
                </a:lnTo>
                <a:cubicBezTo>
                  <a:pt x="11676" y="15938"/>
                  <a:pt x="11458" y="16044"/>
                  <a:pt x="11206" y="16044"/>
                </a:cubicBezTo>
                <a:cubicBezTo>
                  <a:pt x="10951" y="16044"/>
                  <a:pt x="10733" y="15938"/>
                  <a:pt x="10555" y="15721"/>
                </a:cubicBezTo>
                <a:lnTo>
                  <a:pt x="9383" y="14346"/>
                </a:lnTo>
                <a:lnTo>
                  <a:pt x="4779" y="8787"/>
                </a:lnTo>
                <a:cubicBezTo>
                  <a:pt x="4600" y="8573"/>
                  <a:pt x="4507" y="8314"/>
                  <a:pt x="4507" y="8006"/>
                </a:cubicBezTo>
                <a:cubicBezTo>
                  <a:pt x="4507" y="7703"/>
                  <a:pt x="4600" y="7441"/>
                  <a:pt x="4779" y="7227"/>
                </a:cubicBezTo>
                <a:lnTo>
                  <a:pt x="5927" y="5846"/>
                </a:lnTo>
                <a:cubicBezTo>
                  <a:pt x="6106" y="5635"/>
                  <a:pt x="6323" y="5526"/>
                  <a:pt x="6578" y="5526"/>
                </a:cubicBezTo>
                <a:cubicBezTo>
                  <a:pt x="6830" y="5526"/>
                  <a:pt x="7043" y="5634"/>
                  <a:pt x="7214" y="5846"/>
                </a:cubicBezTo>
                <a:lnTo>
                  <a:pt x="11198" y="10632"/>
                </a:lnTo>
                <a:lnTo>
                  <a:pt x="18861" y="1404"/>
                </a:lnTo>
                <a:cubicBezTo>
                  <a:pt x="19040" y="1186"/>
                  <a:pt x="19262" y="1084"/>
                  <a:pt x="19524" y="1087"/>
                </a:cubicBezTo>
                <a:cubicBezTo>
                  <a:pt x="19786" y="1092"/>
                  <a:pt x="20001" y="1198"/>
                  <a:pt x="20173" y="1404"/>
                </a:cubicBezTo>
                <a:lnTo>
                  <a:pt x="21333" y="2796"/>
                </a:lnTo>
                <a:close/>
              </a:path>
            </a:pathLst>
          </a:custGeom>
          <a:solidFill>
            <a:schemeClr val="accent4"/>
          </a:solidFill>
          <a:ln>
            <a:noFill/>
          </a:ln>
          <a:effectLst/>
          <a:extLst/>
        </p:spPr>
        <p:txBody>
          <a:bodyPr lIns="53564" tIns="53564" rIns="53564" bIns="53564" anchor="ctr"/>
          <a:lstStyle/>
          <a:p>
            <a:pPr defTabSz="482055">
              <a:defRPr/>
            </a:pPr>
            <a:endParaRPr lang="es-ES" sz="3058" dirty="0">
              <a:solidFill>
                <a:schemeClr val="bg1"/>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26" name="矩形 25"/>
          <p:cNvSpPr/>
          <p:nvPr/>
        </p:nvSpPr>
        <p:spPr>
          <a:xfrm>
            <a:off x="707" y="361814"/>
            <a:ext cx="225004" cy="58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6429" tIns="48215" rIns="96429" bIns="48215" rtlCol="0" anchor="ctr"/>
          <a:lstStyle/>
          <a:p>
            <a:pPr algn="ctr" defTabSz="964149"/>
            <a:endParaRPr lang="zh-CN" altLang="en-US" sz="1969">
              <a:solidFill>
                <a:srgbClr val="E7E6E6">
                  <a:lumMod val="50000"/>
                </a:srgbClr>
              </a:solidFill>
              <a:ea typeface="微软雅黑" panose="020B0503020204020204" pitchFamily="34" charset="-122"/>
              <a:cs typeface="+mn-ea"/>
              <a:sym typeface="+mn-lt"/>
            </a:endParaRPr>
          </a:p>
        </p:txBody>
      </p:sp>
      <p:sp>
        <p:nvSpPr>
          <p:cNvPr id="27" name="矩形 26"/>
          <p:cNvSpPr/>
          <p:nvPr/>
        </p:nvSpPr>
        <p:spPr>
          <a:xfrm>
            <a:off x="11837494" y="362393"/>
            <a:ext cx="1020547" cy="58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4149"/>
            <a:endParaRPr lang="zh-CN" altLang="en-US" sz="1969">
              <a:solidFill>
                <a:prstClr val="white"/>
              </a:solidFill>
              <a:ea typeface="微软雅黑" panose="020B0503020204020204" pitchFamily="34" charset="-122"/>
              <a:cs typeface="+mn-ea"/>
              <a:sym typeface="+mn-lt"/>
            </a:endParaRPr>
          </a:p>
        </p:txBody>
      </p:sp>
      <p:sp>
        <p:nvSpPr>
          <p:cNvPr id="28" name="文本框 27"/>
          <p:cNvSpPr txBox="1"/>
          <p:nvPr/>
        </p:nvSpPr>
        <p:spPr>
          <a:xfrm>
            <a:off x="373305" y="266734"/>
            <a:ext cx="3785468" cy="528259"/>
          </a:xfrm>
          <a:prstGeom prst="rect">
            <a:avLst/>
          </a:prstGeom>
          <a:noFill/>
        </p:spPr>
        <p:txBody>
          <a:bodyPr wrap="none" lIns="96429" tIns="48215" rIns="96429" bIns="48215" rtlCol="0">
            <a:spAutoFit/>
          </a:bodyPr>
          <a:lstStyle/>
          <a:p>
            <a:pPr defTabSz="964149"/>
            <a:r>
              <a:rPr lang="zh-CN" altLang="en-US" sz="2800" b="1" dirty="0">
                <a:solidFill>
                  <a:schemeClr val="tx1">
                    <a:lumMod val="65000"/>
                    <a:lumOff val="35000"/>
                  </a:schemeClr>
                </a:solidFill>
                <a:ea typeface="微软雅黑" panose="020B0503020204020204" pitchFamily="34" charset="-122"/>
                <a:cs typeface="+mn-ea"/>
                <a:sym typeface="+mn-lt"/>
              </a:rPr>
              <a:t>点击添加相关标题文字</a:t>
            </a:r>
          </a:p>
        </p:txBody>
      </p:sp>
      <p:sp>
        <p:nvSpPr>
          <p:cNvPr id="33" name="文本框 32"/>
          <p:cNvSpPr txBox="1"/>
          <p:nvPr/>
        </p:nvSpPr>
        <p:spPr>
          <a:xfrm>
            <a:off x="373306" y="712266"/>
            <a:ext cx="2230620" cy="312687"/>
          </a:xfrm>
          <a:prstGeom prst="rect">
            <a:avLst/>
          </a:prstGeom>
          <a:noFill/>
        </p:spPr>
        <p:txBody>
          <a:bodyPr wrap="none" lIns="96429" tIns="48215" rIns="96429" bIns="48215" rtlCol="0">
            <a:spAutoFit/>
          </a:bodyPr>
          <a:lstStyle/>
          <a:p>
            <a:pPr defTabSz="964149"/>
            <a:r>
              <a:rPr lang="en-US" altLang="zh-CN" sz="1399" dirty="0">
                <a:solidFill>
                  <a:schemeClr val="tx1">
                    <a:lumMod val="65000"/>
                    <a:lumOff val="35000"/>
                  </a:schemeClr>
                </a:solidFill>
                <a:ea typeface="微软雅黑" panose="020B0503020204020204" pitchFamily="34" charset="-122"/>
                <a:cs typeface="+mn-ea"/>
                <a:sym typeface="+mn-lt"/>
              </a:rPr>
              <a:t>ADD RELATED TITLE WORDS</a:t>
            </a:r>
            <a:endParaRPr lang="zh-CN" altLang="en-US" sz="1399" dirty="0">
              <a:solidFill>
                <a:schemeClr val="tx1">
                  <a:lumMod val="65000"/>
                  <a:lumOff val="35000"/>
                </a:schemeClr>
              </a:solidFill>
              <a:ea typeface="微软雅黑" panose="020B0503020204020204" pitchFamily="34" charset="-122"/>
              <a:cs typeface="+mn-ea"/>
              <a:sym typeface="+mn-lt"/>
            </a:endParaRPr>
          </a:p>
        </p:txBody>
      </p:sp>
    </p:spTree>
    <p:extLst>
      <p:ext uri="{BB962C8B-B14F-4D97-AF65-F5344CB8AC3E}">
        <p14:creationId xmlns:p14="http://schemas.microsoft.com/office/powerpoint/2010/main" val="1791619403"/>
      </p:ext>
    </p:extLst>
  </p:cSld>
  <p:clrMapOvr>
    <a:masterClrMapping/>
  </p:clrMapOvr>
  <mc:AlternateContent xmlns:mc="http://schemas.openxmlformats.org/markup-compatibility/2006" xmlns:p14="http://schemas.microsoft.com/office/powerpoint/2010/main">
    <mc:Choice Requires="p14">
      <p:transition spd="slow" p14:dur="1200" advTm="3000">
        <p14:prism/>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31"/>
                                        </p:tgtEl>
                                        <p:attrNameLst>
                                          <p:attrName>style.visibility</p:attrName>
                                        </p:attrNameLst>
                                      </p:cBhvr>
                                      <p:to>
                                        <p:strVal val="visible"/>
                                      </p:to>
                                    </p:set>
                                    <p:anim calcmode="lin" valueType="num">
                                      <p:cBhvr>
                                        <p:cTn id="17" dur="500" fill="hold"/>
                                        <p:tgtEl>
                                          <p:spTgt spid="31"/>
                                        </p:tgtEl>
                                        <p:attrNameLst>
                                          <p:attrName>ppt_w</p:attrName>
                                        </p:attrNameLst>
                                      </p:cBhvr>
                                      <p:tavLst>
                                        <p:tav tm="0">
                                          <p:val>
                                            <p:fltVal val="0"/>
                                          </p:val>
                                        </p:tav>
                                        <p:tav tm="100000">
                                          <p:val>
                                            <p:strVal val="#ppt_w"/>
                                          </p:val>
                                        </p:tav>
                                      </p:tavLst>
                                    </p:anim>
                                    <p:anim calcmode="lin" valueType="num">
                                      <p:cBhvr>
                                        <p:cTn id="18" dur="500" fill="hold"/>
                                        <p:tgtEl>
                                          <p:spTgt spid="31"/>
                                        </p:tgtEl>
                                        <p:attrNameLst>
                                          <p:attrName>ppt_h</p:attrName>
                                        </p:attrNameLst>
                                      </p:cBhvr>
                                      <p:tavLst>
                                        <p:tav tm="0">
                                          <p:val>
                                            <p:fltVal val="0"/>
                                          </p:val>
                                        </p:tav>
                                        <p:tav tm="100000">
                                          <p:val>
                                            <p:strVal val="#ppt_h"/>
                                          </p:val>
                                        </p:tav>
                                      </p:tavLst>
                                    </p:anim>
                                    <p:animEffect transition="in" filter="fade">
                                      <p:cBhvr>
                                        <p:cTn id="19" dur="500"/>
                                        <p:tgtEl>
                                          <p:spTgt spid="31"/>
                                        </p:tgtEl>
                                      </p:cBhvr>
                                    </p:animEffect>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36"/>
                                        </p:tgtEl>
                                        <p:attrNameLst>
                                          <p:attrName>style.visibility</p:attrName>
                                        </p:attrNameLst>
                                      </p:cBhvr>
                                      <p:to>
                                        <p:strVal val="visible"/>
                                      </p:to>
                                    </p:set>
                                    <p:anim calcmode="lin" valueType="num">
                                      <p:cBhvr>
                                        <p:cTn id="23" dur="500" fill="hold"/>
                                        <p:tgtEl>
                                          <p:spTgt spid="36"/>
                                        </p:tgtEl>
                                        <p:attrNameLst>
                                          <p:attrName>ppt_w</p:attrName>
                                        </p:attrNameLst>
                                      </p:cBhvr>
                                      <p:tavLst>
                                        <p:tav tm="0">
                                          <p:val>
                                            <p:fltVal val="0"/>
                                          </p:val>
                                        </p:tav>
                                        <p:tav tm="100000">
                                          <p:val>
                                            <p:strVal val="#ppt_w"/>
                                          </p:val>
                                        </p:tav>
                                      </p:tavLst>
                                    </p:anim>
                                    <p:anim calcmode="lin" valueType="num">
                                      <p:cBhvr>
                                        <p:cTn id="24" dur="500" fill="hold"/>
                                        <p:tgtEl>
                                          <p:spTgt spid="36"/>
                                        </p:tgtEl>
                                        <p:attrNameLst>
                                          <p:attrName>ppt_h</p:attrName>
                                        </p:attrNameLst>
                                      </p:cBhvr>
                                      <p:tavLst>
                                        <p:tav tm="0">
                                          <p:val>
                                            <p:fltVal val="0"/>
                                          </p:val>
                                        </p:tav>
                                        <p:tav tm="100000">
                                          <p:val>
                                            <p:strVal val="#ppt_h"/>
                                          </p:val>
                                        </p:tav>
                                      </p:tavLst>
                                    </p:anim>
                                    <p:animEffect transition="in" filter="fade">
                                      <p:cBhvr>
                                        <p:cTn id="25" dur="500"/>
                                        <p:tgtEl>
                                          <p:spTgt spid="36"/>
                                        </p:tgtEl>
                                      </p:cBhvr>
                                    </p:animEffect>
                                  </p:childTnLst>
                                </p:cTn>
                              </p:par>
                            </p:childTnLst>
                          </p:cTn>
                        </p:par>
                        <p:par>
                          <p:cTn id="26" fill="hold">
                            <p:stCondLst>
                              <p:cond delay="2000"/>
                            </p:stCondLst>
                            <p:childTnLst>
                              <p:par>
                                <p:cTn id="27" presetID="9" presetClass="entr" presetSubtype="0"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dissolve">
                                      <p:cBhvr>
                                        <p:cTn id="29" dur="500"/>
                                        <p:tgtEl>
                                          <p:spTgt spid="7"/>
                                        </p:tgtEl>
                                      </p:cBhvr>
                                    </p:animEffect>
                                  </p:childTnLst>
                                </p:cTn>
                              </p:par>
                            </p:childTnLst>
                          </p:cTn>
                        </p:par>
                        <p:par>
                          <p:cTn id="30" fill="hold">
                            <p:stCondLst>
                              <p:cond delay="2500"/>
                            </p:stCondLst>
                            <p:childTnLst>
                              <p:par>
                                <p:cTn id="31" presetID="53" presetClass="entr" presetSubtype="16" fill="hold" grpId="0" nodeType="after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p:cTn id="33" dur="500" fill="hold"/>
                                        <p:tgtEl>
                                          <p:spTgt spid="9"/>
                                        </p:tgtEl>
                                        <p:attrNameLst>
                                          <p:attrName>ppt_w</p:attrName>
                                        </p:attrNameLst>
                                      </p:cBhvr>
                                      <p:tavLst>
                                        <p:tav tm="0">
                                          <p:val>
                                            <p:fltVal val="0"/>
                                          </p:val>
                                        </p:tav>
                                        <p:tav tm="100000">
                                          <p:val>
                                            <p:strVal val="#ppt_w"/>
                                          </p:val>
                                        </p:tav>
                                      </p:tavLst>
                                    </p:anim>
                                    <p:anim calcmode="lin" valueType="num">
                                      <p:cBhvr>
                                        <p:cTn id="34" dur="500" fill="hold"/>
                                        <p:tgtEl>
                                          <p:spTgt spid="9"/>
                                        </p:tgtEl>
                                        <p:attrNameLst>
                                          <p:attrName>ppt_h</p:attrName>
                                        </p:attrNameLst>
                                      </p:cBhvr>
                                      <p:tavLst>
                                        <p:tav tm="0">
                                          <p:val>
                                            <p:fltVal val="0"/>
                                          </p:val>
                                        </p:tav>
                                        <p:tav tm="100000">
                                          <p:val>
                                            <p:strVal val="#ppt_h"/>
                                          </p:val>
                                        </p:tav>
                                      </p:tavLst>
                                    </p:anim>
                                    <p:animEffect transition="in" filter="fade">
                                      <p:cBhvr>
                                        <p:cTn id="35" dur="500"/>
                                        <p:tgtEl>
                                          <p:spTgt spid="9"/>
                                        </p:tgtEl>
                                      </p:cBhvr>
                                    </p:animEffect>
                                  </p:childTnLst>
                                </p:cTn>
                              </p:par>
                            </p:childTnLst>
                          </p:cTn>
                        </p:par>
                        <p:par>
                          <p:cTn id="36" fill="hold">
                            <p:stCondLst>
                              <p:cond delay="3000"/>
                            </p:stCondLst>
                            <p:childTnLst>
                              <p:par>
                                <p:cTn id="37" presetID="53" presetClass="entr" presetSubtype="16" fill="hold" nodeType="afterEffect">
                                  <p:stCondLst>
                                    <p:cond delay="0"/>
                                  </p:stCondLst>
                                  <p:childTnLst>
                                    <p:set>
                                      <p:cBhvr>
                                        <p:cTn id="38" dur="1" fill="hold">
                                          <p:stCondLst>
                                            <p:cond delay="0"/>
                                          </p:stCondLst>
                                        </p:cTn>
                                        <p:tgtEl>
                                          <p:spTgt spid="30"/>
                                        </p:tgtEl>
                                        <p:attrNameLst>
                                          <p:attrName>style.visibility</p:attrName>
                                        </p:attrNameLst>
                                      </p:cBhvr>
                                      <p:to>
                                        <p:strVal val="visible"/>
                                      </p:to>
                                    </p:set>
                                    <p:anim calcmode="lin" valueType="num">
                                      <p:cBhvr>
                                        <p:cTn id="39" dur="500" fill="hold"/>
                                        <p:tgtEl>
                                          <p:spTgt spid="30"/>
                                        </p:tgtEl>
                                        <p:attrNameLst>
                                          <p:attrName>ppt_w</p:attrName>
                                        </p:attrNameLst>
                                      </p:cBhvr>
                                      <p:tavLst>
                                        <p:tav tm="0">
                                          <p:val>
                                            <p:fltVal val="0"/>
                                          </p:val>
                                        </p:tav>
                                        <p:tav tm="100000">
                                          <p:val>
                                            <p:strVal val="#ppt_w"/>
                                          </p:val>
                                        </p:tav>
                                      </p:tavLst>
                                    </p:anim>
                                    <p:anim calcmode="lin" valueType="num">
                                      <p:cBhvr>
                                        <p:cTn id="40" dur="500" fill="hold"/>
                                        <p:tgtEl>
                                          <p:spTgt spid="30"/>
                                        </p:tgtEl>
                                        <p:attrNameLst>
                                          <p:attrName>ppt_h</p:attrName>
                                        </p:attrNameLst>
                                      </p:cBhvr>
                                      <p:tavLst>
                                        <p:tav tm="0">
                                          <p:val>
                                            <p:fltVal val="0"/>
                                          </p:val>
                                        </p:tav>
                                        <p:tav tm="100000">
                                          <p:val>
                                            <p:strVal val="#ppt_h"/>
                                          </p:val>
                                        </p:tav>
                                      </p:tavLst>
                                    </p:anim>
                                    <p:animEffect transition="in" filter="fade">
                                      <p:cBhvr>
                                        <p:cTn id="41" dur="500"/>
                                        <p:tgtEl>
                                          <p:spTgt spid="30"/>
                                        </p:tgtEl>
                                      </p:cBhvr>
                                    </p:animEffect>
                                  </p:childTnLst>
                                </p:cTn>
                              </p:par>
                            </p:childTnLst>
                          </p:cTn>
                        </p:par>
                        <p:par>
                          <p:cTn id="42" fill="hold">
                            <p:stCondLst>
                              <p:cond delay="3500"/>
                            </p:stCondLst>
                            <p:childTnLst>
                              <p:par>
                                <p:cTn id="43" presetID="53" presetClass="entr" presetSubtype="16" fill="hold" grpId="0" nodeType="afterEffect">
                                  <p:stCondLst>
                                    <p:cond delay="0"/>
                                  </p:stCondLst>
                                  <p:childTnLst>
                                    <p:set>
                                      <p:cBhvr>
                                        <p:cTn id="44" dur="1" fill="hold">
                                          <p:stCondLst>
                                            <p:cond delay="0"/>
                                          </p:stCondLst>
                                        </p:cTn>
                                        <p:tgtEl>
                                          <p:spTgt spid="44"/>
                                        </p:tgtEl>
                                        <p:attrNameLst>
                                          <p:attrName>style.visibility</p:attrName>
                                        </p:attrNameLst>
                                      </p:cBhvr>
                                      <p:to>
                                        <p:strVal val="visible"/>
                                      </p:to>
                                    </p:set>
                                    <p:anim calcmode="lin" valueType="num">
                                      <p:cBhvr>
                                        <p:cTn id="45" dur="500" fill="hold"/>
                                        <p:tgtEl>
                                          <p:spTgt spid="44"/>
                                        </p:tgtEl>
                                        <p:attrNameLst>
                                          <p:attrName>ppt_w</p:attrName>
                                        </p:attrNameLst>
                                      </p:cBhvr>
                                      <p:tavLst>
                                        <p:tav tm="0">
                                          <p:val>
                                            <p:fltVal val="0"/>
                                          </p:val>
                                        </p:tav>
                                        <p:tav tm="100000">
                                          <p:val>
                                            <p:strVal val="#ppt_w"/>
                                          </p:val>
                                        </p:tav>
                                      </p:tavLst>
                                    </p:anim>
                                    <p:anim calcmode="lin" valueType="num">
                                      <p:cBhvr>
                                        <p:cTn id="46" dur="500" fill="hold"/>
                                        <p:tgtEl>
                                          <p:spTgt spid="44"/>
                                        </p:tgtEl>
                                        <p:attrNameLst>
                                          <p:attrName>ppt_h</p:attrName>
                                        </p:attrNameLst>
                                      </p:cBhvr>
                                      <p:tavLst>
                                        <p:tav tm="0">
                                          <p:val>
                                            <p:fltVal val="0"/>
                                          </p:val>
                                        </p:tav>
                                        <p:tav tm="100000">
                                          <p:val>
                                            <p:strVal val="#ppt_h"/>
                                          </p:val>
                                        </p:tav>
                                      </p:tavLst>
                                    </p:anim>
                                    <p:animEffect transition="in" filter="fade">
                                      <p:cBhvr>
                                        <p:cTn id="47" dur="500"/>
                                        <p:tgtEl>
                                          <p:spTgt spid="44"/>
                                        </p:tgtEl>
                                      </p:cBhvr>
                                    </p:animEffect>
                                  </p:childTnLst>
                                </p:cTn>
                              </p:par>
                            </p:childTnLst>
                          </p:cTn>
                        </p:par>
                        <p:par>
                          <p:cTn id="48" fill="hold">
                            <p:stCondLst>
                              <p:cond delay="4000"/>
                            </p:stCondLst>
                            <p:childTnLst>
                              <p:par>
                                <p:cTn id="49" presetID="9" presetClass="entr" presetSubtype="0" fill="hold" grpId="0" nodeType="after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dissolve">
                                      <p:cBhvr>
                                        <p:cTn id="51" dur="500"/>
                                        <p:tgtEl>
                                          <p:spTgt spid="10"/>
                                        </p:tgtEl>
                                      </p:cBhvr>
                                    </p:animEffect>
                                  </p:childTnLst>
                                </p:cTn>
                              </p:par>
                            </p:childTnLst>
                          </p:cTn>
                        </p:par>
                        <p:par>
                          <p:cTn id="52" fill="hold">
                            <p:stCondLst>
                              <p:cond delay="4500"/>
                            </p:stCondLst>
                            <p:childTnLst>
                              <p:par>
                                <p:cTn id="53" presetID="53" presetClass="entr" presetSubtype="16" fill="hold" grpId="0" nodeType="afterEffect">
                                  <p:stCondLst>
                                    <p:cond delay="0"/>
                                  </p:stCondLst>
                                  <p:childTnLst>
                                    <p:set>
                                      <p:cBhvr>
                                        <p:cTn id="54" dur="1" fill="hold">
                                          <p:stCondLst>
                                            <p:cond delay="0"/>
                                          </p:stCondLst>
                                        </p:cTn>
                                        <p:tgtEl>
                                          <p:spTgt spid="23"/>
                                        </p:tgtEl>
                                        <p:attrNameLst>
                                          <p:attrName>style.visibility</p:attrName>
                                        </p:attrNameLst>
                                      </p:cBhvr>
                                      <p:to>
                                        <p:strVal val="visible"/>
                                      </p:to>
                                    </p:set>
                                    <p:anim calcmode="lin" valueType="num">
                                      <p:cBhvr>
                                        <p:cTn id="55" dur="500" fill="hold"/>
                                        <p:tgtEl>
                                          <p:spTgt spid="23"/>
                                        </p:tgtEl>
                                        <p:attrNameLst>
                                          <p:attrName>ppt_w</p:attrName>
                                        </p:attrNameLst>
                                      </p:cBhvr>
                                      <p:tavLst>
                                        <p:tav tm="0">
                                          <p:val>
                                            <p:fltVal val="0"/>
                                          </p:val>
                                        </p:tav>
                                        <p:tav tm="100000">
                                          <p:val>
                                            <p:strVal val="#ppt_w"/>
                                          </p:val>
                                        </p:tav>
                                      </p:tavLst>
                                    </p:anim>
                                    <p:anim calcmode="lin" valueType="num">
                                      <p:cBhvr>
                                        <p:cTn id="56" dur="500" fill="hold"/>
                                        <p:tgtEl>
                                          <p:spTgt spid="23"/>
                                        </p:tgtEl>
                                        <p:attrNameLst>
                                          <p:attrName>ppt_h</p:attrName>
                                        </p:attrNameLst>
                                      </p:cBhvr>
                                      <p:tavLst>
                                        <p:tav tm="0">
                                          <p:val>
                                            <p:fltVal val="0"/>
                                          </p:val>
                                        </p:tav>
                                        <p:tav tm="100000">
                                          <p:val>
                                            <p:strVal val="#ppt_h"/>
                                          </p:val>
                                        </p:tav>
                                      </p:tavLst>
                                    </p:anim>
                                    <p:animEffect transition="in" filter="fade">
                                      <p:cBhvr>
                                        <p:cTn id="57" dur="500"/>
                                        <p:tgtEl>
                                          <p:spTgt spid="23"/>
                                        </p:tgtEl>
                                      </p:cBhvr>
                                    </p:animEffect>
                                  </p:childTnLst>
                                </p:cTn>
                              </p:par>
                            </p:childTnLst>
                          </p:cTn>
                        </p:par>
                        <p:par>
                          <p:cTn id="58" fill="hold">
                            <p:stCondLst>
                              <p:cond delay="5000"/>
                            </p:stCondLst>
                            <p:childTnLst>
                              <p:par>
                                <p:cTn id="59" presetID="53" presetClass="entr" presetSubtype="16" fill="hold" nodeType="afterEffect">
                                  <p:stCondLst>
                                    <p:cond delay="0"/>
                                  </p:stCondLst>
                                  <p:childTnLst>
                                    <p:set>
                                      <p:cBhvr>
                                        <p:cTn id="60" dur="1" fill="hold">
                                          <p:stCondLst>
                                            <p:cond delay="0"/>
                                          </p:stCondLst>
                                        </p:cTn>
                                        <p:tgtEl>
                                          <p:spTgt spid="32"/>
                                        </p:tgtEl>
                                        <p:attrNameLst>
                                          <p:attrName>style.visibility</p:attrName>
                                        </p:attrNameLst>
                                      </p:cBhvr>
                                      <p:to>
                                        <p:strVal val="visible"/>
                                      </p:to>
                                    </p:set>
                                    <p:anim calcmode="lin" valueType="num">
                                      <p:cBhvr>
                                        <p:cTn id="61" dur="500" fill="hold"/>
                                        <p:tgtEl>
                                          <p:spTgt spid="32"/>
                                        </p:tgtEl>
                                        <p:attrNameLst>
                                          <p:attrName>ppt_w</p:attrName>
                                        </p:attrNameLst>
                                      </p:cBhvr>
                                      <p:tavLst>
                                        <p:tav tm="0">
                                          <p:val>
                                            <p:fltVal val="0"/>
                                          </p:val>
                                        </p:tav>
                                        <p:tav tm="100000">
                                          <p:val>
                                            <p:strVal val="#ppt_w"/>
                                          </p:val>
                                        </p:tav>
                                      </p:tavLst>
                                    </p:anim>
                                    <p:anim calcmode="lin" valueType="num">
                                      <p:cBhvr>
                                        <p:cTn id="62" dur="500" fill="hold"/>
                                        <p:tgtEl>
                                          <p:spTgt spid="32"/>
                                        </p:tgtEl>
                                        <p:attrNameLst>
                                          <p:attrName>ppt_h</p:attrName>
                                        </p:attrNameLst>
                                      </p:cBhvr>
                                      <p:tavLst>
                                        <p:tav tm="0">
                                          <p:val>
                                            <p:fltVal val="0"/>
                                          </p:val>
                                        </p:tav>
                                        <p:tav tm="100000">
                                          <p:val>
                                            <p:strVal val="#ppt_h"/>
                                          </p:val>
                                        </p:tav>
                                      </p:tavLst>
                                    </p:anim>
                                    <p:animEffect transition="in" filter="fade">
                                      <p:cBhvr>
                                        <p:cTn id="63" dur="500"/>
                                        <p:tgtEl>
                                          <p:spTgt spid="32"/>
                                        </p:tgtEl>
                                      </p:cBhvr>
                                    </p:animEffect>
                                  </p:childTnLst>
                                </p:cTn>
                              </p:par>
                            </p:childTnLst>
                          </p:cTn>
                        </p:par>
                        <p:par>
                          <p:cTn id="64" fill="hold">
                            <p:stCondLst>
                              <p:cond delay="5500"/>
                            </p:stCondLst>
                            <p:childTnLst>
                              <p:par>
                                <p:cTn id="65" presetID="53" presetClass="entr" presetSubtype="16" fill="hold" grpId="0" nodeType="afterEffect">
                                  <p:stCondLst>
                                    <p:cond delay="0"/>
                                  </p:stCondLst>
                                  <p:childTnLst>
                                    <p:set>
                                      <p:cBhvr>
                                        <p:cTn id="66" dur="1" fill="hold">
                                          <p:stCondLst>
                                            <p:cond delay="0"/>
                                          </p:stCondLst>
                                        </p:cTn>
                                        <p:tgtEl>
                                          <p:spTgt spid="46"/>
                                        </p:tgtEl>
                                        <p:attrNameLst>
                                          <p:attrName>style.visibility</p:attrName>
                                        </p:attrNameLst>
                                      </p:cBhvr>
                                      <p:to>
                                        <p:strVal val="visible"/>
                                      </p:to>
                                    </p:set>
                                    <p:anim calcmode="lin" valueType="num">
                                      <p:cBhvr>
                                        <p:cTn id="67" dur="500" fill="hold"/>
                                        <p:tgtEl>
                                          <p:spTgt spid="46"/>
                                        </p:tgtEl>
                                        <p:attrNameLst>
                                          <p:attrName>ppt_w</p:attrName>
                                        </p:attrNameLst>
                                      </p:cBhvr>
                                      <p:tavLst>
                                        <p:tav tm="0">
                                          <p:val>
                                            <p:fltVal val="0"/>
                                          </p:val>
                                        </p:tav>
                                        <p:tav tm="100000">
                                          <p:val>
                                            <p:strVal val="#ppt_w"/>
                                          </p:val>
                                        </p:tav>
                                      </p:tavLst>
                                    </p:anim>
                                    <p:anim calcmode="lin" valueType="num">
                                      <p:cBhvr>
                                        <p:cTn id="68" dur="500" fill="hold"/>
                                        <p:tgtEl>
                                          <p:spTgt spid="46"/>
                                        </p:tgtEl>
                                        <p:attrNameLst>
                                          <p:attrName>ppt_h</p:attrName>
                                        </p:attrNameLst>
                                      </p:cBhvr>
                                      <p:tavLst>
                                        <p:tav tm="0">
                                          <p:val>
                                            <p:fltVal val="0"/>
                                          </p:val>
                                        </p:tav>
                                        <p:tav tm="100000">
                                          <p:val>
                                            <p:strVal val="#ppt_h"/>
                                          </p:val>
                                        </p:tav>
                                      </p:tavLst>
                                    </p:anim>
                                    <p:animEffect transition="in" filter="fade">
                                      <p:cBhvr>
                                        <p:cTn id="69" dur="500"/>
                                        <p:tgtEl>
                                          <p:spTgt spid="46"/>
                                        </p:tgtEl>
                                      </p:cBhvr>
                                    </p:animEffect>
                                  </p:childTnLst>
                                </p:cTn>
                              </p:par>
                            </p:childTnLst>
                          </p:cTn>
                        </p:par>
                        <p:par>
                          <p:cTn id="70" fill="hold">
                            <p:stCondLst>
                              <p:cond delay="6000"/>
                            </p:stCondLst>
                            <p:childTnLst>
                              <p:par>
                                <p:cTn id="71" presetID="9" presetClass="entr" presetSubtype="0" fill="hold" grpId="0" nodeType="afterEffect">
                                  <p:stCondLst>
                                    <p:cond delay="0"/>
                                  </p:stCondLst>
                                  <p:childTnLst>
                                    <p:set>
                                      <p:cBhvr>
                                        <p:cTn id="72" dur="1" fill="hold">
                                          <p:stCondLst>
                                            <p:cond delay="0"/>
                                          </p:stCondLst>
                                        </p:cTn>
                                        <p:tgtEl>
                                          <p:spTgt spid="24"/>
                                        </p:tgtEl>
                                        <p:attrNameLst>
                                          <p:attrName>style.visibility</p:attrName>
                                        </p:attrNameLst>
                                      </p:cBhvr>
                                      <p:to>
                                        <p:strVal val="visible"/>
                                      </p:to>
                                    </p:set>
                                    <p:animEffect transition="in" filter="dissolve">
                                      <p:cBhvr>
                                        <p:cTn id="73"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7" grpId="0"/>
      <p:bldP spid="9" grpId="0" animBg="1"/>
      <p:bldP spid="10" grpId="0"/>
      <p:bldP spid="23" grpId="0" animBg="1"/>
      <p:bldP spid="24" grpId="0"/>
      <p:bldP spid="44" grpId="0" animBg="1"/>
      <p:bldP spid="4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0"/>
          <p:cNvGrpSpPr/>
          <p:nvPr/>
        </p:nvGrpSpPr>
        <p:grpSpPr>
          <a:xfrm>
            <a:off x="1214334" y="2928181"/>
            <a:ext cx="2894458" cy="1116537"/>
            <a:chOff x="863323" y="1992721"/>
            <a:chExt cx="2058394" cy="794026"/>
          </a:xfrm>
        </p:grpSpPr>
        <p:sp>
          <p:nvSpPr>
            <p:cNvPr id="7" name="TextBox 6"/>
            <p:cNvSpPr txBox="1"/>
            <p:nvPr/>
          </p:nvSpPr>
          <p:spPr>
            <a:xfrm>
              <a:off x="863323" y="1992721"/>
              <a:ext cx="2058394" cy="184631"/>
            </a:xfrm>
            <a:prstGeom prst="rect">
              <a:avLst/>
            </a:prstGeom>
            <a:noFill/>
          </p:spPr>
          <p:txBody>
            <a:bodyPr wrap="square" lIns="0" tIns="0" rIns="0" bIns="0" rtlCol="0" anchor="ctr">
              <a:spAutoFit/>
            </a:bodyPr>
            <a:lstStyle/>
            <a:p>
              <a:pPr algn="ctr"/>
              <a:r>
                <a:rPr lang="en-US" sz="1687" b="1" dirty="0">
                  <a:solidFill>
                    <a:schemeClr val="accent1"/>
                  </a:solidFill>
                  <a:latin typeface="Arial" panose="020B0604020202020204" pitchFamily="34" charset="0"/>
                  <a:ea typeface="微软雅黑" panose="020B0503020204020204" pitchFamily="34" charset="-122"/>
                  <a:sym typeface="Arial" panose="020B0604020202020204" pitchFamily="34" charset="0"/>
                </a:rPr>
                <a:t>Worldwide Business</a:t>
              </a:r>
            </a:p>
          </p:txBody>
        </p:sp>
        <p:sp>
          <p:nvSpPr>
            <p:cNvPr id="8" name="TextBox 7"/>
            <p:cNvSpPr txBox="1"/>
            <p:nvPr/>
          </p:nvSpPr>
          <p:spPr>
            <a:xfrm>
              <a:off x="863323" y="2171342"/>
              <a:ext cx="2058394" cy="615405"/>
            </a:xfrm>
            <a:prstGeom prst="rect">
              <a:avLst/>
            </a:prstGeom>
            <a:noFill/>
          </p:spPr>
          <p:txBody>
            <a:bodyPr wrap="square" lIns="0" tIns="0" rIns="0" bIns="0" rtlCol="0" anchor="t">
              <a:spAutoFit/>
            </a:bodyPr>
            <a:lstStyle/>
            <a:p>
              <a:pPr algn="ctr" defTabSz="1285829">
                <a:spcBef>
                  <a:spcPct val="20000"/>
                </a:spcBef>
                <a:defRPr/>
              </a:pPr>
              <a:r>
                <a:rPr lang="en-US" sz="1406"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There are many variations of passages of lorem ipsum available, but the majority suffered alteration some form</a:t>
              </a:r>
            </a:p>
          </p:txBody>
        </p:sp>
      </p:grpSp>
      <p:sp>
        <p:nvSpPr>
          <p:cNvPr id="25" name="Oval 24"/>
          <p:cNvSpPr/>
          <p:nvPr/>
        </p:nvSpPr>
        <p:spPr>
          <a:xfrm>
            <a:off x="2152672" y="1831555"/>
            <a:ext cx="1017784" cy="98864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937" dirty="0">
              <a:solidFill>
                <a:schemeClr val="accent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 name="Group 31"/>
          <p:cNvGrpSpPr/>
          <p:nvPr/>
        </p:nvGrpSpPr>
        <p:grpSpPr>
          <a:xfrm>
            <a:off x="4968377" y="2928183"/>
            <a:ext cx="3054278" cy="1116536"/>
            <a:chOff x="3542950" y="1992722"/>
            <a:chExt cx="2172050" cy="794025"/>
          </a:xfrm>
        </p:grpSpPr>
        <p:sp>
          <p:nvSpPr>
            <p:cNvPr id="43" name="TextBox 42"/>
            <p:cNvSpPr txBox="1"/>
            <p:nvPr/>
          </p:nvSpPr>
          <p:spPr>
            <a:xfrm>
              <a:off x="3599778" y="1992722"/>
              <a:ext cx="2058394" cy="184631"/>
            </a:xfrm>
            <a:prstGeom prst="rect">
              <a:avLst/>
            </a:prstGeom>
            <a:noFill/>
          </p:spPr>
          <p:txBody>
            <a:bodyPr wrap="square" lIns="0" tIns="0" rIns="0" bIns="0" rtlCol="0" anchor="ctr">
              <a:spAutoFit/>
            </a:bodyPr>
            <a:lstStyle/>
            <a:p>
              <a:pPr algn="ctr"/>
              <a:r>
                <a:rPr lang="en-US" sz="1687" b="1" dirty="0">
                  <a:solidFill>
                    <a:schemeClr val="accent2"/>
                  </a:solidFill>
                  <a:latin typeface="Arial" panose="020B0604020202020204" pitchFamily="34" charset="0"/>
                  <a:ea typeface="微软雅黑" panose="020B0503020204020204" pitchFamily="34" charset="-122"/>
                  <a:sym typeface="Arial" panose="020B0604020202020204" pitchFamily="34" charset="0"/>
                </a:rPr>
                <a:t>Business To Go</a:t>
              </a:r>
            </a:p>
          </p:txBody>
        </p:sp>
        <p:sp>
          <p:nvSpPr>
            <p:cNvPr id="48" name="TextBox 47"/>
            <p:cNvSpPr txBox="1"/>
            <p:nvPr/>
          </p:nvSpPr>
          <p:spPr>
            <a:xfrm>
              <a:off x="3542950" y="2171342"/>
              <a:ext cx="2172050" cy="615405"/>
            </a:xfrm>
            <a:prstGeom prst="rect">
              <a:avLst/>
            </a:prstGeom>
            <a:noFill/>
          </p:spPr>
          <p:txBody>
            <a:bodyPr wrap="square" lIns="0" tIns="0" rIns="0" bIns="0" rtlCol="0" anchor="t">
              <a:spAutoFit/>
            </a:bodyPr>
            <a:lstStyle/>
            <a:p>
              <a:pPr algn="ctr" defTabSz="1285829">
                <a:spcBef>
                  <a:spcPct val="20000"/>
                </a:spcBef>
                <a:defRPr/>
              </a:pPr>
              <a:r>
                <a:rPr lang="en-US" sz="1406"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There are many variations of passages of lorem ipsum available, but the majority suffered alteration some form</a:t>
              </a:r>
            </a:p>
          </p:txBody>
        </p:sp>
      </p:grpSp>
      <p:sp>
        <p:nvSpPr>
          <p:cNvPr id="53" name="Oval 52"/>
          <p:cNvSpPr/>
          <p:nvPr/>
        </p:nvSpPr>
        <p:spPr>
          <a:xfrm>
            <a:off x="5986625" y="1831555"/>
            <a:ext cx="1017784" cy="98864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937" dirty="0">
              <a:solidFill>
                <a:schemeClr val="accent2">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5" name="Group 32"/>
          <p:cNvGrpSpPr/>
          <p:nvPr/>
        </p:nvGrpSpPr>
        <p:grpSpPr>
          <a:xfrm>
            <a:off x="8750373" y="2928181"/>
            <a:ext cx="2894458" cy="1116536"/>
            <a:chOff x="6222578" y="1992722"/>
            <a:chExt cx="2058394" cy="794025"/>
          </a:xfrm>
        </p:grpSpPr>
        <p:sp>
          <p:nvSpPr>
            <p:cNvPr id="56" name="TextBox 55"/>
            <p:cNvSpPr txBox="1"/>
            <p:nvPr/>
          </p:nvSpPr>
          <p:spPr>
            <a:xfrm>
              <a:off x="6222578" y="1992722"/>
              <a:ext cx="2058394" cy="184631"/>
            </a:xfrm>
            <a:prstGeom prst="rect">
              <a:avLst/>
            </a:prstGeom>
            <a:noFill/>
          </p:spPr>
          <p:txBody>
            <a:bodyPr wrap="square" lIns="0" tIns="0" rIns="0" bIns="0" rtlCol="0" anchor="ctr">
              <a:spAutoFit/>
            </a:bodyPr>
            <a:lstStyle/>
            <a:p>
              <a:pPr algn="ctr"/>
              <a:r>
                <a:rPr lang="en-US" sz="1687" b="1" dirty="0">
                  <a:solidFill>
                    <a:schemeClr val="accent3"/>
                  </a:solidFill>
                  <a:latin typeface="Arial" panose="020B0604020202020204" pitchFamily="34" charset="0"/>
                  <a:ea typeface="微软雅黑" panose="020B0503020204020204" pitchFamily="34" charset="-122"/>
                  <a:sym typeface="Arial" panose="020B0604020202020204" pitchFamily="34" charset="0"/>
                </a:rPr>
                <a:t>Creative Solutions</a:t>
              </a:r>
            </a:p>
          </p:txBody>
        </p:sp>
        <p:sp>
          <p:nvSpPr>
            <p:cNvPr id="57" name="TextBox 56"/>
            <p:cNvSpPr txBox="1"/>
            <p:nvPr/>
          </p:nvSpPr>
          <p:spPr>
            <a:xfrm>
              <a:off x="6222578" y="2171342"/>
              <a:ext cx="2058394" cy="615405"/>
            </a:xfrm>
            <a:prstGeom prst="rect">
              <a:avLst/>
            </a:prstGeom>
            <a:noFill/>
          </p:spPr>
          <p:txBody>
            <a:bodyPr wrap="square" lIns="0" tIns="0" rIns="0" bIns="0" rtlCol="0" anchor="t">
              <a:spAutoFit/>
            </a:bodyPr>
            <a:lstStyle/>
            <a:p>
              <a:pPr algn="ctr" defTabSz="1285829">
                <a:spcBef>
                  <a:spcPct val="20000"/>
                </a:spcBef>
                <a:defRPr/>
              </a:pPr>
              <a:r>
                <a:rPr lang="en-US" sz="1406"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There are many variations of passages of lorem ipsum available, but the majority suffered alteration some form</a:t>
              </a:r>
            </a:p>
          </p:txBody>
        </p:sp>
      </p:grpSp>
      <p:sp>
        <p:nvSpPr>
          <p:cNvPr id="58" name="Oval 57"/>
          <p:cNvSpPr/>
          <p:nvPr/>
        </p:nvSpPr>
        <p:spPr>
          <a:xfrm>
            <a:off x="9688711" y="1831555"/>
            <a:ext cx="1017784" cy="98864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0" dirty="0">
              <a:solidFill>
                <a:schemeClr val="accent3">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9" name="Group 33"/>
          <p:cNvGrpSpPr/>
          <p:nvPr/>
        </p:nvGrpSpPr>
        <p:grpSpPr>
          <a:xfrm>
            <a:off x="1214334" y="5321557"/>
            <a:ext cx="2894458" cy="1116536"/>
            <a:chOff x="863323" y="3720932"/>
            <a:chExt cx="2058394" cy="794025"/>
          </a:xfrm>
        </p:grpSpPr>
        <p:sp>
          <p:nvSpPr>
            <p:cNvPr id="61" name="TextBox 60"/>
            <p:cNvSpPr txBox="1"/>
            <p:nvPr/>
          </p:nvSpPr>
          <p:spPr>
            <a:xfrm>
              <a:off x="863323" y="3720932"/>
              <a:ext cx="2058394" cy="184631"/>
            </a:xfrm>
            <a:prstGeom prst="rect">
              <a:avLst/>
            </a:prstGeom>
            <a:noFill/>
          </p:spPr>
          <p:txBody>
            <a:bodyPr wrap="square" lIns="0" tIns="0" rIns="0" bIns="0" rtlCol="0" anchor="ctr">
              <a:spAutoFit/>
            </a:bodyPr>
            <a:lstStyle/>
            <a:p>
              <a:pPr algn="ctr"/>
              <a:r>
                <a:rPr lang="en-US" sz="1687" b="1" dirty="0">
                  <a:solidFill>
                    <a:schemeClr val="accent4"/>
                  </a:solidFill>
                  <a:latin typeface="Arial" panose="020B0604020202020204" pitchFamily="34" charset="0"/>
                  <a:ea typeface="微软雅黑" panose="020B0503020204020204" pitchFamily="34" charset="-122"/>
                  <a:sym typeface="Arial" panose="020B0604020202020204" pitchFamily="34" charset="0"/>
                </a:rPr>
                <a:t>Market Assessment</a:t>
              </a:r>
            </a:p>
          </p:txBody>
        </p:sp>
        <p:sp>
          <p:nvSpPr>
            <p:cNvPr id="62" name="TextBox 61"/>
            <p:cNvSpPr txBox="1"/>
            <p:nvPr/>
          </p:nvSpPr>
          <p:spPr>
            <a:xfrm>
              <a:off x="863323" y="3899552"/>
              <a:ext cx="2058394" cy="615405"/>
            </a:xfrm>
            <a:prstGeom prst="rect">
              <a:avLst/>
            </a:prstGeom>
            <a:noFill/>
          </p:spPr>
          <p:txBody>
            <a:bodyPr wrap="square" lIns="0" tIns="0" rIns="0" bIns="0" rtlCol="0" anchor="t">
              <a:spAutoFit/>
            </a:bodyPr>
            <a:lstStyle/>
            <a:p>
              <a:pPr algn="ctr" defTabSz="1285829">
                <a:spcBef>
                  <a:spcPct val="20000"/>
                </a:spcBef>
                <a:defRPr/>
              </a:pPr>
              <a:r>
                <a:rPr lang="en-US" sz="1406"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There are many variations of passages of lorem ipsum available, but the majority suffered alteration some form</a:t>
              </a:r>
              <a:endParaRPr lang="en-US" sz="1406"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63" name="Oval 62"/>
          <p:cNvSpPr/>
          <p:nvPr/>
        </p:nvSpPr>
        <p:spPr>
          <a:xfrm>
            <a:off x="2152672" y="4224931"/>
            <a:ext cx="1017784" cy="98864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937" dirty="0">
              <a:solidFill>
                <a:schemeClr val="accent4">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0" name="Group 34"/>
          <p:cNvGrpSpPr/>
          <p:nvPr/>
        </p:nvGrpSpPr>
        <p:grpSpPr>
          <a:xfrm>
            <a:off x="4982353" y="5321557"/>
            <a:ext cx="2894458" cy="1116536"/>
            <a:chOff x="3542950" y="3720932"/>
            <a:chExt cx="2058394" cy="794025"/>
          </a:xfrm>
        </p:grpSpPr>
        <p:sp>
          <p:nvSpPr>
            <p:cNvPr id="66" name="TextBox 65"/>
            <p:cNvSpPr txBox="1"/>
            <p:nvPr/>
          </p:nvSpPr>
          <p:spPr>
            <a:xfrm>
              <a:off x="3542950" y="3720932"/>
              <a:ext cx="2058394" cy="184631"/>
            </a:xfrm>
            <a:prstGeom prst="rect">
              <a:avLst/>
            </a:prstGeom>
            <a:noFill/>
          </p:spPr>
          <p:txBody>
            <a:bodyPr wrap="square" lIns="0" tIns="0" rIns="0" bIns="0" rtlCol="0" anchor="ctr">
              <a:spAutoFit/>
            </a:bodyPr>
            <a:lstStyle/>
            <a:p>
              <a:pPr algn="ctr"/>
              <a:r>
                <a:rPr lang="en-US" sz="1687" b="1" dirty="0">
                  <a:solidFill>
                    <a:schemeClr val="accent5"/>
                  </a:solidFill>
                  <a:latin typeface="Arial" panose="020B0604020202020204" pitchFamily="34" charset="0"/>
                  <a:ea typeface="微软雅黑" panose="020B0503020204020204" pitchFamily="34" charset="-122"/>
                  <a:sym typeface="Arial" panose="020B0604020202020204" pitchFamily="34" charset="0"/>
                </a:rPr>
                <a:t>Regulatory Support</a:t>
              </a:r>
            </a:p>
          </p:txBody>
        </p:sp>
        <p:sp>
          <p:nvSpPr>
            <p:cNvPr id="67" name="TextBox 66"/>
            <p:cNvSpPr txBox="1"/>
            <p:nvPr/>
          </p:nvSpPr>
          <p:spPr>
            <a:xfrm>
              <a:off x="3542950" y="3899552"/>
              <a:ext cx="2058394" cy="615405"/>
            </a:xfrm>
            <a:prstGeom prst="rect">
              <a:avLst/>
            </a:prstGeom>
            <a:noFill/>
          </p:spPr>
          <p:txBody>
            <a:bodyPr wrap="square" lIns="0" tIns="0" rIns="0" bIns="0" rtlCol="0" anchor="t">
              <a:spAutoFit/>
            </a:bodyPr>
            <a:lstStyle/>
            <a:p>
              <a:pPr algn="ctr" defTabSz="1285829">
                <a:spcBef>
                  <a:spcPct val="20000"/>
                </a:spcBef>
                <a:defRPr/>
              </a:pPr>
              <a:r>
                <a:rPr lang="en-US" sz="1406"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There are many variations of passages of lorem ipsum available, but the majority suffered alteration some form</a:t>
              </a:r>
              <a:endParaRPr lang="en-US" sz="1406"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68" name="Oval 67"/>
          <p:cNvSpPr/>
          <p:nvPr/>
        </p:nvSpPr>
        <p:spPr>
          <a:xfrm>
            <a:off x="5920691" y="4224931"/>
            <a:ext cx="1017784" cy="988645"/>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937" dirty="0">
              <a:solidFill>
                <a:schemeClr val="accent5">
                  <a:lumMod val="50000"/>
                </a:schemeClr>
              </a:solidFill>
              <a:latin typeface="Arial" panose="020B0604020202020204" pitchFamily="34" charset="0"/>
              <a:ea typeface="微软雅黑" panose="020B0503020204020204" pitchFamily="34" charset="-122"/>
              <a:cs typeface="+mj-cs"/>
              <a:sym typeface="Arial" panose="020B0604020202020204" pitchFamily="34" charset="0"/>
            </a:endParaRPr>
          </a:p>
        </p:txBody>
      </p:sp>
      <p:grpSp>
        <p:nvGrpSpPr>
          <p:cNvPr id="11" name="Group 35"/>
          <p:cNvGrpSpPr/>
          <p:nvPr/>
        </p:nvGrpSpPr>
        <p:grpSpPr>
          <a:xfrm>
            <a:off x="8750373" y="5321557"/>
            <a:ext cx="2894458" cy="1116536"/>
            <a:chOff x="6222578" y="3720932"/>
            <a:chExt cx="2058394" cy="794025"/>
          </a:xfrm>
        </p:grpSpPr>
        <p:sp>
          <p:nvSpPr>
            <p:cNvPr id="71" name="TextBox 70"/>
            <p:cNvSpPr txBox="1"/>
            <p:nvPr/>
          </p:nvSpPr>
          <p:spPr>
            <a:xfrm>
              <a:off x="6222578" y="3720932"/>
              <a:ext cx="2058394" cy="184631"/>
            </a:xfrm>
            <a:prstGeom prst="rect">
              <a:avLst/>
            </a:prstGeom>
            <a:noFill/>
          </p:spPr>
          <p:txBody>
            <a:bodyPr wrap="square" lIns="0" tIns="0" rIns="0" bIns="0" rtlCol="0" anchor="ctr">
              <a:spAutoFit/>
            </a:bodyPr>
            <a:lstStyle/>
            <a:p>
              <a:pPr algn="ctr"/>
              <a:r>
                <a:rPr lang="en-US" sz="1687" b="1" dirty="0">
                  <a:solidFill>
                    <a:schemeClr val="accent6"/>
                  </a:solidFill>
                  <a:latin typeface="Arial" panose="020B0604020202020204" pitchFamily="34" charset="0"/>
                  <a:ea typeface="微软雅黑" panose="020B0503020204020204" pitchFamily="34" charset="-122"/>
                  <a:sym typeface="Arial" panose="020B0604020202020204" pitchFamily="34" charset="0"/>
                </a:rPr>
                <a:t>Program Management</a:t>
              </a:r>
            </a:p>
          </p:txBody>
        </p:sp>
        <p:sp>
          <p:nvSpPr>
            <p:cNvPr id="72" name="TextBox 71"/>
            <p:cNvSpPr txBox="1"/>
            <p:nvPr/>
          </p:nvSpPr>
          <p:spPr>
            <a:xfrm>
              <a:off x="6222578" y="3899552"/>
              <a:ext cx="2058394" cy="615405"/>
            </a:xfrm>
            <a:prstGeom prst="rect">
              <a:avLst/>
            </a:prstGeom>
            <a:noFill/>
          </p:spPr>
          <p:txBody>
            <a:bodyPr wrap="square" lIns="0" tIns="0" rIns="0" bIns="0" rtlCol="0" anchor="t">
              <a:spAutoFit/>
            </a:bodyPr>
            <a:lstStyle/>
            <a:p>
              <a:pPr algn="ctr" defTabSz="1285829">
                <a:spcBef>
                  <a:spcPct val="20000"/>
                </a:spcBef>
                <a:defRPr/>
              </a:pPr>
              <a:r>
                <a:rPr lang="en-US" sz="1406"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There are many variations of passages of lorem ipsum available, but the majority suffered alteration some form</a:t>
              </a:r>
              <a:endParaRPr lang="en-US" sz="1406"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73" name="Oval 72"/>
          <p:cNvSpPr/>
          <p:nvPr/>
        </p:nvSpPr>
        <p:spPr>
          <a:xfrm>
            <a:off x="9688711" y="4224931"/>
            <a:ext cx="1017784" cy="98864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937" dirty="0">
              <a:solidFill>
                <a:schemeClr val="accent6">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Freeform 245"/>
          <p:cNvSpPr>
            <a:spLocks/>
          </p:cNvSpPr>
          <p:nvPr/>
        </p:nvSpPr>
        <p:spPr bwMode="auto">
          <a:xfrm>
            <a:off x="2428411" y="2092724"/>
            <a:ext cx="466304" cy="466304"/>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0" name="Freeform 5"/>
          <p:cNvSpPr>
            <a:spLocks noEditPoints="1"/>
          </p:cNvSpPr>
          <p:nvPr/>
        </p:nvSpPr>
        <p:spPr bwMode="auto">
          <a:xfrm>
            <a:off x="6235114" y="2065474"/>
            <a:ext cx="520804" cy="520804"/>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7" name="Freeform 217"/>
          <p:cNvSpPr>
            <a:spLocks noEditPoints="1"/>
          </p:cNvSpPr>
          <p:nvPr/>
        </p:nvSpPr>
        <p:spPr bwMode="auto">
          <a:xfrm>
            <a:off x="2395178" y="4519464"/>
            <a:ext cx="532771" cy="399579"/>
          </a:xfrm>
          <a:custGeom>
            <a:avLst/>
            <a:gdLst/>
            <a:ahLst/>
            <a:cxnLst>
              <a:cxn ang="0">
                <a:pos x="78" y="58"/>
              </a:cxn>
              <a:cxn ang="0">
                <a:pos x="0" y="58"/>
              </a:cxn>
              <a:cxn ang="0">
                <a:pos x="0" y="0"/>
              </a:cxn>
              <a:cxn ang="0">
                <a:pos x="5" y="0"/>
              </a:cxn>
              <a:cxn ang="0">
                <a:pos x="5" y="53"/>
              </a:cxn>
              <a:cxn ang="0">
                <a:pos x="78" y="53"/>
              </a:cxn>
              <a:cxn ang="0">
                <a:pos x="78" y="58"/>
              </a:cxn>
              <a:cxn ang="0">
                <a:pos x="73" y="22"/>
              </a:cxn>
              <a:cxn ang="0">
                <a:pos x="71" y="23"/>
              </a:cxn>
              <a:cxn ang="0">
                <a:pos x="66" y="18"/>
              </a:cxn>
              <a:cxn ang="0">
                <a:pos x="42" y="42"/>
              </a:cxn>
              <a:cxn ang="0">
                <a:pos x="40" y="42"/>
              </a:cxn>
              <a:cxn ang="0">
                <a:pos x="31" y="34"/>
              </a:cxn>
              <a:cxn ang="0">
                <a:pos x="16" y="49"/>
              </a:cxn>
              <a:cxn ang="0">
                <a:pos x="8" y="42"/>
              </a:cxn>
              <a:cxn ang="0">
                <a:pos x="30" y="20"/>
              </a:cxn>
              <a:cxn ang="0">
                <a:pos x="32" y="20"/>
              </a:cxn>
              <a:cxn ang="0">
                <a:pos x="41" y="29"/>
              </a:cxn>
              <a:cxn ang="0">
                <a:pos x="59" y="11"/>
              </a:cxn>
              <a:cxn ang="0">
                <a:pos x="54" y="6"/>
              </a:cxn>
              <a:cxn ang="0">
                <a:pos x="55" y="4"/>
              </a:cxn>
              <a:cxn ang="0">
                <a:pos x="71" y="4"/>
              </a:cxn>
              <a:cxn ang="0">
                <a:pos x="73" y="6"/>
              </a:cxn>
              <a:cxn ang="0">
                <a:pos x="73" y="22"/>
              </a:cxn>
            </a:cxnLst>
            <a:rect l="0" t="0" r="r" b="b"/>
            <a:pathLst>
              <a:path w="78" h="58">
                <a:moveTo>
                  <a:pt x="78" y="58"/>
                </a:moveTo>
                <a:cubicBezTo>
                  <a:pt x="0" y="58"/>
                  <a:pt x="0" y="58"/>
                  <a:pt x="0" y="58"/>
                </a:cubicBezTo>
                <a:cubicBezTo>
                  <a:pt x="0" y="0"/>
                  <a:pt x="0" y="0"/>
                  <a:pt x="0" y="0"/>
                </a:cubicBezTo>
                <a:cubicBezTo>
                  <a:pt x="5" y="0"/>
                  <a:pt x="5" y="0"/>
                  <a:pt x="5" y="0"/>
                </a:cubicBezTo>
                <a:cubicBezTo>
                  <a:pt x="5" y="53"/>
                  <a:pt x="5" y="53"/>
                  <a:pt x="5" y="53"/>
                </a:cubicBezTo>
                <a:cubicBezTo>
                  <a:pt x="78" y="53"/>
                  <a:pt x="78" y="53"/>
                  <a:pt x="78" y="53"/>
                </a:cubicBezTo>
                <a:lnTo>
                  <a:pt x="78" y="58"/>
                </a:lnTo>
                <a:close/>
                <a:moveTo>
                  <a:pt x="73" y="22"/>
                </a:moveTo>
                <a:cubicBezTo>
                  <a:pt x="73" y="23"/>
                  <a:pt x="71" y="24"/>
                  <a:pt x="71" y="23"/>
                </a:cubicBezTo>
                <a:cubicBezTo>
                  <a:pt x="66" y="18"/>
                  <a:pt x="66" y="18"/>
                  <a:pt x="66" y="18"/>
                </a:cubicBezTo>
                <a:cubicBezTo>
                  <a:pt x="42" y="42"/>
                  <a:pt x="42" y="42"/>
                  <a:pt x="42" y="42"/>
                </a:cubicBezTo>
                <a:cubicBezTo>
                  <a:pt x="41" y="43"/>
                  <a:pt x="41" y="43"/>
                  <a:pt x="40" y="42"/>
                </a:cubicBezTo>
                <a:cubicBezTo>
                  <a:pt x="31" y="34"/>
                  <a:pt x="31" y="34"/>
                  <a:pt x="31" y="34"/>
                </a:cubicBezTo>
                <a:cubicBezTo>
                  <a:pt x="16" y="49"/>
                  <a:pt x="16" y="49"/>
                  <a:pt x="16" y="49"/>
                </a:cubicBezTo>
                <a:cubicBezTo>
                  <a:pt x="8" y="42"/>
                  <a:pt x="8" y="42"/>
                  <a:pt x="8" y="42"/>
                </a:cubicBezTo>
                <a:cubicBezTo>
                  <a:pt x="30" y="20"/>
                  <a:pt x="30" y="20"/>
                  <a:pt x="30" y="20"/>
                </a:cubicBezTo>
                <a:cubicBezTo>
                  <a:pt x="31" y="19"/>
                  <a:pt x="32" y="19"/>
                  <a:pt x="32" y="20"/>
                </a:cubicBezTo>
                <a:cubicBezTo>
                  <a:pt x="41" y="29"/>
                  <a:pt x="41" y="29"/>
                  <a:pt x="41" y="29"/>
                </a:cubicBezTo>
                <a:cubicBezTo>
                  <a:pt x="59" y="11"/>
                  <a:pt x="59" y="11"/>
                  <a:pt x="59" y="11"/>
                </a:cubicBezTo>
                <a:cubicBezTo>
                  <a:pt x="54" y="6"/>
                  <a:pt x="54" y="6"/>
                  <a:pt x="54" y="6"/>
                </a:cubicBezTo>
                <a:cubicBezTo>
                  <a:pt x="53" y="6"/>
                  <a:pt x="54" y="4"/>
                  <a:pt x="55" y="4"/>
                </a:cubicBezTo>
                <a:cubicBezTo>
                  <a:pt x="71" y="4"/>
                  <a:pt x="71" y="4"/>
                  <a:pt x="71" y="4"/>
                </a:cubicBezTo>
                <a:cubicBezTo>
                  <a:pt x="72" y="4"/>
                  <a:pt x="73" y="5"/>
                  <a:pt x="73" y="6"/>
                </a:cubicBezTo>
                <a:lnTo>
                  <a:pt x="73" y="22"/>
                </a:ln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8" name="Freeform 216"/>
          <p:cNvSpPr>
            <a:spLocks noEditPoints="1"/>
          </p:cNvSpPr>
          <p:nvPr/>
        </p:nvSpPr>
        <p:spPr bwMode="auto">
          <a:xfrm>
            <a:off x="6191169" y="4479219"/>
            <a:ext cx="476825" cy="480067"/>
          </a:xfrm>
          <a:custGeom>
            <a:avLst/>
            <a:gdLst/>
            <a:ahLst/>
            <a:cxnLst>
              <a:cxn ang="0">
                <a:pos x="68" y="34"/>
              </a:cxn>
              <a:cxn ang="0">
                <a:pos x="34" y="68"/>
              </a:cxn>
              <a:cxn ang="0">
                <a:pos x="0" y="34"/>
              </a:cxn>
              <a:cxn ang="0">
                <a:pos x="34" y="0"/>
              </a:cxn>
              <a:cxn ang="0">
                <a:pos x="68" y="34"/>
              </a:cxn>
              <a:cxn ang="0">
                <a:pos x="15" y="40"/>
              </a:cxn>
              <a:cxn ang="0">
                <a:pos x="14" y="34"/>
              </a:cxn>
              <a:cxn ang="0">
                <a:pos x="15" y="27"/>
              </a:cxn>
              <a:cxn ang="0">
                <a:pos x="8" y="20"/>
              </a:cxn>
              <a:cxn ang="0">
                <a:pos x="5" y="34"/>
              </a:cxn>
              <a:cxn ang="0">
                <a:pos x="8" y="47"/>
              </a:cxn>
              <a:cxn ang="0">
                <a:pos x="15" y="40"/>
              </a:cxn>
              <a:cxn ang="0">
                <a:pos x="48" y="34"/>
              </a:cxn>
              <a:cxn ang="0">
                <a:pos x="34" y="19"/>
              </a:cxn>
              <a:cxn ang="0">
                <a:pos x="19" y="34"/>
              </a:cxn>
              <a:cxn ang="0">
                <a:pos x="34" y="48"/>
              </a:cxn>
              <a:cxn ang="0">
                <a:pos x="48" y="34"/>
              </a:cxn>
              <a:cxn ang="0">
                <a:pos x="20" y="8"/>
              </a:cxn>
              <a:cxn ang="0">
                <a:pos x="27" y="15"/>
              </a:cxn>
              <a:cxn ang="0">
                <a:pos x="34" y="14"/>
              </a:cxn>
              <a:cxn ang="0">
                <a:pos x="40" y="15"/>
              </a:cxn>
              <a:cxn ang="0">
                <a:pos x="47" y="8"/>
              </a:cxn>
              <a:cxn ang="0">
                <a:pos x="34" y="5"/>
              </a:cxn>
              <a:cxn ang="0">
                <a:pos x="20" y="8"/>
              </a:cxn>
              <a:cxn ang="0">
                <a:pos x="47" y="59"/>
              </a:cxn>
              <a:cxn ang="0">
                <a:pos x="40" y="52"/>
              </a:cxn>
              <a:cxn ang="0">
                <a:pos x="34" y="53"/>
              </a:cxn>
              <a:cxn ang="0">
                <a:pos x="27" y="52"/>
              </a:cxn>
              <a:cxn ang="0">
                <a:pos x="20" y="59"/>
              </a:cxn>
              <a:cxn ang="0">
                <a:pos x="34" y="63"/>
              </a:cxn>
              <a:cxn ang="0">
                <a:pos x="47" y="59"/>
              </a:cxn>
              <a:cxn ang="0">
                <a:pos x="60" y="47"/>
              </a:cxn>
              <a:cxn ang="0">
                <a:pos x="63" y="34"/>
              </a:cxn>
              <a:cxn ang="0">
                <a:pos x="60" y="20"/>
              </a:cxn>
              <a:cxn ang="0">
                <a:pos x="52" y="27"/>
              </a:cxn>
              <a:cxn ang="0">
                <a:pos x="53" y="34"/>
              </a:cxn>
              <a:cxn ang="0">
                <a:pos x="52" y="40"/>
              </a:cxn>
              <a:cxn ang="0">
                <a:pos x="60" y="47"/>
              </a:cxn>
            </a:cxnLst>
            <a:rect l="0" t="0" r="r" b="b"/>
            <a:pathLst>
              <a:path w="68" h="68">
                <a:moveTo>
                  <a:pt x="68" y="34"/>
                </a:moveTo>
                <a:cubicBezTo>
                  <a:pt x="68" y="52"/>
                  <a:pt x="53" y="68"/>
                  <a:pt x="34" y="68"/>
                </a:cubicBezTo>
                <a:cubicBezTo>
                  <a:pt x="15" y="68"/>
                  <a:pt x="0" y="52"/>
                  <a:pt x="0" y="34"/>
                </a:cubicBezTo>
                <a:cubicBezTo>
                  <a:pt x="0" y="15"/>
                  <a:pt x="15" y="0"/>
                  <a:pt x="34" y="0"/>
                </a:cubicBezTo>
                <a:cubicBezTo>
                  <a:pt x="53" y="0"/>
                  <a:pt x="68" y="15"/>
                  <a:pt x="68" y="34"/>
                </a:cubicBezTo>
                <a:close/>
                <a:moveTo>
                  <a:pt x="15" y="40"/>
                </a:moveTo>
                <a:cubicBezTo>
                  <a:pt x="15" y="38"/>
                  <a:pt x="14" y="36"/>
                  <a:pt x="14" y="34"/>
                </a:cubicBezTo>
                <a:cubicBezTo>
                  <a:pt x="14" y="31"/>
                  <a:pt x="15" y="29"/>
                  <a:pt x="15" y="27"/>
                </a:cubicBezTo>
                <a:cubicBezTo>
                  <a:pt x="8" y="20"/>
                  <a:pt x="8" y="20"/>
                  <a:pt x="8" y="20"/>
                </a:cubicBezTo>
                <a:cubicBezTo>
                  <a:pt x="6" y="24"/>
                  <a:pt x="5" y="29"/>
                  <a:pt x="5" y="34"/>
                </a:cubicBezTo>
                <a:cubicBezTo>
                  <a:pt x="5" y="39"/>
                  <a:pt x="6" y="43"/>
                  <a:pt x="8" y="47"/>
                </a:cubicBezTo>
                <a:lnTo>
                  <a:pt x="15" y="40"/>
                </a:lnTo>
                <a:close/>
                <a:moveTo>
                  <a:pt x="48" y="34"/>
                </a:moveTo>
                <a:cubicBezTo>
                  <a:pt x="48" y="26"/>
                  <a:pt x="42" y="19"/>
                  <a:pt x="34" y="19"/>
                </a:cubicBezTo>
                <a:cubicBezTo>
                  <a:pt x="26" y="19"/>
                  <a:pt x="19" y="26"/>
                  <a:pt x="19" y="34"/>
                </a:cubicBezTo>
                <a:cubicBezTo>
                  <a:pt x="19" y="42"/>
                  <a:pt x="26" y="48"/>
                  <a:pt x="34" y="48"/>
                </a:cubicBezTo>
                <a:cubicBezTo>
                  <a:pt x="42" y="48"/>
                  <a:pt x="48" y="42"/>
                  <a:pt x="48" y="34"/>
                </a:cubicBezTo>
                <a:close/>
                <a:moveTo>
                  <a:pt x="20" y="8"/>
                </a:moveTo>
                <a:cubicBezTo>
                  <a:pt x="27" y="15"/>
                  <a:pt x="27" y="15"/>
                  <a:pt x="27" y="15"/>
                </a:cubicBezTo>
                <a:cubicBezTo>
                  <a:pt x="29" y="15"/>
                  <a:pt x="32" y="14"/>
                  <a:pt x="34" y="14"/>
                </a:cubicBezTo>
                <a:cubicBezTo>
                  <a:pt x="36" y="14"/>
                  <a:pt x="38" y="15"/>
                  <a:pt x="40" y="15"/>
                </a:cubicBezTo>
                <a:cubicBezTo>
                  <a:pt x="47" y="8"/>
                  <a:pt x="47" y="8"/>
                  <a:pt x="47" y="8"/>
                </a:cubicBezTo>
                <a:cubicBezTo>
                  <a:pt x="43" y="6"/>
                  <a:pt x="39" y="5"/>
                  <a:pt x="34" y="5"/>
                </a:cubicBezTo>
                <a:cubicBezTo>
                  <a:pt x="29" y="5"/>
                  <a:pt x="24" y="6"/>
                  <a:pt x="20" y="8"/>
                </a:cubicBezTo>
                <a:close/>
                <a:moveTo>
                  <a:pt x="47" y="59"/>
                </a:moveTo>
                <a:cubicBezTo>
                  <a:pt x="40" y="52"/>
                  <a:pt x="40" y="52"/>
                  <a:pt x="40" y="52"/>
                </a:cubicBezTo>
                <a:cubicBezTo>
                  <a:pt x="38" y="53"/>
                  <a:pt x="36" y="53"/>
                  <a:pt x="34" y="53"/>
                </a:cubicBezTo>
                <a:cubicBezTo>
                  <a:pt x="32" y="53"/>
                  <a:pt x="29" y="53"/>
                  <a:pt x="27" y="52"/>
                </a:cubicBezTo>
                <a:cubicBezTo>
                  <a:pt x="20" y="59"/>
                  <a:pt x="20" y="59"/>
                  <a:pt x="20" y="59"/>
                </a:cubicBezTo>
                <a:cubicBezTo>
                  <a:pt x="24" y="62"/>
                  <a:pt x="29" y="63"/>
                  <a:pt x="34" y="63"/>
                </a:cubicBezTo>
                <a:cubicBezTo>
                  <a:pt x="39" y="63"/>
                  <a:pt x="43" y="62"/>
                  <a:pt x="47" y="59"/>
                </a:cubicBezTo>
                <a:close/>
                <a:moveTo>
                  <a:pt x="60" y="47"/>
                </a:moveTo>
                <a:cubicBezTo>
                  <a:pt x="62" y="43"/>
                  <a:pt x="63" y="39"/>
                  <a:pt x="63" y="34"/>
                </a:cubicBezTo>
                <a:cubicBezTo>
                  <a:pt x="63" y="29"/>
                  <a:pt x="62" y="24"/>
                  <a:pt x="60" y="20"/>
                </a:cubicBezTo>
                <a:cubicBezTo>
                  <a:pt x="52" y="27"/>
                  <a:pt x="52" y="27"/>
                  <a:pt x="52" y="27"/>
                </a:cubicBezTo>
                <a:cubicBezTo>
                  <a:pt x="53" y="29"/>
                  <a:pt x="53" y="32"/>
                  <a:pt x="53" y="34"/>
                </a:cubicBezTo>
                <a:cubicBezTo>
                  <a:pt x="53" y="36"/>
                  <a:pt x="53" y="38"/>
                  <a:pt x="52" y="40"/>
                </a:cubicBezTo>
                <a:lnTo>
                  <a:pt x="60" y="47"/>
                </a:ln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9" name="Freeform 38"/>
          <p:cNvSpPr>
            <a:spLocks noEditPoints="1"/>
          </p:cNvSpPr>
          <p:nvPr/>
        </p:nvSpPr>
        <p:spPr bwMode="auto">
          <a:xfrm>
            <a:off x="9989038" y="2021176"/>
            <a:ext cx="417127" cy="609399"/>
          </a:xfrm>
          <a:custGeom>
            <a:avLst/>
            <a:gdLst/>
            <a:ahLst/>
            <a:cxnLst>
              <a:cxn ang="0">
                <a:pos x="35" y="0"/>
              </a:cxn>
              <a:cxn ang="0">
                <a:pos x="0" y="35"/>
              </a:cxn>
              <a:cxn ang="0">
                <a:pos x="16" y="74"/>
              </a:cxn>
              <a:cxn ang="0">
                <a:pos x="35" y="102"/>
              </a:cxn>
              <a:cxn ang="0">
                <a:pos x="54" y="74"/>
              </a:cxn>
              <a:cxn ang="0">
                <a:pos x="70" y="35"/>
              </a:cxn>
              <a:cxn ang="0">
                <a:pos x="35" y="0"/>
              </a:cxn>
              <a:cxn ang="0">
                <a:pos x="43" y="87"/>
              </a:cxn>
              <a:cxn ang="0">
                <a:pos x="27" y="89"/>
              </a:cxn>
              <a:cxn ang="0">
                <a:pos x="26" y="83"/>
              </a:cxn>
              <a:cxn ang="0">
                <a:pos x="26" y="83"/>
              </a:cxn>
              <a:cxn ang="0">
                <a:pos x="45" y="80"/>
              </a:cxn>
              <a:cxn ang="0">
                <a:pos x="44" y="83"/>
              </a:cxn>
              <a:cxn ang="0">
                <a:pos x="43" y="87"/>
              </a:cxn>
              <a:cxn ang="0">
                <a:pos x="25" y="79"/>
              </a:cxn>
              <a:cxn ang="0">
                <a:pos x="23" y="73"/>
              </a:cxn>
              <a:cxn ang="0">
                <a:pos x="47" y="73"/>
              </a:cxn>
              <a:cxn ang="0">
                <a:pos x="46" y="77"/>
              </a:cxn>
              <a:cxn ang="0">
                <a:pos x="25" y="79"/>
              </a:cxn>
              <a:cxn ang="0">
                <a:pos x="35" y="96"/>
              </a:cxn>
              <a:cxn ang="0">
                <a:pos x="29" y="92"/>
              </a:cxn>
              <a:cxn ang="0">
                <a:pos x="42" y="90"/>
              </a:cxn>
              <a:cxn ang="0">
                <a:pos x="35" y="96"/>
              </a:cxn>
              <a:cxn ang="0">
                <a:pos x="50" y="67"/>
              </a:cxn>
              <a:cxn ang="0">
                <a:pos x="20" y="67"/>
              </a:cxn>
              <a:cxn ang="0">
                <a:pos x="15" y="57"/>
              </a:cxn>
              <a:cxn ang="0">
                <a:pos x="6" y="35"/>
              </a:cxn>
              <a:cxn ang="0">
                <a:pos x="35" y="6"/>
              </a:cxn>
              <a:cxn ang="0">
                <a:pos x="64" y="35"/>
              </a:cxn>
              <a:cxn ang="0">
                <a:pos x="55" y="57"/>
              </a:cxn>
              <a:cxn ang="0">
                <a:pos x="50" y="67"/>
              </a:cxn>
              <a:cxn ang="0">
                <a:pos x="50" y="67"/>
              </a:cxn>
              <a:cxn ang="0">
                <a:pos x="50" y="67"/>
              </a:cxn>
            </a:cxnLst>
            <a:rect l="0" t="0" r="r" b="b"/>
            <a:pathLst>
              <a:path w="70" h="102">
                <a:moveTo>
                  <a:pt x="35" y="0"/>
                </a:moveTo>
                <a:cubicBezTo>
                  <a:pt x="16" y="0"/>
                  <a:pt x="0" y="16"/>
                  <a:pt x="0" y="35"/>
                </a:cubicBezTo>
                <a:cubicBezTo>
                  <a:pt x="0" y="48"/>
                  <a:pt x="12" y="62"/>
                  <a:pt x="16" y="74"/>
                </a:cubicBezTo>
                <a:cubicBezTo>
                  <a:pt x="22" y="91"/>
                  <a:pt x="22" y="102"/>
                  <a:pt x="35" y="102"/>
                </a:cubicBezTo>
                <a:cubicBezTo>
                  <a:pt x="49" y="102"/>
                  <a:pt x="48" y="92"/>
                  <a:pt x="54" y="74"/>
                </a:cubicBezTo>
                <a:cubicBezTo>
                  <a:pt x="58" y="62"/>
                  <a:pt x="70" y="48"/>
                  <a:pt x="70" y="35"/>
                </a:cubicBezTo>
                <a:cubicBezTo>
                  <a:pt x="70" y="16"/>
                  <a:pt x="54" y="0"/>
                  <a:pt x="35" y="0"/>
                </a:cubicBezTo>
                <a:close/>
                <a:moveTo>
                  <a:pt x="43" y="87"/>
                </a:moveTo>
                <a:cubicBezTo>
                  <a:pt x="27" y="89"/>
                  <a:pt x="27" y="89"/>
                  <a:pt x="27" y="89"/>
                </a:cubicBezTo>
                <a:cubicBezTo>
                  <a:pt x="27" y="87"/>
                  <a:pt x="26" y="85"/>
                  <a:pt x="26" y="83"/>
                </a:cubicBezTo>
                <a:cubicBezTo>
                  <a:pt x="26" y="83"/>
                  <a:pt x="26" y="83"/>
                  <a:pt x="26" y="83"/>
                </a:cubicBezTo>
                <a:cubicBezTo>
                  <a:pt x="45" y="80"/>
                  <a:pt x="45" y="80"/>
                  <a:pt x="45" y="80"/>
                </a:cubicBezTo>
                <a:cubicBezTo>
                  <a:pt x="45" y="81"/>
                  <a:pt x="45" y="82"/>
                  <a:pt x="44" y="83"/>
                </a:cubicBezTo>
                <a:cubicBezTo>
                  <a:pt x="44" y="84"/>
                  <a:pt x="44" y="86"/>
                  <a:pt x="43" y="87"/>
                </a:cubicBezTo>
                <a:close/>
                <a:moveTo>
                  <a:pt x="25" y="79"/>
                </a:moveTo>
                <a:cubicBezTo>
                  <a:pt x="24" y="78"/>
                  <a:pt x="23" y="76"/>
                  <a:pt x="23" y="73"/>
                </a:cubicBezTo>
                <a:cubicBezTo>
                  <a:pt x="47" y="73"/>
                  <a:pt x="47" y="73"/>
                  <a:pt x="47" y="73"/>
                </a:cubicBezTo>
                <a:cubicBezTo>
                  <a:pt x="47" y="75"/>
                  <a:pt x="47" y="76"/>
                  <a:pt x="46" y="77"/>
                </a:cubicBezTo>
                <a:lnTo>
                  <a:pt x="25" y="79"/>
                </a:lnTo>
                <a:close/>
                <a:moveTo>
                  <a:pt x="35" y="96"/>
                </a:moveTo>
                <a:cubicBezTo>
                  <a:pt x="32" y="96"/>
                  <a:pt x="30" y="95"/>
                  <a:pt x="29" y="92"/>
                </a:cubicBezTo>
                <a:cubicBezTo>
                  <a:pt x="42" y="90"/>
                  <a:pt x="42" y="90"/>
                  <a:pt x="42" y="90"/>
                </a:cubicBezTo>
                <a:cubicBezTo>
                  <a:pt x="40" y="95"/>
                  <a:pt x="39" y="96"/>
                  <a:pt x="35" y="96"/>
                </a:cubicBezTo>
                <a:close/>
                <a:moveTo>
                  <a:pt x="50" y="67"/>
                </a:moveTo>
                <a:cubicBezTo>
                  <a:pt x="20" y="67"/>
                  <a:pt x="20" y="67"/>
                  <a:pt x="20" y="67"/>
                </a:cubicBezTo>
                <a:cubicBezTo>
                  <a:pt x="19" y="64"/>
                  <a:pt x="17" y="60"/>
                  <a:pt x="15" y="57"/>
                </a:cubicBezTo>
                <a:cubicBezTo>
                  <a:pt x="11" y="49"/>
                  <a:pt x="6" y="41"/>
                  <a:pt x="6" y="35"/>
                </a:cubicBezTo>
                <a:cubicBezTo>
                  <a:pt x="6" y="19"/>
                  <a:pt x="19" y="6"/>
                  <a:pt x="35" y="6"/>
                </a:cubicBezTo>
                <a:cubicBezTo>
                  <a:pt x="51" y="6"/>
                  <a:pt x="64" y="19"/>
                  <a:pt x="64" y="35"/>
                </a:cubicBezTo>
                <a:cubicBezTo>
                  <a:pt x="64" y="41"/>
                  <a:pt x="60" y="49"/>
                  <a:pt x="55" y="57"/>
                </a:cubicBezTo>
                <a:cubicBezTo>
                  <a:pt x="53" y="60"/>
                  <a:pt x="52" y="64"/>
                  <a:pt x="50" y="67"/>
                </a:cubicBezTo>
                <a:close/>
                <a:moveTo>
                  <a:pt x="50" y="67"/>
                </a:moveTo>
                <a:cubicBezTo>
                  <a:pt x="50" y="67"/>
                  <a:pt x="50" y="67"/>
                  <a:pt x="50" y="67"/>
                </a:cubicBezTo>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0" name="Freeform 135"/>
          <p:cNvSpPr>
            <a:spLocks noEditPoints="1"/>
          </p:cNvSpPr>
          <p:nvPr/>
        </p:nvSpPr>
        <p:spPr bwMode="auto">
          <a:xfrm>
            <a:off x="9984314" y="4519464"/>
            <a:ext cx="426578" cy="399579"/>
          </a:xfrm>
          <a:custGeom>
            <a:avLst/>
            <a:gdLst/>
            <a:ahLst/>
            <a:cxnLst>
              <a:cxn ang="0">
                <a:pos x="13" y="39"/>
              </a:cxn>
              <a:cxn ang="0">
                <a:pos x="8" y="39"/>
              </a:cxn>
              <a:cxn ang="0">
                <a:pos x="0" y="33"/>
              </a:cxn>
              <a:cxn ang="0">
                <a:pos x="5" y="19"/>
              </a:cxn>
              <a:cxn ang="0">
                <a:pos x="15" y="22"/>
              </a:cxn>
              <a:cxn ang="0">
                <a:pos x="20" y="21"/>
              </a:cxn>
              <a:cxn ang="0">
                <a:pos x="20" y="24"/>
              </a:cxn>
              <a:cxn ang="0">
                <a:pos x="23" y="34"/>
              </a:cxn>
              <a:cxn ang="0">
                <a:pos x="13" y="39"/>
              </a:cxn>
              <a:cxn ang="0">
                <a:pos x="15" y="19"/>
              </a:cxn>
              <a:cxn ang="0">
                <a:pos x="5" y="9"/>
              </a:cxn>
              <a:cxn ang="0">
                <a:pos x="15" y="0"/>
              </a:cxn>
              <a:cxn ang="0">
                <a:pos x="25" y="9"/>
              </a:cxn>
              <a:cxn ang="0">
                <a:pos x="15" y="19"/>
              </a:cxn>
              <a:cxn ang="0">
                <a:pos x="53" y="68"/>
              </a:cxn>
              <a:cxn ang="0">
                <a:pos x="20" y="68"/>
              </a:cxn>
              <a:cxn ang="0">
                <a:pos x="10" y="58"/>
              </a:cxn>
              <a:cxn ang="0">
                <a:pos x="23" y="36"/>
              </a:cxn>
              <a:cxn ang="0">
                <a:pos x="37" y="41"/>
              </a:cxn>
              <a:cxn ang="0">
                <a:pos x="50" y="36"/>
              </a:cxn>
              <a:cxn ang="0">
                <a:pos x="64" y="58"/>
              </a:cxn>
              <a:cxn ang="0">
                <a:pos x="53" y="68"/>
              </a:cxn>
              <a:cxn ang="0">
                <a:pos x="37" y="39"/>
              </a:cxn>
              <a:cxn ang="0">
                <a:pos x="22" y="24"/>
              </a:cxn>
              <a:cxn ang="0">
                <a:pos x="37" y="9"/>
              </a:cxn>
              <a:cxn ang="0">
                <a:pos x="51" y="24"/>
              </a:cxn>
              <a:cxn ang="0">
                <a:pos x="37" y="39"/>
              </a:cxn>
              <a:cxn ang="0">
                <a:pos x="59" y="19"/>
              </a:cxn>
              <a:cxn ang="0">
                <a:pos x="49" y="9"/>
              </a:cxn>
              <a:cxn ang="0">
                <a:pos x="59" y="0"/>
              </a:cxn>
              <a:cxn ang="0">
                <a:pos x="68" y="9"/>
              </a:cxn>
              <a:cxn ang="0">
                <a:pos x="59" y="19"/>
              </a:cxn>
              <a:cxn ang="0">
                <a:pos x="66" y="39"/>
              </a:cxn>
              <a:cxn ang="0">
                <a:pos x="61" y="39"/>
              </a:cxn>
              <a:cxn ang="0">
                <a:pos x="51" y="34"/>
              </a:cxn>
              <a:cxn ang="0">
                <a:pos x="54" y="24"/>
              </a:cxn>
              <a:cxn ang="0">
                <a:pos x="54" y="21"/>
              </a:cxn>
              <a:cxn ang="0">
                <a:pos x="59" y="22"/>
              </a:cxn>
              <a:cxn ang="0">
                <a:pos x="69" y="19"/>
              </a:cxn>
              <a:cxn ang="0">
                <a:pos x="73" y="33"/>
              </a:cxn>
              <a:cxn ang="0">
                <a:pos x="66" y="39"/>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2" name="矩形 31"/>
          <p:cNvSpPr/>
          <p:nvPr/>
        </p:nvSpPr>
        <p:spPr>
          <a:xfrm>
            <a:off x="707" y="361814"/>
            <a:ext cx="225004" cy="58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6429" tIns="48215" rIns="96429" bIns="48215" rtlCol="0" anchor="ctr"/>
          <a:lstStyle/>
          <a:p>
            <a:pPr algn="ctr" defTabSz="964149"/>
            <a:endParaRPr lang="zh-CN" altLang="en-US" sz="1969">
              <a:solidFill>
                <a:srgbClr val="E7E6E6">
                  <a:lumMod val="50000"/>
                </a:srgbClr>
              </a:solidFill>
              <a:ea typeface="微软雅黑" panose="020B0503020204020204" pitchFamily="34" charset="-122"/>
              <a:cs typeface="+mn-ea"/>
              <a:sym typeface="+mn-lt"/>
            </a:endParaRPr>
          </a:p>
        </p:txBody>
      </p:sp>
      <p:sp>
        <p:nvSpPr>
          <p:cNvPr id="33" name="矩形 32"/>
          <p:cNvSpPr/>
          <p:nvPr/>
        </p:nvSpPr>
        <p:spPr>
          <a:xfrm>
            <a:off x="11837494" y="362393"/>
            <a:ext cx="1020547" cy="58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4149"/>
            <a:endParaRPr lang="zh-CN" altLang="en-US" sz="1969">
              <a:solidFill>
                <a:prstClr val="white"/>
              </a:solidFill>
              <a:ea typeface="微软雅黑" panose="020B0503020204020204" pitchFamily="34" charset="-122"/>
              <a:cs typeface="+mn-ea"/>
              <a:sym typeface="+mn-lt"/>
            </a:endParaRPr>
          </a:p>
        </p:txBody>
      </p:sp>
      <p:sp>
        <p:nvSpPr>
          <p:cNvPr id="34" name="文本框 33"/>
          <p:cNvSpPr txBox="1"/>
          <p:nvPr/>
        </p:nvSpPr>
        <p:spPr>
          <a:xfrm>
            <a:off x="373305" y="266734"/>
            <a:ext cx="3785468" cy="528259"/>
          </a:xfrm>
          <a:prstGeom prst="rect">
            <a:avLst/>
          </a:prstGeom>
          <a:noFill/>
        </p:spPr>
        <p:txBody>
          <a:bodyPr wrap="none" lIns="96429" tIns="48215" rIns="96429" bIns="48215" rtlCol="0">
            <a:spAutoFit/>
          </a:bodyPr>
          <a:lstStyle/>
          <a:p>
            <a:pPr defTabSz="964149"/>
            <a:r>
              <a:rPr lang="zh-CN" altLang="en-US" sz="2800" b="1" dirty="0">
                <a:solidFill>
                  <a:schemeClr val="tx1">
                    <a:lumMod val="65000"/>
                    <a:lumOff val="35000"/>
                  </a:schemeClr>
                </a:solidFill>
                <a:ea typeface="微软雅黑" panose="020B0503020204020204" pitchFamily="34" charset="-122"/>
                <a:cs typeface="+mn-ea"/>
                <a:sym typeface="+mn-lt"/>
              </a:rPr>
              <a:t>点击添加相关标题文字</a:t>
            </a:r>
          </a:p>
        </p:txBody>
      </p:sp>
      <p:sp>
        <p:nvSpPr>
          <p:cNvPr id="35" name="文本框 34"/>
          <p:cNvSpPr txBox="1"/>
          <p:nvPr/>
        </p:nvSpPr>
        <p:spPr>
          <a:xfrm>
            <a:off x="373306" y="712266"/>
            <a:ext cx="2230620" cy="312687"/>
          </a:xfrm>
          <a:prstGeom prst="rect">
            <a:avLst/>
          </a:prstGeom>
          <a:noFill/>
        </p:spPr>
        <p:txBody>
          <a:bodyPr wrap="none" lIns="96429" tIns="48215" rIns="96429" bIns="48215" rtlCol="0">
            <a:spAutoFit/>
          </a:bodyPr>
          <a:lstStyle/>
          <a:p>
            <a:pPr defTabSz="964149"/>
            <a:r>
              <a:rPr lang="en-US" altLang="zh-CN" sz="1399" dirty="0">
                <a:solidFill>
                  <a:schemeClr val="tx1">
                    <a:lumMod val="65000"/>
                    <a:lumOff val="35000"/>
                  </a:schemeClr>
                </a:solidFill>
                <a:ea typeface="微软雅黑" panose="020B0503020204020204" pitchFamily="34" charset="-122"/>
                <a:cs typeface="+mn-ea"/>
                <a:sym typeface="+mn-lt"/>
              </a:rPr>
              <a:t>ADD RELATED TITLE WORDS</a:t>
            </a:r>
            <a:endParaRPr lang="zh-CN" altLang="en-US" sz="1399" dirty="0">
              <a:solidFill>
                <a:schemeClr val="tx1">
                  <a:lumMod val="65000"/>
                  <a:lumOff val="35000"/>
                </a:schemeClr>
              </a:solidFill>
              <a:ea typeface="微软雅黑" panose="020B0503020204020204" pitchFamily="34" charset="-122"/>
              <a:cs typeface="+mn-ea"/>
              <a:sym typeface="+mn-lt"/>
            </a:endParaRPr>
          </a:p>
        </p:txBody>
      </p:sp>
    </p:spTree>
    <p:extLst>
      <p:ext uri="{BB962C8B-B14F-4D97-AF65-F5344CB8AC3E}">
        <p14:creationId xmlns:p14="http://schemas.microsoft.com/office/powerpoint/2010/main" val="74183742"/>
      </p:ext>
    </p:extLst>
  </p:cSld>
  <p:clrMapOvr>
    <a:masterClrMapping/>
  </p:clrMapOvr>
  <mc:AlternateContent xmlns:mc="http://schemas.openxmlformats.org/markup-compatibility/2006" xmlns:p14="http://schemas.microsoft.com/office/powerpoint/2010/main">
    <mc:Choice Requires="p14">
      <p:transition spd="slow" p14:dur="1200" advTm="6000">
        <p14:prism/>
      </p:transition>
    </mc:Choice>
    <mc:Fallback xmlns="">
      <p:transition spd="slow"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iterate type="lt">
                                    <p:tmPct val="10000"/>
                                  </p:iterate>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ppt_w</p:attrName>
                                        </p:attrNameLst>
                                      </p:cBhvr>
                                      <p:tavLst>
                                        <p:tav tm="0" fmla="#ppt_w*sin(2.5*pi*$)">
                                          <p:val>
                                            <p:fltVal val="0"/>
                                          </p:val>
                                        </p:tav>
                                        <p:tav tm="100000">
                                          <p:val>
                                            <p:fltVal val="1"/>
                                          </p:val>
                                        </p:tav>
                                      </p:tavLst>
                                    </p:anim>
                                    <p:anim calcmode="lin" valueType="num">
                                      <p:cBhvr>
                                        <p:cTn id="9" dur="1000" fill="hold"/>
                                        <p:tgtEl>
                                          <p:spTgt spid="25"/>
                                        </p:tgtEl>
                                        <p:attrNameLst>
                                          <p:attrName>ppt_h</p:attrName>
                                        </p:attrNameLst>
                                      </p:cBhvr>
                                      <p:tavLst>
                                        <p:tav tm="0">
                                          <p:val>
                                            <p:strVal val="#ppt_h"/>
                                          </p:val>
                                        </p:tav>
                                        <p:tav tm="100000">
                                          <p:val>
                                            <p:strVal val="#ppt_h"/>
                                          </p:val>
                                        </p:tav>
                                      </p:tavLst>
                                    </p:anim>
                                  </p:childTnLst>
                                </p:cTn>
                              </p:par>
                            </p:childTnLst>
                          </p:cTn>
                        </p:par>
                        <p:par>
                          <p:cTn id="10" fill="hold">
                            <p:stCondLst>
                              <p:cond delay="1000"/>
                            </p:stCondLst>
                            <p:childTnLst>
                              <p:par>
                                <p:cTn id="11" presetID="53" presetClass="entr" presetSubtype="0" fill="hold" grpId="0" nodeType="afterEffect">
                                  <p:stCondLst>
                                    <p:cond delay="0"/>
                                  </p:stCondLst>
                                  <p:childTnLst>
                                    <p:set>
                                      <p:cBhvr>
                                        <p:cTn id="12" dur="1" fill="hold">
                                          <p:stCondLst>
                                            <p:cond delay="0"/>
                                          </p:stCondLst>
                                        </p:cTn>
                                        <p:tgtEl>
                                          <p:spTgt spid="29"/>
                                        </p:tgtEl>
                                        <p:attrNameLst>
                                          <p:attrName>style.visibility</p:attrName>
                                        </p:attrNameLst>
                                      </p:cBhvr>
                                      <p:to>
                                        <p:strVal val="visible"/>
                                      </p:to>
                                    </p:set>
                                    <p:anim calcmode="lin" valueType="num">
                                      <p:cBhvr>
                                        <p:cTn id="13" dur="500" fill="hold"/>
                                        <p:tgtEl>
                                          <p:spTgt spid="29"/>
                                        </p:tgtEl>
                                        <p:attrNameLst>
                                          <p:attrName>ppt_w</p:attrName>
                                        </p:attrNameLst>
                                      </p:cBhvr>
                                      <p:tavLst>
                                        <p:tav tm="0">
                                          <p:val>
                                            <p:fltVal val="0"/>
                                          </p:val>
                                        </p:tav>
                                        <p:tav tm="100000">
                                          <p:val>
                                            <p:strVal val="#ppt_w"/>
                                          </p:val>
                                        </p:tav>
                                      </p:tavLst>
                                    </p:anim>
                                    <p:anim calcmode="lin" valueType="num">
                                      <p:cBhvr>
                                        <p:cTn id="14" dur="500" fill="hold"/>
                                        <p:tgtEl>
                                          <p:spTgt spid="29"/>
                                        </p:tgtEl>
                                        <p:attrNameLst>
                                          <p:attrName>ppt_h</p:attrName>
                                        </p:attrNameLst>
                                      </p:cBhvr>
                                      <p:tavLst>
                                        <p:tav tm="0">
                                          <p:val>
                                            <p:fltVal val="0"/>
                                          </p:val>
                                        </p:tav>
                                        <p:tav tm="100000">
                                          <p:val>
                                            <p:strVal val="#ppt_h"/>
                                          </p:val>
                                        </p:tav>
                                      </p:tavLst>
                                    </p:anim>
                                    <p:animEffect transition="in" filter="fade">
                                      <p:cBhvr>
                                        <p:cTn id="15" dur="500"/>
                                        <p:tgtEl>
                                          <p:spTgt spid="29"/>
                                        </p:tgtEl>
                                      </p:cBhvr>
                                    </p:animEffect>
                                  </p:childTnLst>
                                </p:cTn>
                              </p:par>
                              <p:par>
                                <p:cTn id="16" presetID="42" presetClass="entr" presetSubtype="0" fill="hold"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anim calcmode="lin" valueType="num">
                                      <p:cBhvr>
                                        <p:cTn id="19" dur="500" fill="hold"/>
                                        <p:tgtEl>
                                          <p:spTgt spid="3"/>
                                        </p:tgtEl>
                                        <p:attrNameLst>
                                          <p:attrName>ppt_x</p:attrName>
                                        </p:attrNameLst>
                                      </p:cBhvr>
                                      <p:tavLst>
                                        <p:tav tm="0">
                                          <p:val>
                                            <p:strVal val="#ppt_x"/>
                                          </p:val>
                                        </p:tav>
                                        <p:tav tm="100000">
                                          <p:val>
                                            <p:strVal val="#ppt_x"/>
                                          </p:val>
                                        </p:tav>
                                      </p:tavLst>
                                    </p:anim>
                                    <p:anim calcmode="lin" valueType="num">
                                      <p:cBhvr>
                                        <p:cTn id="20" dur="500" fill="hold"/>
                                        <p:tgtEl>
                                          <p:spTgt spid="3"/>
                                        </p:tgtEl>
                                        <p:attrNameLst>
                                          <p:attrName>ppt_y</p:attrName>
                                        </p:attrNameLst>
                                      </p:cBhvr>
                                      <p:tavLst>
                                        <p:tav tm="0">
                                          <p:val>
                                            <p:strVal val="#ppt_y+.1"/>
                                          </p:val>
                                        </p:tav>
                                        <p:tav tm="100000">
                                          <p:val>
                                            <p:strVal val="#ppt_y"/>
                                          </p:val>
                                        </p:tav>
                                      </p:tavLst>
                                    </p:anim>
                                  </p:childTnLst>
                                </p:cTn>
                              </p:par>
                            </p:childTnLst>
                          </p:cTn>
                        </p:par>
                        <p:par>
                          <p:cTn id="21" fill="hold">
                            <p:stCondLst>
                              <p:cond delay="1500"/>
                            </p:stCondLst>
                            <p:childTnLst>
                              <p:par>
                                <p:cTn id="22" presetID="45" presetClass="entr" presetSubtype="0" fill="hold" grpId="0" nodeType="afterEffect">
                                  <p:stCondLst>
                                    <p:cond delay="0"/>
                                  </p:stCondLst>
                                  <p:iterate type="lt">
                                    <p:tmPct val="10000"/>
                                  </p:iterate>
                                  <p:childTnLst>
                                    <p:set>
                                      <p:cBhvr>
                                        <p:cTn id="23" dur="1" fill="hold">
                                          <p:stCondLst>
                                            <p:cond delay="0"/>
                                          </p:stCondLst>
                                        </p:cTn>
                                        <p:tgtEl>
                                          <p:spTgt spid="53"/>
                                        </p:tgtEl>
                                        <p:attrNameLst>
                                          <p:attrName>style.visibility</p:attrName>
                                        </p:attrNameLst>
                                      </p:cBhvr>
                                      <p:to>
                                        <p:strVal val="visible"/>
                                      </p:to>
                                    </p:set>
                                    <p:animEffect transition="in" filter="fade">
                                      <p:cBhvr>
                                        <p:cTn id="24" dur="1000"/>
                                        <p:tgtEl>
                                          <p:spTgt spid="53"/>
                                        </p:tgtEl>
                                      </p:cBhvr>
                                    </p:animEffect>
                                    <p:anim calcmode="lin" valueType="num">
                                      <p:cBhvr>
                                        <p:cTn id="25" dur="1000" fill="hold"/>
                                        <p:tgtEl>
                                          <p:spTgt spid="53"/>
                                        </p:tgtEl>
                                        <p:attrNameLst>
                                          <p:attrName>ppt_w</p:attrName>
                                        </p:attrNameLst>
                                      </p:cBhvr>
                                      <p:tavLst>
                                        <p:tav tm="0" fmla="#ppt_w*sin(2.5*pi*$)">
                                          <p:val>
                                            <p:fltVal val="0"/>
                                          </p:val>
                                        </p:tav>
                                        <p:tav tm="100000">
                                          <p:val>
                                            <p:fltVal val="1"/>
                                          </p:val>
                                        </p:tav>
                                      </p:tavLst>
                                    </p:anim>
                                    <p:anim calcmode="lin" valueType="num">
                                      <p:cBhvr>
                                        <p:cTn id="26" dur="1000" fill="hold"/>
                                        <p:tgtEl>
                                          <p:spTgt spid="53"/>
                                        </p:tgtEl>
                                        <p:attrNameLst>
                                          <p:attrName>ppt_h</p:attrName>
                                        </p:attrNameLst>
                                      </p:cBhvr>
                                      <p:tavLst>
                                        <p:tav tm="0">
                                          <p:val>
                                            <p:strVal val="#ppt_h"/>
                                          </p:val>
                                        </p:tav>
                                        <p:tav tm="100000">
                                          <p:val>
                                            <p:strVal val="#ppt_h"/>
                                          </p:val>
                                        </p:tav>
                                      </p:tavLst>
                                    </p:anim>
                                  </p:childTnLst>
                                </p:cTn>
                              </p:par>
                            </p:childTnLst>
                          </p:cTn>
                        </p:par>
                        <p:par>
                          <p:cTn id="27" fill="hold">
                            <p:stCondLst>
                              <p:cond delay="2500"/>
                            </p:stCondLst>
                            <p:childTnLst>
                              <p:par>
                                <p:cTn id="28" presetID="53" presetClass="entr" presetSubtype="0" fill="hold" grpId="0" nodeType="afterEffect">
                                  <p:stCondLst>
                                    <p:cond delay="0"/>
                                  </p:stCondLst>
                                  <p:childTnLst>
                                    <p:set>
                                      <p:cBhvr>
                                        <p:cTn id="29" dur="1" fill="hold">
                                          <p:stCondLst>
                                            <p:cond delay="0"/>
                                          </p:stCondLst>
                                        </p:cTn>
                                        <p:tgtEl>
                                          <p:spTgt spid="30"/>
                                        </p:tgtEl>
                                        <p:attrNameLst>
                                          <p:attrName>style.visibility</p:attrName>
                                        </p:attrNameLst>
                                      </p:cBhvr>
                                      <p:to>
                                        <p:strVal val="visible"/>
                                      </p:to>
                                    </p:set>
                                    <p:anim calcmode="lin" valueType="num">
                                      <p:cBhvr>
                                        <p:cTn id="30" dur="500" fill="hold"/>
                                        <p:tgtEl>
                                          <p:spTgt spid="30"/>
                                        </p:tgtEl>
                                        <p:attrNameLst>
                                          <p:attrName>ppt_w</p:attrName>
                                        </p:attrNameLst>
                                      </p:cBhvr>
                                      <p:tavLst>
                                        <p:tav tm="0">
                                          <p:val>
                                            <p:fltVal val="0"/>
                                          </p:val>
                                        </p:tav>
                                        <p:tav tm="100000">
                                          <p:val>
                                            <p:strVal val="#ppt_w"/>
                                          </p:val>
                                        </p:tav>
                                      </p:tavLst>
                                    </p:anim>
                                    <p:anim calcmode="lin" valueType="num">
                                      <p:cBhvr>
                                        <p:cTn id="31" dur="500" fill="hold"/>
                                        <p:tgtEl>
                                          <p:spTgt spid="30"/>
                                        </p:tgtEl>
                                        <p:attrNameLst>
                                          <p:attrName>ppt_h</p:attrName>
                                        </p:attrNameLst>
                                      </p:cBhvr>
                                      <p:tavLst>
                                        <p:tav tm="0">
                                          <p:val>
                                            <p:fltVal val="0"/>
                                          </p:val>
                                        </p:tav>
                                        <p:tav tm="100000">
                                          <p:val>
                                            <p:strVal val="#ppt_h"/>
                                          </p:val>
                                        </p:tav>
                                      </p:tavLst>
                                    </p:anim>
                                    <p:animEffect transition="in" filter="fade">
                                      <p:cBhvr>
                                        <p:cTn id="32" dur="500"/>
                                        <p:tgtEl>
                                          <p:spTgt spid="30"/>
                                        </p:tgtEl>
                                      </p:cBhvr>
                                    </p:animEffect>
                                  </p:childTnLst>
                                </p:cTn>
                              </p:par>
                              <p:par>
                                <p:cTn id="33" presetID="42" presetClass="entr" presetSubtype="0" fill="hold" nodeType="with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fade">
                                      <p:cBhvr>
                                        <p:cTn id="35" dur="500"/>
                                        <p:tgtEl>
                                          <p:spTgt spid="4"/>
                                        </p:tgtEl>
                                      </p:cBhvr>
                                    </p:animEffect>
                                    <p:anim calcmode="lin" valueType="num">
                                      <p:cBhvr>
                                        <p:cTn id="36" dur="500" fill="hold"/>
                                        <p:tgtEl>
                                          <p:spTgt spid="4"/>
                                        </p:tgtEl>
                                        <p:attrNameLst>
                                          <p:attrName>ppt_x</p:attrName>
                                        </p:attrNameLst>
                                      </p:cBhvr>
                                      <p:tavLst>
                                        <p:tav tm="0">
                                          <p:val>
                                            <p:strVal val="#ppt_x"/>
                                          </p:val>
                                        </p:tav>
                                        <p:tav tm="100000">
                                          <p:val>
                                            <p:strVal val="#ppt_x"/>
                                          </p:val>
                                        </p:tav>
                                      </p:tavLst>
                                    </p:anim>
                                    <p:anim calcmode="lin" valueType="num">
                                      <p:cBhvr>
                                        <p:cTn id="37" dur="500" fill="hold"/>
                                        <p:tgtEl>
                                          <p:spTgt spid="4"/>
                                        </p:tgtEl>
                                        <p:attrNameLst>
                                          <p:attrName>ppt_y</p:attrName>
                                        </p:attrNameLst>
                                      </p:cBhvr>
                                      <p:tavLst>
                                        <p:tav tm="0">
                                          <p:val>
                                            <p:strVal val="#ppt_y+.1"/>
                                          </p:val>
                                        </p:tav>
                                        <p:tav tm="100000">
                                          <p:val>
                                            <p:strVal val="#ppt_y"/>
                                          </p:val>
                                        </p:tav>
                                      </p:tavLst>
                                    </p:anim>
                                  </p:childTnLst>
                                </p:cTn>
                              </p:par>
                            </p:childTnLst>
                          </p:cTn>
                        </p:par>
                        <p:par>
                          <p:cTn id="38" fill="hold">
                            <p:stCondLst>
                              <p:cond delay="3000"/>
                            </p:stCondLst>
                            <p:childTnLst>
                              <p:par>
                                <p:cTn id="39" presetID="45" presetClass="entr" presetSubtype="0" fill="hold" grpId="0" nodeType="afterEffect">
                                  <p:stCondLst>
                                    <p:cond delay="0"/>
                                  </p:stCondLst>
                                  <p:iterate type="lt">
                                    <p:tmPct val="10000"/>
                                  </p:iterate>
                                  <p:childTnLst>
                                    <p:set>
                                      <p:cBhvr>
                                        <p:cTn id="40" dur="1" fill="hold">
                                          <p:stCondLst>
                                            <p:cond delay="0"/>
                                          </p:stCondLst>
                                        </p:cTn>
                                        <p:tgtEl>
                                          <p:spTgt spid="58"/>
                                        </p:tgtEl>
                                        <p:attrNameLst>
                                          <p:attrName>style.visibility</p:attrName>
                                        </p:attrNameLst>
                                      </p:cBhvr>
                                      <p:to>
                                        <p:strVal val="visible"/>
                                      </p:to>
                                    </p:set>
                                    <p:animEffect transition="in" filter="fade">
                                      <p:cBhvr>
                                        <p:cTn id="41" dur="1000"/>
                                        <p:tgtEl>
                                          <p:spTgt spid="58"/>
                                        </p:tgtEl>
                                      </p:cBhvr>
                                    </p:animEffect>
                                    <p:anim calcmode="lin" valueType="num">
                                      <p:cBhvr>
                                        <p:cTn id="42" dur="1000" fill="hold"/>
                                        <p:tgtEl>
                                          <p:spTgt spid="58"/>
                                        </p:tgtEl>
                                        <p:attrNameLst>
                                          <p:attrName>ppt_w</p:attrName>
                                        </p:attrNameLst>
                                      </p:cBhvr>
                                      <p:tavLst>
                                        <p:tav tm="0" fmla="#ppt_w*sin(2.5*pi*$)">
                                          <p:val>
                                            <p:fltVal val="0"/>
                                          </p:val>
                                        </p:tav>
                                        <p:tav tm="100000">
                                          <p:val>
                                            <p:fltVal val="1"/>
                                          </p:val>
                                        </p:tav>
                                      </p:tavLst>
                                    </p:anim>
                                    <p:anim calcmode="lin" valueType="num">
                                      <p:cBhvr>
                                        <p:cTn id="43" dur="1000" fill="hold"/>
                                        <p:tgtEl>
                                          <p:spTgt spid="58"/>
                                        </p:tgtEl>
                                        <p:attrNameLst>
                                          <p:attrName>ppt_h</p:attrName>
                                        </p:attrNameLst>
                                      </p:cBhvr>
                                      <p:tavLst>
                                        <p:tav tm="0">
                                          <p:val>
                                            <p:strVal val="#ppt_h"/>
                                          </p:val>
                                        </p:tav>
                                        <p:tav tm="100000">
                                          <p:val>
                                            <p:strVal val="#ppt_h"/>
                                          </p:val>
                                        </p:tav>
                                      </p:tavLst>
                                    </p:anim>
                                  </p:childTnLst>
                                </p:cTn>
                              </p:par>
                            </p:childTnLst>
                          </p:cTn>
                        </p:par>
                        <p:par>
                          <p:cTn id="44" fill="hold">
                            <p:stCondLst>
                              <p:cond delay="4000"/>
                            </p:stCondLst>
                            <p:childTnLst>
                              <p:par>
                                <p:cTn id="45" presetID="53" presetClass="entr" presetSubtype="0" fill="hold" grpId="0" nodeType="afterEffect">
                                  <p:stCondLst>
                                    <p:cond delay="0"/>
                                  </p:stCondLst>
                                  <p:childTnLst>
                                    <p:set>
                                      <p:cBhvr>
                                        <p:cTn id="46" dur="1" fill="hold">
                                          <p:stCondLst>
                                            <p:cond delay="0"/>
                                          </p:stCondLst>
                                        </p:cTn>
                                        <p:tgtEl>
                                          <p:spTgt spid="39"/>
                                        </p:tgtEl>
                                        <p:attrNameLst>
                                          <p:attrName>style.visibility</p:attrName>
                                        </p:attrNameLst>
                                      </p:cBhvr>
                                      <p:to>
                                        <p:strVal val="visible"/>
                                      </p:to>
                                    </p:set>
                                    <p:anim calcmode="lin" valueType="num">
                                      <p:cBhvr>
                                        <p:cTn id="47" dur="500" fill="hold"/>
                                        <p:tgtEl>
                                          <p:spTgt spid="39"/>
                                        </p:tgtEl>
                                        <p:attrNameLst>
                                          <p:attrName>ppt_w</p:attrName>
                                        </p:attrNameLst>
                                      </p:cBhvr>
                                      <p:tavLst>
                                        <p:tav tm="0">
                                          <p:val>
                                            <p:fltVal val="0"/>
                                          </p:val>
                                        </p:tav>
                                        <p:tav tm="100000">
                                          <p:val>
                                            <p:strVal val="#ppt_w"/>
                                          </p:val>
                                        </p:tav>
                                      </p:tavLst>
                                    </p:anim>
                                    <p:anim calcmode="lin" valueType="num">
                                      <p:cBhvr>
                                        <p:cTn id="48" dur="500" fill="hold"/>
                                        <p:tgtEl>
                                          <p:spTgt spid="39"/>
                                        </p:tgtEl>
                                        <p:attrNameLst>
                                          <p:attrName>ppt_h</p:attrName>
                                        </p:attrNameLst>
                                      </p:cBhvr>
                                      <p:tavLst>
                                        <p:tav tm="0">
                                          <p:val>
                                            <p:fltVal val="0"/>
                                          </p:val>
                                        </p:tav>
                                        <p:tav tm="100000">
                                          <p:val>
                                            <p:strVal val="#ppt_h"/>
                                          </p:val>
                                        </p:tav>
                                      </p:tavLst>
                                    </p:anim>
                                    <p:animEffect transition="in" filter="fade">
                                      <p:cBhvr>
                                        <p:cTn id="49" dur="500"/>
                                        <p:tgtEl>
                                          <p:spTgt spid="39"/>
                                        </p:tgtEl>
                                      </p:cBhvr>
                                    </p:animEffect>
                                  </p:childTnLst>
                                </p:cTn>
                              </p:par>
                              <p:par>
                                <p:cTn id="50" presetID="42" presetClass="entr" presetSubtype="0" fill="hold" nodeType="withEffect">
                                  <p:stCondLst>
                                    <p:cond delay="0"/>
                                  </p:stCondLst>
                                  <p:childTnLst>
                                    <p:set>
                                      <p:cBhvr>
                                        <p:cTn id="51" dur="1" fill="hold">
                                          <p:stCondLst>
                                            <p:cond delay="0"/>
                                          </p:stCondLst>
                                        </p:cTn>
                                        <p:tgtEl>
                                          <p:spTgt spid="5"/>
                                        </p:tgtEl>
                                        <p:attrNameLst>
                                          <p:attrName>style.visibility</p:attrName>
                                        </p:attrNameLst>
                                      </p:cBhvr>
                                      <p:to>
                                        <p:strVal val="visible"/>
                                      </p:to>
                                    </p:set>
                                    <p:animEffect transition="in" filter="fade">
                                      <p:cBhvr>
                                        <p:cTn id="52" dur="500"/>
                                        <p:tgtEl>
                                          <p:spTgt spid="5"/>
                                        </p:tgtEl>
                                      </p:cBhvr>
                                    </p:animEffect>
                                    <p:anim calcmode="lin" valueType="num">
                                      <p:cBhvr>
                                        <p:cTn id="53" dur="500" fill="hold"/>
                                        <p:tgtEl>
                                          <p:spTgt spid="5"/>
                                        </p:tgtEl>
                                        <p:attrNameLst>
                                          <p:attrName>ppt_x</p:attrName>
                                        </p:attrNameLst>
                                      </p:cBhvr>
                                      <p:tavLst>
                                        <p:tav tm="0">
                                          <p:val>
                                            <p:strVal val="#ppt_x"/>
                                          </p:val>
                                        </p:tav>
                                        <p:tav tm="100000">
                                          <p:val>
                                            <p:strVal val="#ppt_x"/>
                                          </p:val>
                                        </p:tav>
                                      </p:tavLst>
                                    </p:anim>
                                    <p:anim calcmode="lin" valueType="num">
                                      <p:cBhvr>
                                        <p:cTn id="54" dur="500" fill="hold"/>
                                        <p:tgtEl>
                                          <p:spTgt spid="5"/>
                                        </p:tgtEl>
                                        <p:attrNameLst>
                                          <p:attrName>ppt_y</p:attrName>
                                        </p:attrNameLst>
                                      </p:cBhvr>
                                      <p:tavLst>
                                        <p:tav tm="0">
                                          <p:val>
                                            <p:strVal val="#ppt_y+.1"/>
                                          </p:val>
                                        </p:tav>
                                        <p:tav tm="100000">
                                          <p:val>
                                            <p:strVal val="#ppt_y"/>
                                          </p:val>
                                        </p:tav>
                                      </p:tavLst>
                                    </p:anim>
                                  </p:childTnLst>
                                </p:cTn>
                              </p:par>
                            </p:childTnLst>
                          </p:cTn>
                        </p:par>
                        <p:par>
                          <p:cTn id="55" fill="hold">
                            <p:stCondLst>
                              <p:cond delay="4500"/>
                            </p:stCondLst>
                            <p:childTnLst>
                              <p:par>
                                <p:cTn id="56" presetID="45" presetClass="entr" presetSubtype="0" fill="hold" grpId="0" nodeType="afterEffect">
                                  <p:stCondLst>
                                    <p:cond delay="0"/>
                                  </p:stCondLst>
                                  <p:iterate type="lt">
                                    <p:tmPct val="10000"/>
                                  </p:iterate>
                                  <p:childTnLst>
                                    <p:set>
                                      <p:cBhvr>
                                        <p:cTn id="57" dur="1" fill="hold">
                                          <p:stCondLst>
                                            <p:cond delay="0"/>
                                          </p:stCondLst>
                                        </p:cTn>
                                        <p:tgtEl>
                                          <p:spTgt spid="63"/>
                                        </p:tgtEl>
                                        <p:attrNameLst>
                                          <p:attrName>style.visibility</p:attrName>
                                        </p:attrNameLst>
                                      </p:cBhvr>
                                      <p:to>
                                        <p:strVal val="visible"/>
                                      </p:to>
                                    </p:set>
                                    <p:animEffect transition="in" filter="fade">
                                      <p:cBhvr>
                                        <p:cTn id="58" dur="1000"/>
                                        <p:tgtEl>
                                          <p:spTgt spid="63"/>
                                        </p:tgtEl>
                                      </p:cBhvr>
                                    </p:animEffect>
                                    <p:anim calcmode="lin" valueType="num">
                                      <p:cBhvr>
                                        <p:cTn id="59" dur="1000" fill="hold"/>
                                        <p:tgtEl>
                                          <p:spTgt spid="63"/>
                                        </p:tgtEl>
                                        <p:attrNameLst>
                                          <p:attrName>ppt_w</p:attrName>
                                        </p:attrNameLst>
                                      </p:cBhvr>
                                      <p:tavLst>
                                        <p:tav tm="0" fmla="#ppt_w*sin(2.5*pi*$)">
                                          <p:val>
                                            <p:fltVal val="0"/>
                                          </p:val>
                                        </p:tav>
                                        <p:tav tm="100000">
                                          <p:val>
                                            <p:fltVal val="1"/>
                                          </p:val>
                                        </p:tav>
                                      </p:tavLst>
                                    </p:anim>
                                    <p:anim calcmode="lin" valueType="num">
                                      <p:cBhvr>
                                        <p:cTn id="60" dur="1000" fill="hold"/>
                                        <p:tgtEl>
                                          <p:spTgt spid="63"/>
                                        </p:tgtEl>
                                        <p:attrNameLst>
                                          <p:attrName>ppt_h</p:attrName>
                                        </p:attrNameLst>
                                      </p:cBhvr>
                                      <p:tavLst>
                                        <p:tav tm="0">
                                          <p:val>
                                            <p:strVal val="#ppt_h"/>
                                          </p:val>
                                        </p:tav>
                                        <p:tav tm="100000">
                                          <p:val>
                                            <p:strVal val="#ppt_h"/>
                                          </p:val>
                                        </p:tav>
                                      </p:tavLst>
                                    </p:anim>
                                  </p:childTnLst>
                                </p:cTn>
                              </p:par>
                            </p:childTnLst>
                          </p:cTn>
                        </p:par>
                        <p:par>
                          <p:cTn id="61" fill="hold">
                            <p:stCondLst>
                              <p:cond delay="5500"/>
                            </p:stCondLst>
                            <p:childTnLst>
                              <p:par>
                                <p:cTn id="62" presetID="53" presetClass="entr" presetSubtype="0" fill="hold" grpId="0" nodeType="afterEffect">
                                  <p:stCondLst>
                                    <p:cond delay="0"/>
                                  </p:stCondLst>
                                  <p:childTnLst>
                                    <p:set>
                                      <p:cBhvr>
                                        <p:cTn id="63" dur="1" fill="hold">
                                          <p:stCondLst>
                                            <p:cond delay="0"/>
                                          </p:stCondLst>
                                        </p:cTn>
                                        <p:tgtEl>
                                          <p:spTgt spid="37"/>
                                        </p:tgtEl>
                                        <p:attrNameLst>
                                          <p:attrName>style.visibility</p:attrName>
                                        </p:attrNameLst>
                                      </p:cBhvr>
                                      <p:to>
                                        <p:strVal val="visible"/>
                                      </p:to>
                                    </p:set>
                                    <p:anim calcmode="lin" valueType="num">
                                      <p:cBhvr>
                                        <p:cTn id="64" dur="500" fill="hold"/>
                                        <p:tgtEl>
                                          <p:spTgt spid="37"/>
                                        </p:tgtEl>
                                        <p:attrNameLst>
                                          <p:attrName>ppt_w</p:attrName>
                                        </p:attrNameLst>
                                      </p:cBhvr>
                                      <p:tavLst>
                                        <p:tav tm="0">
                                          <p:val>
                                            <p:fltVal val="0"/>
                                          </p:val>
                                        </p:tav>
                                        <p:tav tm="100000">
                                          <p:val>
                                            <p:strVal val="#ppt_w"/>
                                          </p:val>
                                        </p:tav>
                                      </p:tavLst>
                                    </p:anim>
                                    <p:anim calcmode="lin" valueType="num">
                                      <p:cBhvr>
                                        <p:cTn id="65" dur="500" fill="hold"/>
                                        <p:tgtEl>
                                          <p:spTgt spid="37"/>
                                        </p:tgtEl>
                                        <p:attrNameLst>
                                          <p:attrName>ppt_h</p:attrName>
                                        </p:attrNameLst>
                                      </p:cBhvr>
                                      <p:tavLst>
                                        <p:tav tm="0">
                                          <p:val>
                                            <p:fltVal val="0"/>
                                          </p:val>
                                        </p:tav>
                                        <p:tav tm="100000">
                                          <p:val>
                                            <p:strVal val="#ppt_h"/>
                                          </p:val>
                                        </p:tav>
                                      </p:tavLst>
                                    </p:anim>
                                    <p:animEffect transition="in" filter="fade">
                                      <p:cBhvr>
                                        <p:cTn id="66" dur="500"/>
                                        <p:tgtEl>
                                          <p:spTgt spid="37"/>
                                        </p:tgtEl>
                                      </p:cBhvr>
                                    </p:animEffect>
                                  </p:childTnLst>
                                </p:cTn>
                              </p:par>
                              <p:par>
                                <p:cTn id="67" presetID="42" presetClass="entr" presetSubtype="0" fill="hold" nodeType="withEffect">
                                  <p:stCondLst>
                                    <p:cond delay="0"/>
                                  </p:stCondLst>
                                  <p:childTnLst>
                                    <p:set>
                                      <p:cBhvr>
                                        <p:cTn id="68" dur="1" fill="hold">
                                          <p:stCondLst>
                                            <p:cond delay="0"/>
                                          </p:stCondLst>
                                        </p:cTn>
                                        <p:tgtEl>
                                          <p:spTgt spid="9"/>
                                        </p:tgtEl>
                                        <p:attrNameLst>
                                          <p:attrName>style.visibility</p:attrName>
                                        </p:attrNameLst>
                                      </p:cBhvr>
                                      <p:to>
                                        <p:strVal val="visible"/>
                                      </p:to>
                                    </p:set>
                                    <p:animEffect transition="in" filter="fade">
                                      <p:cBhvr>
                                        <p:cTn id="69" dur="500"/>
                                        <p:tgtEl>
                                          <p:spTgt spid="9"/>
                                        </p:tgtEl>
                                      </p:cBhvr>
                                    </p:animEffect>
                                    <p:anim calcmode="lin" valueType="num">
                                      <p:cBhvr>
                                        <p:cTn id="70" dur="500" fill="hold"/>
                                        <p:tgtEl>
                                          <p:spTgt spid="9"/>
                                        </p:tgtEl>
                                        <p:attrNameLst>
                                          <p:attrName>ppt_x</p:attrName>
                                        </p:attrNameLst>
                                      </p:cBhvr>
                                      <p:tavLst>
                                        <p:tav tm="0">
                                          <p:val>
                                            <p:strVal val="#ppt_x"/>
                                          </p:val>
                                        </p:tav>
                                        <p:tav tm="100000">
                                          <p:val>
                                            <p:strVal val="#ppt_x"/>
                                          </p:val>
                                        </p:tav>
                                      </p:tavLst>
                                    </p:anim>
                                    <p:anim calcmode="lin" valueType="num">
                                      <p:cBhvr>
                                        <p:cTn id="71" dur="500" fill="hold"/>
                                        <p:tgtEl>
                                          <p:spTgt spid="9"/>
                                        </p:tgtEl>
                                        <p:attrNameLst>
                                          <p:attrName>ppt_y</p:attrName>
                                        </p:attrNameLst>
                                      </p:cBhvr>
                                      <p:tavLst>
                                        <p:tav tm="0">
                                          <p:val>
                                            <p:strVal val="#ppt_y+.1"/>
                                          </p:val>
                                        </p:tav>
                                        <p:tav tm="100000">
                                          <p:val>
                                            <p:strVal val="#ppt_y"/>
                                          </p:val>
                                        </p:tav>
                                      </p:tavLst>
                                    </p:anim>
                                  </p:childTnLst>
                                </p:cTn>
                              </p:par>
                            </p:childTnLst>
                          </p:cTn>
                        </p:par>
                        <p:par>
                          <p:cTn id="72" fill="hold">
                            <p:stCondLst>
                              <p:cond delay="6000"/>
                            </p:stCondLst>
                            <p:childTnLst>
                              <p:par>
                                <p:cTn id="73" presetID="45" presetClass="entr" presetSubtype="0" fill="hold" grpId="0" nodeType="afterEffect">
                                  <p:stCondLst>
                                    <p:cond delay="0"/>
                                  </p:stCondLst>
                                  <p:iterate type="lt">
                                    <p:tmPct val="10000"/>
                                  </p:iterate>
                                  <p:childTnLst>
                                    <p:set>
                                      <p:cBhvr>
                                        <p:cTn id="74" dur="1" fill="hold">
                                          <p:stCondLst>
                                            <p:cond delay="0"/>
                                          </p:stCondLst>
                                        </p:cTn>
                                        <p:tgtEl>
                                          <p:spTgt spid="68"/>
                                        </p:tgtEl>
                                        <p:attrNameLst>
                                          <p:attrName>style.visibility</p:attrName>
                                        </p:attrNameLst>
                                      </p:cBhvr>
                                      <p:to>
                                        <p:strVal val="visible"/>
                                      </p:to>
                                    </p:set>
                                    <p:animEffect transition="in" filter="fade">
                                      <p:cBhvr>
                                        <p:cTn id="75" dur="1000"/>
                                        <p:tgtEl>
                                          <p:spTgt spid="68"/>
                                        </p:tgtEl>
                                      </p:cBhvr>
                                    </p:animEffect>
                                    <p:anim calcmode="lin" valueType="num">
                                      <p:cBhvr>
                                        <p:cTn id="76" dur="1000" fill="hold"/>
                                        <p:tgtEl>
                                          <p:spTgt spid="68"/>
                                        </p:tgtEl>
                                        <p:attrNameLst>
                                          <p:attrName>ppt_w</p:attrName>
                                        </p:attrNameLst>
                                      </p:cBhvr>
                                      <p:tavLst>
                                        <p:tav tm="0" fmla="#ppt_w*sin(2.5*pi*$)">
                                          <p:val>
                                            <p:fltVal val="0"/>
                                          </p:val>
                                        </p:tav>
                                        <p:tav tm="100000">
                                          <p:val>
                                            <p:fltVal val="1"/>
                                          </p:val>
                                        </p:tav>
                                      </p:tavLst>
                                    </p:anim>
                                    <p:anim calcmode="lin" valueType="num">
                                      <p:cBhvr>
                                        <p:cTn id="77" dur="1000" fill="hold"/>
                                        <p:tgtEl>
                                          <p:spTgt spid="68"/>
                                        </p:tgtEl>
                                        <p:attrNameLst>
                                          <p:attrName>ppt_h</p:attrName>
                                        </p:attrNameLst>
                                      </p:cBhvr>
                                      <p:tavLst>
                                        <p:tav tm="0">
                                          <p:val>
                                            <p:strVal val="#ppt_h"/>
                                          </p:val>
                                        </p:tav>
                                        <p:tav tm="100000">
                                          <p:val>
                                            <p:strVal val="#ppt_h"/>
                                          </p:val>
                                        </p:tav>
                                      </p:tavLst>
                                    </p:anim>
                                  </p:childTnLst>
                                </p:cTn>
                              </p:par>
                            </p:childTnLst>
                          </p:cTn>
                        </p:par>
                        <p:par>
                          <p:cTn id="78" fill="hold">
                            <p:stCondLst>
                              <p:cond delay="7000"/>
                            </p:stCondLst>
                            <p:childTnLst>
                              <p:par>
                                <p:cTn id="79" presetID="53" presetClass="entr" presetSubtype="0" fill="hold" grpId="0" nodeType="afterEffect">
                                  <p:stCondLst>
                                    <p:cond delay="0"/>
                                  </p:stCondLst>
                                  <p:childTnLst>
                                    <p:set>
                                      <p:cBhvr>
                                        <p:cTn id="80" dur="1" fill="hold">
                                          <p:stCondLst>
                                            <p:cond delay="0"/>
                                          </p:stCondLst>
                                        </p:cTn>
                                        <p:tgtEl>
                                          <p:spTgt spid="38"/>
                                        </p:tgtEl>
                                        <p:attrNameLst>
                                          <p:attrName>style.visibility</p:attrName>
                                        </p:attrNameLst>
                                      </p:cBhvr>
                                      <p:to>
                                        <p:strVal val="visible"/>
                                      </p:to>
                                    </p:set>
                                    <p:anim calcmode="lin" valueType="num">
                                      <p:cBhvr>
                                        <p:cTn id="81" dur="500" fill="hold"/>
                                        <p:tgtEl>
                                          <p:spTgt spid="38"/>
                                        </p:tgtEl>
                                        <p:attrNameLst>
                                          <p:attrName>ppt_w</p:attrName>
                                        </p:attrNameLst>
                                      </p:cBhvr>
                                      <p:tavLst>
                                        <p:tav tm="0">
                                          <p:val>
                                            <p:fltVal val="0"/>
                                          </p:val>
                                        </p:tav>
                                        <p:tav tm="100000">
                                          <p:val>
                                            <p:strVal val="#ppt_w"/>
                                          </p:val>
                                        </p:tav>
                                      </p:tavLst>
                                    </p:anim>
                                    <p:anim calcmode="lin" valueType="num">
                                      <p:cBhvr>
                                        <p:cTn id="82" dur="500" fill="hold"/>
                                        <p:tgtEl>
                                          <p:spTgt spid="38"/>
                                        </p:tgtEl>
                                        <p:attrNameLst>
                                          <p:attrName>ppt_h</p:attrName>
                                        </p:attrNameLst>
                                      </p:cBhvr>
                                      <p:tavLst>
                                        <p:tav tm="0">
                                          <p:val>
                                            <p:fltVal val="0"/>
                                          </p:val>
                                        </p:tav>
                                        <p:tav tm="100000">
                                          <p:val>
                                            <p:strVal val="#ppt_h"/>
                                          </p:val>
                                        </p:tav>
                                      </p:tavLst>
                                    </p:anim>
                                    <p:animEffect transition="in" filter="fade">
                                      <p:cBhvr>
                                        <p:cTn id="83" dur="500"/>
                                        <p:tgtEl>
                                          <p:spTgt spid="38"/>
                                        </p:tgtEl>
                                      </p:cBhvr>
                                    </p:animEffect>
                                  </p:childTnLst>
                                </p:cTn>
                              </p:par>
                              <p:par>
                                <p:cTn id="84" presetID="42" presetClass="entr" presetSubtype="0" fill="hold" nodeType="withEffect">
                                  <p:stCondLst>
                                    <p:cond delay="0"/>
                                  </p:stCondLst>
                                  <p:childTnLst>
                                    <p:set>
                                      <p:cBhvr>
                                        <p:cTn id="85" dur="1" fill="hold">
                                          <p:stCondLst>
                                            <p:cond delay="0"/>
                                          </p:stCondLst>
                                        </p:cTn>
                                        <p:tgtEl>
                                          <p:spTgt spid="10"/>
                                        </p:tgtEl>
                                        <p:attrNameLst>
                                          <p:attrName>style.visibility</p:attrName>
                                        </p:attrNameLst>
                                      </p:cBhvr>
                                      <p:to>
                                        <p:strVal val="visible"/>
                                      </p:to>
                                    </p:set>
                                    <p:animEffect transition="in" filter="fade">
                                      <p:cBhvr>
                                        <p:cTn id="86" dur="500"/>
                                        <p:tgtEl>
                                          <p:spTgt spid="10"/>
                                        </p:tgtEl>
                                      </p:cBhvr>
                                    </p:animEffect>
                                    <p:anim calcmode="lin" valueType="num">
                                      <p:cBhvr>
                                        <p:cTn id="87" dur="500" fill="hold"/>
                                        <p:tgtEl>
                                          <p:spTgt spid="10"/>
                                        </p:tgtEl>
                                        <p:attrNameLst>
                                          <p:attrName>ppt_x</p:attrName>
                                        </p:attrNameLst>
                                      </p:cBhvr>
                                      <p:tavLst>
                                        <p:tav tm="0">
                                          <p:val>
                                            <p:strVal val="#ppt_x"/>
                                          </p:val>
                                        </p:tav>
                                        <p:tav tm="100000">
                                          <p:val>
                                            <p:strVal val="#ppt_x"/>
                                          </p:val>
                                        </p:tav>
                                      </p:tavLst>
                                    </p:anim>
                                    <p:anim calcmode="lin" valueType="num">
                                      <p:cBhvr>
                                        <p:cTn id="88" dur="500" fill="hold"/>
                                        <p:tgtEl>
                                          <p:spTgt spid="10"/>
                                        </p:tgtEl>
                                        <p:attrNameLst>
                                          <p:attrName>ppt_y</p:attrName>
                                        </p:attrNameLst>
                                      </p:cBhvr>
                                      <p:tavLst>
                                        <p:tav tm="0">
                                          <p:val>
                                            <p:strVal val="#ppt_y+.1"/>
                                          </p:val>
                                        </p:tav>
                                        <p:tav tm="100000">
                                          <p:val>
                                            <p:strVal val="#ppt_y"/>
                                          </p:val>
                                        </p:tav>
                                      </p:tavLst>
                                    </p:anim>
                                  </p:childTnLst>
                                </p:cTn>
                              </p:par>
                            </p:childTnLst>
                          </p:cTn>
                        </p:par>
                        <p:par>
                          <p:cTn id="89" fill="hold">
                            <p:stCondLst>
                              <p:cond delay="7500"/>
                            </p:stCondLst>
                            <p:childTnLst>
                              <p:par>
                                <p:cTn id="90" presetID="45" presetClass="entr" presetSubtype="0" fill="hold" grpId="0" nodeType="afterEffect">
                                  <p:stCondLst>
                                    <p:cond delay="0"/>
                                  </p:stCondLst>
                                  <p:iterate type="lt">
                                    <p:tmPct val="10000"/>
                                  </p:iterate>
                                  <p:childTnLst>
                                    <p:set>
                                      <p:cBhvr>
                                        <p:cTn id="91" dur="1" fill="hold">
                                          <p:stCondLst>
                                            <p:cond delay="0"/>
                                          </p:stCondLst>
                                        </p:cTn>
                                        <p:tgtEl>
                                          <p:spTgt spid="73"/>
                                        </p:tgtEl>
                                        <p:attrNameLst>
                                          <p:attrName>style.visibility</p:attrName>
                                        </p:attrNameLst>
                                      </p:cBhvr>
                                      <p:to>
                                        <p:strVal val="visible"/>
                                      </p:to>
                                    </p:set>
                                    <p:animEffect transition="in" filter="fade">
                                      <p:cBhvr>
                                        <p:cTn id="92" dur="1000"/>
                                        <p:tgtEl>
                                          <p:spTgt spid="73"/>
                                        </p:tgtEl>
                                      </p:cBhvr>
                                    </p:animEffect>
                                    <p:anim calcmode="lin" valueType="num">
                                      <p:cBhvr>
                                        <p:cTn id="93" dur="1000" fill="hold"/>
                                        <p:tgtEl>
                                          <p:spTgt spid="73"/>
                                        </p:tgtEl>
                                        <p:attrNameLst>
                                          <p:attrName>ppt_w</p:attrName>
                                        </p:attrNameLst>
                                      </p:cBhvr>
                                      <p:tavLst>
                                        <p:tav tm="0" fmla="#ppt_w*sin(2.5*pi*$)">
                                          <p:val>
                                            <p:fltVal val="0"/>
                                          </p:val>
                                        </p:tav>
                                        <p:tav tm="100000">
                                          <p:val>
                                            <p:fltVal val="1"/>
                                          </p:val>
                                        </p:tav>
                                      </p:tavLst>
                                    </p:anim>
                                    <p:anim calcmode="lin" valueType="num">
                                      <p:cBhvr>
                                        <p:cTn id="94" dur="1000" fill="hold"/>
                                        <p:tgtEl>
                                          <p:spTgt spid="73"/>
                                        </p:tgtEl>
                                        <p:attrNameLst>
                                          <p:attrName>ppt_h</p:attrName>
                                        </p:attrNameLst>
                                      </p:cBhvr>
                                      <p:tavLst>
                                        <p:tav tm="0">
                                          <p:val>
                                            <p:strVal val="#ppt_h"/>
                                          </p:val>
                                        </p:tav>
                                        <p:tav tm="100000">
                                          <p:val>
                                            <p:strVal val="#ppt_h"/>
                                          </p:val>
                                        </p:tav>
                                      </p:tavLst>
                                    </p:anim>
                                  </p:childTnLst>
                                </p:cTn>
                              </p:par>
                            </p:childTnLst>
                          </p:cTn>
                        </p:par>
                        <p:par>
                          <p:cTn id="95" fill="hold">
                            <p:stCondLst>
                              <p:cond delay="8500"/>
                            </p:stCondLst>
                            <p:childTnLst>
                              <p:par>
                                <p:cTn id="96" presetID="53" presetClass="entr" presetSubtype="0" fill="hold" grpId="0" nodeType="afterEffect">
                                  <p:stCondLst>
                                    <p:cond delay="0"/>
                                  </p:stCondLst>
                                  <p:childTnLst>
                                    <p:set>
                                      <p:cBhvr>
                                        <p:cTn id="97" dur="1" fill="hold">
                                          <p:stCondLst>
                                            <p:cond delay="0"/>
                                          </p:stCondLst>
                                        </p:cTn>
                                        <p:tgtEl>
                                          <p:spTgt spid="40"/>
                                        </p:tgtEl>
                                        <p:attrNameLst>
                                          <p:attrName>style.visibility</p:attrName>
                                        </p:attrNameLst>
                                      </p:cBhvr>
                                      <p:to>
                                        <p:strVal val="visible"/>
                                      </p:to>
                                    </p:set>
                                    <p:anim calcmode="lin" valueType="num">
                                      <p:cBhvr>
                                        <p:cTn id="98" dur="500" fill="hold"/>
                                        <p:tgtEl>
                                          <p:spTgt spid="40"/>
                                        </p:tgtEl>
                                        <p:attrNameLst>
                                          <p:attrName>ppt_w</p:attrName>
                                        </p:attrNameLst>
                                      </p:cBhvr>
                                      <p:tavLst>
                                        <p:tav tm="0">
                                          <p:val>
                                            <p:fltVal val="0"/>
                                          </p:val>
                                        </p:tav>
                                        <p:tav tm="100000">
                                          <p:val>
                                            <p:strVal val="#ppt_w"/>
                                          </p:val>
                                        </p:tav>
                                      </p:tavLst>
                                    </p:anim>
                                    <p:anim calcmode="lin" valueType="num">
                                      <p:cBhvr>
                                        <p:cTn id="99" dur="500" fill="hold"/>
                                        <p:tgtEl>
                                          <p:spTgt spid="40"/>
                                        </p:tgtEl>
                                        <p:attrNameLst>
                                          <p:attrName>ppt_h</p:attrName>
                                        </p:attrNameLst>
                                      </p:cBhvr>
                                      <p:tavLst>
                                        <p:tav tm="0">
                                          <p:val>
                                            <p:fltVal val="0"/>
                                          </p:val>
                                        </p:tav>
                                        <p:tav tm="100000">
                                          <p:val>
                                            <p:strVal val="#ppt_h"/>
                                          </p:val>
                                        </p:tav>
                                      </p:tavLst>
                                    </p:anim>
                                    <p:animEffect transition="in" filter="fade">
                                      <p:cBhvr>
                                        <p:cTn id="100" dur="500"/>
                                        <p:tgtEl>
                                          <p:spTgt spid="40"/>
                                        </p:tgtEl>
                                      </p:cBhvr>
                                    </p:animEffect>
                                  </p:childTnLst>
                                </p:cTn>
                              </p:par>
                              <p:par>
                                <p:cTn id="101" presetID="42" presetClass="entr" presetSubtype="0" fill="hold" nodeType="withEffect">
                                  <p:stCondLst>
                                    <p:cond delay="0"/>
                                  </p:stCondLst>
                                  <p:childTnLst>
                                    <p:set>
                                      <p:cBhvr>
                                        <p:cTn id="102" dur="1" fill="hold">
                                          <p:stCondLst>
                                            <p:cond delay="0"/>
                                          </p:stCondLst>
                                        </p:cTn>
                                        <p:tgtEl>
                                          <p:spTgt spid="11"/>
                                        </p:tgtEl>
                                        <p:attrNameLst>
                                          <p:attrName>style.visibility</p:attrName>
                                        </p:attrNameLst>
                                      </p:cBhvr>
                                      <p:to>
                                        <p:strVal val="visible"/>
                                      </p:to>
                                    </p:set>
                                    <p:animEffect transition="in" filter="fade">
                                      <p:cBhvr>
                                        <p:cTn id="103" dur="500"/>
                                        <p:tgtEl>
                                          <p:spTgt spid="11"/>
                                        </p:tgtEl>
                                      </p:cBhvr>
                                    </p:animEffect>
                                    <p:anim calcmode="lin" valueType="num">
                                      <p:cBhvr>
                                        <p:cTn id="104" dur="500" fill="hold"/>
                                        <p:tgtEl>
                                          <p:spTgt spid="11"/>
                                        </p:tgtEl>
                                        <p:attrNameLst>
                                          <p:attrName>ppt_x</p:attrName>
                                        </p:attrNameLst>
                                      </p:cBhvr>
                                      <p:tavLst>
                                        <p:tav tm="0">
                                          <p:val>
                                            <p:strVal val="#ppt_x"/>
                                          </p:val>
                                        </p:tav>
                                        <p:tav tm="100000">
                                          <p:val>
                                            <p:strVal val="#ppt_x"/>
                                          </p:val>
                                        </p:tav>
                                      </p:tavLst>
                                    </p:anim>
                                    <p:anim calcmode="lin" valueType="num">
                                      <p:cBhvr>
                                        <p:cTn id="105" dur="5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53" grpId="0" animBg="1"/>
      <p:bldP spid="58" grpId="0" animBg="1"/>
      <p:bldP spid="63" grpId="0" animBg="1"/>
      <p:bldP spid="68" grpId="0" animBg="1"/>
      <p:bldP spid="73" grpId="0" animBg="1"/>
      <p:bldP spid="29" grpId="0" animBg="1"/>
      <p:bldP spid="30" grpId="0" animBg="1"/>
      <p:bldP spid="37" grpId="0" animBg="1"/>
      <p:bldP spid="38" grpId="0" animBg="1"/>
      <p:bldP spid="39" grpId="0" animBg="1"/>
      <p:bldP spid="4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2253526" y="4585820"/>
            <a:ext cx="1088760" cy="1066126"/>
          </a:xfrm>
          <a:prstGeom prst="rect">
            <a:avLst/>
          </a:prstGeom>
          <a:noFill/>
        </p:spPr>
        <p:txBody>
          <a:bodyPr wrap="none" rtlCol="0">
            <a:spAutoFit/>
          </a:bodyPr>
          <a:lstStyle/>
          <a:p>
            <a:pPr algn="ctr"/>
            <a:r>
              <a:rPr lang="vi-VN" sz="6328">
                <a:latin typeface="Arial" panose="020B0604020202020204" pitchFamily="34" charset="0"/>
                <a:ea typeface="微软雅黑" panose="020B0503020204020204" pitchFamily="34" charset="-122"/>
                <a:sym typeface="Arial" panose="020B0604020202020204" pitchFamily="34" charset="0"/>
              </a:rPr>
              <a:t>01</a:t>
            </a:r>
            <a:endParaRPr lang="en-US" sz="6328">
              <a:latin typeface="Arial" panose="020B0604020202020204" pitchFamily="34" charset="0"/>
              <a:ea typeface="微软雅黑" panose="020B0503020204020204" pitchFamily="34" charset="-122"/>
              <a:sym typeface="Arial" panose="020B0604020202020204" pitchFamily="34" charset="0"/>
            </a:endParaRPr>
          </a:p>
        </p:txBody>
      </p:sp>
      <p:sp>
        <p:nvSpPr>
          <p:cNvPr id="15" name="TextBox 14"/>
          <p:cNvSpPr txBox="1"/>
          <p:nvPr/>
        </p:nvSpPr>
        <p:spPr>
          <a:xfrm>
            <a:off x="4751347" y="1999256"/>
            <a:ext cx="1088760" cy="1066126"/>
          </a:xfrm>
          <a:prstGeom prst="rect">
            <a:avLst/>
          </a:prstGeom>
          <a:noFill/>
        </p:spPr>
        <p:txBody>
          <a:bodyPr wrap="none" rtlCol="0">
            <a:spAutoFit/>
          </a:bodyPr>
          <a:lstStyle/>
          <a:p>
            <a:pPr algn="ctr"/>
            <a:r>
              <a:rPr lang="vi-VN" sz="6328">
                <a:latin typeface="Arial" panose="020B0604020202020204" pitchFamily="34" charset="0"/>
                <a:ea typeface="微软雅黑" panose="020B0503020204020204" pitchFamily="34" charset="-122"/>
                <a:sym typeface="Arial" panose="020B0604020202020204" pitchFamily="34" charset="0"/>
              </a:rPr>
              <a:t>02</a:t>
            </a:r>
            <a:endParaRPr lang="en-US" sz="6328">
              <a:latin typeface="Arial" panose="020B0604020202020204" pitchFamily="34" charset="0"/>
              <a:ea typeface="微软雅黑" panose="020B0503020204020204" pitchFamily="34" charset="-122"/>
              <a:sym typeface="Arial" panose="020B0604020202020204" pitchFamily="34" charset="0"/>
            </a:endParaRPr>
          </a:p>
        </p:txBody>
      </p:sp>
      <p:sp>
        <p:nvSpPr>
          <p:cNvPr id="16" name="TextBox 15"/>
          <p:cNvSpPr txBox="1"/>
          <p:nvPr/>
        </p:nvSpPr>
        <p:spPr>
          <a:xfrm>
            <a:off x="6836103" y="4585819"/>
            <a:ext cx="1088760" cy="1066126"/>
          </a:xfrm>
          <a:prstGeom prst="rect">
            <a:avLst/>
          </a:prstGeom>
          <a:noFill/>
        </p:spPr>
        <p:txBody>
          <a:bodyPr wrap="none" rtlCol="0">
            <a:spAutoFit/>
          </a:bodyPr>
          <a:lstStyle/>
          <a:p>
            <a:pPr algn="ctr"/>
            <a:r>
              <a:rPr lang="vi-VN" sz="6328">
                <a:latin typeface="Arial" panose="020B0604020202020204" pitchFamily="34" charset="0"/>
                <a:ea typeface="微软雅黑" panose="020B0503020204020204" pitchFamily="34" charset="-122"/>
                <a:sym typeface="Arial" panose="020B0604020202020204" pitchFamily="34" charset="0"/>
              </a:rPr>
              <a:t>03</a:t>
            </a:r>
            <a:endParaRPr lang="en-US" sz="6328">
              <a:latin typeface="Arial" panose="020B0604020202020204" pitchFamily="34" charset="0"/>
              <a:ea typeface="微软雅黑" panose="020B0503020204020204" pitchFamily="34" charset="-122"/>
              <a:sym typeface="Arial" panose="020B0604020202020204" pitchFamily="34" charset="0"/>
            </a:endParaRPr>
          </a:p>
        </p:txBody>
      </p:sp>
      <p:sp>
        <p:nvSpPr>
          <p:cNvPr id="17" name="TextBox 16"/>
          <p:cNvSpPr txBox="1"/>
          <p:nvPr/>
        </p:nvSpPr>
        <p:spPr>
          <a:xfrm>
            <a:off x="9333923" y="1999256"/>
            <a:ext cx="1088760" cy="1066126"/>
          </a:xfrm>
          <a:prstGeom prst="rect">
            <a:avLst/>
          </a:prstGeom>
          <a:noFill/>
        </p:spPr>
        <p:txBody>
          <a:bodyPr wrap="none" rtlCol="0">
            <a:spAutoFit/>
          </a:bodyPr>
          <a:lstStyle/>
          <a:p>
            <a:pPr algn="ctr"/>
            <a:r>
              <a:rPr lang="vi-VN" sz="6328">
                <a:latin typeface="Arial" panose="020B0604020202020204" pitchFamily="34" charset="0"/>
                <a:ea typeface="微软雅黑" panose="020B0503020204020204" pitchFamily="34" charset="-122"/>
                <a:sym typeface="Arial" panose="020B0604020202020204" pitchFamily="34" charset="0"/>
              </a:rPr>
              <a:t>04</a:t>
            </a:r>
            <a:endParaRPr lang="en-US" sz="6328">
              <a:latin typeface="Arial" panose="020B0604020202020204" pitchFamily="34" charset="0"/>
              <a:ea typeface="微软雅黑" panose="020B0503020204020204" pitchFamily="34" charset="-122"/>
              <a:sym typeface="Arial" panose="020B0604020202020204" pitchFamily="34" charset="0"/>
            </a:endParaRPr>
          </a:p>
        </p:txBody>
      </p:sp>
      <p:sp>
        <p:nvSpPr>
          <p:cNvPr id="18" name="TextBox 17"/>
          <p:cNvSpPr txBox="1"/>
          <p:nvPr/>
        </p:nvSpPr>
        <p:spPr>
          <a:xfrm>
            <a:off x="1094664" y="1698988"/>
            <a:ext cx="3050321" cy="1455014"/>
          </a:xfrm>
          <a:prstGeom prst="rect">
            <a:avLst/>
          </a:prstGeom>
          <a:noFill/>
        </p:spPr>
        <p:txBody>
          <a:bodyPr wrap="square" rtlCol="0">
            <a:spAutoFit/>
          </a:bodyPr>
          <a:lstStyle/>
          <a:p>
            <a:pPr marL="301352" indent="-301352">
              <a:lnSpc>
                <a:spcPct val="150000"/>
              </a:lnSpc>
              <a:buClr>
                <a:schemeClr val="bg1">
                  <a:lumMod val="65000"/>
                  <a:lumOff val="35000"/>
                </a:schemeClr>
              </a:buClr>
              <a:buSzPct val="120000"/>
              <a:buFont typeface="Courier New" panose="02070309020205020404" pitchFamily="49" charset="0"/>
              <a:buChar char="o"/>
            </a:pPr>
            <a:r>
              <a:rPr lang="en-US" sz="1476" b="1">
                <a:latin typeface="Arial" panose="020B0604020202020204" pitchFamily="34" charset="0"/>
                <a:ea typeface="微软雅黑" panose="020B0503020204020204" pitchFamily="34" charset="-122"/>
                <a:sym typeface="Arial" panose="020B0604020202020204" pitchFamily="34" charset="0"/>
              </a:rPr>
              <a:t>Lorem ipsum dolor sit amet consectetur adipiscing elit</a:t>
            </a:r>
            <a:endParaRPr lang="vi-VN" sz="1476" b="1">
              <a:latin typeface="Arial" panose="020B0604020202020204" pitchFamily="34" charset="0"/>
              <a:ea typeface="微软雅黑" panose="020B0503020204020204" pitchFamily="34" charset="-122"/>
              <a:sym typeface="Arial" panose="020B0604020202020204" pitchFamily="34" charset="0"/>
            </a:endParaRPr>
          </a:p>
          <a:p>
            <a:pPr marL="301352" indent="-301352">
              <a:lnSpc>
                <a:spcPct val="150000"/>
              </a:lnSpc>
              <a:buClr>
                <a:schemeClr val="bg1">
                  <a:lumMod val="65000"/>
                  <a:lumOff val="35000"/>
                </a:schemeClr>
              </a:buClr>
              <a:buSzPct val="120000"/>
              <a:buFont typeface="Courier New" panose="02070309020205020404" pitchFamily="49" charset="0"/>
              <a:buChar char="o"/>
            </a:pPr>
            <a:r>
              <a:rPr lang="en-US" sz="1476" b="1">
                <a:latin typeface="Arial" panose="020B0604020202020204" pitchFamily="34" charset="0"/>
                <a:ea typeface="微软雅黑" panose="020B0503020204020204" pitchFamily="34" charset="-122"/>
                <a:sym typeface="Arial" panose="020B0604020202020204" pitchFamily="34" charset="0"/>
              </a:rPr>
              <a:t>Vestibulum dignissim nunc nisi</a:t>
            </a:r>
            <a:r>
              <a:rPr lang="vi-VN" sz="1476" b="1">
                <a:latin typeface="Arial" panose="020B0604020202020204" pitchFamily="34" charset="0"/>
                <a:ea typeface="微软雅黑" panose="020B0503020204020204" pitchFamily="34" charset="-122"/>
                <a:sym typeface="Arial" panose="020B0604020202020204" pitchFamily="34" charset="0"/>
              </a:rPr>
              <a:t> </a:t>
            </a:r>
            <a:r>
              <a:rPr lang="en-US" sz="1476" b="1">
                <a:latin typeface="Arial" panose="020B0604020202020204" pitchFamily="34" charset="0"/>
                <a:ea typeface="微软雅黑" panose="020B0503020204020204" pitchFamily="34" charset="-122"/>
                <a:sym typeface="Arial" panose="020B0604020202020204" pitchFamily="34" charset="0"/>
              </a:rPr>
              <a:t>ac scelerisque nulla</a:t>
            </a:r>
          </a:p>
        </p:txBody>
      </p:sp>
      <p:sp>
        <p:nvSpPr>
          <p:cNvPr id="19" name="TextBox 18"/>
          <p:cNvSpPr txBox="1"/>
          <p:nvPr/>
        </p:nvSpPr>
        <p:spPr>
          <a:xfrm>
            <a:off x="3738943" y="4483792"/>
            <a:ext cx="3050321" cy="1455014"/>
          </a:xfrm>
          <a:prstGeom prst="rect">
            <a:avLst/>
          </a:prstGeom>
          <a:noFill/>
        </p:spPr>
        <p:txBody>
          <a:bodyPr wrap="square" rtlCol="0">
            <a:spAutoFit/>
          </a:bodyPr>
          <a:lstStyle/>
          <a:p>
            <a:pPr marL="301352" indent="-301352">
              <a:lnSpc>
                <a:spcPct val="150000"/>
              </a:lnSpc>
              <a:buClr>
                <a:schemeClr val="bg1">
                  <a:lumMod val="65000"/>
                  <a:lumOff val="35000"/>
                </a:schemeClr>
              </a:buClr>
              <a:buSzPct val="120000"/>
              <a:buFont typeface="Courier New" panose="02070309020205020404" pitchFamily="49" charset="0"/>
              <a:buChar char="o"/>
            </a:pPr>
            <a:r>
              <a:rPr lang="en-US" sz="1476" b="1">
                <a:latin typeface="Arial" panose="020B0604020202020204" pitchFamily="34" charset="0"/>
                <a:ea typeface="微软雅黑" panose="020B0503020204020204" pitchFamily="34" charset="-122"/>
                <a:sym typeface="Arial" panose="020B0604020202020204" pitchFamily="34" charset="0"/>
              </a:rPr>
              <a:t>Lorem ipsum dolor sit amet consectetur adipiscing elit</a:t>
            </a:r>
            <a:endParaRPr lang="vi-VN" sz="1476" b="1">
              <a:latin typeface="Arial" panose="020B0604020202020204" pitchFamily="34" charset="0"/>
              <a:ea typeface="微软雅黑" panose="020B0503020204020204" pitchFamily="34" charset="-122"/>
              <a:sym typeface="Arial" panose="020B0604020202020204" pitchFamily="34" charset="0"/>
            </a:endParaRPr>
          </a:p>
          <a:p>
            <a:pPr marL="301352" indent="-301352">
              <a:lnSpc>
                <a:spcPct val="150000"/>
              </a:lnSpc>
              <a:buClr>
                <a:schemeClr val="bg1">
                  <a:lumMod val="65000"/>
                  <a:lumOff val="35000"/>
                </a:schemeClr>
              </a:buClr>
              <a:buSzPct val="120000"/>
              <a:buFont typeface="Courier New" panose="02070309020205020404" pitchFamily="49" charset="0"/>
              <a:buChar char="o"/>
            </a:pPr>
            <a:r>
              <a:rPr lang="en-US" sz="1476" b="1">
                <a:latin typeface="Arial" panose="020B0604020202020204" pitchFamily="34" charset="0"/>
                <a:ea typeface="微软雅黑" panose="020B0503020204020204" pitchFamily="34" charset="-122"/>
                <a:sym typeface="Arial" panose="020B0604020202020204" pitchFamily="34" charset="0"/>
              </a:rPr>
              <a:t>Vestibulum dignissim nunc nisi</a:t>
            </a:r>
            <a:r>
              <a:rPr lang="vi-VN" sz="1476" b="1">
                <a:latin typeface="Arial" panose="020B0604020202020204" pitchFamily="34" charset="0"/>
                <a:ea typeface="微软雅黑" panose="020B0503020204020204" pitchFamily="34" charset="-122"/>
                <a:sym typeface="Arial" panose="020B0604020202020204" pitchFamily="34" charset="0"/>
              </a:rPr>
              <a:t> </a:t>
            </a:r>
            <a:r>
              <a:rPr lang="en-US" sz="1476" b="1">
                <a:latin typeface="Arial" panose="020B0604020202020204" pitchFamily="34" charset="0"/>
                <a:ea typeface="微软雅黑" panose="020B0503020204020204" pitchFamily="34" charset="-122"/>
                <a:sym typeface="Arial" panose="020B0604020202020204" pitchFamily="34" charset="0"/>
              </a:rPr>
              <a:t>ac scelerisque nulla</a:t>
            </a:r>
          </a:p>
        </p:txBody>
      </p:sp>
      <p:sp>
        <p:nvSpPr>
          <p:cNvPr id="20" name="TextBox 19"/>
          <p:cNvSpPr txBox="1"/>
          <p:nvPr/>
        </p:nvSpPr>
        <p:spPr>
          <a:xfrm>
            <a:off x="6287080" y="1698988"/>
            <a:ext cx="3050321" cy="1455014"/>
          </a:xfrm>
          <a:prstGeom prst="rect">
            <a:avLst/>
          </a:prstGeom>
          <a:noFill/>
        </p:spPr>
        <p:txBody>
          <a:bodyPr wrap="square" rtlCol="0">
            <a:spAutoFit/>
          </a:bodyPr>
          <a:lstStyle/>
          <a:p>
            <a:pPr marL="301352" indent="-301352">
              <a:lnSpc>
                <a:spcPct val="150000"/>
              </a:lnSpc>
              <a:buClr>
                <a:schemeClr val="bg1">
                  <a:lumMod val="65000"/>
                  <a:lumOff val="35000"/>
                </a:schemeClr>
              </a:buClr>
              <a:buSzPct val="120000"/>
              <a:buFont typeface="Courier New" panose="02070309020205020404" pitchFamily="49" charset="0"/>
              <a:buChar char="o"/>
            </a:pPr>
            <a:r>
              <a:rPr lang="en-US" sz="1476" b="1">
                <a:latin typeface="Arial" panose="020B0604020202020204" pitchFamily="34" charset="0"/>
                <a:ea typeface="微软雅黑" panose="020B0503020204020204" pitchFamily="34" charset="-122"/>
                <a:sym typeface="Arial" panose="020B0604020202020204" pitchFamily="34" charset="0"/>
              </a:rPr>
              <a:t>Lorem ipsum dolor sit amet consectetur adipiscing elit</a:t>
            </a:r>
            <a:endParaRPr lang="vi-VN" sz="1476" b="1">
              <a:latin typeface="Arial" panose="020B0604020202020204" pitchFamily="34" charset="0"/>
              <a:ea typeface="微软雅黑" panose="020B0503020204020204" pitchFamily="34" charset="-122"/>
              <a:sym typeface="Arial" panose="020B0604020202020204" pitchFamily="34" charset="0"/>
            </a:endParaRPr>
          </a:p>
          <a:p>
            <a:pPr marL="301352" indent="-301352">
              <a:lnSpc>
                <a:spcPct val="150000"/>
              </a:lnSpc>
              <a:buClr>
                <a:schemeClr val="bg1">
                  <a:lumMod val="65000"/>
                  <a:lumOff val="35000"/>
                </a:schemeClr>
              </a:buClr>
              <a:buSzPct val="120000"/>
              <a:buFont typeface="Courier New" panose="02070309020205020404" pitchFamily="49" charset="0"/>
              <a:buChar char="o"/>
            </a:pPr>
            <a:r>
              <a:rPr lang="en-US" sz="1476" b="1">
                <a:latin typeface="Arial" panose="020B0604020202020204" pitchFamily="34" charset="0"/>
                <a:ea typeface="微软雅黑" panose="020B0503020204020204" pitchFamily="34" charset="-122"/>
                <a:sym typeface="Arial" panose="020B0604020202020204" pitchFamily="34" charset="0"/>
              </a:rPr>
              <a:t>Vestibulum dignissim nunc nisi</a:t>
            </a:r>
            <a:r>
              <a:rPr lang="vi-VN" sz="1476" b="1">
                <a:latin typeface="Arial" panose="020B0604020202020204" pitchFamily="34" charset="0"/>
                <a:ea typeface="微软雅黑" panose="020B0503020204020204" pitchFamily="34" charset="-122"/>
                <a:sym typeface="Arial" panose="020B0604020202020204" pitchFamily="34" charset="0"/>
              </a:rPr>
              <a:t> </a:t>
            </a:r>
            <a:r>
              <a:rPr lang="en-US" sz="1476" b="1">
                <a:latin typeface="Arial" panose="020B0604020202020204" pitchFamily="34" charset="0"/>
                <a:ea typeface="微软雅黑" panose="020B0503020204020204" pitchFamily="34" charset="-122"/>
                <a:sym typeface="Arial" panose="020B0604020202020204" pitchFamily="34" charset="0"/>
              </a:rPr>
              <a:t>ac scelerisque nulla</a:t>
            </a:r>
          </a:p>
        </p:txBody>
      </p:sp>
      <p:sp>
        <p:nvSpPr>
          <p:cNvPr id="21" name="TextBox 20"/>
          <p:cNvSpPr txBox="1"/>
          <p:nvPr/>
        </p:nvSpPr>
        <p:spPr>
          <a:xfrm>
            <a:off x="8784900" y="4483792"/>
            <a:ext cx="3050321" cy="1455014"/>
          </a:xfrm>
          <a:prstGeom prst="rect">
            <a:avLst/>
          </a:prstGeom>
          <a:noFill/>
        </p:spPr>
        <p:txBody>
          <a:bodyPr wrap="square" rtlCol="0">
            <a:spAutoFit/>
          </a:bodyPr>
          <a:lstStyle/>
          <a:p>
            <a:pPr marL="301352" indent="-301352">
              <a:lnSpc>
                <a:spcPct val="150000"/>
              </a:lnSpc>
              <a:buClr>
                <a:schemeClr val="bg1">
                  <a:lumMod val="65000"/>
                  <a:lumOff val="35000"/>
                </a:schemeClr>
              </a:buClr>
              <a:buSzPct val="120000"/>
              <a:buFont typeface="Courier New" panose="02070309020205020404" pitchFamily="49" charset="0"/>
              <a:buChar char="o"/>
            </a:pPr>
            <a:r>
              <a:rPr lang="en-US" sz="1476" b="1">
                <a:latin typeface="Arial" panose="020B0604020202020204" pitchFamily="34" charset="0"/>
                <a:ea typeface="微软雅黑" panose="020B0503020204020204" pitchFamily="34" charset="-122"/>
                <a:sym typeface="Arial" panose="020B0604020202020204" pitchFamily="34" charset="0"/>
              </a:rPr>
              <a:t>Lorem ipsum dolor sit amet consectetur adipiscing elit</a:t>
            </a:r>
            <a:endParaRPr lang="vi-VN" sz="1476" b="1">
              <a:latin typeface="Arial" panose="020B0604020202020204" pitchFamily="34" charset="0"/>
              <a:ea typeface="微软雅黑" panose="020B0503020204020204" pitchFamily="34" charset="-122"/>
              <a:sym typeface="Arial" panose="020B0604020202020204" pitchFamily="34" charset="0"/>
            </a:endParaRPr>
          </a:p>
          <a:p>
            <a:pPr marL="301352" indent="-301352">
              <a:lnSpc>
                <a:spcPct val="150000"/>
              </a:lnSpc>
              <a:buClr>
                <a:schemeClr val="bg1">
                  <a:lumMod val="65000"/>
                  <a:lumOff val="35000"/>
                </a:schemeClr>
              </a:buClr>
              <a:buSzPct val="120000"/>
              <a:buFont typeface="Courier New" panose="02070309020205020404" pitchFamily="49" charset="0"/>
              <a:buChar char="o"/>
            </a:pPr>
            <a:r>
              <a:rPr lang="en-US" sz="1476" b="1">
                <a:latin typeface="Arial" panose="020B0604020202020204" pitchFamily="34" charset="0"/>
                <a:ea typeface="微软雅黑" panose="020B0503020204020204" pitchFamily="34" charset="-122"/>
                <a:sym typeface="Arial" panose="020B0604020202020204" pitchFamily="34" charset="0"/>
              </a:rPr>
              <a:t>Vestibulum dignissim nunc nisi</a:t>
            </a:r>
            <a:r>
              <a:rPr lang="vi-VN" sz="1476" b="1">
                <a:latin typeface="Arial" panose="020B0604020202020204" pitchFamily="34" charset="0"/>
                <a:ea typeface="微软雅黑" panose="020B0503020204020204" pitchFamily="34" charset="-122"/>
                <a:sym typeface="Arial" panose="020B0604020202020204" pitchFamily="34" charset="0"/>
              </a:rPr>
              <a:t> </a:t>
            </a:r>
            <a:r>
              <a:rPr lang="en-US" sz="1476" b="1">
                <a:latin typeface="Arial" panose="020B0604020202020204" pitchFamily="34" charset="0"/>
                <a:ea typeface="微软雅黑" panose="020B0503020204020204" pitchFamily="34" charset="-122"/>
                <a:sym typeface="Arial" panose="020B0604020202020204" pitchFamily="34" charset="0"/>
              </a:rPr>
              <a:t>ac scelerisque nulla</a:t>
            </a:r>
          </a:p>
        </p:txBody>
      </p:sp>
      <p:grpSp>
        <p:nvGrpSpPr>
          <p:cNvPr id="4" name="Group 3"/>
          <p:cNvGrpSpPr/>
          <p:nvPr/>
        </p:nvGrpSpPr>
        <p:grpSpPr>
          <a:xfrm>
            <a:off x="1291441" y="3319659"/>
            <a:ext cx="2429785" cy="1055134"/>
            <a:chOff x="1224209" y="3147701"/>
            <a:chExt cx="2303923" cy="1000478"/>
          </a:xfrm>
        </p:grpSpPr>
        <p:sp>
          <p:nvSpPr>
            <p:cNvPr id="6" name="Chevron 5"/>
            <p:cNvSpPr/>
            <p:nvPr/>
          </p:nvSpPr>
          <p:spPr>
            <a:xfrm>
              <a:off x="1224209" y="3147701"/>
              <a:ext cx="2073531" cy="800382"/>
            </a:xfrm>
            <a:prstGeom prst="chevron">
              <a:avLst>
                <a:gd name="adj" fmla="val 40000"/>
              </a:avLst>
            </a:prstGeom>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Freeform 6"/>
            <p:cNvSpPr/>
            <p:nvPr/>
          </p:nvSpPr>
          <p:spPr>
            <a:xfrm>
              <a:off x="1777150" y="3347797"/>
              <a:ext cx="1750982" cy="800382"/>
            </a:xfrm>
            <a:custGeom>
              <a:avLst/>
              <a:gdLst>
                <a:gd name="connsiteX0" fmla="*/ 0 w 1511141"/>
                <a:gd name="connsiteY0" fmla="*/ 69075 h 690750"/>
                <a:gd name="connsiteX1" fmla="*/ 69075 w 1511141"/>
                <a:gd name="connsiteY1" fmla="*/ 0 h 690750"/>
                <a:gd name="connsiteX2" fmla="*/ 1442066 w 1511141"/>
                <a:gd name="connsiteY2" fmla="*/ 0 h 690750"/>
                <a:gd name="connsiteX3" fmla="*/ 1511141 w 1511141"/>
                <a:gd name="connsiteY3" fmla="*/ 69075 h 690750"/>
                <a:gd name="connsiteX4" fmla="*/ 1511141 w 1511141"/>
                <a:gd name="connsiteY4" fmla="*/ 621675 h 690750"/>
                <a:gd name="connsiteX5" fmla="*/ 1442066 w 1511141"/>
                <a:gd name="connsiteY5" fmla="*/ 690750 h 690750"/>
                <a:gd name="connsiteX6" fmla="*/ 69075 w 1511141"/>
                <a:gd name="connsiteY6" fmla="*/ 690750 h 690750"/>
                <a:gd name="connsiteX7" fmla="*/ 0 w 1511141"/>
                <a:gd name="connsiteY7" fmla="*/ 621675 h 690750"/>
                <a:gd name="connsiteX8" fmla="*/ 0 w 1511141"/>
                <a:gd name="connsiteY8" fmla="*/ 69075 h 690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11141" h="690750">
                  <a:moveTo>
                    <a:pt x="0" y="69075"/>
                  </a:moveTo>
                  <a:cubicBezTo>
                    <a:pt x="0" y="30926"/>
                    <a:pt x="30926" y="0"/>
                    <a:pt x="69075" y="0"/>
                  </a:cubicBezTo>
                  <a:lnTo>
                    <a:pt x="1442066" y="0"/>
                  </a:lnTo>
                  <a:cubicBezTo>
                    <a:pt x="1480215" y="0"/>
                    <a:pt x="1511141" y="30926"/>
                    <a:pt x="1511141" y="69075"/>
                  </a:cubicBezTo>
                  <a:lnTo>
                    <a:pt x="1511141" y="621675"/>
                  </a:lnTo>
                  <a:cubicBezTo>
                    <a:pt x="1511141" y="659824"/>
                    <a:pt x="1480215" y="690750"/>
                    <a:pt x="1442066" y="690750"/>
                  </a:cubicBezTo>
                  <a:lnTo>
                    <a:pt x="69075" y="690750"/>
                  </a:lnTo>
                  <a:cubicBezTo>
                    <a:pt x="30926" y="690750"/>
                    <a:pt x="0" y="659824"/>
                    <a:pt x="0" y="621675"/>
                  </a:cubicBezTo>
                  <a:lnTo>
                    <a:pt x="0" y="69075"/>
                  </a:lnTo>
                  <a:close/>
                </a:path>
              </a:pathLst>
            </a:custGeom>
            <a:solidFill>
              <a:schemeClr val="tx1">
                <a:alpha val="90000"/>
              </a:schemeClr>
            </a:solidFill>
            <a:ln>
              <a:solidFill>
                <a:schemeClr val="accent1"/>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93848" tIns="193848" rIns="193848" bIns="193848" numCol="1" spcCol="1270" anchor="ctr" anchorCtr="0">
              <a:noAutofit/>
            </a:bodyPr>
            <a:lstStyle/>
            <a:p>
              <a:pPr algn="ctr" defTabSz="1078170">
                <a:lnSpc>
                  <a:spcPct val="90000"/>
                </a:lnSpc>
                <a:spcAft>
                  <a:spcPct val="35000"/>
                </a:spcAft>
              </a:pPr>
              <a:endParaRPr lang="en-US" sz="2426">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2" name="Group 21"/>
            <p:cNvGrpSpPr/>
            <p:nvPr/>
          </p:nvGrpSpPr>
          <p:grpSpPr>
            <a:xfrm>
              <a:off x="2315901" y="3500572"/>
              <a:ext cx="608014" cy="527051"/>
              <a:chOff x="2530480" y="4287838"/>
              <a:chExt cx="608014" cy="527051"/>
            </a:xfrm>
            <a:solidFill>
              <a:schemeClr val="accent1"/>
            </a:solidFill>
          </p:grpSpPr>
          <p:sp>
            <p:nvSpPr>
              <p:cNvPr id="23" name="Freeform 5"/>
              <p:cNvSpPr>
                <a:spLocks/>
              </p:cNvSpPr>
              <p:nvPr/>
            </p:nvSpPr>
            <p:spPr bwMode="auto">
              <a:xfrm>
                <a:off x="2860681" y="4697414"/>
                <a:ext cx="127000" cy="117475"/>
              </a:xfrm>
              <a:custGeom>
                <a:avLst/>
                <a:gdLst>
                  <a:gd name="T0" fmla="*/ 0 w 34"/>
                  <a:gd name="T1" fmla="*/ 31 h 31"/>
                  <a:gd name="T2" fmla="*/ 5 w 34"/>
                  <a:gd name="T3" fmla="*/ 13 h 31"/>
                  <a:gd name="T4" fmla="*/ 8 w 34"/>
                  <a:gd name="T5" fmla="*/ 9 h 31"/>
                  <a:gd name="T6" fmla="*/ 23 w 34"/>
                  <a:gd name="T7" fmla="*/ 0 h 31"/>
                  <a:gd name="T8" fmla="*/ 24 w 34"/>
                  <a:gd name="T9" fmla="*/ 12 h 31"/>
                  <a:gd name="T10" fmla="*/ 34 w 34"/>
                  <a:gd name="T11" fmla="*/ 31 h 31"/>
                  <a:gd name="T12" fmla="*/ 0 w 34"/>
                  <a:gd name="T13" fmla="*/ 31 h 31"/>
                </a:gdLst>
                <a:ahLst/>
                <a:cxnLst>
                  <a:cxn ang="0">
                    <a:pos x="T0" y="T1"/>
                  </a:cxn>
                  <a:cxn ang="0">
                    <a:pos x="T2" y="T3"/>
                  </a:cxn>
                  <a:cxn ang="0">
                    <a:pos x="T4" y="T5"/>
                  </a:cxn>
                  <a:cxn ang="0">
                    <a:pos x="T6" y="T7"/>
                  </a:cxn>
                  <a:cxn ang="0">
                    <a:pos x="T8" y="T9"/>
                  </a:cxn>
                  <a:cxn ang="0">
                    <a:pos x="T10" y="T11"/>
                  </a:cxn>
                  <a:cxn ang="0">
                    <a:pos x="T12" y="T13"/>
                  </a:cxn>
                </a:cxnLst>
                <a:rect l="0" t="0" r="r" b="b"/>
                <a:pathLst>
                  <a:path w="34" h="31">
                    <a:moveTo>
                      <a:pt x="0" y="31"/>
                    </a:moveTo>
                    <a:cubicBezTo>
                      <a:pt x="5" y="13"/>
                      <a:pt x="5" y="13"/>
                      <a:pt x="5" y="13"/>
                    </a:cubicBezTo>
                    <a:cubicBezTo>
                      <a:pt x="6" y="11"/>
                      <a:pt x="7" y="10"/>
                      <a:pt x="8" y="9"/>
                    </a:cubicBezTo>
                    <a:cubicBezTo>
                      <a:pt x="23" y="0"/>
                      <a:pt x="23" y="0"/>
                      <a:pt x="23" y="0"/>
                    </a:cubicBezTo>
                    <a:cubicBezTo>
                      <a:pt x="24" y="12"/>
                      <a:pt x="24" y="12"/>
                      <a:pt x="24" y="12"/>
                    </a:cubicBezTo>
                    <a:cubicBezTo>
                      <a:pt x="34" y="31"/>
                      <a:pt x="34" y="31"/>
                      <a:pt x="34" y="31"/>
                    </a:cubicBezTo>
                    <a:lnTo>
                      <a:pt x="0"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4" name="Freeform 6"/>
              <p:cNvSpPr>
                <a:spLocks/>
              </p:cNvSpPr>
              <p:nvPr/>
            </p:nvSpPr>
            <p:spPr bwMode="auto">
              <a:xfrm>
                <a:off x="3011494" y="4697414"/>
                <a:ext cx="127000" cy="117475"/>
              </a:xfrm>
              <a:custGeom>
                <a:avLst/>
                <a:gdLst>
                  <a:gd name="T0" fmla="*/ 34 w 34"/>
                  <a:gd name="T1" fmla="*/ 31 h 31"/>
                  <a:gd name="T2" fmla="*/ 29 w 34"/>
                  <a:gd name="T3" fmla="*/ 13 h 31"/>
                  <a:gd name="T4" fmla="*/ 26 w 34"/>
                  <a:gd name="T5" fmla="*/ 9 h 31"/>
                  <a:gd name="T6" fmla="*/ 12 w 34"/>
                  <a:gd name="T7" fmla="*/ 0 h 31"/>
                  <a:gd name="T8" fmla="*/ 10 w 34"/>
                  <a:gd name="T9" fmla="*/ 12 h 31"/>
                  <a:gd name="T10" fmla="*/ 0 w 34"/>
                  <a:gd name="T11" fmla="*/ 31 h 31"/>
                  <a:gd name="T12" fmla="*/ 34 w 34"/>
                  <a:gd name="T13" fmla="*/ 31 h 31"/>
                </a:gdLst>
                <a:ahLst/>
                <a:cxnLst>
                  <a:cxn ang="0">
                    <a:pos x="T0" y="T1"/>
                  </a:cxn>
                  <a:cxn ang="0">
                    <a:pos x="T2" y="T3"/>
                  </a:cxn>
                  <a:cxn ang="0">
                    <a:pos x="T4" y="T5"/>
                  </a:cxn>
                  <a:cxn ang="0">
                    <a:pos x="T6" y="T7"/>
                  </a:cxn>
                  <a:cxn ang="0">
                    <a:pos x="T8" y="T9"/>
                  </a:cxn>
                  <a:cxn ang="0">
                    <a:pos x="T10" y="T11"/>
                  </a:cxn>
                  <a:cxn ang="0">
                    <a:pos x="T12" y="T13"/>
                  </a:cxn>
                </a:cxnLst>
                <a:rect l="0" t="0" r="r" b="b"/>
                <a:pathLst>
                  <a:path w="34" h="31">
                    <a:moveTo>
                      <a:pt x="34" y="31"/>
                    </a:moveTo>
                    <a:cubicBezTo>
                      <a:pt x="29" y="13"/>
                      <a:pt x="29" y="13"/>
                      <a:pt x="29" y="13"/>
                    </a:cubicBezTo>
                    <a:cubicBezTo>
                      <a:pt x="29" y="11"/>
                      <a:pt x="28" y="10"/>
                      <a:pt x="26" y="9"/>
                    </a:cubicBezTo>
                    <a:cubicBezTo>
                      <a:pt x="12" y="0"/>
                      <a:pt x="12" y="0"/>
                      <a:pt x="12" y="0"/>
                    </a:cubicBezTo>
                    <a:cubicBezTo>
                      <a:pt x="10" y="12"/>
                      <a:pt x="10" y="12"/>
                      <a:pt x="10" y="12"/>
                    </a:cubicBezTo>
                    <a:cubicBezTo>
                      <a:pt x="0" y="31"/>
                      <a:pt x="0" y="31"/>
                      <a:pt x="0" y="31"/>
                    </a:cubicBezTo>
                    <a:lnTo>
                      <a:pt x="34"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5" name="Freeform 7"/>
              <p:cNvSpPr>
                <a:spLocks/>
              </p:cNvSpPr>
              <p:nvPr/>
            </p:nvSpPr>
            <p:spPr bwMode="auto">
              <a:xfrm>
                <a:off x="2909894" y="4554539"/>
                <a:ext cx="30163" cy="76200"/>
              </a:xfrm>
              <a:custGeom>
                <a:avLst/>
                <a:gdLst>
                  <a:gd name="T0" fmla="*/ 6 w 8"/>
                  <a:gd name="T1" fmla="*/ 20 h 20"/>
                  <a:gd name="T2" fmla="*/ 5 w 8"/>
                  <a:gd name="T3" fmla="*/ 20 h 20"/>
                  <a:gd name="T4" fmla="*/ 2 w 8"/>
                  <a:gd name="T5" fmla="*/ 15 h 20"/>
                  <a:gd name="T6" fmla="*/ 4 w 8"/>
                  <a:gd name="T7" fmla="*/ 1 h 20"/>
                  <a:gd name="T8" fmla="*/ 7 w 8"/>
                  <a:gd name="T9" fmla="*/ 1 h 20"/>
                  <a:gd name="T10" fmla="*/ 5 w 8"/>
                  <a:gd name="T11" fmla="*/ 3 h 20"/>
                  <a:gd name="T12" fmla="*/ 5 w 8"/>
                  <a:gd name="T13" fmla="*/ 3 h 20"/>
                  <a:gd name="T14" fmla="*/ 4 w 8"/>
                  <a:gd name="T15" fmla="*/ 14 h 20"/>
                  <a:gd name="T16" fmla="*/ 6 w 8"/>
                  <a:gd name="T17" fmla="*/ 18 h 20"/>
                  <a:gd name="T18" fmla="*/ 6 w 8"/>
                  <a:gd name="T19" fmla="*/ 18 h 20"/>
                  <a:gd name="T20" fmla="*/ 8 w 8"/>
                  <a:gd name="T21" fmla="*/ 20 h 20"/>
                  <a:gd name="T22" fmla="*/ 6 w 8"/>
                  <a:gd name="T23"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20">
                    <a:moveTo>
                      <a:pt x="6" y="20"/>
                    </a:moveTo>
                    <a:cubicBezTo>
                      <a:pt x="6" y="20"/>
                      <a:pt x="5" y="20"/>
                      <a:pt x="5" y="20"/>
                    </a:cubicBezTo>
                    <a:cubicBezTo>
                      <a:pt x="4" y="20"/>
                      <a:pt x="3" y="18"/>
                      <a:pt x="2" y="15"/>
                    </a:cubicBezTo>
                    <a:cubicBezTo>
                      <a:pt x="0" y="7"/>
                      <a:pt x="0" y="2"/>
                      <a:pt x="4" y="1"/>
                    </a:cubicBezTo>
                    <a:cubicBezTo>
                      <a:pt x="5" y="0"/>
                      <a:pt x="6" y="1"/>
                      <a:pt x="7" y="1"/>
                    </a:cubicBezTo>
                    <a:cubicBezTo>
                      <a:pt x="5" y="3"/>
                      <a:pt x="5" y="3"/>
                      <a:pt x="5" y="3"/>
                    </a:cubicBezTo>
                    <a:cubicBezTo>
                      <a:pt x="5" y="3"/>
                      <a:pt x="5" y="3"/>
                      <a:pt x="5" y="3"/>
                    </a:cubicBezTo>
                    <a:cubicBezTo>
                      <a:pt x="3" y="4"/>
                      <a:pt x="3" y="7"/>
                      <a:pt x="4" y="14"/>
                    </a:cubicBezTo>
                    <a:cubicBezTo>
                      <a:pt x="5" y="18"/>
                      <a:pt x="6" y="18"/>
                      <a:pt x="6" y="18"/>
                    </a:cubicBezTo>
                    <a:cubicBezTo>
                      <a:pt x="6" y="18"/>
                      <a:pt x="6" y="18"/>
                      <a:pt x="6" y="18"/>
                    </a:cubicBezTo>
                    <a:cubicBezTo>
                      <a:pt x="8" y="20"/>
                      <a:pt x="8" y="20"/>
                      <a:pt x="8" y="20"/>
                    </a:cubicBezTo>
                    <a:cubicBezTo>
                      <a:pt x="7" y="20"/>
                      <a:pt x="7" y="20"/>
                      <a:pt x="6"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6" name="Freeform 8"/>
              <p:cNvSpPr>
                <a:spLocks/>
              </p:cNvSpPr>
              <p:nvPr/>
            </p:nvSpPr>
            <p:spPr bwMode="auto">
              <a:xfrm>
                <a:off x="2954344" y="4667251"/>
                <a:ext cx="93663" cy="60325"/>
              </a:xfrm>
              <a:custGeom>
                <a:avLst/>
                <a:gdLst>
                  <a:gd name="T0" fmla="*/ 12 w 25"/>
                  <a:gd name="T1" fmla="*/ 16 h 16"/>
                  <a:gd name="T2" fmla="*/ 7 w 25"/>
                  <a:gd name="T3" fmla="*/ 14 h 16"/>
                  <a:gd name="T4" fmla="*/ 3 w 25"/>
                  <a:gd name="T5" fmla="*/ 11 h 16"/>
                  <a:gd name="T6" fmla="*/ 0 w 25"/>
                  <a:gd name="T7" fmla="*/ 5 h 16"/>
                  <a:gd name="T8" fmla="*/ 0 w 25"/>
                  <a:gd name="T9" fmla="*/ 1 h 16"/>
                  <a:gd name="T10" fmla="*/ 2 w 25"/>
                  <a:gd name="T11" fmla="*/ 1 h 16"/>
                  <a:gd name="T12" fmla="*/ 2 w 25"/>
                  <a:gd name="T13" fmla="*/ 5 h 16"/>
                  <a:gd name="T14" fmla="*/ 4 w 25"/>
                  <a:gd name="T15" fmla="*/ 9 h 16"/>
                  <a:gd name="T16" fmla="*/ 9 w 25"/>
                  <a:gd name="T17" fmla="*/ 13 h 16"/>
                  <a:gd name="T18" fmla="*/ 16 w 25"/>
                  <a:gd name="T19" fmla="*/ 13 h 16"/>
                  <a:gd name="T20" fmla="*/ 20 w 25"/>
                  <a:gd name="T21" fmla="*/ 9 h 16"/>
                  <a:gd name="T22" fmla="*/ 22 w 25"/>
                  <a:gd name="T23" fmla="*/ 5 h 16"/>
                  <a:gd name="T24" fmla="*/ 22 w 25"/>
                  <a:gd name="T25" fmla="*/ 0 h 16"/>
                  <a:gd name="T26" fmla="*/ 25 w 25"/>
                  <a:gd name="T27" fmla="*/ 0 h 16"/>
                  <a:gd name="T28" fmla="*/ 25 w 25"/>
                  <a:gd name="T29" fmla="*/ 5 h 16"/>
                  <a:gd name="T30" fmla="*/ 22 w 25"/>
                  <a:gd name="T31" fmla="*/ 11 h 16"/>
                  <a:gd name="T32" fmla="*/ 17 w 25"/>
                  <a:gd name="T33" fmla="*/ 14 h 16"/>
                  <a:gd name="T34" fmla="*/ 12 w 25"/>
                  <a:gd name="T35"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5" h="16">
                    <a:moveTo>
                      <a:pt x="12" y="16"/>
                    </a:moveTo>
                    <a:cubicBezTo>
                      <a:pt x="10" y="16"/>
                      <a:pt x="9" y="16"/>
                      <a:pt x="7" y="14"/>
                    </a:cubicBezTo>
                    <a:cubicBezTo>
                      <a:pt x="3" y="11"/>
                      <a:pt x="3" y="11"/>
                      <a:pt x="3" y="11"/>
                    </a:cubicBezTo>
                    <a:cubicBezTo>
                      <a:pt x="1" y="9"/>
                      <a:pt x="0" y="7"/>
                      <a:pt x="0" y="5"/>
                    </a:cubicBezTo>
                    <a:cubicBezTo>
                      <a:pt x="0" y="1"/>
                      <a:pt x="0" y="1"/>
                      <a:pt x="0" y="1"/>
                    </a:cubicBezTo>
                    <a:cubicBezTo>
                      <a:pt x="2" y="1"/>
                      <a:pt x="2" y="1"/>
                      <a:pt x="2" y="1"/>
                    </a:cubicBezTo>
                    <a:cubicBezTo>
                      <a:pt x="2" y="5"/>
                      <a:pt x="2" y="5"/>
                      <a:pt x="2" y="5"/>
                    </a:cubicBezTo>
                    <a:cubicBezTo>
                      <a:pt x="2" y="6"/>
                      <a:pt x="3" y="8"/>
                      <a:pt x="4" y="9"/>
                    </a:cubicBezTo>
                    <a:cubicBezTo>
                      <a:pt x="9" y="13"/>
                      <a:pt x="9" y="13"/>
                      <a:pt x="9" y="13"/>
                    </a:cubicBezTo>
                    <a:cubicBezTo>
                      <a:pt x="11" y="14"/>
                      <a:pt x="14" y="14"/>
                      <a:pt x="16" y="13"/>
                    </a:cubicBezTo>
                    <a:cubicBezTo>
                      <a:pt x="20" y="9"/>
                      <a:pt x="20" y="9"/>
                      <a:pt x="20" y="9"/>
                    </a:cubicBezTo>
                    <a:cubicBezTo>
                      <a:pt x="22" y="8"/>
                      <a:pt x="22" y="6"/>
                      <a:pt x="22" y="5"/>
                    </a:cubicBezTo>
                    <a:cubicBezTo>
                      <a:pt x="22" y="0"/>
                      <a:pt x="22" y="0"/>
                      <a:pt x="22" y="0"/>
                    </a:cubicBezTo>
                    <a:cubicBezTo>
                      <a:pt x="25" y="0"/>
                      <a:pt x="25" y="0"/>
                      <a:pt x="25" y="0"/>
                    </a:cubicBezTo>
                    <a:cubicBezTo>
                      <a:pt x="25" y="5"/>
                      <a:pt x="25" y="5"/>
                      <a:pt x="25" y="5"/>
                    </a:cubicBezTo>
                    <a:cubicBezTo>
                      <a:pt x="25" y="7"/>
                      <a:pt x="24" y="9"/>
                      <a:pt x="22" y="11"/>
                    </a:cubicBezTo>
                    <a:cubicBezTo>
                      <a:pt x="17" y="14"/>
                      <a:pt x="17" y="14"/>
                      <a:pt x="17" y="14"/>
                    </a:cubicBezTo>
                    <a:cubicBezTo>
                      <a:pt x="16" y="16"/>
                      <a:pt x="14" y="16"/>
                      <a:pt x="12"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7" name="Freeform 9"/>
              <p:cNvSpPr>
                <a:spLocks noEditPoints="1"/>
              </p:cNvSpPr>
              <p:nvPr/>
            </p:nvSpPr>
            <p:spPr bwMode="auto">
              <a:xfrm>
                <a:off x="2927356" y="4476751"/>
                <a:ext cx="142875" cy="217488"/>
              </a:xfrm>
              <a:custGeom>
                <a:avLst/>
                <a:gdLst>
                  <a:gd name="T0" fmla="*/ 19 w 38"/>
                  <a:gd name="T1" fmla="*/ 58 h 58"/>
                  <a:gd name="T2" fmla="*/ 0 w 38"/>
                  <a:gd name="T3" fmla="*/ 28 h 58"/>
                  <a:gd name="T4" fmla="*/ 19 w 38"/>
                  <a:gd name="T5" fmla="*/ 0 h 58"/>
                  <a:gd name="T6" fmla="*/ 38 w 38"/>
                  <a:gd name="T7" fmla="*/ 28 h 58"/>
                  <a:gd name="T8" fmla="*/ 19 w 38"/>
                  <a:gd name="T9" fmla="*/ 58 h 58"/>
                  <a:gd name="T10" fmla="*/ 19 w 38"/>
                  <a:gd name="T11" fmla="*/ 2 h 58"/>
                  <a:gd name="T12" fmla="*/ 2 w 38"/>
                  <a:gd name="T13" fmla="*/ 28 h 58"/>
                  <a:gd name="T14" fmla="*/ 19 w 38"/>
                  <a:gd name="T15" fmla="*/ 56 h 58"/>
                  <a:gd name="T16" fmla="*/ 36 w 38"/>
                  <a:gd name="T17" fmla="*/ 28 h 58"/>
                  <a:gd name="T18" fmla="*/ 19 w 38"/>
                  <a:gd name="T19" fmla="*/ 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58">
                    <a:moveTo>
                      <a:pt x="19" y="58"/>
                    </a:moveTo>
                    <a:cubicBezTo>
                      <a:pt x="7" y="58"/>
                      <a:pt x="0" y="46"/>
                      <a:pt x="0" y="28"/>
                    </a:cubicBezTo>
                    <a:cubicBezTo>
                      <a:pt x="0" y="8"/>
                      <a:pt x="5" y="0"/>
                      <a:pt x="19" y="0"/>
                    </a:cubicBezTo>
                    <a:cubicBezTo>
                      <a:pt x="33" y="0"/>
                      <a:pt x="38" y="8"/>
                      <a:pt x="38" y="28"/>
                    </a:cubicBezTo>
                    <a:cubicBezTo>
                      <a:pt x="38" y="46"/>
                      <a:pt x="30" y="58"/>
                      <a:pt x="19" y="58"/>
                    </a:cubicBezTo>
                    <a:close/>
                    <a:moveTo>
                      <a:pt x="19" y="2"/>
                    </a:moveTo>
                    <a:cubicBezTo>
                      <a:pt x="8" y="2"/>
                      <a:pt x="2" y="6"/>
                      <a:pt x="2" y="28"/>
                    </a:cubicBezTo>
                    <a:cubicBezTo>
                      <a:pt x="2" y="45"/>
                      <a:pt x="9" y="56"/>
                      <a:pt x="19" y="56"/>
                    </a:cubicBezTo>
                    <a:cubicBezTo>
                      <a:pt x="29" y="56"/>
                      <a:pt x="36" y="45"/>
                      <a:pt x="36" y="28"/>
                    </a:cubicBezTo>
                    <a:cubicBezTo>
                      <a:pt x="36" y="6"/>
                      <a:pt x="30" y="2"/>
                      <a:pt x="19"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8" name="Freeform 10"/>
              <p:cNvSpPr>
                <a:spLocks/>
              </p:cNvSpPr>
              <p:nvPr/>
            </p:nvSpPr>
            <p:spPr bwMode="auto">
              <a:xfrm>
                <a:off x="3059119" y="4554539"/>
                <a:ext cx="30163" cy="76200"/>
              </a:xfrm>
              <a:custGeom>
                <a:avLst/>
                <a:gdLst>
                  <a:gd name="T0" fmla="*/ 2 w 8"/>
                  <a:gd name="T1" fmla="*/ 20 h 20"/>
                  <a:gd name="T2" fmla="*/ 0 w 8"/>
                  <a:gd name="T3" fmla="*/ 19 h 20"/>
                  <a:gd name="T4" fmla="*/ 0 w 8"/>
                  <a:gd name="T5" fmla="*/ 19 h 20"/>
                  <a:gd name="T6" fmla="*/ 0 w 8"/>
                  <a:gd name="T7" fmla="*/ 18 h 20"/>
                  <a:gd name="T8" fmla="*/ 2 w 8"/>
                  <a:gd name="T9" fmla="*/ 18 h 20"/>
                  <a:gd name="T10" fmla="*/ 2 w 8"/>
                  <a:gd name="T11" fmla="*/ 18 h 20"/>
                  <a:gd name="T12" fmla="*/ 2 w 8"/>
                  <a:gd name="T13" fmla="*/ 18 h 20"/>
                  <a:gd name="T14" fmla="*/ 2 w 8"/>
                  <a:gd name="T15" fmla="*/ 18 h 20"/>
                  <a:gd name="T16" fmla="*/ 2 w 8"/>
                  <a:gd name="T17" fmla="*/ 18 h 20"/>
                  <a:gd name="T18" fmla="*/ 2 w 8"/>
                  <a:gd name="T19" fmla="*/ 18 h 20"/>
                  <a:gd name="T20" fmla="*/ 4 w 8"/>
                  <a:gd name="T21" fmla="*/ 14 h 20"/>
                  <a:gd name="T22" fmla="*/ 4 w 8"/>
                  <a:gd name="T23" fmla="*/ 3 h 20"/>
                  <a:gd name="T24" fmla="*/ 3 w 8"/>
                  <a:gd name="T25" fmla="*/ 3 h 20"/>
                  <a:gd name="T26" fmla="*/ 1 w 8"/>
                  <a:gd name="T27" fmla="*/ 2 h 20"/>
                  <a:gd name="T28" fmla="*/ 4 w 8"/>
                  <a:gd name="T29" fmla="*/ 1 h 20"/>
                  <a:gd name="T30" fmla="*/ 6 w 8"/>
                  <a:gd name="T31" fmla="*/ 15 h 20"/>
                  <a:gd name="T32" fmla="*/ 3 w 8"/>
                  <a:gd name="T33" fmla="*/ 20 h 20"/>
                  <a:gd name="T34" fmla="*/ 2 w 8"/>
                  <a:gd name="T35"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 h="20">
                    <a:moveTo>
                      <a:pt x="2" y="20"/>
                    </a:moveTo>
                    <a:cubicBezTo>
                      <a:pt x="1" y="20"/>
                      <a:pt x="0" y="19"/>
                      <a:pt x="0" y="19"/>
                    </a:cubicBezTo>
                    <a:cubicBezTo>
                      <a:pt x="0" y="19"/>
                      <a:pt x="0" y="19"/>
                      <a:pt x="0" y="19"/>
                    </a:cubicBezTo>
                    <a:cubicBezTo>
                      <a:pt x="0" y="18"/>
                      <a:pt x="0" y="18"/>
                      <a:pt x="0" y="18"/>
                    </a:cubicBezTo>
                    <a:cubicBezTo>
                      <a:pt x="2" y="18"/>
                      <a:pt x="2" y="18"/>
                      <a:pt x="2" y="18"/>
                    </a:cubicBezTo>
                    <a:cubicBezTo>
                      <a:pt x="2" y="18"/>
                      <a:pt x="2" y="18"/>
                      <a:pt x="2" y="18"/>
                    </a:cubicBezTo>
                    <a:cubicBezTo>
                      <a:pt x="2" y="18"/>
                      <a:pt x="2" y="18"/>
                      <a:pt x="2" y="18"/>
                    </a:cubicBezTo>
                    <a:cubicBezTo>
                      <a:pt x="2" y="18"/>
                      <a:pt x="2" y="18"/>
                      <a:pt x="2" y="18"/>
                    </a:cubicBezTo>
                    <a:cubicBezTo>
                      <a:pt x="2" y="18"/>
                      <a:pt x="2" y="18"/>
                      <a:pt x="2" y="18"/>
                    </a:cubicBezTo>
                    <a:cubicBezTo>
                      <a:pt x="2" y="18"/>
                      <a:pt x="2" y="18"/>
                      <a:pt x="2" y="18"/>
                    </a:cubicBezTo>
                    <a:cubicBezTo>
                      <a:pt x="3" y="18"/>
                      <a:pt x="3" y="17"/>
                      <a:pt x="4" y="14"/>
                    </a:cubicBezTo>
                    <a:cubicBezTo>
                      <a:pt x="5" y="7"/>
                      <a:pt x="5" y="4"/>
                      <a:pt x="4" y="3"/>
                    </a:cubicBezTo>
                    <a:cubicBezTo>
                      <a:pt x="3" y="3"/>
                      <a:pt x="3" y="3"/>
                      <a:pt x="3" y="3"/>
                    </a:cubicBezTo>
                    <a:cubicBezTo>
                      <a:pt x="1" y="2"/>
                      <a:pt x="1" y="2"/>
                      <a:pt x="1" y="2"/>
                    </a:cubicBezTo>
                    <a:cubicBezTo>
                      <a:pt x="2" y="1"/>
                      <a:pt x="3" y="0"/>
                      <a:pt x="4" y="1"/>
                    </a:cubicBezTo>
                    <a:cubicBezTo>
                      <a:pt x="8" y="2"/>
                      <a:pt x="8" y="7"/>
                      <a:pt x="6" y="15"/>
                    </a:cubicBezTo>
                    <a:cubicBezTo>
                      <a:pt x="6" y="18"/>
                      <a:pt x="5" y="20"/>
                      <a:pt x="3" y="20"/>
                    </a:cubicBezTo>
                    <a:cubicBezTo>
                      <a:pt x="3" y="20"/>
                      <a:pt x="3" y="20"/>
                      <a:pt x="2"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9" name="Freeform 11"/>
              <p:cNvSpPr>
                <a:spLocks/>
              </p:cNvSpPr>
              <p:nvPr/>
            </p:nvSpPr>
            <p:spPr bwMode="auto">
              <a:xfrm>
                <a:off x="2882906" y="4452939"/>
                <a:ext cx="244476" cy="150813"/>
              </a:xfrm>
              <a:custGeom>
                <a:avLst/>
                <a:gdLst>
                  <a:gd name="T0" fmla="*/ 13 w 65"/>
                  <a:gd name="T1" fmla="*/ 40 h 40"/>
                  <a:gd name="T2" fmla="*/ 28 w 65"/>
                  <a:gd name="T3" fmla="*/ 2 h 40"/>
                  <a:gd name="T4" fmla="*/ 39 w 65"/>
                  <a:gd name="T5" fmla="*/ 5 h 40"/>
                  <a:gd name="T6" fmla="*/ 48 w 65"/>
                  <a:gd name="T7" fmla="*/ 37 h 40"/>
                  <a:gd name="T8" fmla="*/ 44 w 65"/>
                  <a:gd name="T9" fmla="*/ 21 h 40"/>
                  <a:gd name="T10" fmla="*/ 39 w 65"/>
                  <a:gd name="T11" fmla="*/ 15 h 40"/>
                  <a:gd name="T12" fmla="*/ 27 w 65"/>
                  <a:gd name="T13" fmla="*/ 22 h 40"/>
                  <a:gd name="T14" fmla="*/ 13 w 65"/>
                  <a:gd name="T15" fmla="*/ 40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40">
                    <a:moveTo>
                      <a:pt x="13" y="40"/>
                    </a:moveTo>
                    <a:cubicBezTo>
                      <a:pt x="6" y="36"/>
                      <a:pt x="0" y="2"/>
                      <a:pt x="28" y="2"/>
                    </a:cubicBezTo>
                    <a:cubicBezTo>
                      <a:pt x="36" y="2"/>
                      <a:pt x="39" y="5"/>
                      <a:pt x="39" y="5"/>
                    </a:cubicBezTo>
                    <a:cubicBezTo>
                      <a:pt x="45" y="0"/>
                      <a:pt x="65" y="12"/>
                      <a:pt x="48" y="37"/>
                    </a:cubicBezTo>
                    <a:cubicBezTo>
                      <a:pt x="48" y="37"/>
                      <a:pt x="50" y="26"/>
                      <a:pt x="44" y="21"/>
                    </a:cubicBezTo>
                    <a:cubicBezTo>
                      <a:pt x="39" y="17"/>
                      <a:pt x="39" y="15"/>
                      <a:pt x="39" y="15"/>
                    </a:cubicBezTo>
                    <a:cubicBezTo>
                      <a:pt x="39" y="15"/>
                      <a:pt x="36" y="20"/>
                      <a:pt x="27" y="22"/>
                    </a:cubicBezTo>
                    <a:cubicBezTo>
                      <a:pt x="18" y="25"/>
                      <a:pt x="16" y="30"/>
                      <a:pt x="13"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30" name="Freeform 12"/>
              <p:cNvSpPr>
                <a:spLocks/>
              </p:cNvSpPr>
              <p:nvPr/>
            </p:nvSpPr>
            <p:spPr bwMode="auto">
              <a:xfrm>
                <a:off x="2984507" y="4768851"/>
                <a:ext cx="30163" cy="46038"/>
              </a:xfrm>
              <a:custGeom>
                <a:avLst/>
                <a:gdLst>
                  <a:gd name="T0" fmla="*/ 19 w 19"/>
                  <a:gd name="T1" fmla="*/ 24 h 29"/>
                  <a:gd name="T2" fmla="*/ 19 w 19"/>
                  <a:gd name="T3" fmla="*/ 24 h 29"/>
                  <a:gd name="T4" fmla="*/ 17 w 19"/>
                  <a:gd name="T5" fmla="*/ 29 h 29"/>
                  <a:gd name="T6" fmla="*/ 2 w 19"/>
                  <a:gd name="T7" fmla="*/ 29 h 29"/>
                  <a:gd name="T8" fmla="*/ 0 w 19"/>
                  <a:gd name="T9" fmla="*/ 26 h 29"/>
                  <a:gd name="T10" fmla="*/ 5 w 19"/>
                  <a:gd name="T11" fmla="*/ 0 h 29"/>
                  <a:gd name="T12" fmla="*/ 14 w 19"/>
                  <a:gd name="T13" fmla="*/ 0 h 29"/>
                  <a:gd name="T14" fmla="*/ 19 w 19"/>
                  <a:gd name="T15" fmla="*/ 24 h 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29">
                    <a:moveTo>
                      <a:pt x="19" y="24"/>
                    </a:moveTo>
                    <a:lnTo>
                      <a:pt x="19" y="24"/>
                    </a:lnTo>
                    <a:lnTo>
                      <a:pt x="17" y="29"/>
                    </a:lnTo>
                    <a:lnTo>
                      <a:pt x="2" y="29"/>
                    </a:lnTo>
                    <a:lnTo>
                      <a:pt x="0" y="26"/>
                    </a:lnTo>
                    <a:lnTo>
                      <a:pt x="5" y="0"/>
                    </a:lnTo>
                    <a:lnTo>
                      <a:pt x="14" y="0"/>
                    </a:lnTo>
                    <a:lnTo>
                      <a:pt x="19"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31" name="Freeform 13"/>
              <p:cNvSpPr>
                <a:spLocks/>
              </p:cNvSpPr>
              <p:nvPr/>
            </p:nvSpPr>
            <p:spPr bwMode="auto">
              <a:xfrm>
                <a:off x="2981332" y="4732339"/>
                <a:ext cx="36513" cy="41275"/>
              </a:xfrm>
              <a:custGeom>
                <a:avLst/>
                <a:gdLst>
                  <a:gd name="T0" fmla="*/ 5 w 10"/>
                  <a:gd name="T1" fmla="*/ 11 h 11"/>
                  <a:gd name="T2" fmla="*/ 8 w 10"/>
                  <a:gd name="T3" fmla="*/ 9 h 11"/>
                  <a:gd name="T4" fmla="*/ 9 w 10"/>
                  <a:gd name="T5" fmla="*/ 6 h 11"/>
                  <a:gd name="T6" fmla="*/ 8 w 10"/>
                  <a:gd name="T7" fmla="*/ 2 h 11"/>
                  <a:gd name="T8" fmla="*/ 6 w 10"/>
                  <a:gd name="T9" fmla="*/ 0 h 11"/>
                  <a:gd name="T10" fmla="*/ 5 w 10"/>
                  <a:gd name="T11" fmla="*/ 0 h 11"/>
                  <a:gd name="T12" fmla="*/ 5 w 10"/>
                  <a:gd name="T13" fmla="*/ 0 h 11"/>
                  <a:gd name="T14" fmla="*/ 5 w 10"/>
                  <a:gd name="T15" fmla="*/ 0 h 11"/>
                  <a:gd name="T16" fmla="*/ 2 w 10"/>
                  <a:gd name="T17" fmla="*/ 2 h 11"/>
                  <a:gd name="T18" fmla="*/ 1 w 10"/>
                  <a:gd name="T19" fmla="*/ 6 h 11"/>
                  <a:gd name="T20" fmla="*/ 2 w 10"/>
                  <a:gd name="T21" fmla="*/ 9 h 11"/>
                  <a:gd name="T22" fmla="*/ 5 w 10"/>
                  <a:gd name="T23" fmla="*/ 11 h 11"/>
                  <a:gd name="T24" fmla="*/ 5 w 10"/>
                  <a:gd name="T25" fmla="*/ 11 h 11"/>
                  <a:gd name="T26" fmla="*/ 5 w 10"/>
                  <a:gd name="T27" fmla="*/ 11 h 11"/>
                  <a:gd name="T28" fmla="*/ 5 w 10"/>
                  <a:gd name="T29"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 h="11">
                    <a:moveTo>
                      <a:pt x="5" y="11"/>
                    </a:moveTo>
                    <a:cubicBezTo>
                      <a:pt x="8" y="9"/>
                      <a:pt x="8" y="9"/>
                      <a:pt x="8" y="9"/>
                    </a:cubicBezTo>
                    <a:cubicBezTo>
                      <a:pt x="9" y="8"/>
                      <a:pt x="10" y="7"/>
                      <a:pt x="9" y="6"/>
                    </a:cubicBezTo>
                    <a:cubicBezTo>
                      <a:pt x="8" y="2"/>
                      <a:pt x="8" y="2"/>
                      <a:pt x="8" y="2"/>
                    </a:cubicBezTo>
                    <a:cubicBezTo>
                      <a:pt x="8" y="1"/>
                      <a:pt x="7" y="0"/>
                      <a:pt x="6" y="0"/>
                    </a:cubicBezTo>
                    <a:cubicBezTo>
                      <a:pt x="5" y="0"/>
                      <a:pt x="5" y="0"/>
                      <a:pt x="5" y="0"/>
                    </a:cubicBezTo>
                    <a:cubicBezTo>
                      <a:pt x="5" y="0"/>
                      <a:pt x="5" y="0"/>
                      <a:pt x="5" y="0"/>
                    </a:cubicBezTo>
                    <a:cubicBezTo>
                      <a:pt x="5" y="0"/>
                      <a:pt x="5" y="0"/>
                      <a:pt x="5" y="0"/>
                    </a:cubicBezTo>
                    <a:cubicBezTo>
                      <a:pt x="4" y="0"/>
                      <a:pt x="3" y="1"/>
                      <a:pt x="2" y="2"/>
                    </a:cubicBezTo>
                    <a:cubicBezTo>
                      <a:pt x="1" y="6"/>
                      <a:pt x="1" y="6"/>
                      <a:pt x="1" y="6"/>
                    </a:cubicBezTo>
                    <a:cubicBezTo>
                      <a:pt x="0" y="7"/>
                      <a:pt x="1" y="8"/>
                      <a:pt x="2" y="9"/>
                    </a:cubicBezTo>
                    <a:cubicBezTo>
                      <a:pt x="5" y="11"/>
                      <a:pt x="5" y="11"/>
                      <a:pt x="5" y="11"/>
                    </a:cubicBezTo>
                    <a:cubicBezTo>
                      <a:pt x="5" y="11"/>
                      <a:pt x="5" y="11"/>
                      <a:pt x="5" y="11"/>
                    </a:cubicBezTo>
                    <a:cubicBezTo>
                      <a:pt x="5" y="11"/>
                      <a:pt x="5" y="11"/>
                      <a:pt x="5" y="11"/>
                    </a:cubicBezTo>
                    <a:cubicBezTo>
                      <a:pt x="5" y="11"/>
                      <a:pt x="5" y="11"/>
                      <a:pt x="5"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32" name="Freeform 14"/>
              <p:cNvSpPr>
                <a:spLocks/>
              </p:cNvSpPr>
              <p:nvPr/>
            </p:nvSpPr>
            <p:spPr bwMode="auto">
              <a:xfrm>
                <a:off x="2605093" y="4683126"/>
                <a:ext cx="85725" cy="71438"/>
              </a:xfrm>
              <a:custGeom>
                <a:avLst/>
                <a:gdLst>
                  <a:gd name="T0" fmla="*/ 11 w 23"/>
                  <a:gd name="T1" fmla="*/ 19 h 19"/>
                  <a:gd name="T2" fmla="*/ 0 w 23"/>
                  <a:gd name="T3" fmla="*/ 10 h 19"/>
                  <a:gd name="T4" fmla="*/ 0 w 23"/>
                  <a:gd name="T5" fmla="*/ 9 h 19"/>
                  <a:gd name="T6" fmla="*/ 2 w 23"/>
                  <a:gd name="T7" fmla="*/ 1 h 19"/>
                  <a:gd name="T8" fmla="*/ 2 w 23"/>
                  <a:gd name="T9" fmla="*/ 0 h 19"/>
                  <a:gd name="T10" fmla="*/ 3 w 23"/>
                  <a:gd name="T11" fmla="*/ 0 h 19"/>
                  <a:gd name="T12" fmla="*/ 3 w 23"/>
                  <a:gd name="T13" fmla="*/ 1 h 19"/>
                  <a:gd name="T14" fmla="*/ 4 w 23"/>
                  <a:gd name="T15" fmla="*/ 1 h 19"/>
                  <a:gd name="T16" fmla="*/ 3 w 23"/>
                  <a:gd name="T17" fmla="*/ 9 h 19"/>
                  <a:gd name="T18" fmla="*/ 11 w 23"/>
                  <a:gd name="T19" fmla="*/ 16 h 19"/>
                  <a:gd name="T20" fmla="*/ 20 w 23"/>
                  <a:gd name="T21" fmla="*/ 9 h 19"/>
                  <a:gd name="T22" fmla="*/ 18 w 23"/>
                  <a:gd name="T23" fmla="*/ 1 h 19"/>
                  <a:gd name="T24" fmla="*/ 20 w 23"/>
                  <a:gd name="T25" fmla="*/ 1 h 19"/>
                  <a:gd name="T26" fmla="*/ 20 w 23"/>
                  <a:gd name="T27" fmla="*/ 0 h 19"/>
                  <a:gd name="T28" fmla="*/ 21 w 23"/>
                  <a:gd name="T29" fmla="*/ 0 h 19"/>
                  <a:gd name="T30" fmla="*/ 21 w 23"/>
                  <a:gd name="T31" fmla="*/ 1 h 19"/>
                  <a:gd name="T32" fmla="*/ 23 w 23"/>
                  <a:gd name="T33" fmla="*/ 9 h 19"/>
                  <a:gd name="T34" fmla="*/ 23 w 23"/>
                  <a:gd name="T35" fmla="*/ 10 h 19"/>
                  <a:gd name="T36" fmla="*/ 22 w 23"/>
                  <a:gd name="T37" fmla="*/ 10 h 19"/>
                  <a:gd name="T38" fmla="*/ 11 w 23"/>
                  <a:gd name="T39"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 h="19">
                    <a:moveTo>
                      <a:pt x="11" y="19"/>
                    </a:moveTo>
                    <a:cubicBezTo>
                      <a:pt x="0" y="10"/>
                      <a:pt x="0" y="10"/>
                      <a:pt x="0" y="10"/>
                    </a:cubicBezTo>
                    <a:cubicBezTo>
                      <a:pt x="0" y="9"/>
                      <a:pt x="0" y="9"/>
                      <a:pt x="0" y="9"/>
                    </a:cubicBezTo>
                    <a:cubicBezTo>
                      <a:pt x="0" y="9"/>
                      <a:pt x="2" y="7"/>
                      <a:pt x="2" y="1"/>
                    </a:cubicBezTo>
                    <a:cubicBezTo>
                      <a:pt x="2" y="0"/>
                      <a:pt x="2" y="0"/>
                      <a:pt x="2" y="0"/>
                    </a:cubicBezTo>
                    <a:cubicBezTo>
                      <a:pt x="3" y="0"/>
                      <a:pt x="3" y="0"/>
                      <a:pt x="3" y="0"/>
                    </a:cubicBezTo>
                    <a:cubicBezTo>
                      <a:pt x="3" y="1"/>
                      <a:pt x="3" y="1"/>
                      <a:pt x="3" y="1"/>
                    </a:cubicBezTo>
                    <a:cubicBezTo>
                      <a:pt x="4" y="1"/>
                      <a:pt x="4" y="1"/>
                      <a:pt x="4" y="1"/>
                    </a:cubicBezTo>
                    <a:cubicBezTo>
                      <a:pt x="4" y="6"/>
                      <a:pt x="3" y="8"/>
                      <a:pt x="3" y="9"/>
                    </a:cubicBezTo>
                    <a:cubicBezTo>
                      <a:pt x="11" y="16"/>
                      <a:pt x="11" y="16"/>
                      <a:pt x="11" y="16"/>
                    </a:cubicBezTo>
                    <a:cubicBezTo>
                      <a:pt x="20" y="9"/>
                      <a:pt x="20" y="9"/>
                      <a:pt x="20" y="9"/>
                    </a:cubicBezTo>
                    <a:cubicBezTo>
                      <a:pt x="20" y="8"/>
                      <a:pt x="19" y="6"/>
                      <a:pt x="18" y="1"/>
                    </a:cubicBezTo>
                    <a:cubicBezTo>
                      <a:pt x="20" y="1"/>
                      <a:pt x="20" y="1"/>
                      <a:pt x="20" y="1"/>
                    </a:cubicBezTo>
                    <a:cubicBezTo>
                      <a:pt x="20" y="0"/>
                      <a:pt x="20" y="0"/>
                      <a:pt x="20" y="0"/>
                    </a:cubicBezTo>
                    <a:cubicBezTo>
                      <a:pt x="21" y="0"/>
                      <a:pt x="21" y="0"/>
                      <a:pt x="21" y="0"/>
                    </a:cubicBezTo>
                    <a:cubicBezTo>
                      <a:pt x="21" y="1"/>
                      <a:pt x="21" y="1"/>
                      <a:pt x="21" y="1"/>
                    </a:cubicBezTo>
                    <a:cubicBezTo>
                      <a:pt x="21" y="7"/>
                      <a:pt x="23" y="9"/>
                      <a:pt x="23" y="9"/>
                    </a:cubicBezTo>
                    <a:cubicBezTo>
                      <a:pt x="23" y="10"/>
                      <a:pt x="23" y="10"/>
                      <a:pt x="23" y="10"/>
                    </a:cubicBezTo>
                    <a:cubicBezTo>
                      <a:pt x="22" y="10"/>
                      <a:pt x="22" y="10"/>
                      <a:pt x="22" y="10"/>
                    </a:cubicBezTo>
                    <a:lnTo>
                      <a:pt x="11"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33" name="Freeform 15"/>
              <p:cNvSpPr>
                <a:spLocks/>
              </p:cNvSpPr>
              <p:nvPr/>
            </p:nvSpPr>
            <p:spPr bwMode="auto">
              <a:xfrm>
                <a:off x="2563818" y="4573589"/>
                <a:ext cx="26988" cy="71438"/>
              </a:xfrm>
              <a:custGeom>
                <a:avLst/>
                <a:gdLst>
                  <a:gd name="T0" fmla="*/ 5 w 7"/>
                  <a:gd name="T1" fmla="*/ 19 h 19"/>
                  <a:gd name="T2" fmla="*/ 5 w 7"/>
                  <a:gd name="T3" fmla="*/ 19 h 19"/>
                  <a:gd name="T4" fmla="*/ 2 w 7"/>
                  <a:gd name="T5" fmla="*/ 13 h 19"/>
                  <a:gd name="T6" fmla="*/ 4 w 7"/>
                  <a:gd name="T7" fmla="*/ 0 h 19"/>
                  <a:gd name="T8" fmla="*/ 6 w 7"/>
                  <a:gd name="T9" fmla="*/ 1 h 19"/>
                  <a:gd name="T10" fmla="*/ 5 w 7"/>
                  <a:gd name="T11" fmla="*/ 2 h 19"/>
                  <a:gd name="T12" fmla="*/ 4 w 7"/>
                  <a:gd name="T13" fmla="*/ 2 h 19"/>
                  <a:gd name="T14" fmla="*/ 4 w 7"/>
                  <a:gd name="T15" fmla="*/ 13 h 19"/>
                  <a:gd name="T16" fmla="*/ 5 w 7"/>
                  <a:gd name="T17" fmla="*/ 16 h 19"/>
                  <a:gd name="T18" fmla="*/ 6 w 7"/>
                  <a:gd name="T19" fmla="*/ 16 h 19"/>
                  <a:gd name="T20" fmla="*/ 7 w 7"/>
                  <a:gd name="T21" fmla="*/ 18 h 19"/>
                  <a:gd name="T22" fmla="*/ 5 w 7"/>
                  <a:gd name="T23"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 h="19">
                    <a:moveTo>
                      <a:pt x="5" y="19"/>
                    </a:moveTo>
                    <a:cubicBezTo>
                      <a:pt x="5" y="19"/>
                      <a:pt x="5" y="19"/>
                      <a:pt x="5" y="19"/>
                    </a:cubicBezTo>
                    <a:cubicBezTo>
                      <a:pt x="3" y="18"/>
                      <a:pt x="2" y="16"/>
                      <a:pt x="2" y="13"/>
                    </a:cubicBezTo>
                    <a:cubicBezTo>
                      <a:pt x="0" y="6"/>
                      <a:pt x="0" y="1"/>
                      <a:pt x="4" y="0"/>
                    </a:cubicBezTo>
                    <a:cubicBezTo>
                      <a:pt x="5" y="0"/>
                      <a:pt x="6" y="0"/>
                      <a:pt x="6" y="1"/>
                    </a:cubicBezTo>
                    <a:cubicBezTo>
                      <a:pt x="5" y="2"/>
                      <a:pt x="5" y="2"/>
                      <a:pt x="5" y="2"/>
                    </a:cubicBezTo>
                    <a:cubicBezTo>
                      <a:pt x="5" y="2"/>
                      <a:pt x="5" y="2"/>
                      <a:pt x="4" y="2"/>
                    </a:cubicBezTo>
                    <a:cubicBezTo>
                      <a:pt x="2" y="3"/>
                      <a:pt x="3" y="9"/>
                      <a:pt x="4" y="13"/>
                    </a:cubicBezTo>
                    <a:cubicBezTo>
                      <a:pt x="5" y="16"/>
                      <a:pt x="5" y="16"/>
                      <a:pt x="5" y="16"/>
                    </a:cubicBezTo>
                    <a:cubicBezTo>
                      <a:pt x="6" y="16"/>
                      <a:pt x="6" y="16"/>
                      <a:pt x="6" y="16"/>
                    </a:cubicBezTo>
                    <a:cubicBezTo>
                      <a:pt x="7" y="18"/>
                      <a:pt x="7" y="18"/>
                      <a:pt x="7" y="18"/>
                    </a:cubicBezTo>
                    <a:cubicBezTo>
                      <a:pt x="7" y="18"/>
                      <a:pt x="6" y="19"/>
                      <a:pt x="5"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16"/>
              <p:cNvSpPr>
                <a:spLocks noEditPoints="1"/>
              </p:cNvSpPr>
              <p:nvPr/>
            </p:nvSpPr>
            <p:spPr bwMode="auto">
              <a:xfrm>
                <a:off x="2578106" y="4494214"/>
                <a:ext cx="139700" cy="207963"/>
              </a:xfrm>
              <a:custGeom>
                <a:avLst/>
                <a:gdLst>
                  <a:gd name="T0" fmla="*/ 18 w 37"/>
                  <a:gd name="T1" fmla="*/ 55 h 55"/>
                  <a:gd name="T2" fmla="*/ 0 w 37"/>
                  <a:gd name="T3" fmla="*/ 27 h 55"/>
                  <a:gd name="T4" fmla="*/ 18 w 37"/>
                  <a:gd name="T5" fmla="*/ 0 h 55"/>
                  <a:gd name="T6" fmla="*/ 37 w 37"/>
                  <a:gd name="T7" fmla="*/ 27 h 55"/>
                  <a:gd name="T8" fmla="*/ 18 w 37"/>
                  <a:gd name="T9" fmla="*/ 55 h 55"/>
                  <a:gd name="T10" fmla="*/ 18 w 37"/>
                  <a:gd name="T11" fmla="*/ 3 h 55"/>
                  <a:gd name="T12" fmla="*/ 3 w 37"/>
                  <a:gd name="T13" fmla="*/ 27 h 55"/>
                  <a:gd name="T14" fmla="*/ 18 w 37"/>
                  <a:gd name="T15" fmla="*/ 53 h 55"/>
                  <a:gd name="T16" fmla="*/ 34 w 37"/>
                  <a:gd name="T17" fmla="*/ 27 h 55"/>
                  <a:gd name="T18" fmla="*/ 18 w 37"/>
                  <a:gd name="T19" fmla="*/ 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 h="55">
                    <a:moveTo>
                      <a:pt x="18" y="55"/>
                    </a:moveTo>
                    <a:cubicBezTo>
                      <a:pt x="8" y="55"/>
                      <a:pt x="0" y="44"/>
                      <a:pt x="0" y="27"/>
                    </a:cubicBezTo>
                    <a:cubicBezTo>
                      <a:pt x="0" y="8"/>
                      <a:pt x="5" y="0"/>
                      <a:pt x="18" y="0"/>
                    </a:cubicBezTo>
                    <a:cubicBezTo>
                      <a:pt x="31" y="0"/>
                      <a:pt x="37" y="8"/>
                      <a:pt x="37" y="27"/>
                    </a:cubicBezTo>
                    <a:cubicBezTo>
                      <a:pt x="37" y="44"/>
                      <a:pt x="29" y="55"/>
                      <a:pt x="18" y="55"/>
                    </a:cubicBezTo>
                    <a:close/>
                    <a:moveTo>
                      <a:pt x="18" y="3"/>
                    </a:moveTo>
                    <a:cubicBezTo>
                      <a:pt x="8" y="3"/>
                      <a:pt x="3" y="7"/>
                      <a:pt x="3" y="27"/>
                    </a:cubicBezTo>
                    <a:cubicBezTo>
                      <a:pt x="3" y="43"/>
                      <a:pt x="9" y="53"/>
                      <a:pt x="18" y="53"/>
                    </a:cubicBezTo>
                    <a:cubicBezTo>
                      <a:pt x="28" y="53"/>
                      <a:pt x="34" y="43"/>
                      <a:pt x="34" y="27"/>
                    </a:cubicBezTo>
                    <a:cubicBezTo>
                      <a:pt x="34" y="7"/>
                      <a:pt x="28" y="3"/>
                      <a:pt x="18"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35" name="Freeform 17"/>
              <p:cNvSpPr>
                <a:spLocks/>
              </p:cNvSpPr>
              <p:nvPr/>
            </p:nvSpPr>
            <p:spPr bwMode="auto">
              <a:xfrm>
                <a:off x="2701931" y="4573589"/>
                <a:ext cx="30163" cy="71438"/>
              </a:xfrm>
              <a:custGeom>
                <a:avLst/>
                <a:gdLst>
                  <a:gd name="T0" fmla="*/ 3 w 8"/>
                  <a:gd name="T1" fmla="*/ 19 h 19"/>
                  <a:gd name="T2" fmla="*/ 0 w 8"/>
                  <a:gd name="T3" fmla="*/ 18 h 19"/>
                  <a:gd name="T4" fmla="*/ 0 w 8"/>
                  <a:gd name="T5" fmla="*/ 17 h 19"/>
                  <a:gd name="T6" fmla="*/ 0 w 8"/>
                  <a:gd name="T7" fmla="*/ 16 h 19"/>
                  <a:gd name="T8" fmla="*/ 2 w 8"/>
                  <a:gd name="T9" fmla="*/ 16 h 19"/>
                  <a:gd name="T10" fmla="*/ 2 w 8"/>
                  <a:gd name="T11" fmla="*/ 16 h 19"/>
                  <a:gd name="T12" fmla="*/ 3 w 8"/>
                  <a:gd name="T13" fmla="*/ 16 h 19"/>
                  <a:gd name="T14" fmla="*/ 4 w 8"/>
                  <a:gd name="T15" fmla="*/ 13 h 19"/>
                  <a:gd name="T16" fmla="*/ 4 w 8"/>
                  <a:gd name="T17" fmla="*/ 2 h 19"/>
                  <a:gd name="T18" fmla="*/ 3 w 8"/>
                  <a:gd name="T19" fmla="*/ 2 h 19"/>
                  <a:gd name="T20" fmla="*/ 1 w 8"/>
                  <a:gd name="T21" fmla="*/ 1 h 19"/>
                  <a:gd name="T22" fmla="*/ 4 w 8"/>
                  <a:gd name="T23" fmla="*/ 0 h 19"/>
                  <a:gd name="T24" fmla="*/ 6 w 8"/>
                  <a:gd name="T25" fmla="*/ 13 h 19"/>
                  <a:gd name="T26" fmla="*/ 3 w 8"/>
                  <a:gd name="T27" fmla="*/ 19 h 19"/>
                  <a:gd name="T28" fmla="*/ 3 w 8"/>
                  <a:gd name="T29"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19">
                    <a:moveTo>
                      <a:pt x="3" y="19"/>
                    </a:moveTo>
                    <a:cubicBezTo>
                      <a:pt x="1" y="19"/>
                      <a:pt x="1" y="18"/>
                      <a:pt x="0" y="18"/>
                    </a:cubicBezTo>
                    <a:cubicBezTo>
                      <a:pt x="0" y="17"/>
                      <a:pt x="0" y="17"/>
                      <a:pt x="0" y="17"/>
                    </a:cubicBezTo>
                    <a:cubicBezTo>
                      <a:pt x="0" y="16"/>
                      <a:pt x="0" y="16"/>
                      <a:pt x="0" y="16"/>
                    </a:cubicBezTo>
                    <a:cubicBezTo>
                      <a:pt x="2" y="16"/>
                      <a:pt x="2" y="16"/>
                      <a:pt x="2" y="16"/>
                    </a:cubicBezTo>
                    <a:cubicBezTo>
                      <a:pt x="2" y="16"/>
                      <a:pt x="2" y="16"/>
                      <a:pt x="2" y="16"/>
                    </a:cubicBezTo>
                    <a:cubicBezTo>
                      <a:pt x="2" y="16"/>
                      <a:pt x="2" y="16"/>
                      <a:pt x="3" y="16"/>
                    </a:cubicBezTo>
                    <a:cubicBezTo>
                      <a:pt x="3" y="16"/>
                      <a:pt x="3" y="16"/>
                      <a:pt x="4" y="13"/>
                    </a:cubicBezTo>
                    <a:cubicBezTo>
                      <a:pt x="5" y="6"/>
                      <a:pt x="5" y="3"/>
                      <a:pt x="4" y="2"/>
                    </a:cubicBezTo>
                    <a:cubicBezTo>
                      <a:pt x="3" y="2"/>
                      <a:pt x="3" y="2"/>
                      <a:pt x="3" y="2"/>
                    </a:cubicBezTo>
                    <a:cubicBezTo>
                      <a:pt x="1" y="1"/>
                      <a:pt x="1" y="1"/>
                      <a:pt x="1" y="1"/>
                    </a:cubicBezTo>
                    <a:cubicBezTo>
                      <a:pt x="2" y="0"/>
                      <a:pt x="3" y="0"/>
                      <a:pt x="4" y="0"/>
                    </a:cubicBezTo>
                    <a:cubicBezTo>
                      <a:pt x="8" y="1"/>
                      <a:pt x="8" y="6"/>
                      <a:pt x="6" y="13"/>
                    </a:cubicBezTo>
                    <a:cubicBezTo>
                      <a:pt x="6" y="16"/>
                      <a:pt x="5" y="18"/>
                      <a:pt x="3" y="19"/>
                    </a:cubicBezTo>
                    <a:cubicBezTo>
                      <a:pt x="3" y="19"/>
                      <a:pt x="3" y="19"/>
                      <a:pt x="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36" name="Freeform 18"/>
              <p:cNvSpPr>
                <a:spLocks/>
              </p:cNvSpPr>
              <p:nvPr/>
            </p:nvSpPr>
            <p:spPr bwMode="auto">
              <a:xfrm>
                <a:off x="2566993" y="4483101"/>
                <a:ext cx="180975" cy="123825"/>
              </a:xfrm>
              <a:custGeom>
                <a:avLst/>
                <a:gdLst>
                  <a:gd name="T0" fmla="*/ 21 w 48"/>
                  <a:gd name="T1" fmla="*/ 0 h 33"/>
                  <a:gd name="T2" fmla="*/ 1 w 48"/>
                  <a:gd name="T3" fmla="*/ 26 h 33"/>
                  <a:gd name="T4" fmla="*/ 4 w 48"/>
                  <a:gd name="T5" fmla="*/ 33 h 33"/>
                  <a:gd name="T6" fmla="*/ 11 w 48"/>
                  <a:gd name="T7" fmla="*/ 21 h 33"/>
                  <a:gd name="T8" fmla="*/ 30 w 48"/>
                  <a:gd name="T9" fmla="*/ 13 h 33"/>
                  <a:gd name="T10" fmla="*/ 38 w 48"/>
                  <a:gd name="T11" fmla="*/ 33 h 33"/>
                  <a:gd name="T12" fmla="*/ 21 w 48"/>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48" h="33">
                    <a:moveTo>
                      <a:pt x="21" y="0"/>
                    </a:moveTo>
                    <a:cubicBezTo>
                      <a:pt x="2" y="0"/>
                      <a:pt x="0" y="19"/>
                      <a:pt x="1" y="26"/>
                    </a:cubicBezTo>
                    <a:cubicBezTo>
                      <a:pt x="2" y="29"/>
                      <a:pt x="4" y="33"/>
                      <a:pt x="4" y="33"/>
                    </a:cubicBezTo>
                    <a:cubicBezTo>
                      <a:pt x="4" y="33"/>
                      <a:pt x="5" y="23"/>
                      <a:pt x="11" y="21"/>
                    </a:cubicBezTo>
                    <a:cubicBezTo>
                      <a:pt x="17" y="18"/>
                      <a:pt x="26" y="20"/>
                      <a:pt x="30" y="13"/>
                    </a:cubicBezTo>
                    <a:cubicBezTo>
                      <a:pt x="35" y="21"/>
                      <a:pt x="37" y="24"/>
                      <a:pt x="38" y="33"/>
                    </a:cubicBezTo>
                    <a:cubicBezTo>
                      <a:pt x="44" y="27"/>
                      <a:pt x="48" y="0"/>
                      <a:pt x="2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37" name="Oval 19"/>
              <p:cNvSpPr>
                <a:spLocks noChangeArrowheads="1"/>
              </p:cNvSpPr>
              <p:nvPr/>
            </p:nvSpPr>
            <p:spPr bwMode="auto">
              <a:xfrm>
                <a:off x="2605093" y="4460876"/>
                <a:ext cx="82550" cy="492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38" name="Freeform 20"/>
              <p:cNvSpPr>
                <a:spLocks/>
              </p:cNvSpPr>
              <p:nvPr/>
            </p:nvSpPr>
            <p:spPr bwMode="auto">
              <a:xfrm>
                <a:off x="2530480" y="4724401"/>
                <a:ext cx="115888" cy="90488"/>
              </a:xfrm>
              <a:custGeom>
                <a:avLst/>
                <a:gdLst>
                  <a:gd name="T0" fmla="*/ 18 w 31"/>
                  <a:gd name="T1" fmla="*/ 0 h 24"/>
                  <a:gd name="T2" fmla="*/ 6 w 31"/>
                  <a:gd name="T3" fmla="*/ 7 h 24"/>
                  <a:gd name="T4" fmla="*/ 3 w 31"/>
                  <a:gd name="T5" fmla="*/ 11 h 24"/>
                  <a:gd name="T6" fmla="*/ 0 w 31"/>
                  <a:gd name="T7" fmla="*/ 24 h 24"/>
                  <a:gd name="T8" fmla="*/ 31 w 31"/>
                  <a:gd name="T9" fmla="*/ 24 h 24"/>
                  <a:gd name="T10" fmla="*/ 18 w 31"/>
                  <a:gd name="T11" fmla="*/ 0 h 24"/>
                </a:gdLst>
                <a:ahLst/>
                <a:cxnLst>
                  <a:cxn ang="0">
                    <a:pos x="T0" y="T1"/>
                  </a:cxn>
                  <a:cxn ang="0">
                    <a:pos x="T2" y="T3"/>
                  </a:cxn>
                  <a:cxn ang="0">
                    <a:pos x="T4" y="T5"/>
                  </a:cxn>
                  <a:cxn ang="0">
                    <a:pos x="T6" y="T7"/>
                  </a:cxn>
                  <a:cxn ang="0">
                    <a:pos x="T8" y="T9"/>
                  </a:cxn>
                  <a:cxn ang="0">
                    <a:pos x="T10" y="T11"/>
                  </a:cxn>
                </a:cxnLst>
                <a:rect l="0" t="0" r="r" b="b"/>
                <a:pathLst>
                  <a:path w="31" h="24">
                    <a:moveTo>
                      <a:pt x="18" y="0"/>
                    </a:moveTo>
                    <a:cubicBezTo>
                      <a:pt x="6" y="7"/>
                      <a:pt x="6" y="7"/>
                      <a:pt x="6" y="7"/>
                    </a:cubicBezTo>
                    <a:cubicBezTo>
                      <a:pt x="5" y="8"/>
                      <a:pt x="4" y="10"/>
                      <a:pt x="3" y="11"/>
                    </a:cubicBezTo>
                    <a:cubicBezTo>
                      <a:pt x="0" y="24"/>
                      <a:pt x="0" y="24"/>
                      <a:pt x="0" y="24"/>
                    </a:cubicBezTo>
                    <a:cubicBezTo>
                      <a:pt x="31" y="24"/>
                      <a:pt x="31" y="24"/>
                      <a:pt x="31" y="24"/>
                    </a:cubicBezTo>
                    <a:lnTo>
                      <a:pt x="1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39" name="Freeform 21"/>
              <p:cNvSpPr>
                <a:spLocks/>
              </p:cNvSpPr>
              <p:nvPr/>
            </p:nvSpPr>
            <p:spPr bwMode="auto">
              <a:xfrm>
                <a:off x="2646368" y="4724401"/>
                <a:ext cx="120650" cy="90488"/>
              </a:xfrm>
              <a:custGeom>
                <a:avLst/>
                <a:gdLst>
                  <a:gd name="T0" fmla="*/ 14 w 32"/>
                  <a:gd name="T1" fmla="*/ 0 h 24"/>
                  <a:gd name="T2" fmla="*/ 26 w 32"/>
                  <a:gd name="T3" fmla="*/ 7 h 24"/>
                  <a:gd name="T4" fmla="*/ 29 w 32"/>
                  <a:gd name="T5" fmla="*/ 11 h 24"/>
                  <a:gd name="T6" fmla="*/ 32 w 32"/>
                  <a:gd name="T7" fmla="*/ 24 h 24"/>
                  <a:gd name="T8" fmla="*/ 0 w 32"/>
                  <a:gd name="T9" fmla="*/ 24 h 24"/>
                  <a:gd name="T10" fmla="*/ 14 w 32"/>
                  <a:gd name="T11" fmla="*/ 0 h 24"/>
                </a:gdLst>
                <a:ahLst/>
                <a:cxnLst>
                  <a:cxn ang="0">
                    <a:pos x="T0" y="T1"/>
                  </a:cxn>
                  <a:cxn ang="0">
                    <a:pos x="T2" y="T3"/>
                  </a:cxn>
                  <a:cxn ang="0">
                    <a:pos x="T4" y="T5"/>
                  </a:cxn>
                  <a:cxn ang="0">
                    <a:pos x="T6" y="T7"/>
                  </a:cxn>
                  <a:cxn ang="0">
                    <a:pos x="T8" y="T9"/>
                  </a:cxn>
                  <a:cxn ang="0">
                    <a:pos x="T10" y="T11"/>
                  </a:cxn>
                </a:cxnLst>
                <a:rect l="0" t="0" r="r" b="b"/>
                <a:pathLst>
                  <a:path w="32" h="24">
                    <a:moveTo>
                      <a:pt x="14" y="0"/>
                    </a:moveTo>
                    <a:cubicBezTo>
                      <a:pt x="26" y="7"/>
                      <a:pt x="26" y="7"/>
                      <a:pt x="26" y="7"/>
                    </a:cubicBezTo>
                    <a:cubicBezTo>
                      <a:pt x="27" y="8"/>
                      <a:pt x="28" y="10"/>
                      <a:pt x="29" y="11"/>
                    </a:cubicBezTo>
                    <a:cubicBezTo>
                      <a:pt x="32" y="24"/>
                      <a:pt x="32" y="24"/>
                      <a:pt x="32" y="24"/>
                    </a:cubicBezTo>
                    <a:cubicBezTo>
                      <a:pt x="0" y="24"/>
                      <a:pt x="0" y="24"/>
                      <a:pt x="0" y="24"/>
                    </a:cubicBezTo>
                    <a:lnTo>
                      <a:pt x="1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40" name="Freeform 22"/>
              <p:cNvSpPr>
                <a:spLocks noEditPoints="1"/>
              </p:cNvSpPr>
              <p:nvPr/>
            </p:nvSpPr>
            <p:spPr bwMode="auto">
              <a:xfrm>
                <a:off x="2789244" y="4287838"/>
                <a:ext cx="206376" cy="161925"/>
              </a:xfrm>
              <a:custGeom>
                <a:avLst/>
                <a:gdLst>
                  <a:gd name="T0" fmla="*/ 55 w 55"/>
                  <a:gd name="T1" fmla="*/ 28 h 43"/>
                  <a:gd name="T2" fmla="*/ 55 w 55"/>
                  <a:gd name="T3" fmla="*/ 5 h 43"/>
                  <a:gd name="T4" fmla="*/ 50 w 55"/>
                  <a:gd name="T5" fmla="*/ 0 h 43"/>
                  <a:gd name="T6" fmla="*/ 6 w 55"/>
                  <a:gd name="T7" fmla="*/ 0 h 43"/>
                  <a:gd name="T8" fmla="*/ 0 w 55"/>
                  <a:gd name="T9" fmla="*/ 5 h 43"/>
                  <a:gd name="T10" fmla="*/ 0 w 55"/>
                  <a:gd name="T11" fmla="*/ 7 h 43"/>
                  <a:gd name="T12" fmla="*/ 26 w 55"/>
                  <a:gd name="T13" fmla="*/ 7 h 43"/>
                  <a:gd name="T14" fmla="*/ 30 w 55"/>
                  <a:gd name="T15" fmla="*/ 10 h 43"/>
                  <a:gd name="T16" fmla="*/ 51 w 55"/>
                  <a:gd name="T17" fmla="*/ 10 h 43"/>
                  <a:gd name="T18" fmla="*/ 52 w 55"/>
                  <a:gd name="T19" fmla="*/ 10 h 43"/>
                  <a:gd name="T20" fmla="*/ 51 w 55"/>
                  <a:gd name="T21" fmla="*/ 11 h 43"/>
                  <a:gd name="T22" fmla="*/ 31 w 55"/>
                  <a:gd name="T23" fmla="*/ 11 h 43"/>
                  <a:gd name="T24" fmla="*/ 31 w 55"/>
                  <a:gd name="T25" fmla="*/ 12 h 43"/>
                  <a:gd name="T26" fmla="*/ 31 w 55"/>
                  <a:gd name="T27" fmla="*/ 15 h 43"/>
                  <a:gd name="T28" fmla="*/ 51 w 55"/>
                  <a:gd name="T29" fmla="*/ 15 h 43"/>
                  <a:gd name="T30" fmla="*/ 52 w 55"/>
                  <a:gd name="T31" fmla="*/ 16 h 43"/>
                  <a:gd name="T32" fmla="*/ 51 w 55"/>
                  <a:gd name="T33" fmla="*/ 16 h 43"/>
                  <a:gd name="T34" fmla="*/ 31 w 55"/>
                  <a:gd name="T35" fmla="*/ 16 h 43"/>
                  <a:gd name="T36" fmla="*/ 31 w 55"/>
                  <a:gd name="T37" fmla="*/ 20 h 43"/>
                  <a:gd name="T38" fmla="*/ 51 w 55"/>
                  <a:gd name="T39" fmla="*/ 20 h 43"/>
                  <a:gd name="T40" fmla="*/ 52 w 55"/>
                  <a:gd name="T41" fmla="*/ 21 h 43"/>
                  <a:gd name="T42" fmla="*/ 51 w 55"/>
                  <a:gd name="T43" fmla="*/ 21 h 43"/>
                  <a:gd name="T44" fmla="*/ 31 w 55"/>
                  <a:gd name="T45" fmla="*/ 21 h 43"/>
                  <a:gd name="T46" fmla="*/ 31 w 55"/>
                  <a:gd name="T47" fmla="*/ 25 h 43"/>
                  <a:gd name="T48" fmla="*/ 51 w 55"/>
                  <a:gd name="T49" fmla="*/ 25 h 43"/>
                  <a:gd name="T50" fmla="*/ 52 w 55"/>
                  <a:gd name="T51" fmla="*/ 26 h 43"/>
                  <a:gd name="T52" fmla="*/ 51 w 55"/>
                  <a:gd name="T53" fmla="*/ 26 h 43"/>
                  <a:gd name="T54" fmla="*/ 31 w 55"/>
                  <a:gd name="T55" fmla="*/ 26 h 43"/>
                  <a:gd name="T56" fmla="*/ 31 w 55"/>
                  <a:gd name="T57" fmla="*/ 33 h 43"/>
                  <a:gd name="T58" fmla="*/ 33 w 55"/>
                  <a:gd name="T59" fmla="*/ 33 h 43"/>
                  <a:gd name="T60" fmla="*/ 54 w 55"/>
                  <a:gd name="T61" fmla="*/ 43 h 43"/>
                  <a:gd name="T62" fmla="*/ 46 w 55"/>
                  <a:gd name="T63" fmla="*/ 33 h 43"/>
                  <a:gd name="T64" fmla="*/ 50 w 55"/>
                  <a:gd name="T65" fmla="*/ 33 h 43"/>
                  <a:gd name="T66" fmla="*/ 55 w 55"/>
                  <a:gd name="T67" fmla="*/ 28 h 43"/>
                  <a:gd name="T68" fmla="*/ 51 w 55"/>
                  <a:gd name="T69" fmla="*/ 6 h 43"/>
                  <a:gd name="T70" fmla="*/ 5 w 55"/>
                  <a:gd name="T71" fmla="*/ 6 h 43"/>
                  <a:gd name="T72" fmla="*/ 4 w 55"/>
                  <a:gd name="T73" fmla="*/ 5 h 43"/>
                  <a:gd name="T74" fmla="*/ 5 w 55"/>
                  <a:gd name="T75" fmla="*/ 5 h 43"/>
                  <a:gd name="T76" fmla="*/ 51 w 55"/>
                  <a:gd name="T77" fmla="*/ 5 h 43"/>
                  <a:gd name="T78" fmla="*/ 52 w 55"/>
                  <a:gd name="T79" fmla="*/ 5 h 43"/>
                  <a:gd name="T80" fmla="*/ 51 w 55"/>
                  <a:gd name="T81" fmla="*/ 6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 h="43">
                    <a:moveTo>
                      <a:pt x="55" y="28"/>
                    </a:moveTo>
                    <a:cubicBezTo>
                      <a:pt x="55" y="5"/>
                      <a:pt x="55" y="5"/>
                      <a:pt x="55" y="5"/>
                    </a:cubicBezTo>
                    <a:cubicBezTo>
                      <a:pt x="55" y="2"/>
                      <a:pt x="53" y="0"/>
                      <a:pt x="50" y="0"/>
                    </a:cubicBezTo>
                    <a:cubicBezTo>
                      <a:pt x="6" y="0"/>
                      <a:pt x="6" y="0"/>
                      <a:pt x="6" y="0"/>
                    </a:cubicBezTo>
                    <a:cubicBezTo>
                      <a:pt x="3" y="0"/>
                      <a:pt x="0" y="2"/>
                      <a:pt x="0" y="5"/>
                    </a:cubicBezTo>
                    <a:cubicBezTo>
                      <a:pt x="0" y="7"/>
                      <a:pt x="0" y="7"/>
                      <a:pt x="0" y="7"/>
                    </a:cubicBezTo>
                    <a:cubicBezTo>
                      <a:pt x="26" y="7"/>
                      <a:pt x="26" y="7"/>
                      <a:pt x="26" y="7"/>
                    </a:cubicBezTo>
                    <a:cubicBezTo>
                      <a:pt x="28" y="7"/>
                      <a:pt x="29" y="8"/>
                      <a:pt x="30" y="10"/>
                    </a:cubicBezTo>
                    <a:cubicBezTo>
                      <a:pt x="51" y="10"/>
                      <a:pt x="51" y="10"/>
                      <a:pt x="51" y="10"/>
                    </a:cubicBezTo>
                    <a:cubicBezTo>
                      <a:pt x="51" y="10"/>
                      <a:pt x="52" y="10"/>
                      <a:pt x="52" y="10"/>
                    </a:cubicBezTo>
                    <a:cubicBezTo>
                      <a:pt x="52" y="11"/>
                      <a:pt x="51" y="11"/>
                      <a:pt x="51" y="11"/>
                    </a:cubicBezTo>
                    <a:cubicBezTo>
                      <a:pt x="31" y="11"/>
                      <a:pt x="31" y="11"/>
                      <a:pt x="31" y="11"/>
                    </a:cubicBezTo>
                    <a:cubicBezTo>
                      <a:pt x="31" y="11"/>
                      <a:pt x="31" y="12"/>
                      <a:pt x="31" y="12"/>
                    </a:cubicBezTo>
                    <a:cubicBezTo>
                      <a:pt x="31" y="15"/>
                      <a:pt x="31" y="15"/>
                      <a:pt x="31" y="15"/>
                    </a:cubicBezTo>
                    <a:cubicBezTo>
                      <a:pt x="51" y="15"/>
                      <a:pt x="51" y="15"/>
                      <a:pt x="51" y="15"/>
                    </a:cubicBezTo>
                    <a:cubicBezTo>
                      <a:pt x="51" y="15"/>
                      <a:pt x="52" y="15"/>
                      <a:pt x="52" y="16"/>
                    </a:cubicBezTo>
                    <a:cubicBezTo>
                      <a:pt x="52" y="16"/>
                      <a:pt x="51" y="16"/>
                      <a:pt x="51" y="16"/>
                    </a:cubicBezTo>
                    <a:cubicBezTo>
                      <a:pt x="31" y="16"/>
                      <a:pt x="31" y="16"/>
                      <a:pt x="31" y="16"/>
                    </a:cubicBezTo>
                    <a:cubicBezTo>
                      <a:pt x="31" y="20"/>
                      <a:pt x="31" y="20"/>
                      <a:pt x="31" y="20"/>
                    </a:cubicBezTo>
                    <a:cubicBezTo>
                      <a:pt x="51" y="20"/>
                      <a:pt x="51" y="20"/>
                      <a:pt x="51" y="20"/>
                    </a:cubicBezTo>
                    <a:cubicBezTo>
                      <a:pt x="51" y="20"/>
                      <a:pt x="52" y="20"/>
                      <a:pt x="52" y="21"/>
                    </a:cubicBezTo>
                    <a:cubicBezTo>
                      <a:pt x="52" y="21"/>
                      <a:pt x="51" y="21"/>
                      <a:pt x="51" y="21"/>
                    </a:cubicBezTo>
                    <a:cubicBezTo>
                      <a:pt x="31" y="21"/>
                      <a:pt x="31" y="21"/>
                      <a:pt x="31" y="21"/>
                    </a:cubicBezTo>
                    <a:cubicBezTo>
                      <a:pt x="31" y="25"/>
                      <a:pt x="31" y="25"/>
                      <a:pt x="31" y="25"/>
                    </a:cubicBezTo>
                    <a:cubicBezTo>
                      <a:pt x="51" y="25"/>
                      <a:pt x="51" y="25"/>
                      <a:pt x="51" y="25"/>
                    </a:cubicBezTo>
                    <a:cubicBezTo>
                      <a:pt x="51" y="25"/>
                      <a:pt x="52" y="25"/>
                      <a:pt x="52" y="26"/>
                    </a:cubicBezTo>
                    <a:cubicBezTo>
                      <a:pt x="52" y="26"/>
                      <a:pt x="51" y="26"/>
                      <a:pt x="51" y="26"/>
                    </a:cubicBezTo>
                    <a:cubicBezTo>
                      <a:pt x="31" y="26"/>
                      <a:pt x="31" y="26"/>
                      <a:pt x="31" y="26"/>
                    </a:cubicBezTo>
                    <a:cubicBezTo>
                      <a:pt x="31" y="33"/>
                      <a:pt x="31" y="33"/>
                      <a:pt x="31" y="33"/>
                    </a:cubicBezTo>
                    <a:cubicBezTo>
                      <a:pt x="33" y="33"/>
                      <a:pt x="33" y="33"/>
                      <a:pt x="33" y="33"/>
                    </a:cubicBezTo>
                    <a:cubicBezTo>
                      <a:pt x="54" y="43"/>
                      <a:pt x="54" y="43"/>
                      <a:pt x="54" y="43"/>
                    </a:cubicBezTo>
                    <a:cubicBezTo>
                      <a:pt x="46" y="33"/>
                      <a:pt x="46" y="33"/>
                      <a:pt x="46" y="33"/>
                    </a:cubicBezTo>
                    <a:cubicBezTo>
                      <a:pt x="50" y="33"/>
                      <a:pt x="50" y="33"/>
                      <a:pt x="50" y="33"/>
                    </a:cubicBezTo>
                    <a:cubicBezTo>
                      <a:pt x="53" y="33"/>
                      <a:pt x="55" y="31"/>
                      <a:pt x="55" y="28"/>
                    </a:cubicBezTo>
                    <a:close/>
                    <a:moveTo>
                      <a:pt x="51" y="6"/>
                    </a:moveTo>
                    <a:cubicBezTo>
                      <a:pt x="5" y="6"/>
                      <a:pt x="5" y="6"/>
                      <a:pt x="5" y="6"/>
                    </a:cubicBezTo>
                    <a:cubicBezTo>
                      <a:pt x="4" y="6"/>
                      <a:pt x="4" y="6"/>
                      <a:pt x="4" y="5"/>
                    </a:cubicBezTo>
                    <a:cubicBezTo>
                      <a:pt x="4" y="5"/>
                      <a:pt x="4" y="5"/>
                      <a:pt x="5" y="5"/>
                    </a:cubicBezTo>
                    <a:cubicBezTo>
                      <a:pt x="51" y="5"/>
                      <a:pt x="51" y="5"/>
                      <a:pt x="51" y="5"/>
                    </a:cubicBezTo>
                    <a:cubicBezTo>
                      <a:pt x="51" y="5"/>
                      <a:pt x="52" y="5"/>
                      <a:pt x="52" y="5"/>
                    </a:cubicBezTo>
                    <a:cubicBezTo>
                      <a:pt x="52" y="6"/>
                      <a:pt x="51" y="6"/>
                      <a:pt x="51"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41" name="Freeform 23"/>
              <p:cNvSpPr>
                <a:spLocks noEditPoints="1"/>
              </p:cNvSpPr>
              <p:nvPr/>
            </p:nvSpPr>
            <p:spPr bwMode="auto">
              <a:xfrm>
                <a:off x="2690818" y="4322764"/>
                <a:ext cx="207963" cy="160338"/>
              </a:xfrm>
              <a:custGeom>
                <a:avLst/>
                <a:gdLst>
                  <a:gd name="T0" fmla="*/ 50 w 55"/>
                  <a:gd name="T1" fmla="*/ 0 h 43"/>
                  <a:gd name="T2" fmla="*/ 5 w 55"/>
                  <a:gd name="T3" fmla="*/ 0 h 43"/>
                  <a:gd name="T4" fmla="*/ 0 w 55"/>
                  <a:gd name="T5" fmla="*/ 5 h 43"/>
                  <a:gd name="T6" fmla="*/ 0 w 55"/>
                  <a:gd name="T7" fmla="*/ 28 h 43"/>
                  <a:gd name="T8" fmla="*/ 5 w 55"/>
                  <a:gd name="T9" fmla="*/ 33 h 43"/>
                  <a:gd name="T10" fmla="*/ 11 w 55"/>
                  <a:gd name="T11" fmla="*/ 33 h 43"/>
                  <a:gd name="T12" fmla="*/ 2 w 55"/>
                  <a:gd name="T13" fmla="*/ 43 h 43"/>
                  <a:gd name="T14" fmla="*/ 23 w 55"/>
                  <a:gd name="T15" fmla="*/ 33 h 43"/>
                  <a:gd name="T16" fmla="*/ 50 w 55"/>
                  <a:gd name="T17" fmla="*/ 33 h 43"/>
                  <a:gd name="T18" fmla="*/ 55 w 55"/>
                  <a:gd name="T19" fmla="*/ 28 h 43"/>
                  <a:gd name="T20" fmla="*/ 55 w 55"/>
                  <a:gd name="T21" fmla="*/ 5 h 43"/>
                  <a:gd name="T22" fmla="*/ 50 w 55"/>
                  <a:gd name="T23" fmla="*/ 0 h 43"/>
                  <a:gd name="T24" fmla="*/ 51 w 55"/>
                  <a:gd name="T25" fmla="*/ 28 h 43"/>
                  <a:gd name="T26" fmla="*/ 4 w 55"/>
                  <a:gd name="T27" fmla="*/ 28 h 43"/>
                  <a:gd name="T28" fmla="*/ 4 w 55"/>
                  <a:gd name="T29" fmla="*/ 27 h 43"/>
                  <a:gd name="T30" fmla="*/ 4 w 55"/>
                  <a:gd name="T31" fmla="*/ 26 h 43"/>
                  <a:gd name="T32" fmla="*/ 51 w 55"/>
                  <a:gd name="T33" fmla="*/ 26 h 43"/>
                  <a:gd name="T34" fmla="*/ 51 w 55"/>
                  <a:gd name="T35" fmla="*/ 27 h 43"/>
                  <a:gd name="T36" fmla="*/ 51 w 55"/>
                  <a:gd name="T37" fmla="*/ 28 h 43"/>
                  <a:gd name="T38" fmla="*/ 51 w 55"/>
                  <a:gd name="T39" fmla="*/ 23 h 43"/>
                  <a:gd name="T40" fmla="*/ 4 w 55"/>
                  <a:gd name="T41" fmla="*/ 23 h 43"/>
                  <a:gd name="T42" fmla="*/ 4 w 55"/>
                  <a:gd name="T43" fmla="*/ 22 h 43"/>
                  <a:gd name="T44" fmla="*/ 4 w 55"/>
                  <a:gd name="T45" fmla="*/ 21 h 43"/>
                  <a:gd name="T46" fmla="*/ 51 w 55"/>
                  <a:gd name="T47" fmla="*/ 21 h 43"/>
                  <a:gd name="T48" fmla="*/ 51 w 55"/>
                  <a:gd name="T49" fmla="*/ 22 h 43"/>
                  <a:gd name="T50" fmla="*/ 51 w 55"/>
                  <a:gd name="T51" fmla="*/ 23 h 43"/>
                  <a:gd name="T52" fmla="*/ 51 w 55"/>
                  <a:gd name="T53" fmla="*/ 17 h 43"/>
                  <a:gd name="T54" fmla="*/ 4 w 55"/>
                  <a:gd name="T55" fmla="*/ 17 h 43"/>
                  <a:gd name="T56" fmla="*/ 4 w 55"/>
                  <a:gd name="T57" fmla="*/ 17 h 43"/>
                  <a:gd name="T58" fmla="*/ 4 w 55"/>
                  <a:gd name="T59" fmla="*/ 16 h 43"/>
                  <a:gd name="T60" fmla="*/ 51 w 55"/>
                  <a:gd name="T61" fmla="*/ 16 h 43"/>
                  <a:gd name="T62" fmla="*/ 51 w 55"/>
                  <a:gd name="T63" fmla="*/ 17 h 43"/>
                  <a:gd name="T64" fmla="*/ 51 w 55"/>
                  <a:gd name="T65" fmla="*/ 17 h 43"/>
                  <a:gd name="T66" fmla="*/ 51 w 55"/>
                  <a:gd name="T67" fmla="*/ 12 h 43"/>
                  <a:gd name="T68" fmla="*/ 4 w 55"/>
                  <a:gd name="T69" fmla="*/ 12 h 43"/>
                  <a:gd name="T70" fmla="*/ 4 w 55"/>
                  <a:gd name="T71" fmla="*/ 12 h 43"/>
                  <a:gd name="T72" fmla="*/ 4 w 55"/>
                  <a:gd name="T73" fmla="*/ 11 h 43"/>
                  <a:gd name="T74" fmla="*/ 51 w 55"/>
                  <a:gd name="T75" fmla="*/ 11 h 43"/>
                  <a:gd name="T76" fmla="*/ 51 w 55"/>
                  <a:gd name="T77" fmla="*/ 12 h 43"/>
                  <a:gd name="T78" fmla="*/ 51 w 55"/>
                  <a:gd name="T79" fmla="*/ 12 h 43"/>
                  <a:gd name="T80" fmla="*/ 51 w 55"/>
                  <a:gd name="T81" fmla="*/ 7 h 43"/>
                  <a:gd name="T82" fmla="*/ 4 w 55"/>
                  <a:gd name="T83" fmla="*/ 7 h 43"/>
                  <a:gd name="T84" fmla="*/ 4 w 55"/>
                  <a:gd name="T85" fmla="*/ 7 h 43"/>
                  <a:gd name="T86" fmla="*/ 4 w 55"/>
                  <a:gd name="T87" fmla="*/ 6 h 43"/>
                  <a:gd name="T88" fmla="*/ 51 w 55"/>
                  <a:gd name="T89" fmla="*/ 6 h 43"/>
                  <a:gd name="T90" fmla="*/ 51 w 55"/>
                  <a:gd name="T91" fmla="*/ 7 h 43"/>
                  <a:gd name="T92" fmla="*/ 51 w 55"/>
                  <a:gd name="T93" fmla="*/ 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5" h="43">
                    <a:moveTo>
                      <a:pt x="50" y="0"/>
                    </a:moveTo>
                    <a:cubicBezTo>
                      <a:pt x="5" y="0"/>
                      <a:pt x="5" y="0"/>
                      <a:pt x="5" y="0"/>
                    </a:cubicBezTo>
                    <a:cubicBezTo>
                      <a:pt x="3" y="0"/>
                      <a:pt x="0" y="2"/>
                      <a:pt x="0" y="5"/>
                    </a:cubicBezTo>
                    <a:cubicBezTo>
                      <a:pt x="0" y="28"/>
                      <a:pt x="0" y="28"/>
                      <a:pt x="0" y="28"/>
                    </a:cubicBezTo>
                    <a:cubicBezTo>
                      <a:pt x="0" y="31"/>
                      <a:pt x="3" y="33"/>
                      <a:pt x="5" y="33"/>
                    </a:cubicBezTo>
                    <a:cubicBezTo>
                      <a:pt x="11" y="33"/>
                      <a:pt x="11" y="33"/>
                      <a:pt x="11" y="33"/>
                    </a:cubicBezTo>
                    <a:cubicBezTo>
                      <a:pt x="2" y="43"/>
                      <a:pt x="2" y="43"/>
                      <a:pt x="2" y="43"/>
                    </a:cubicBezTo>
                    <a:cubicBezTo>
                      <a:pt x="23" y="33"/>
                      <a:pt x="23" y="33"/>
                      <a:pt x="23" y="33"/>
                    </a:cubicBezTo>
                    <a:cubicBezTo>
                      <a:pt x="50" y="33"/>
                      <a:pt x="50" y="33"/>
                      <a:pt x="50" y="33"/>
                    </a:cubicBezTo>
                    <a:cubicBezTo>
                      <a:pt x="53" y="33"/>
                      <a:pt x="55" y="31"/>
                      <a:pt x="55" y="28"/>
                    </a:cubicBezTo>
                    <a:cubicBezTo>
                      <a:pt x="55" y="5"/>
                      <a:pt x="55" y="5"/>
                      <a:pt x="55" y="5"/>
                    </a:cubicBezTo>
                    <a:cubicBezTo>
                      <a:pt x="55" y="2"/>
                      <a:pt x="53" y="0"/>
                      <a:pt x="50" y="0"/>
                    </a:cubicBezTo>
                    <a:close/>
                    <a:moveTo>
                      <a:pt x="51" y="28"/>
                    </a:moveTo>
                    <a:cubicBezTo>
                      <a:pt x="4" y="28"/>
                      <a:pt x="4" y="28"/>
                      <a:pt x="4" y="28"/>
                    </a:cubicBezTo>
                    <a:cubicBezTo>
                      <a:pt x="4" y="28"/>
                      <a:pt x="4" y="27"/>
                      <a:pt x="4" y="27"/>
                    </a:cubicBezTo>
                    <a:cubicBezTo>
                      <a:pt x="4" y="27"/>
                      <a:pt x="4" y="26"/>
                      <a:pt x="4" y="26"/>
                    </a:cubicBezTo>
                    <a:cubicBezTo>
                      <a:pt x="51" y="26"/>
                      <a:pt x="51" y="26"/>
                      <a:pt x="51" y="26"/>
                    </a:cubicBezTo>
                    <a:cubicBezTo>
                      <a:pt x="51" y="26"/>
                      <a:pt x="51" y="27"/>
                      <a:pt x="51" y="27"/>
                    </a:cubicBezTo>
                    <a:cubicBezTo>
                      <a:pt x="51" y="27"/>
                      <a:pt x="51" y="28"/>
                      <a:pt x="51" y="28"/>
                    </a:cubicBezTo>
                    <a:close/>
                    <a:moveTo>
                      <a:pt x="51" y="23"/>
                    </a:moveTo>
                    <a:cubicBezTo>
                      <a:pt x="4" y="23"/>
                      <a:pt x="4" y="23"/>
                      <a:pt x="4" y="23"/>
                    </a:cubicBezTo>
                    <a:cubicBezTo>
                      <a:pt x="4" y="23"/>
                      <a:pt x="4" y="22"/>
                      <a:pt x="4" y="22"/>
                    </a:cubicBezTo>
                    <a:cubicBezTo>
                      <a:pt x="4" y="22"/>
                      <a:pt x="4" y="21"/>
                      <a:pt x="4" y="21"/>
                    </a:cubicBezTo>
                    <a:cubicBezTo>
                      <a:pt x="51" y="21"/>
                      <a:pt x="51" y="21"/>
                      <a:pt x="51" y="21"/>
                    </a:cubicBezTo>
                    <a:cubicBezTo>
                      <a:pt x="51" y="21"/>
                      <a:pt x="51" y="22"/>
                      <a:pt x="51" y="22"/>
                    </a:cubicBezTo>
                    <a:cubicBezTo>
                      <a:pt x="51" y="22"/>
                      <a:pt x="51" y="23"/>
                      <a:pt x="51" y="23"/>
                    </a:cubicBezTo>
                    <a:close/>
                    <a:moveTo>
                      <a:pt x="51" y="17"/>
                    </a:moveTo>
                    <a:cubicBezTo>
                      <a:pt x="4" y="17"/>
                      <a:pt x="4" y="17"/>
                      <a:pt x="4" y="17"/>
                    </a:cubicBezTo>
                    <a:cubicBezTo>
                      <a:pt x="4" y="17"/>
                      <a:pt x="4" y="17"/>
                      <a:pt x="4" y="17"/>
                    </a:cubicBezTo>
                    <a:cubicBezTo>
                      <a:pt x="4" y="16"/>
                      <a:pt x="4" y="16"/>
                      <a:pt x="4" y="16"/>
                    </a:cubicBezTo>
                    <a:cubicBezTo>
                      <a:pt x="51" y="16"/>
                      <a:pt x="51" y="16"/>
                      <a:pt x="51" y="16"/>
                    </a:cubicBezTo>
                    <a:cubicBezTo>
                      <a:pt x="51" y="16"/>
                      <a:pt x="51" y="16"/>
                      <a:pt x="51" y="17"/>
                    </a:cubicBezTo>
                    <a:cubicBezTo>
                      <a:pt x="51" y="17"/>
                      <a:pt x="51" y="17"/>
                      <a:pt x="51" y="17"/>
                    </a:cubicBezTo>
                    <a:close/>
                    <a:moveTo>
                      <a:pt x="51" y="12"/>
                    </a:moveTo>
                    <a:cubicBezTo>
                      <a:pt x="4" y="12"/>
                      <a:pt x="4" y="12"/>
                      <a:pt x="4" y="12"/>
                    </a:cubicBezTo>
                    <a:cubicBezTo>
                      <a:pt x="4" y="12"/>
                      <a:pt x="4" y="12"/>
                      <a:pt x="4" y="12"/>
                    </a:cubicBezTo>
                    <a:cubicBezTo>
                      <a:pt x="4" y="11"/>
                      <a:pt x="4" y="11"/>
                      <a:pt x="4" y="11"/>
                    </a:cubicBezTo>
                    <a:cubicBezTo>
                      <a:pt x="51" y="11"/>
                      <a:pt x="51" y="11"/>
                      <a:pt x="51" y="11"/>
                    </a:cubicBezTo>
                    <a:cubicBezTo>
                      <a:pt x="51" y="11"/>
                      <a:pt x="51" y="11"/>
                      <a:pt x="51" y="12"/>
                    </a:cubicBezTo>
                    <a:cubicBezTo>
                      <a:pt x="51" y="12"/>
                      <a:pt x="51" y="12"/>
                      <a:pt x="51" y="12"/>
                    </a:cubicBezTo>
                    <a:close/>
                    <a:moveTo>
                      <a:pt x="51" y="7"/>
                    </a:moveTo>
                    <a:cubicBezTo>
                      <a:pt x="4" y="7"/>
                      <a:pt x="4" y="7"/>
                      <a:pt x="4" y="7"/>
                    </a:cubicBezTo>
                    <a:cubicBezTo>
                      <a:pt x="4" y="7"/>
                      <a:pt x="4" y="7"/>
                      <a:pt x="4" y="7"/>
                    </a:cubicBezTo>
                    <a:cubicBezTo>
                      <a:pt x="4" y="6"/>
                      <a:pt x="4" y="6"/>
                      <a:pt x="4" y="6"/>
                    </a:cubicBezTo>
                    <a:cubicBezTo>
                      <a:pt x="51" y="6"/>
                      <a:pt x="51" y="6"/>
                      <a:pt x="51" y="6"/>
                    </a:cubicBezTo>
                    <a:cubicBezTo>
                      <a:pt x="51" y="6"/>
                      <a:pt x="51" y="6"/>
                      <a:pt x="51" y="7"/>
                    </a:cubicBezTo>
                    <a:cubicBezTo>
                      <a:pt x="51" y="7"/>
                      <a:pt x="51" y="7"/>
                      <a:pt x="5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42" name="Freeform 24"/>
              <p:cNvSpPr>
                <a:spLocks/>
              </p:cNvSpPr>
              <p:nvPr/>
            </p:nvSpPr>
            <p:spPr bwMode="auto">
              <a:xfrm>
                <a:off x="2860681" y="4697414"/>
                <a:ext cx="127000" cy="117475"/>
              </a:xfrm>
              <a:custGeom>
                <a:avLst/>
                <a:gdLst>
                  <a:gd name="T0" fmla="*/ 0 w 34"/>
                  <a:gd name="T1" fmla="*/ 31 h 31"/>
                  <a:gd name="T2" fmla="*/ 5 w 34"/>
                  <a:gd name="T3" fmla="*/ 13 h 31"/>
                  <a:gd name="T4" fmla="*/ 8 w 34"/>
                  <a:gd name="T5" fmla="*/ 9 h 31"/>
                  <a:gd name="T6" fmla="*/ 23 w 34"/>
                  <a:gd name="T7" fmla="*/ 0 h 31"/>
                  <a:gd name="T8" fmla="*/ 24 w 34"/>
                  <a:gd name="T9" fmla="*/ 12 h 31"/>
                  <a:gd name="T10" fmla="*/ 34 w 34"/>
                  <a:gd name="T11" fmla="*/ 31 h 31"/>
                  <a:gd name="T12" fmla="*/ 0 w 34"/>
                  <a:gd name="T13" fmla="*/ 31 h 31"/>
                </a:gdLst>
                <a:ahLst/>
                <a:cxnLst>
                  <a:cxn ang="0">
                    <a:pos x="T0" y="T1"/>
                  </a:cxn>
                  <a:cxn ang="0">
                    <a:pos x="T2" y="T3"/>
                  </a:cxn>
                  <a:cxn ang="0">
                    <a:pos x="T4" y="T5"/>
                  </a:cxn>
                  <a:cxn ang="0">
                    <a:pos x="T6" y="T7"/>
                  </a:cxn>
                  <a:cxn ang="0">
                    <a:pos x="T8" y="T9"/>
                  </a:cxn>
                  <a:cxn ang="0">
                    <a:pos x="T10" y="T11"/>
                  </a:cxn>
                  <a:cxn ang="0">
                    <a:pos x="T12" y="T13"/>
                  </a:cxn>
                </a:cxnLst>
                <a:rect l="0" t="0" r="r" b="b"/>
                <a:pathLst>
                  <a:path w="34" h="31">
                    <a:moveTo>
                      <a:pt x="0" y="31"/>
                    </a:moveTo>
                    <a:cubicBezTo>
                      <a:pt x="5" y="13"/>
                      <a:pt x="5" y="13"/>
                      <a:pt x="5" y="13"/>
                    </a:cubicBezTo>
                    <a:cubicBezTo>
                      <a:pt x="6" y="11"/>
                      <a:pt x="7" y="10"/>
                      <a:pt x="8" y="9"/>
                    </a:cubicBezTo>
                    <a:cubicBezTo>
                      <a:pt x="23" y="0"/>
                      <a:pt x="23" y="0"/>
                      <a:pt x="23" y="0"/>
                    </a:cubicBezTo>
                    <a:cubicBezTo>
                      <a:pt x="24" y="12"/>
                      <a:pt x="24" y="12"/>
                      <a:pt x="24" y="12"/>
                    </a:cubicBezTo>
                    <a:cubicBezTo>
                      <a:pt x="34" y="31"/>
                      <a:pt x="34" y="31"/>
                      <a:pt x="34" y="31"/>
                    </a:cubicBezTo>
                    <a:lnTo>
                      <a:pt x="0"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43" name="Freeform 25"/>
              <p:cNvSpPr>
                <a:spLocks/>
              </p:cNvSpPr>
              <p:nvPr/>
            </p:nvSpPr>
            <p:spPr bwMode="auto">
              <a:xfrm>
                <a:off x="3011494" y="4697414"/>
                <a:ext cx="127000" cy="117475"/>
              </a:xfrm>
              <a:custGeom>
                <a:avLst/>
                <a:gdLst>
                  <a:gd name="T0" fmla="*/ 34 w 34"/>
                  <a:gd name="T1" fmla="*/ 31 h 31"/>
                  <a:gd name="T2" fmla="*/ 29 w 34"/>
                  <a:gd name="T3" fmla="*/ 13 h 31"/>
                  <a:gd name="T4" fmla="*/ 26 w 34"/>
                  <a:gd name="T5" fmla="*/ 9 h 31"/>
                  <a:gd name="T6" fmla="*/ 12 w 34"/>
                  <a:gd name="T7" fmla="*/ 0 h 31"/>
                  <a:gd name="T8" fmla="*/ 10 w 34"/>
                  <a:gd name="T9" fmla="*/ 12 h 31"/>
                  <a:gd name="T10" fmla="*/ 0 w 34"/>
                  <a:gd name="T11" fmla="*/ 31 h 31"/>
                  <a:gd name="T12" fmla="*/ 34 w 34"/>
                  <a:gd name="T13" fmla="*/ 31 h 31"/>
                </a:gdLst>
                <a:ahLst/>
                <a:cxnLst>
                  <a:cxn ang="0">
                    <a:pos x="T0" y="T1"/>
                  </a:cxn>
                  <a:cxn ang="0">
                    <a:pos x="T2" y="T3"/>
                  </a:cxn>
                  <a:cxn ang="0">
                    <a:pos x="T4" y="T5"/>
                  </a:cxn>
                  <a:cxn ang="0">
                    <a:pos x="T6" y="T7"/>
                  </a:cxn>
                  <a:cxn ang="0">
                    <a:pos x="T8" y="T9"/>
                  </a:cxn>
                  <a:cxn ang="0">
                    <a:pos x="T10" y="T11"/>
                  </a:cxn>
                  <a:cxn ang="0">
                    <a:pos x="T12" y="T13"/>
                  </a:cxn>
                </a:cxnLst>
                <a:rect l="0" t="0" r="r" b="b"/>
                <a:pathLst>
                  <a:path w="34" h="31">
                    <a:moveTo>
                      <a:pt x="34" y="31"/>
                    </a:moveTo>
                    <a:cubicBezTo>
                      <a:pt x="29" y="13"/>
                      <a:pt x="29" y="13"/>
                      <a:pt x="29" y="13"/>
                    </a:cubicBezTo>
                    <a:cubicBezTo>
                      <a:pt x="29" y="11"/>
                      <a:pt x="28" y="10"/>
                      <a:pt x="26" y="9"/>
                    </a:cubicBezTo>
                    <a:cubicBezTo>
                      <a:pt x="12" y="0"/>
                      <a:pt x="12" y="0"/>
                      <a:pt x="12" y="0"/>
                    </a:cubicBezTo>
                    <a:cubicBezTo>
                      <a:pt x="10" y="12"/>
                      <a:pt x="10" y="12"/>
                      <a:pt x="10" y="12"/>
                    </a:cubicBezTo>
                    <a:cubicBezTo>
                      <a:pt x="0" y="31"/>
                      <a:pt x="0" y="31"/>
                      <a:pt x="0" y="31"/>
                    </a:cubicBezTo>
                    <a:lnTo>
                      <a:pt x="34"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44" name="Freeform 26"/>
              <p:cNvSpPr>
                <a:spLocks/>
              </p:cNvSpPr>
              <p:nvPr/>
            </p:nvSpPr>
            <p:spPr bwMode="auto">
              <a:xfrm>
                <a:off x="2909894" y="4554539"/>
                <a:ext cx="30163" cy="76200"/>
              </a:xfrm>
              <a:custGeom>
                <a:avLst/>
                <a:gdLst>
                  <a:gd name="T0" fmla="*/ 6 w 8"/>
                  <a:gd name="T1" fmla="*/ 20 h 20"/>
                  <a:gd name="T2" fmla="*/ 5 w 8"/>
                  <a:gd name="T3" fmla="*/ 20 h 20"/>
                  <a:gd name="T4" fmla="*/ 2 w 8"/>
                  <a:gd name="T5" fmla="*/ 15 h 20"/>
                  <a:gd name="T6" fmla="*/ 4 w 8"/>
                  <a:gd name="T7" fmla="*/ 1 h 20"/>
                  <a:gd name="T8" fmla="*/ 7 w 8"/>
                  <a:gd name="T9" fmla="*/ 1 h 20"/>
                  <a:gd name="T10" fmla="*/ 5 w 8"/>
                  <a:gd name="T11" fmla="*/ 3 h 20"/>
                  <a:gd name="T12" fmla="*/ 5 w 8"/>
                  <a:gd name="T13" fmla="*/ 3 h 20"/>
                  <a:gd name="T14" fmla="*/ 4 w 8"/>
                  <a:gd name="T15" fmla="*/ 14 h 20"/>
                  <a:gd name="T16" fmla="*/ 6 w 8"/>
                  <a:gd name="T17" fmla="*/ 18 h 20"/>
                  <a:gd name="T18" fmla="*/ 6 w 8"/>
                  <a:gd name="T19" fmla="*/ 18 h 20"/>
                  <a:gd name="T20" fmla="*/ 8 w 8"/>
                  <a:gd name="T21" fmla="*/ 20 h 20"/>
                  <a:gd name="T22" fmla="*/ 6 w 8"/>
                  <a:gd name="T23"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20">
                    <a:moveTo>
                      <a:pt x="6" y="20"/>
                    </a:moveTo>
                    <a:cubicBezTo>
                      <a:pt x="6" y="20"/>
                      <a:pt x="5" y="20"/>
                      <a:pt x="5" y="20"/>
                    </a:cubicBezTo>
                    <a:cubicBezTo>
                      <a:pt x="4" y="20"/>
                      <a:pt x="3" y="18"/>
                      <a:pt x="2" y="15"/>
                    </a:cubicBezTo>
                    <a:cubicBezTo>
                      <a:pt x="0" y="7"/>
                      <a:pt x="0" y="2"/>
                      <a:pt x="4" y="1"/>
                    </a:cubicBezTo>
                    <a:cubicBezTo>
                      <a:pt x="5" y="0"/>
                      <a:pt x="6" y="1"/>
                      <a:pt x="7" y="1"/>
                    </a:cubicBezTo>
                    <a:cubicBezTo>
                      <a:pt x="5" y="3"/>
                      <a:pt x="5" y="3"/>
                      <a:pt x="5" y="3"/>
                    </a:cubicBezTo>
                    <a:cubicBezTo>
                      <a:pt x="5" y="3"/>
                      <a:pt x="5" y="3"/>
                      <a:pt x="5" y="3"/>
                    </a:cubicBezTo>
                    <a:cubicBezTo>
                      <a:pt x="3" y="4"/>
                      <a:pt x="3" y="7"/>
                      <a:pt x="4" y="14"/>
                    </a:cubicBezTo>
                    <a:cubicBezTo>
                      <a:pt x="5" y="18"/>
                      <a:pt x="6" y="18"/>
                      <a:pt x="6" y="18"/>
                    </a:cubicBezTo>
                    <a:cubicBezTo>
                      <a:pt x="6" y="18"/>
                      <a:pt x="6" y="18"/>
                      <a:pt x="6" y="18"/>
                    </a:cubicBezTo>
                    <a:cubicBezTo>
                      <a:pt x="8" y="20"/>
                      <a:pt x="8" y="20"/>
                      <a:pt x="8" y="20"/>
                    </a:cubicBezTo>
                    <a:cubicBezTo>
                      <a:pt x="7" y="20"/>
                      <a:pt x="7" y="20"/>
                      <a:pt x="6"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45" name="Freeform 27"/>
              <p:cNvSpPr>
                <a:spLocks/>
              </p:cNvSpPr>
              <p:nvPr/>
            </p:nvSpPr>
            <p:spPr bwMode="auto">
              <a:xfrm>
                <a:off x="2954344" y="4667251"/>
                <a:ext cx="93663" cy="60325"/>
              </a:xfrm>
              <a:custGeom>
                <a:avLst/>
                <a:gdLst>
                  <a:gd name="T0" fmla="*/ 12 w 25"/>
                  <a:gd name="T1" fmla="*/ 16 h 16"/>
                  <a:gd name="T2" fmla="*/ 7 w 25"/>
                  <a:gd name="T3" fmla="*/ 14 h 16"/>
                  <a:gd name="T4" fmla="*/ 3 w 25"/>
                  <a:gd name="T5" fmla="*/ 11 h 16"/>
                  <a:gd name="T6" fmla="*/ 0 w 25"/>
                  <a:gd name="T7" fmla="*/ 5 h 16"/>
                  <a:gd name="T8" fmla="*/ 0 w 25"/>
                  <a:gd name="T9" fmla="*/ 1 h 16"/>
                  <a:gd name="T10" fmla="*/ 2 w 25"/>
                  <a:gd name="T11" fmla="*/ 1 h 16"/>
                  <a:gd name="T12" fmla="*/ 2 w 25"/>
                  <a:gd name="T13" fmla="*/ 5 h 16"/>
                  <a:gd name="T14" fmla="*/ 4 w 25"/>
                  <a:gd name="T15" fmla="*/ 9 h 16"/>
                  <a:gd name="T16" fmla="*/ 9 w 25"/>
                  <a:gd name="T17" fmla="*/ 13 h 16"/>
                  <a:gd name="T18" fmla="*/ 16 w 25"/>
                  <a:gd name="T19" fmla="*/ 13 h 16"/>
                  <a:gd name="T20" fmla="*/ 20 w 25"/>
                  <a:gd name="T21" fmla="*/ 9 h 16"/>
                  <a:gd name="T22" fmla="*/ 22 w 25"/>
                  <a:gd name="T23" fmla="*/ 5 h 16"/>
                  <a:gd name="T24" fmla="*/ 22 w 25"/>
                  <a:gd name="T25" fmla="*/ 0 h 16"/>
                  <a:gd name="T26" fmla="*/ 25 w 25"/>
                  <a:gd name="T27" fmla="*/ 0 h 16"/>
                  <a:gd name="T28" fmla="*/ 25 w 25"/>
                  <a:gd name="T29" fmla="*/ 5 h 16"/>
                  <a:gd name="T30" fmla="*/ 22 w 25"/>
                  <a:gd name="T31" fmla="*/ 11 h 16"/>
                  <a:gd name="T32" fmla="*/ 17 w 25"/>
                  <a:gd name="T33" fmla="*/ 14 h 16"/>
                  <a:gd name="T34" fmla="*/ 12 w 25"/>
                  <a:gd name="T35"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5" h="16">
                    <a:moveTo>
                      <a:pt x="12" y="16"/>
                    </a:moveTo>
                    <a:cubicBezTo>
                      <a:pt x="10" y="16"/>
                      <a:pt x="9" y="16"/>
                      <a:pt x="7" y="14"/>
                    </a:cubicBezTo>
                    <a:cubicBezTo>
                      <a:pt x="3" y="11"/>
                      <a:pt x="3" y="11"/>
                      <a:pt x="3" y="11"/>
                    </a:cubicBezTo>
                    <a:cubicBezTo>
                      <a:pt x="1" y="9"/>
                      <a:pt x="0" y="7"/>
                      <a:pt x="0" y="5"/>
                    </a:cubicBezTo>
                    <a:cubicBezTo>
                      <a:pt x="0" y="1"/>
                      <a:pt x="0" y="1"/>
                      <a:pt x="0" y="1"/>
                    </a:cubicBezTo>
                    <a:cubicBezTo>
                      <a:pt x="2" y="1"/>
                      <a:pt x="2" y="1"/>
                      <a:pt x="2" y="1"/>
                    </a:cubicBezTo>
                    <a:cubicBezTo>
                      <a:pt x="2" y="5"/>
                      <a:pt x="2" y="5"/>
                      <a:pt x="2" y="5"/>
                    </a:cubicBezTo>
                    <a:cubicBezTo>
                      <a:pt x="2" y="6"/>
                      <a:pt x="3" y="8"/>
                      <a:pt x="4" y="9"/>
                    </a:cubicBezTo>
                    <a:cubicBezTo>
                      <a:pt x="9" y="13"/>
                      <a:pt x="9" y="13"/>
                      <a:pt x="9" y="13"/>
                    </a:cubicBezTo>
                    <a:cubicBezTo>
                      <a:pt x="11" y="14"/>
                      <a:pt x="14" y="14"/>
                      <a:pt x="16" y="13"/>
                    </a:cubicBezTo>
                    <a:cubicBezTo>
                      <a:pt x="20" y="9"/>
                      <a:pt x="20" y="9"/>
                      <a:pt x="20" y="9"/>
                    </a:cubicBezTo>
                    <a:cubicBezTo>
                      <a:pt x="22" y="8"/>
                      <a:pt x="22" y="6"/>
                      <a:pt x="22" y="5"/>
                    </a:cubicBezTo>
                    <a:cubicBezTo>
                      <a:pt x="22" y="0"/>
                      <a:pt x="22" y="0"/>
                      <a:pt x="22" y="0"/>
                    </a:cubicBezTo>
                    <a:cubicBezTo>
                      <a:pt x="25" y="0"/>
                      <a:pt x="25" y="0"/>
                      <a:pt x="25" y="0"/>
                    </a:cubicBezTo>
                    <a:cubicBezTo>
                      <a:pt x="25" y="5"/>
                      <a:pt x="25" y="5"/>
                      <a:pt x="25" y="5"/>
                    </a:cubicBezTo>
                    <a:cubicBezTo>
                      <a:pt x="25" y="7"/>
                      <a:pt x="24" y="9"/>
                      <a:pt x="22" y="11"/>
                    </a:cubicBezTo>
                    <a:cubicBezTo>
                      <a:pt x="17" y="14"/>
                      <a:pt x="17" y="14"/>
                      <a:pt x="17" y="14"/>
                    </a:cubicBezTo>
                    <a:cubicBezTo>
                      <a:pt x="16" y="16"/>
                      <a:pt x="14" y="16"/>
                      <a:pt x="12"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46" name="Freeform 28"/>
              <p:cNvSpPr>
                <a:spLocks noEditPoints="1"/>
              </p:cNvSpPr>
              <p:nvPr/>
            </p:nvSpPr>
            <p:spPr bwMode="auto">
              <a:xfrm>
                <a:off x="2927356" y="4476751"/>
                <a:ext cx="142875" cy="217488"/>
              </a:xfrm>
              <a:custGeom>
                <a:avLst/>
                <a:gdLst>
                  <a:gd name="T0" fmla="*/ 19 w 38"/>
                  <a:gd name="T1" fmla="*/ 58 h 58"/>
                  <a:gd name="T2" fmla="*/ 0 w 38"/>
                  <a:gd name="T3" fmla="*/ 28 h 58"/>
                  <a:gd name="T4" fmla="*/ 19 w 38"/>
                  <a:gd name="T5" fmla="*/ 0 h 58"/>
                  <a:gd name="T6" fmla="*/ 38 w 38"/>
                  <a:gd name="T7" fmla="*/ 28 h 58"/>
                  <a:gd name="T8" fmla="*/ 19 w 38"/>
                  <a:gd name="T9" fmla="*/ 58 h 58"/>
                  <a:gd name="T10" fmla="*/ 19 w 38"/>
                  <a:gd name="T11" fmla="*/ 2 h 58"/>
                  <a:gd name="T12" fmla="*/ 2 w 38"/>
                  <a:gd name="T13" fmla="*/ 28 h 58"/>
                  <a:gd name="T14" fmla="*/ 19 w 38"/>
                  <a:gd name="T15" fmla="*/ 56 h 58"/>
                  <a:gd name="T16" fmla="*/ 36 w 38"/>
                  <a:gd name="T17" fmla="*/ 28 h 58"/>
                  <a:gd name="T18" fmla="*/ 19 w 38"/>
                  <a:gd name="T19" fmla="*/ 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58">
                    <a:moveTo>
                      <a:pt x="19" y="58"/>
                    </a:moveTo>
                    <a:cubicBezTo>
                      <a:pt x="7" y="58"/>
                      <a:pt x="0" y="46"/>
                      <a:pt x="0" y="28"/>
                    </a:cubicBezTo>
                    <a:cubicBezTo>
                      <a:pt x="0" y="8"/>
                      <a:pt x="5" y="0"/>
                      <a:pt x="19" y="0"/>
                    </a:cubicBezTo>
                    <a:cubicBezTo>
                      <a:pt x="33" y="0"/>
                      <a:pt x="38" y="8"/>
                      <a:pt x="38" y="28"/>
                    </a:cubicBezTo>
                    <a:cubicBezTo>
                      <a:pt x="38" y="46"/>
                      <a:pt x="30" y="58"/>
                      <a:pt x="19" y="58"/>
                    </a:cubicBezTo>
                    <a:close/>
                    <a:moveTo>
                      <a:pt x="19" y="2"/>
                    </a:moveTo>
                    <a:cubicBezTo>
                      <a:pt x="8" y="2"/>
                      <a:pt x="2" y="6"/>
                      <a:pt x="2" y="28"/>
                    </a:cubicBezTo>
                    <a:cubicBezTo>
                      <a:pt x="2" y="45"/>
                      <a:pt x="9" y="56"/>
                      <a:pt x="19" y="56"/>
                    </a:cubicBezTo>
                    <a:cubicBezTo>
                      <a:pt x="29" y="56"/>
                      <a:pt x="36" y="45"/>
                      <a:pt x="36" y="28"/>
                    </a:cubicBezTo>
                    <a:cubicBezTo>
                      <a:pt x="36" y="6"/>
                      <a:pt x="30" y="2"/>
                      <a:pt x="19"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47" name="Freeform 29"/>
              <p:cNvSpPr>
                <a:spLocks/>
              </p:cNvSpPr>
              <p:nvPr/>
            </p:nvSpPr>
            <p:spPr bwMode="auto">
              <a:xfrm>
                <a:off x="3059119" y="4554539"/>
                <a:ext cx="30163" cy="76200"/>
              </a:xfrm>
              <a:custGeom>
                <a:avLst/>
                <a:gdLst>
                  <a:gd name="T0" fmla="*/ 2 w 8"/>
                  <a:gd name="T1" fmla="*/ 20 h 20"/>
                  <a:gd name="T2" fmla="*/ 0 w 8"/>
                  <a:gd name="T3" fmla="*/ 19 h 20"/>
                  <a:gd name="T4" fmla="*/ 0 w 8"/>
                  <a:gd name="T5" fmla="*/ 19 h 20"/>
                  <a:gd name="T6" fmla="*/ 0 w 8"/>
                  <a:gd name="T7" fmla="*/ 18 h 20"/>
                  <a:gd name="T8" fmla="*/ 2 w 8"/>
                  <a:gd name="T9" fmla="*/ 18 h 20"/>
                  <a:gd name="T10" fmla="*/ 2 w 8"/>
                  <a:gd name="T11" fmla="*/ 18 h 20"/>
                  <a:gd name="T12" fmla="*/ 2 w 8"/>
                  <a:gd name="T13" fmla="*/ 18 h 20"/>
                  <a:gd name="T14" fmla="*/ 2 w 8"/>
                  <a:gd name="T15" fmla="*/ 18 h 20"/>
                  <a:gd name="T16" fmla="*/ 2 w 8"/>
                  <a:gd name="T17" fmla="*/ 18 h 20"/>
                  <a:gd name="T18" fmla="*/ 2 w 8"/>
                  <a:gd name="T19" fmla="*/ 18 h 20"/>
                  <a:gd name="T20" fmla="*/ 4 w 8"/>
                  <a:gd name="T21" fmla="*/ 14 h 20"/>
                  <a:gd name="T22" fmla="*/ 4 w 8"/>
                  <a:gd name="T23" fmla="*/ 3 h 20"/>
                  <a:gd name="T24" fmla="*/ 3 w 8"/>
                  <a:gd name="T25" fmla="*/ 3 h 20"/>
                  <a:gd name="T26" fmla="*/ 1 w 8"/>
                  <a:gd name="T27" fmla="*/ 2 h 20"/>
                  <a:gd name="T28" fmla="*/ 4 w 8"/>
                  <a:gd name="T29" fmla="*/ 1 h 20"/>
                  <a:gd name="T30" fmla="*/ 6 w 8"/>
                  <a:gd name="T31" fmla="*/ 15 h 20"/>
                  <a:gd name="T32" fmla="*/ 3 w 8"/>
                  <a:gd name="T33" fmla="*/ 20 h 20"/>
                  <a:gd name="T34" fmla="*/ 2 w 8"/>
                  <a:gd name="T35"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 h="20">
                    <a:moveTo>
                      <a:pt x="2" y="20"/>
                    </a:moveTo>
                    <a:cubicBezTo>
                      <a:pt x="1" y="20"/>
                      <a:pt x="0" y="19"/>
                      <a:pt x="0" y="19"/>
                    </a:cubicBezTo>
                    <a:cubicBezTo>
                      <a:pt x="0" y="19"/>
                      <a:pt x="0" y="19"/>
                      <a:pt x="0" y="19"/>
                    </a:cubicBezTo>
                    <a:cubicBezTo>
                      <a:pt x="0" y="18"/>
                      <a:pt x="0" y="18"/>
                      <a:pt x="0" y="18"/>
                    </a:cubicBezTo>
                    <a:cubicBezTo>
                      <a:pt x="2" y="18"/>
                      <a:pt x="2" y="18"/>
                      <a:pt x="2" y="18"/>
                    </a:cubicBezTo>
                    <a:cubicBezTo>
                      <a:pt x="2" y="18"/>
                      <a:pt x="2" y="18"/>
                      <a:pt x="2" y="18"/>
                    </a:cubicBezTo>
                    <a:cubicBezTo>
                      <a:pt x="2" y="18"/>
                      <a:pt x="2" y="18"/>
                      <a:pt x="2" y="18"/>
                    </a:cubicBezTo>
                    <a:cubicBezTo>
                      <a:pt x="2" y="18"/>
                      <a:pt x="2" y="18"/>
                      <a:pt x="2" y="18"/>
                    </a:cubicBezTo>
                    <a:cubicBezTo>
                      <a:pt x="2" y="18"/>
                      <a:pt x="2" y="18"/>
                      <a:pt x="2" y="18"/>
                    </a:cubicBezTo>
                    <a:cubicBezTo>
                      <a:pt x="2" y="18"/>
                      <a:pt x="2" y="18"/>
                      <a:pt x="2" y="18"/>
                    </a:cubicBezTo>
                    <a:cubicBezTo>
                      <a:pt x="3" y="18"/>
                      <a:pt x="3" y="17"/>
                      <a:pt x="4" y="14"/>
                    </a:cubicBezTo>
                    <a:cubicBezTo>
                      <a:pt x="5" y="7"/>
                      <a:pt x="5" y="4"/>
                      <a:pt x="4" y="3"/>
                    </a:cubicBezTo>
                    <a:cubicBezTo>
                      <a:pt x="3" y="3"/>
                      <a:pt x="3" y="3"/>
                      <a:pt x="3" y="3"/>
                    </a:cubicBezTo>
                    <a:cubicBezTo>
                      <a:pt x="1" y="2"/>
                      <a:pt x="1" y="2"/>
                      <a:pt x="1" y="2"/>
                    </a:cubicBezTo>
                    <a:cubicBezTo>
                      <a:pt x="2" y="1"/>
                      <a:pt x="3" y="0"/>
                      <a:pt x="4" y="1"/>
                    </a:cubicBezTo>
                    <a:cubicBezTo>
                      <a:pt x="8" y="2"/>
                      <a:pt x="8" y="7"/>
                      <a:pt x="6" y="15"/>
                    </a:cubicBezTo>
                    <a:cubicBezTo>
                      <a:pt x="6" y="18"/>
                      <a:pt x="5" y="20"/>
                      <a:pt x="3" y="20"/>
                    </a:cubicBezTo>
                    <a:cubicBezTo>
                      <a:pt x="3" y="20"/>
                      <a:pt x="3" y="20"/>
                      <a:pt x="2"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48" name="Freeform 30"/>
              <p:cNvSpPr>
                <a:spLocks/>
              </p:cNvSpPr>
              <p:nvPr/>
            </p:nvSpPr>
            <p:spPr bwMode="auto">
              <a:xfrm>
                <a:off x="2882906" y="4452939"/>
                <a:ext cx="244476" cy="150813"/>
              </a:xfrm>
              <a:custGeom>
                <a:avLst/>
                <a:gdLst>
                  <a:gd name="T0" fmla="*/ 13 w 65"/>
                  <a:gd name="T1" fmla="*/ 40 h 40"/>
                  <a:gd name="T2" fmla="*/ 28 w 65"/>
                  <a:gd name="T3" fmla="*/ 2 h 40"/>
                  <a:gd name="T4" fmla="*/ 39 w 65"/>
                  <a:gd name="T5" fmla="*/ 5 h 40"/>
                  <a:gd name="T6" fmla="*/ 48 w 65"/>
                  <a:gd name="T7" fmla="*/ 37 h 40"/>
                  <a:gd name="T8" fmla="*/ 44 w 65"/>
                  <a:gd name="T9" fmla="*/ 21 h 40"/>
                  <a:gd name="T10" fmla="*/ 39 w 65"/>
                  <a:gd name="T11" fmla="*/ 15 h 40"/>
                  <a:gd name="T12" fmla="*/ 27 w 65"/>
                  <a:gd name="T13" fmla="*/ 22 h 40"/>
                  <a:gd name="T14" fmla="*/ 13 w 65"/>
                  <a:gd name="T15" fmla="*/ 40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40">
                    <a:moveTo>
                      <a:pt x="13" y="40"/>
                    </a:moveTo>
                    <a:cubicBezTo>
                      <a:pt x="6" y="36"/>
                      <a:pt x="0" y="2"/>
                      <a:pt x="28" y="2"/>
                    </a:cubicBezTo>
                    <a:cubicBezTo>
                      <a:pt x="36" y="2"/>
                      <a:pt x="39" y="5"/>
                      <a:pt x="39" y="5"/>
                    </a:cubicBezTo>
                    <a:cubicBezTo>
                      <a:pt x="45" y="0"/>
                      <a:pt x="65" y="12"/>
                      <a:pt x="48" y="37"/>
                    </a:cubicBezTo>
                    <a:cubicBezTo>
                      <a:pt x="48" y="37"/>
                      <a:pt x="50" y="26"/>
                      <a:pt x="44" y="21"/>
                    </a:cubicBezTo>
                    <a:cubicBezTo>
                      <a:pt x="39" y="17"/>
                      <a:pt x="39" y="15"/>
                      <a:pt x="39" y="15"/>
                    </a:cubicBezTo>
                    <a:cubicBezTo>
                      <a:pt x="39" y="15"/>
                      <a:pt x="36" y="20"/>
                      <a:pt x="27" y="22"/>
                    </a:cubicBezTo>
                    <a:cubicBezTo>
                      <a:pt x="18" y="25"/>
                      <a:pt x="16" y="30"/>
                      <a:pt x="13"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49" name="Freeform 31"/>
              <p:cNvSpPr>
                <a:spLocks/>
              </p:cNvSpPr>
              <p:nvPr/>
            </p:nvSpPr>
            <p:spPr bwMode="auto">
              <a:xfrm>
                <a:off x="2984507" y="4768851"/>
                <a:ext cx="30163" cy="46038"/>
              </a:xfrm>
              <a:custGeom>
                <a:avLst/>
                <a:gdLst>
                  <a:gd name="T0" fmla="*/ 19 w 19"/>
                  <a:gd name="T1" fmla="*/ 24 h 29"/>
                  <a:gd name="T2" fmla="*/ 19 w 19"/>
                  <a:gd name="T3" fmla="*/ 24 h 29"/>
                  <a:gd name="T4" fmla="*/ 17 w 19"/>
                  <a:gd name="T5" fmla="*/ 29 h 29"/>
                  <a:gd name="T6" fmla="*/ 2 w 19"/>
                  <a:gd name="T7" fmla="*/ 29 h 29"/>
                  <a:gd name="T8" fmla="*/ 0 w 19"/>
                  <a:gd name="T9" fmla="*/ 26 h 29"/>
                  <a:gd name="T10" fmla="*/ 5 w 19"/>
                  <a:gd name="T11" fmla="*/ 0 h 29"/>
                  <a:gd name="T12" fmla="*/ 14 w 19"/>
                  <a:gd name="T13" fmla="*/ 0 h 29"/>
                  <a:gd name="T14" fmla="*/ 19 w 19"/>
                  <a:gd name="T15" fmla="*/ 24 h 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29">
                    <a:moveTo>
                      <a:pt x="19" y="24"/>
                    </a:moveTo>
                    <a:lnTo>
                      <a:pt x="19" y="24"/>
                    </a:lnTo>
                    <a:lnTo>
                      <a:pt x="17" y="29"/>
                    </a:lnTo>
                    <a:lnTo>
                      <a:pt x="2" y="29"/>
                    </a:lnTo>
                    <a:lnTo>
                      <a:pt x="0" y="26"/>
                    </a:lnTo>
                    <a:lnTo>
                      <a:pt x="5" y="0"/>
                    </a:lnTo>
                    <a:lnTo>
                      <a:pt x="14" y="0"/>
                    </a:lnTo>
                    <a:lnTo>
                      <a:pt x="19"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50" name="Freeform 32"/>
              <p:cNvSpPr>
                <a:spLocks/>
              </p:cNvSpPr>
              <p:nvPr/>
            </p:nvSpPr>
            <p:spPr bwMode="auto">
              <a:xfrm>
                <a:off x="2981332" y="4732339"/>
                <a:ext cx="36513" cy="41275"/>
              </a:xfrm>
              <a:custGeom>
                <a:avLst/>
                <a:gdLst>
                  <a:gd name="T0" fmla="*/ 5 w 10"/>
                  <a:gd name="T1" fmla="*/ 11 h 11"/>
                  <a:gd name="T2" fmla="*/ 8 w 10"/>
                  <a:gd name="T3" fmla="*/ 9 h 11"/>
                  <a:gd name="T4" fmla="*/ 9 w 10"/>
                  <a:gd name="T5" fmla="*/ 6 h 11"/>
                  <a:gd name="T6" fmla="*/ 8 w 10"/>
                  <a:gd name="T7" fmla="*/ 2 h 11"/>
                  <a:gd name="T8" fmla="*/ 6 w 10"/>
                  <a:gd name="T9" fmla="*/ 0 h 11"/>
                  <a:gd name="T10" fmla="*/ 5 w 10"/>
                  <a:gd name="T11" fmla="*/ 0 h 11"/>
                  <a:gd name="T12" fmla="*/ 5 w 10"/>
                  <a:gd name="T13" fmla="*/ 0 h 11"/>
                  <a:gd name="T14" fmla="*/ 5 w 10"/>
                  <a:gd name="T15" fmla="*/ 0 h 11"/>
                  <a:gd name="T16" fmla="*/ 2 w 10"/>
                  <a:gd name="T17" fmla="*/ 2 h 11"/>
                  <a:gd name="T18" fmla="*/ 1 w 10"/>
                  <a:gd name="T19" fmla="*/ 6 h 11"/>
                  <a:gd name="T20" fmla="*/ 2 w 10"/>
                  <a:gd name="T21" fmla="*/ 9 h 11"/>
                  <a:gd name="T22" fmla="*/ 5 w 10"/>
                  <a:gd name="T23" fmla="*/ 11 h 11"/>
                  <a:gd name="T24" fmla="*/ 5 w 10"/>
                  <a:gd name="T25" fmla="*/ 11 h 11"/>
                  <a:gd name="T26" fmla="*/ 5 w 10"/>
                  <a:gd name="T27" fmla="*/ 11 h 11"/>
                  <a:gd name="T28" fmla="*/ 5 w 10"/>
                  <a:gd name="T29"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 h="11">
                    <a:moveTo>
                      <a:pt x="5" y="11"/>
                    </a:moveTo>
                    <a:cubicBezTo>
                      <a:pt x="8" y="9"/>
                      <a:pt x="8" y="9"/>
                      <a:pt x="8" y="9"/>
                    </a:cubicBezTo>
                    <a:cubicBezTo>
                      <a:pt x="9" y="8"/>
                      <a:pt x="10" y="7"/>
                      <a:pt x="9" y="6"/>
                    </a:cubicBezTo>
                    <a:cubicBezTo>
                      <a:pt x="8" y="2"/>
                      <a:pt x="8" y="2"/>
                      <a:pt x="8" y="2"/>
                    </a:cubicBezTo>
                    <a:cubicBezTo>
                      <a:pt x="8" y="1"/>
                      <a:pt x="7" y="0"/>
                      <a:pt x="6" y="0"/>
                    </a:cubicBezTo>
                    <a:cubicBezTo>
                      <a:pt x="5" y="0"/>
                      <a:pt x="5" y="0"/>
                      <a:pt x="5" y="0"/>
                    </a:cubicBezTo>
                    <a:cubicBezTo>
                      <a:pt x="5" y="0"/>
                      <a:pt x="5" y="0"/>
                      <a:pt x="5" y="0"/>
                    </a:cubicBezTo>
                    <a:cubicBezTo>
                      <a:pt x="5" y="0"/>
                      <a:pt x="5" y="0"/>
                      <a:pt x="5" y="0"/>
                    </a:cubicBezTo>
                    <a:cubicBezTo>
                      <a:pt x="4" y="0"/>
                      <a:pt x="3" y="1"/>
                      <a:pt x="2" y="2"/>
                    </a:cubicBezTo>
                    <a:cubicBezTo>
                      <a:pt x="1" y="6"/>
                      <a:pt x="1" y="6"/>
                      <a:pt x="1" y="6"/>
                    </a:cubicBezTo>
                    <a:cubicBezTo>
                      <a:pt x="0" y="7"/>
                      <a:pt x="1" y="8"/>
                      <a:pt x="2" y="9"/>
                    </a:cubicBezTo>
                    <a:cubicBezTo>
                      <a:pt x="5" y="11"/>
                      <a:pt x="5" y="11"/>
                      <a:pt x="5" y="11"/>
                    </a:cubicBezTo>
                    <a:cubicBezTo>
                      <a:pt x="5" y="11"/>
                      <a:pt x="5" y="11"/>
                      <a:pt x="5" y="11"/>
                    </a:cubicBezTo>
                    <a:cubicBezTo>
                      <a:pt x="5" y="11"/>
                      <a:pt x="5" y="11"/>
                      <a:pt x="5" y="11"/>
                    </a:cubicBezTo>
                    <a:cubicBezTo>
                      <a:pt x="5" y="11"/>
                      <a:pt x="5" y="11"/>
                      <a:pt x="5"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51" name="Freeform 33"/>
              <p:cNvSpPr>
                <a:spLocks/>
              </p:cNvSpPr>
              <p:nvPr/>
            </p:nvSpPr>
            <p:spPr bwMode="auto">
              <a:xfrm>
                <a:off x="2605093" y="4683126"/>
                <a:ext cx="85725" cy="71438"/>
              </a:xfrm>
              <a:custGeom>
                <a:avLst/>
                <a:gdLst>
                  <a:gd name="T0" fmla="*/ 11 w 23"/>
                  <a:gd name="T1" fmla="*/ 19 h 19"/>
                  <a:gd name="T2" fmla="*/ 0 w 23"/>
                  <a:gd name="T3" fmla="*/ 10 h 19"/>
                  <a:gd name="T4" fmla="*/ 0 w 23"/>
                  <a:gd name="T5" fmla="*/ 9 h 19"/>
                  <a:gd name="T6" fmla="*/ 2 w 23"/>
                  <a:gd name="T7" fmla="*/ 1 h 19"/>
                  <a:gd name="T8" fmla="*/ 2 w 23"/>
                  <a:gd name="T9" fmla="*/ 0 h 19"/>
                  <a:gd name="T10" fmla="*/ 3 w 23"/>
                  <a:gd name="T11" fmla="*/ 0 h 19"/>
                  <a:gd name="T12" fmla="*/ 3 w 23"/>
                  <a:gd name="T13" fmla="*/ 1 h 19"/>
                  <a:gd name="T14" fmla="*/ 4 w 23"/>
                  <a:gd name="T15" fmla="*/ 1 h 19"/>
                  <a:gd name="T16" fmla="*/ 3 w 23"/>
                  <a:gd name="T17" fmla="*/ 9 h 19"/>
                  <a:gd name="T18" fmla="*/ 11 w 23"/>
                  <a:gd name="T19" fmla="*/ 16 h 19"/>
                  <a:gd name="T20" fmla="*/ 20 w 23"/>
                  <a:gd name="T21" fmla="*/ 9 h 19"/>
                  <a:gd name="T22" fmla="*/ 18 w 23"/>
                  <a:gd name="T23" fmla="*/ 1 h 19"/>
                  <a:gd name="T24" fmla="*/ 20 w 23"/>
                  <a:gd name="T25" fmla="*/ 1 h 19"/>
                  <a:gd name="T26" fmla="*/ 20 w 23"/>
                  <a:gd name="T27" fmla="*/ 0 h 19"/>
                  <a:gd name="T28" fmla="*/ 21 w 23"/>
                  <a:gd name="T29" fmla="*/ 0 h 19"/>
                  <a:gd name="T30" fmla="*/ 21 w 23"/>
                  <a:gd name="T31" fmla="*/ 1 h 19"/>
                  <a:gd name="T32" fmla="*/ 23 w 23"/>
                  <a:gd name="T33" fmla="*/ 9 h 19"/>
                  <a:gd name="T34" fmla="*/ 23 w 23"/>
                  <a:gd name="T35" fmla="*/ 10 h 19"/>
                  <a:gd name="T36" fmla="*/ 22 w 23"/>
                  <a:gd name="T37" fmla="*/ 10 h 19"/>
                  <a:gd name="T38" fmla="*/ 11 w 23"/>
                  <a:gd name="T39"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 h="19">
                    <a:moveTo>
                      <a:pt x="11" y="19"/>
                    </a:moveTo>
                    <a:cubicBezTo>
                      <a:pt x="0" y="10"/>
                      <a:pt x="0" y="10"/>
                      <a:pt x="0" y="10"/>
                    </a:cubicBezTo>
                    <a:cubicBezTo>
                      <a:pt x="0" y="9"/>
                      <a:pt x="0" y="9"/>
                      <a:pt x="0" y="9"/>
                    </a:cubicBezTo>
                    <a:cubicBezTo>
                      <a:pt x="0" y="9"/>
                      <a:pt x="2" y="7"/>
                      <a:pt x="2" y="1"/>
                    </a:cubicBezTo>
                    <a:cubicBezTo>
                      <a:pt x="2" y="0"/>
                      <a:pt x="2" y="0"/>
                      <a:pt x="2" y="0"/>
                    </a:cubicBezTo>
                    <a:cubicBezTo>
                      <a:pt x="3" y="0"/>
                      <a:pt x="3" y="0"/>
                      <a:pt x="3" y="0"/>
                    </a:cubicBezTo>
                    <a:cubicBezTo>
                      <a:pt x="3" y="1"/>
                      <a:pt x="3" y="1"/>
                      <a:pt x="3" y="1"/>
                    </a:cubicBezTo>
                    <a:cubicBezTo>
                      <a:pt x="4" y="1"/>
                      <a:pt x="4" y="1"/>
                      <a:pt x="4" y="1"/>
                    </a:cubicBezTo>
                    <a:cubicBezTo>
                      <a:pt x="4" y="6"/>
                      <a:pt x="3" y="8"/>
                      <a:pt x="3" y="9"/>
                    </a:cubicBezTo>
                    <a:cubicBezTo>
                      <a:pt x="11" y="16"/>
                      <a:pt x="11" y="16"/>
                      <a:pt x="11" y="16"/>
                    </a:cubicBezTo>
                    <a:cubicBezTo>
                      <a:pt x="20" y="9"/>
                      <a:pt x="20" y="9"/>
                      <a:pt x="20" y="9"/>
                    </a:cubicBezTo>
                    <a:cubicBezTo>
                      <a:pt x="20" y="8"/>
                      <a:pt x="19" y="6"/>
                      <a:pt x="18" y="1"/>
                    </a:cubicBezTo>
                    <a:cubicBezTo>
                      <a:pt x="20" y="1"/>
                      <a:pt x="20" y="1"/>
                      <a:pt x="20" y="1"/>
                    </a:cubicBezTo>
                    <a:cubicBezTo>
                      <a:pt x="20" y="0"/>
                      <a:pt x="20" y="0"/>
                      <a:pt x="20" y="0"/>
                    </a:cubicBezTo>
                    <a:cubicBezTo>
                      <a:pt x="21" y="0"/>
                      <a:pt x="21" y="0"/>
                      <a:pt x="21" y="0"/>
                    </a:cubicBezTo>
                    <a:cubicBezTo>
                      <a:pt x="21" y="1"/>
                      <a:pt x="21" y="1"/>
                      <a:pt x="21" y="1"/>
                    </a:cubicBezTo>
                    <a:cubicBezTo>
                      <a:pt x="21" y="7"/>
                      <a:pt x="23" y="9"/>
                      <a:pt x="23" y="9"/>
                    </a:cubicBezTo>
                    <a:cubicBezTo>
                      <a:pt x="23" y="10"/>
                      <a:pt x="23" y="10"/>
                      <a:pt x="23" y="10"/>
                    </a:cubicBezTo>
                    <a:cubicBezTo>
                      <a:pt x="22" y="10"/>
                      <a:pt x="22" y="10"/>
                      <a:pt x="22" y="10"/>
                    </a:cubicBezTo>
                    <a:lnTo>
                      <a:pt x="11"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52" name="Freeform 34"/>
              <p:cNvSpPr>
                <a:spLocks/>
              </p:cNvSpPr>
              <p:nvPr/>
            </p:nvSpPr>
            <p:spPr bwMode="auto">
              <a:xfrm>
                <a:off x="2563818" y="4573589"/>
                <a:ext cx="26988" cy="71438"/>
              </a:xfrm>
              <a:custGeom>
                <a:avLst/>
                <a:gdLst>
                  <a:gd name="T0" fmla="*/ 5 w 7"/>
                  <a:gd name="T1" fmla="*/ 19 h 19"/>
                  <a:gd name="T2" fmla="*/ 5 w 7"/>
                  <a:gd name="T3" fmla="*/ 19 h 19"/>
                  <a:gd name="T4" fmla="*/ 2 w 7"/>
                  <a:gd name="T5" fmla="*/ 13 h 19"/>
                  <a:gd name="T6" fmla="*/ 4 w 7"/>
                  <a:gd name="T7" fmla="*/ 0 h 19"/>
                  <a:gd name="T8" fmla="*/ 6 w 7"/>
                  <a:gd name="T9" fmla="*/ 1 h 19"/>
                  <a:gd name="T10" fmla="*/ 5 w 7"/>
                  <a:gd name="T11" fmla="*/ 2 h 19"/>
                  <a:gd name="T12" fmla="*/ 4 w 7"/>
                  <a:gd name="T13" fmla="*/ 2 h 19"/>
                  <a:gd name="T14" fmla="*/ 4 w 7"/>
                  <a:gd name="T15" fmla="*/ 13 h 19"/>
                  <a:gd name="T16" fmla="*/ 5 w 7"/>
                  <a:gd name="T17" fmla="*/ 16 h 19"/>
                  <a:gd name="T18" fmla="*/ 6 w 7"/>
                  <a:gd name="T19" fmla="*/ 16 h 19"/>
                  <a:gd name="T20" fmla="*/ 7 w 7"/>
                  <a:gd name="T21" fmla="*/ 18 h 19"/>
                  <a:gd name="T22" fmla="*/ 5 w 7"/>
                  <a:gd name="T23"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 h="19">
                    <a:moveTo>
                      <a:pt x="5" y="19"/>
                    </a:moveTo>
                    <a:cubicBezTo>
                      <a:pt x="5" y="19"/>
                      <a:pt x="5" y="19"/>
                      <a:pt x="5" y="19"/>
                    </a:cubicBezTo>
                    <a:cubicBezTo>
                      <a:pt x="3" y="18"/>
                      <a:pt x="2" y="16"/>
                      <a:pt x="2" y="13"/>
                    </a:cubicBezTo>
                    <a:cubicBezTo>
                      <a:pt x="0" y="6"/>
                      <a:pt x="0" y="1"/>
                      <a:pt x="4" y="0"/>
                    </a:cubicBezTo>
                    <a:cubicBezTo>
                      <a:pt x="5" y="0"/>
                      <a:pt x="6" y="0"/>
                      <a:pt x="6" y="1"/>
                    </a:cubicBezTo>
                    <a:cubicBezTo>
                      <a:pt x="5" y="2"/>
                      <a:pt x="5" y="2"/>
                      <a:pt x="5" y="2"/>
                    </a:cubicBezTo>
                    <a:cubicBezTo>
                      <a:pt x="5" y="2"/>
                      <a:pt x="5" y="2"/>
                      <a:pt x="4" y="2"/>
                    </a:cubicBezTo>
                    <a:cubicBezTo>
                      <a:pt x="2" y="3"/>
                      <a:pt x="3" y="9"/>
                      <a:pt x="4" y="13"/>
                    </a:cubicBezTo>
                    <a:cubicBezTo>
                      <a:pt x="5" y="16"/>
                      <a:pt x="5" y="16"/>
                      <a:pt x="5" y="16"/>
                    </a:cubicBezTo>
                    <a:cubicBezTo>
                      <a:pt x="6" y="16"/>
                      <a:pt x="6" y="16"/>
                      <a:pt x="6" y="16"/>
                    </a:cubicBezTo>
                    <a:cubicBezTo>
                      <a:pt x="7" y="18"/>
                      <a:pt x="7" y="18"/>
                      <a:pt x="7" y="18"/>
                    </a:cubicBezTo>
                    <a:cubicBezTo>
                      <a:pt x="7" y="18"/>
                      <a:pt x="6" y="19"/>
                      <a:pt x="5"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53" name="Freeform 35"/>
              <p:cNvSpPr>
                <a:spLocks noEditPoints="1"/>
              </p:cNvSpPr>
              <p:nvPr/>
            </p:nvSpPr>
            <p:spPr bwMode="auto">
              <a:xfrm>
                <a:off x="2578106" y="4494214"/>
                <a:ext cx="139700" cy="207963"/>
              </a:xfrm>
              <a:custGeom>
                <a:avLst/>
                <a:gdLst>
                  <a:gd name="T0" fmla="*/ 18 w 37"/>
                  <a:gd name="T1" fmla="*/ 55 h 55"/>
                  <a:gd name="T2" fmla="*/ 0 w 37"/>
                  <a:gd name="T3" fmla="*/ 27 h 55"/>
                  <a:gd name="T4" fmla="*/ 18 w 37"/>
                  <a:gd name="T5" fmla="*/ 0 h 55"/>
                  <a:gd name="T6" fmla="*/ 37 w 37"/>
                  <a:gd name="T7" fmla="*/ 27 h 55"/>
                  <a:gd name="T8" fmla="*/ 18 w 37"/>
                  <a:gd name="T9" fmla="*/ 55 h 55"/>
                  <a:gd name="T10" fmla="*/ 18 w 37"/>
                  <a:gd name="T11" fmla="*/ 3 h 55"/>
                  <a:gd name="T12" fmla="*/ 3 w 37"/>
                  <a:gd name="T13" fmla="*/ 27 h 55"/>
                  <a:gd name="T14" fmla="*/ 18 w 37"/>
                  <a:gd name="T15" fmla="*/ 53 h 55"/>
                  <a:gd name="T16" fmla="*/ 34 w 37"/>
                  <a:gd name="T17" fmla="*/ 27 h 55"/>
                  <a:gd name="T18" fmla="*/ 18 w 37"/>
                  <a:gd name="T19" fmla="*/ 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 h="55">
                    <a:moveTo>
                      <a:pt x="18" y="55"/>
                    </a:moveTo>
                    <a:cubicBezTo>
                      <a:pt x="8" y="55"/>
                      <a:pt x="0" y="44"/>
                      <a:pt x="0" y="27"/>
                    </a:cubicBezTo>
                    <a:cubicBezTo>
                      <a:pt x="0" y="8"/>
                      <a:pt x="5" y="0"/>
                      <a:pt x="18" y="0"/>
                    </a:cubicBezTo>
                    <a:cubicBezTo>
                      <a:pt x="31" y="0"/>
                      <a:pt x="37" y="8"/>
                      <a:pt x="37" y="27"/>
                    </a:cubicBezTo>
                    <a:cubicBezTo>
                      <a:pt x="37" y="44"/>
                      <a:pt x="29" y="55"/>
                      <a:pt x="18" y="55"/>
                    </a:cubicBezTo>
                    <a:close/>
                    <a:moveTo>
                      <a:pt x="18" y="3"/>
                    </a:moveTo>
                    <a:cubicBezTo>
                      <a:pt x="8" y="3"/>
                      <a:pt x="3" y="7"/>
                      <a:pt x="3" y="27"/>
                    </a:cubicBezTo>
                    <a:cubicBezTo>
                      <a:pt x="3" y="43"/>
                      <a:pt x="9" y="53"/>
                      <a:pt x="18" y="53"/>
                    </a:cubicBezTo>
                    <a:cubicBezTo>
                      <a:pt x="28" y="53"/>
                      <a:pt x="34" y="43"/>
                      <a:pt x="34" y="27"/>
                    </a:cubicBezTo>
                    <a:cubicBezTo>
                      <a:pt x="34" y="7"/>
                      <a:pt x="28" y="3"/>
                      <a:pt x="18"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54" name="Freeform 36"/>
              <p:cNvSpPr>
                <a:spLocks/>
              </p:cNvSpPr>
              <p:nvPr/>
            </p:nvSpPr>
            <p:spPr bwMode="auto">
              <a:xfrm>
                <a:off x="2701931" y="4573589"/>
                <a:ext cx="30163" cy="71438"/>
              </a:xfrm>
              <a:custGeom>
                <a:avLst/>
                <a:gdLst>
                  <a:gd name="T0" fmla="*/ 3 w 8"/>
                  <a:gd name="T1" fmla="*/ 19 h 19"/>
                  <a:gd name="T2" fmla="*/ 0 w 8"/>
                  <a:gd name="T3" fmla="*/ 18 h 19"/>
                  <a:gd name="T4" fmla="*/ 0 w 8"/>
                  <a:gd name="T5" fmla="*/ 17 h 19"/>
                  <a:gd name="T6" fmla="*/ 0 w 8"/>
                  <a:gd name="T7" fmla="*/ 16 h 19"/>
                  <a:gd name="T8" fmla="*/ 2 w 8"/>
                  <a:gd name="T9" fmla="*/ 16 h 19"/>
                  <a:gd name="T10" fmla="*/ 2 w 8"/>
                  <a:gd name="T11" fmla="*/ 16 h 19"/>
                  <a:gd name="T12" fmla="*/ 3 w 8"/>
                  <a:gd name="T13" fmla="*/ 16 h 19"/>
                  <a:gd name="T14" fmla="*/ 4 w 8"/>
                  <a:gd name="T15" fmla="*/ 13 h 19"/>
                  <a:gd name="T16" fmla="*/ 4 w 8"/>
                  <a:gd name="T17" fmla="*/ 2 h 19"/>
                  <a:gd name="T18" fmla="*/ 3 w 8"/>
                  <a:gd name="T19" fmla="*/ 2 h 19"/>
                  <a:gd name="T20" fmla="*/ 1 w 8"/>
                  <a:gd name="T21" fmla="*/ 1 h 19"/>
                  <a:gd name="T22" fmla="*/ 4 w 8"/>
                  <a:gd name="T23" fmla="*/ 0 h 19"/>
                  <a:gd name="T24" fmla="*/ 6 w 8"/>
                  <a:gd name="T25" fmla="*/ 13 h 19"/>
                  <a:gd name="T26" fmla="*/ 3 w 8"/>
                  <a:gd name="T27" fmla="*/ 19 h 19"/>
                  <a:gd name="T28" fmla="*/ 3 w 8"/>
                  <a:gd name="T29"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19">
                    <a:moveTo>
                      <a:pt x="3" y="19"/>
                    </a:moveTo>
                    <a:cubicBezTo>
                      <a:pt x="1" y="19"/>
                      <a:pt x="1" y="18"/>
                      <a:pt x="0" y="18"/>
                    </a:cubicBezTo>
                    <a:cubicBezTo>
                      <a:pt x="0" y="17"/>
                      <a:pt x="0" y="17"/>
                      <a:pt x="0" y="17"/>
                    </a:cubicBezTo>
                    <a:cubicBezTo>
                      <a:pt x="0" y="16"/>
                      <a:pt x="0" y="16"/>
                      <a:pt x="0" y="16"/>
                    </a:cubicBezTo>
                    <a:cubicBezTo>
                      <a:pt x="2" y="16"/>
                      <a:pt x="2" y="16"/>
                      <a:pt x="2" y="16"/>
                    </a:cubicBezTo>
                    <a:cubicBezTo>
                      <a:pt x="2" y="16"/>
                      <a:pt x="2" y="16"/>
                      <a:pt x="2" y="16"/>
                    </a:cubicBezTo>
                    <a:cubicBezTo>
                      <a:pt x="2" y="16"/>
                      <a:pt x="2" y="16"/>
                      <a:pt x="3" y="16"/>
                    </a:cubicBezTo>
                    <a:cubicBezTo>
                      <a:pt x="3" y="16"/>
                      <a:pt x="3" y="16"/>
                      <a:pt x="4" y="13"/>
                    </a:cubicBezTo>
                    <a:cubicBezTo>
                      <a:pt x="5" y="6"/>
                      <a:pt x="5" y="3"/>
                      <a:pt x="4" y="2"/>
                    </a:cubicBezTo>
                    <a:cubicBezTo>
                      <a:pt x="3" y="2"/>
                      <a:pt x="3" y="2"/>
                      <a:pt x="3" y="2"/>
                    </a:cubicBezTo>
                    <a:cubicBezTo>
                      <a:pt x="1" y="1"/>
                      <a:pt x="1" y="1"/>
                      <a:pt x="1" y="1"/>
                    </a:cubicBezTo>
                    <a:cubicBezTo>
                      <a:pt x="2" y="0"/>
                      <a:pt x="3" y="0"/>
                      <a:pt x="4" y="0"/>
                    </a:cubicBezTo>
                    <a:cubicBezTo>
                      <a:pt x="8" y="1"/>
                      <a:pt x="8" y="6"/>
                      <a:pt x="6" y="13"/>
                    </a:cubicBezTo>
                    <a:cubicBezTo>
                      <a:pt x="6" y="16"/>
                      <a:pt x="5" y="18"/>
                      <a:pt x="3" y="19"/>
                    </a:cubicBezTo>
                    <a:cubicBezTo>
                      <a:pt x="3" y="19"/>
                      <a:pt x="3" y="19"/>
                      <a:pt x="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55" name="Freeform 37"/>
              <p:cNvSpPr>
                <a:spLocks/>
              </p:cNvSpPr>
              <p:nvPr/>
            </p:nvSpPr>
            <p:spPr bwMode="auto">
              <a:xfrm>
                <a:off x="2566993" y="4483101"/>
                <a:ext cx="180975" cy="123825"/>
              </a:xfrm>
              <a:custGeom>
                <a:avLst/>
                <a:gdLst>
                  <a:gd name="T0" fmla="*/ 21 w 48"/>
                  <a:gd name="T1" fmla="*/ 0 h 33"/>
                  <a:gd name="T2" fmla="*/ 1 w 48"/>
                  <a:gd name="T3" fmla="*/ 26 h 33"/>
                  <a:gd name="T4" fmla="*/ 4 w 48"/>
                  <a:gd name="T5" fmla="*/ 33 h 33"/>
                  <a:gd name="T6" fmla="*/ 11 w 48"/>
                  <a:gd name="T7" fmla="*/ 21 h 33"/>
                  <a:gd name="T8" fmla="*/ 30 w 48"/>
                  <a:gd name="T9" fmla="*/ 13 h 33"/>
                  <a:gd name="T10" fmla="*/ 38 w 48"/>
                  <a:gd name="T11" fmla="*/ 33 h 33"/>
                  <a:gd name="T12" fmla="*/ 21 w 48"/>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48" h="33">
                    <a:moveTo>
                      <a:pt x="21" y="0"/>
                    </a:moveTo>
                    <a:cubicBezTo>
                      <a:pt x="2" y="0"/>
                      <a:pt x="0" y="19"/>
                      <a:pt x="1" y="26"/>
                    </a:cubicBezTo>
                    <a:cubicBezTo>
                      <a:pt x="2" y="29"/>
                      <a:pt x="4" y="33"/>
                      <a:pt x="4" y="33"/>
                    </a:cubicBezTo>
                    <a:cubicBezTo>
                      <a:pt x="4" y="33"/>
                      <a:pt x="5" y="23"/>
                      <a:pt x="11" y="21"/>
                    </a:cubicBezTo>
                    <a:cubicBezTo>
                      <a:pt x="17" y="18"/>
                      <a:pt x="26" y="20"/>
                      <a:pt x="30" y="13"/>
                    </a:cubicBezTo>
                    <a:cubicBezTo>
                      <a:pt x="35" y="21"/>
                      <a:pt x="37" y="24"/>
                      <a:pt x="38" y="33"/>
                    </a:cubicBezTo>
                    <a:cubicBezTo>
                      <a:pt x="44" y="27"/>
                      <a:pt x="48" y="0"/>
                      <a:pt x="2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56" name="Oval 38"/>
              <p:cNvSpPr>
                <a:spLocks noChangeArrowheads="1"/>
              </p:cNvSpPr>
              <p:nvPr/>
            </p:nvSpPr>
            <p:spPr bwMode="auto">
              <a:xfrm>
                <a:off x="2605093" y="4460876"/>
                <a:ext cx="82550" cy="492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57" name="Freeform 39"/>
              <p:cNvSpPr>
                <a:spLocks/>
              </p:cNvSpPr>
              <p:nvPr/>
            </p:nvSpPr>
            <p:spPr bwMode="auto">
              <a:xfrm>
                <a:off x="2530480" y="4724401"/>
                <a:ext cx="115888" cy="90488"/>
              </a:xfrm>
              <a:custGeom>
                <a:avLst/>
                <a:gdLst>
                  <a:gd name="T0" fmla="*/ 18 w 31"/>
                  <a:gd name="T1" fmla="*/ 0 h 24"/>
                  <a:gd name="T2" fmla="*/ 6 w 31"/>
                  <a:gd name="T3" fmla="*/ 7 h 24"/>
                  <a:gd name="T4" fmla="*/ 3 w 31"/>
                  <a:gd name="T5" fmla="*/ 11 h 24"/>
                  <a:gd name="T6" fmla="*/ 0 w 31"/>
                  <a:gd name="T7" fmla="*/ 24 h 24"/>
                  <a:gd name="T8" fmla="*/ 31 w 31"/>
                  <a:gd name="T9" fmla="*/ 24 h 24"/>
                  <a:gd name="T10" fmla="*/ 18 w 31"/>
                  <a:gd name="T11" fmla="*/ 0 h 24"/>
                </a:gdLst>
                <a:ahLst/>
                <a:cxnLst>
                  <a:cxn ang="0">
                    <a:pos x="T0" y="T1"/>
                  </a:cxn>
                  <a:cxn ang="0">
                    <a:pos x="T2" y="T3"/>
                  </a:cxn>
                  <a:cxn ang="0">
                    <a:pos x="T4" y="T5"/>
                  </a:cxn>
                  <a:cxn ang="0">
                    <a:pos x="T6" y="T7"/>
                  </a:cxn>
                  <a:cxn ang="0">
                    <a:pos x="T8" y="T9"/>
                  </a:cxn>
                  <a:cxn ang="0">
                    <a:pos x="T10" y="T11"/>
                  </a:cxn>
                </a:cxnLst>
                <a:rect l="0" t="0" r="r" b="b"/>
                <a:pathLst>
                  <a:path w="31" h="24">
                    <a:moveTo>
                      <a:pt x="18" y="0"/>
                    </a:moveTo>
                    <a:cubicBezTo>
                      <a:pt x="6" y="7"/>
                      <a:pt x="6" y="7"/>
                      <a:pt x="6" y="7"/>
                    </a:cubicBezTo>
                    <a:cubicBezTo>
                      <a:pt x="5" y="8"/>
                      <a:pt x="4" y="10"/>
                      <a:pt x="3" y="11"/>
                    </a:cubicBezTo>
                    <a:cubicBezTo>
                      <a:pt x="0" y="24"/>
                      <a:pt x="0" y="24"/>
                      <a:pt x="0" y="24"/>
                    </a:cubicBezTo>
                    <a:cubicBezTo>
                      <a:pt x="31" y="24"/>
                      <a:pt x="31" y="24"/>
                      <a:pt x="31" y="24"/>
                    </a:cubicBezTo>
                    <a:lnTo>
                      <a:pt x="1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58" name="Freeform 40"/>
              <p:cNvSpPr>
                <a:spLocks/>
              </p:cNvSpPr>
              <p:nvPr/>
            </p:nvSpPr>
            <p:spPr bwMode="auto">
              <a:xfrm>
                <a:off x="2646368" y="4724401"/>
                <a:ext cx="120650" cy="90488"/>
              </a:xfrm>
              <a:custGeom>
                <a:avLst/>
                <a:gdLst>
                  <a:gd name="T0" fmla="*/ 14 w 32"/>
                  <a:gd name="T1" fmla="*/ 0 h 24"/>
                  <a:gd name="T2" fmla="*/ 26 w 32"/>
                  <a:gd name="T3" fmla="*/ 7 h 24"/>
                  <a:gd name="T4" fmla="*/ 29 w 32"/>
                  <a:gd name="T5" fmla="*/ 11 h 24"/>
                  <a:gd name="T6" fmla="*/ 32 w 32"/>
                  <a:gd name="T7" fmla="*/ 24 h 24"/>
                  <a:gd name="T8" fmla="*/ 0 w 32"/>
                  <a:gd name="T9" fmla="*/ 24 h 24"/>
                  <a:gd name="T10" fmla="*/ 14 w 32"/>
                  <a:gd name="T11" fmla="*/ 0 h 24"/>
                </a:gdLst>
                <a:ahLst/>
                <a:cxnLst>
                  <a:cxn ang="0">
                    <a:pos x="T0" y="T1"/>
                  </a:cxn>
                  <a:cxn ang="0">
                    <a:pos x="T2" y="T3"/>
                  </a:cxn>
                  <a:cxn ang="0">
                    <a:pos x="T4" y="T5"/>
                  </a:cxn>
                  <a:cxn ang="0">
                    <a:pos x="T6" y="T7"/>
                  </a:cxn>
                  <a:cxn ang="0">
                    <a:pos x="T8" y="T9"/>
                  </a:cxn>
                  <a:cxn ang="0">
                    <a:pos x="T10" y="T11"/>
                  </a:cxn>
                </a:cxnLst>
                <a:rect l="0" t="0" r="r" b="b"/>
                <a:pathLst>
                  <a:path w="32" h="24">
                    <a:moveTo>
                      <a:pt x="14" y="0"/>
                    </a:moveTo>
                    <a:cubicBezTo>
                      <a:pt x="26" y="7"/>
                      <a:pt x="26" y="7"/>
                      <a:pt x="26" y="7"/>
                    </a:cubicBezTo>
                    <a:cubicBezTo>
                      <a:pt x="27" y="8"/>
                      <a:pt x="28" y="10"/>
                      <a:pt x="29" y="11"/>
                    </a:cubicBezTo>
                    <a:cubicBezTo>
                      <a:pt x="32" y="24"/>
                      <a:pt x="32" y="24"/>
                      <a:pt x="32" y="24"/>
                    </a:cubicBezTo>
                    <a:cubicBezTo>
                      <a:pt x="0" y="24"/>
                      <a:pt x="0" y="24"/>
                      <a:pt x="0" y="24"/>
                    </a:cubicBezTo>
                    <a:lnTo>
                      <a:pt x="1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59" name="Freeform 41"/>
              <p:cNvSpPr>
                <a:spLocks noEditPoints="1"/>
              </p:cNvSpPr>
              <p:nvPr/>
            </p:nvSpPr>
            <p:spPr bwMode="auto">
              <a:xfrm>
                <a:off x="2789244" y="4287838"/>
                <a:ext cx="206376" cy="161925"/>
              </a:xfrm>
              <a:custGeom>
                <a:avLst/>
                <a:gdLst>
                  <a:gd name="T0" fmla="*/ 55 w 55"/>
                  <a:gd name="T1" fmla="*/ 28 h 43"/>
                  <a:gd name="T2" fmla="*/ 55 w 55"/>
                  <a:gd name="T3" fmla="*/ 5 h 43"/>
                  <a:gd name="T4" fmla="*/ 50 w 55"/>
                  <a:gd name="T5" fmla="*/ 0 h 43"/>
                  <a:gd name="T6" fmla="*/ 6 w 55"/>
                  <a:gd name="T7" fmla="*/ 0 h 43"/>
                  <a:gd name="T8" fmla="*/ 0 w 55"/>
                  <a:gd name="T9" fmla="*/ 5 h 43"/>
                  <a:gd name="T10" fmla="*/ 0 w 55"/>
                  <a:gd name="T11" fmla="*/ 7 h 43"/>
                  <a:gd name="T12" fmla="*/ 26 w 55"/>
                  <a:gd name="T13" fmla="*/ 7 h 43"/>
                  <a:gd name="T14" fmla="*/ 30 w 55"/>
                  <a:gd name="T15" fmla="*/ 10 h 43"/>
                  <a:gd name="T16" fmla="*/ 51 w 55"/>
                  <a:gd name="T17" fmla="*/ 10 h 43"/>
                  <a:gd name="T18" fmla="*/ 52 w 55"/>
                  <a:gd name="T19" fmla="*/ 10 h 43"/>
                  <a:gd name="T20" fmla="*/ 51 w 55"/>
                  <a:gd name="T21" fmla="*/ 11 h 43"/>
                  <a:gd name="T22" fmla="*/ 31 w 55"/>
                  <a:gd name="T23" fmla="*/ 11 h 43"/>
                  <a:gd name="T24" fmla="*/ 31 w 55"/>
                  <a:gd name="T25" fmla="*/ 12 h 43"/>
                  <a:gd name="T26" fmla="*/ 31 w 55"/>
                  <a:gd name="T27" fmla="*/ 15 h 43"/>
                  <a:gd name="T28" fmla="*/ 51 w 55"/>
                  <a:gd name="T29" fmla="*/ 15 h 43"/>
                  <a:gd name="T30" fmla="*/ 52 w 55"/>
                  <a:gd name="T31" fmla="*/ 16 h 43"/>
                  <a:gd name="T32" fmla="*/ 51 w 55"/>
                  <a:gd name="T33" fmla="*/ 16 h 43"/>
                  <a:gd name="T34" fmla="*/ 31 w 55"/>
                  <a:gd name="T35" fmla="*/ 16 h 43"/>
                  <a:gd name="T36" fmla="*/ 31 w 55"/>
                  <a:gd name="T37" fmla="*/ 20 h 43"/>
                  <a:gd name="T38" fmla="*/ 51 w 55"/>
                  <a:gd name="T39" fmla="*/ 20 h 43"/>
                  <a:gd name="T40" fmla="*/ 52 w 55"/>
                  <a:gd name="T41" fmla="*/ 21 h 43"/>
                  <a:gd name="T42" fmla="*/ 51 w 55"/>
                  <a:gd name="T43" fmla="*/ 21 h 43"/>
                  <a:gd name="T44" fmla="*/ 31 w 55"/>
                  <a:gd name="T45" fmla="*/ 21 h 43"/>
                  <a:gd name="T46" fmla="*/ 31 w 55"/>
                  <a:gd name="T47" fmla="*/ 25 h 43"/>
                  <a:gd name="T48" fmla="*/ 51 w 55"/>
                  <a:gd name="T49" fmla="*/ 25 h 43"/>
                  <a:gd name="T50" fmla="*/ 52 w 55"/>
                  <a:gd name="T51" fmla="*/ 26 h 43"/>
                  <a:gd name="T52" fmla="*/ 51 w 55"/>
                  <a:gd name="T53" fmla="*/ 26 h 43"/>
                  <a:gd name="T54" fmla="*/ 31 w 55"/>
                  <a:gd name="T55" fmla="*/ 26 h 43"/>
                  <a:gd name="T56" fmla="*/ 31 w 55"/>
                  <a:gd name="T57" fmla="*/ 33 h 43"/>
                  <a:gd name="T58" fmla="*/ 33 w 55"/>
                  <a:gd name="T59" fmla="*/ 33 h 43"/>
                  <a:gd name="T60" fmla="*/ 54 w 55"/>
                  <a:gd name="T61" fmla="*/ 43 h 43"/>
                  <a:gd name="T62" fmla="*/ 46 w 55"/>
                  <a:gd name="T63" fmla="*/ 33 h 43"/>
                  <a:gd name="T64" fmla="*/ 50 w 55"/>
                  <a:gd name="T65" fmla="*/ 33 h 43"/>
                  <a:gd name="T66" fmla="*/ 55 w 55"/>
                  <a:gd name="T67" fmla="*/ 28 h 43"/>
                  <a:gd name="T68" fmla="*/ 51 w 55"/>
                  <a:gd name="T69" fmla="*/ 6 h 43"/>
                  <a:gd name="T70" fmla="*/ 5 w 55"/>
                  <a:gd name="T71" fmla="*/ 6 h 43"/>
                  <a:gd name="T72" fmla="*/ 4 w 55"/>
                  <a:gd name="T73" fmla="*/ 5 h 43"/>
                  <a:gd name="T74" fmla="*/ 5 w 55"/>
                  <a:gd name="T75" fmla="*/ 5 h 43"/>
                  <a:gd name="T76" fmla="*/ 51 w 55"/>
                  <a:gd name="T77" fmla="*/ 5 h 43"/>
                  <a:gd name="T78" fmla="*/ 52 w 55"/>
                  <a:gd name="T79" fmla="*/ 5 h 43"/>
                  <a:gd name="T80" fmla="*/ 51 w 55"/>
                  <a:gd name="T81" fmla="*/ 6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 h="43">
                    <a:moveTo>
                      <a:pt x="55" y="28"/>
                    </a:moveTo>
                    <a:cubicBezTo>
                      <a:pt x="55" y="5"/>
                      <a:pt x="55" y="5"/>
                      <a:pt x="55" y="5"/>
                    </a:cubicBezTo>
                    <a:cubicBezTo>
                      <a:pt x="55" y="2"/>
                      <a:pt x="53" y="0"/>
                      <a:pt x="50" y="0"/>
                    </a:cubicBezTo>
                    <a:cubicBezTo>
                      <a:pt x="6" y="0"/>
                      <a:pt x="6" y="0"/>
                      <a:pt x="6" y="0"/>
                    </a:cubicBezTo>
                    <a:cubicBezTo>
                      <a:pt x="3" y="0"/>
                      <a:pt x="0" y="2"/>
                      <a:pt x="0" y="5"/>
                    </a:cubicBezTo>
                    <a:cubicBezTo>
                      <a:pt x="0" y="7"/>
                      <a:pt x="0" y="7"/>
                      <a:pt x="0" y="7"/>
                    </a:cubicBezTo>
                    <a:cubicBezTo>
                      <a:pt x="26" y="7"/>
                      <a:pt x="26" y="7"/>
                      <a:pt x="26" y="7"/>
                    </a:cubicBezTo>
                    <a:cubicBezTo>
                      <a:pt x="28" y="7"/>
                      <a:pt x="29" y="8"/>
                      <a:pt x="30" y="10"/>
                    </a:cubicBezTo>
                    <a:cubicBezTo>
                      <a:pt x="51" y="10"/>
                      <a:pt x="51" y="10"/>
                      <a:pt x="51" y="10"/>
                    </a:cubicBezTo>
                    <a:cubicBezTo>
                      <a:pt x="51" y="10"/>
                      <a:pt x="52" y="10"/>
                      <a:pt x="52" y="10"/>
                    </a:cubicBezTo>
                    <a:cubicBezTo>
                      <a:pt x="52" y="11"/>
                      <a:pt x="51" y="11"/>
                      <a:pt x="51" y="11"/>
                    </a:cubicBezTo>
                    <a:cubicBezTo>
                      <a:pt x="31" y="11"/>
                      <a:pt x="31" y="11"/>
                      <a:pt x="31" y="11"/>
                    </a:cubicBezTo>
                    <a:cubicBezTo>
                      <a:pt x="31" y="11"/>
                      <a:pt x="31" y="12"/>
                      <a:pt x="31" y="12"/>
                    </a:cubicBezTo>
                    <a:cubicBezTo>
                      <a:pt x="31" y="15"/>
                      <a:pt x="31" y="15"/>
                      <a:pt x="31" y="15"/>
                    </a:cubicBezTo>
                    <a:cubicBezTo>
                      <a:pt x="51" y="15"/>
                      <a:pt x="51" y="15"/>
                      <a:pt x="51" y="15"/>
                    </a:cubicBezTo>
                    <a:cubicBezTo>
                      <a:pt x="51" y="15"/>
                      <a:pt x="52" y="15"/>
                      <a:pt x="52" y="16"/>
                    </a:cubicBezTo>
                    <a:cubicBezTo>
                      <a:pt x="52" y="16"/>
                      <a:pt x="51" y="16"/>
                      <a:pt x="51" y="16"/>
                    </a:cubicBezTo>
                    <a:cubicBezTo>
                      <a:pt x="31" y="16"/>
                      <a:pt x="31" y="16"/>
                      <a:pt x="31" y="16"/>
                    </a:cubicBezTo>
                    <a:cubicBezTo>
                      <a:pt x="31" y="20"/>
                      <a:pt x="31" y="20"/>
                      <a:pt x="31" y="20"/>
                    </a:cubicBezTo>
                    <a:cubicBezTo>
                      <a:pt x="51" y="20"/>
                      <a:pt x="51" y="20"/>
                      <a:pt x="51" y="20"/>
                    </a:cubicBezTo>
                    <a:cubicBezTo>
                      <a:pt x="51" y="20"/>
                      <a:pt x="52" y="20"/>
                      <a:pt x="52" y="21"/>
                    </a:cubicBezTo>
                    <a:cubicBezTo>
                      <a:pt x="52" y="21"/>
                      <a:pt x="51" y="21"/>
                      <a:pt x="51" y="21"/>
                    </a:cubicBezTo>
                    <a:cubicBezTo>
                      <a:pt x="31" y="21"/>
                      <a:pt x="31" y="21"/>
                      <a:pt x="31" y="21"/>
                    </a:cubicBezTo>
                    <a:cubicBezTo>
                      <a:pt x="31" y="25"/>
                      <a:pt x="31" y="25"/>
                      <a:pt x="31" y="25"/>
                    </a:cubicBezTo>
                    <a:cubicBezTo>
                      <a:pt x="51" y="25"/>
                      <a:pt x="51" y="25"/>
                      <a:pt x="51" y="25"/>
                    </a:cubicBezTo>
                    <a:cubicBezTo>
                      <a:pt x="51" y="25"/>
                      <a:pt x="52" y="25"/>
                      <a:pt x="52" y="26"/>
                    </a:cubicBezTo>
                    <a:cubicBezTo>
                      <a:pt x="52" y="26"/>
                      <a:pt x="51" y="26"/>
                      <a:pt x="51" y="26"/>
                    </a:cubicBezTo>
                    <a:cubicBezTo>
                      <a:pt x="31" y="26"/>
                      <a:pt x="31" y="26"/>
                      <a:pt x="31" y="26"/>
                    </a:cubicBezTo>
                    <a:cubicBezTo>
                      <a:pt x="31" y="33"/>
                      <a:pt x="31" y="33"/>
                      <a:pt x="31" y="33"/>
                    </a:cubicBezTo>
                    <a:cubicBezTo>
                      <a:pt x="33" y="33"/>
                      <a:pt x="33" y="33"/>
                      <a:pt x="33" y="33"/>
                    </a:cubicBezTo>
                    <a:cubicBezTo>
                      <a:pt x="54" y="43"/>
                      <a:pt x="54" y="43"/>
                      <a:pt x="54" y="43"/>
                    </a:cubicBezTo>
                    <a:cubicBezTo>
                      <a:pt x="46" y="33"/>
                      <a:pt x="46" y="33"/>
                      <a:pt x="46" y="33"/>
                    </a:cubicBezTo>
                    <a:cubicBezTo>
                      <a:pt x="50" y="33"/>
                      <a:pt x="50" y="33"/>
                      <a:pt x="50" y="33"/>
                    </a:cubicBezTo>
                    <a:cubicBezTo>
                      <a:pt x="53" y="33"/>
                      <a:pt x="55" y="31"/>
                      <a:pt x="55" y="28"/>
                    </a:cubicBezTo>
                    <a:close/>
                    <a:moveTo>
                      <a:pt x="51" y="6"/>
                    </a:moveTo>
                    <a:cubicBezTo>
                      <a:pt x="5" y="6"/>
                      <a:pt x="5" y="6"/>
                      <a:pt x="5" y="6"/>
                    </a:cubicBezTo>
                    <a:cubicBezTo>
                      <a:pt x="4" y="6"/>
                      <a:pt x="4" y="6"/>
                      <a:pt x="4" y="5"/>
                    </a:cubicBezTo>
                    <a:cubicBezTo>
                      <a:pt x="4" y="5"/>
                      <a:pt x="4" y="5"/>
                      <a:pt x="5" y="5"/>
                    </a:cubicBezTo>
                    <a:cubicBezTo>
                      <a:pt x="51" y="5"/>
                      <a:pt x="51" y="5"/>
                      <a:pt x="51" y="5"/>
                    </a:cubicBezTo>
                    <a:cubicBezTo>
                      <a:pt x="51" y="5"/>
                      <a:pt x="52" y="5"/>
                      <a:pt x="52" y="5"/>
                    </a:cubicBezTo>
                    <a:cubicBezTo>
                      <a:pt x="52" y="6"/>
                      <a:pt x="51" y="6"/>
                      <a:pt x="51"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60" name="Freeform 42"/>
              <p:cNvSpPr>
                <a:spLocks noEditPoints="1"/>
              </p:cNvSpPr>
              <p:nvPr/>
            </p:nvSpPr>
            <p:spPr bwMode="auto">
              <a:xfrm>
                <a:off x="2690818" y="4322764"/>
                <a:ext cx="207963" cy="160338"/>
              </a:xfrm>
              <a:custGeom>
                <a:avLst/>
                <a:gdLst>
                  <a:gd name="T0" fmla="*/ 50 w 55"/>
                  <a:gd name="T1" fmla="*/ 0 h 43"/>
                  <a:gd name="T2" fmla="*/ 5 w 55"/>
                  <a:gd name="T3" fmla="*/ 0 h 43"/>
                  <a:gd name="T4" fmla="*/ 0 w 55"/>
                  <a:gd name="T5" fmla="*/ 5 h 43"/>
                  <a:gd name="T6" fmla="*/ 0 w 55"/>
                  <a:gd name="T7" fmla="*/ 28 h 43"/>
                  <a:gd name="T8" fmla="*/ 5 w 55"/>
                  <a:gd name="T9" fmla="*/ 33 h 43"/>
                  <a:gd name="T10" fmla="*/ 11 w 55"/>
                  <a:gd name="T11" fmla="*/ 33 h 43"/>
                  <a:gd name="T12" fmla="*/ 2 w 55"/>
                  <a:gd name="T13" fmla="*/ 43 h 43"/>
                  <a:gd name="T14" fmla="*/ 23 w 55"/>
                  <a:gd name="T15" fmla="*/ 33 h 43"/>
                  <a:gd name="T16" fmla="*/ 50 w 55"/>
                  <a:gd name="T17" fmla="*/ 33 h 43"/>
                  <a:gd name="T18" fmla="*/ 55 w 55"/>
                  <a:gd name="T19" fmla="*/ 28 h 43"/>
                  <a:gd name="T20" fmla="*/ 55 w 55"/>
                  <a:gd name="T21" fmla="*/ 5 h 43"/>
                  <a:gd name="T22" fmla="*/ 50 w 55"/>
                  <a:gd name="T23" fmla="*/ 0 h 43"/>
                  <a:gd name="T24" fmla="*/ 51 w 55"/>
                  <a:gd name="T25" fmla="*/ 28 h 43"/>
                  <a:gd name="T26" fmla="*/ 4 w 55"/>
                  <a:gd name="T27" fmla="*/ 28 h 43"/>
                  <a:gd name="T28" fmla="*/ 4 w 55"/>
                  <a:gd name="T29" fmla="*/ 27 h 43"/>
                  <a:gd name="T30" fmla="*/ 4 w 55"/>
                  <a:gd name="T31" fmla="*/ 26 h 43"/>
                  <a:gd name="T32" fmla="*/ 51 w 55"/>
                  <a:gd name="T33" fmla="*/ 26 h 43"/>
                  <a:gd name="T34" fmla="*/ 51 w 55"/>
                  <a:gd name="T35" fmla="*/ 27 h 43"/>
                  <a:gd name="T36" fmla="*/ 51 w 55"/>
                  <a:gd name="T37" fmla="*/ 28 h 43"/>
                  <a:gd name="T38" fmla="*/ 51 w 55"/>
                  <a:gd name="T39" fmla="*/ 23 h 43"/>
                  <a:gd name="T40" fmla="*/ 4 w 55"/>
                  <a:gd name="T41" fmla="*/ 23 h 43"/>
                  <a:gd name="T42" fmla="*/ 4 w 55"/>
                  <a:gd name="T43" fmla="*/ 22 h 43"/>
                  <a:gd name="T44" fmla="*/ 4 w 55"/>
                  <a:gd name="T45" fmla="*/ 21 h 43"/>
                  <a:gd name="T46" fmla="*/ 51 w 55"/>
                  <a:gd name="T47" fmla="*/ 21 h 43"/>
                  <a:gd name="T48" fmla="*/ 51 w 55"/>
                  <a:gd name="T49" fmla="*/ 22 h 43"/>
                  <a:gd name="T50" fmla="*/ 51 w 55"/>
                  <a:gd name="T51" fmla="*/ 23 h 43"/>
                  <a:gd name="T52" fmla="*/ 51 w 55"/>
                  <a:gd name="T53" fmla="*/ 17 h 43"/>
                  <a:gd name="T54" fmla="*/ 4 w 55"/>
                  <a:gd name="T55" fmla="*/ 17 h 43"/>
                  <a:gd name="T56" fmla="*/ 4 w 55"/>
                  <a:gd name="T57" fmla="*/ 17 h 43"/>
                  <a:gd name="T58" fmla="*/ 4 w 55"/>
                  <a:gd name="T59" fmla="*/ 16 h 43"/>
                  <a:gd name="T60" fmla="*/ 51 w 55"/>
                  <a:gd name="T61" fmla="*/ 16 h 43"/>
                  <a:gd name="T62" fmla="*/ 51 w 55"/>
                  <a:gd name="T63" fmla="*/ 17 h 43"/>
                  <a:gd name="T64" fmla="*/ 51 w 55"/>
                  <a:gd name="T65" fmla="*/ 17 h 43"/>
                  <a:gd name="T66" fmla="*/ 51 w 55"/>
                  <a:gd name="T67" fmla="*/ 12 h 43"/>
                  <a:gd name="T68" fmla="*/ 4 w 55"/>
                  <a:gd name="T69" fmla="*/ 12 h 43"/>
                  <a:gd name="T70" fmla="*/ 4 w 55"/>
                  <a:gd name="T71" fmla="*/ 12 h 43"/>
                  <a:gd name="T72" fmla="*/ 4 w 55"/>
                  <a:gd name="T73" fmla="*/ 11 h 43"/>
                  <a:gd name="T74" fmla="*/ 51 w 55"/>
                  <a:gd name="T75" fmla="*/ 11 h 43"/>
                  <a:gd name="T76" fmla="*/ 51 w 55"/>
                  <a:gd name="T77" fmla="*/ 12 h 43"/>
                  <a:gd name="T78" fmla="*/ 51 w 55"/>
                  <a:gd name="T79" fmla="*/ 12 h 43"/>
                  <a:gd name="T80" fmla="*/ 51 w 55"/>
                  <a:gd name="T81" fmla="*/ 7 h 43"/>
                  <a:gd name="T82" fmla="*/ 4 w 55"/>
                  <a:gd name="T83" fmla="*/ 7 h 43"/>
                  <a:gd name="T84" fmla="*/ 4 w 55"/>
                  <a:gd name="T85" fmla="*/ 7 h 43"/>
                  <a:gd name="T86" fmla="*/ 4 w 55"/>
                  <a:gd name="T87" fmla="*/ 6 h 43"/>
                  <a:gd name="T88" fmla="*/ 51 w 55"/>
                  <a:gd name="T89" fmla="*/ 6 h 43"/>
                  <a:gd name="T90" fmla="*/ 51 w 55"/>
                  <a:gd name="T91" fmla="*/ 7 h 43"/>
                  <a:gd name="T92" fmla="*/ 51 w 55"/>
                  <a:gd name="T93" fmla="*/ 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5" h="43">
                    <a:moveTo>
                      <a:pt x="50" y="0"/>
                    </a:moveTo>
                    <a:cubicBezTo>
                      <a:pt x="5" y="0"/>
                      <a:pt x="5" y="0"/>
                      <a:pt x="5" y="0"/>
                    </a:cubicBezTo>
                    <a:cubicBezTo>
                      <a:pt x="3" y="0"/>
                      <a:pt x="0" y="2"/>
                      <a:pt x="0" y="5"/>
                    </a:cubicBezTo>
                    <a:cubicBezTo>
                      <a:pt x="0" y="28"/>
                      <a:pt x="0" y="28"/>
                      <a:pt x="0" y="28"/>
                    </a:cubicBezTo>
                    <a:cubicBezTo>
                      <a:pt x="0" y="31"/>
                      <a:pt x="3" y="33"/>
                      <a:pt x="5" y="33"/>
                    </a:cubicBezTo>
                    <a:cubicBezTo>
                      <a:pt x="11" y="33"/>
                      <a:pt x="11" y="33"/>
                      <a:pt x="11" y="33"/>
                    </a:cubicBezTo>
                    <a:cubicBezTo>
                      <a:pt x="2" y="43"/>
                      <a:pt x="2" y="43"/>
                      <a:pt x="2" y="43"/>
                    </a:cubicBezTo>
                    <a:cubicBezTo>
                      <a:pt x="23" y="33"/>
                      <a:pt x="23" y="33"/>
                      <a:pt x="23" y="33"/>
                    </a:cubicBezTo>
                    <a:cubicBezTo>
                      <a:pt x="50" y="33"/>
                      <a:pt x="50" y="33"/>
                      <a:pt x="50" y="33"/>
                    </a:cubicBezTo>
                    <a:cubicBezTo>
                      <a:pt x="53" y="33"/>
                      <a:pt x="55" y="31"/>
                      <a:pt x="55" y="28"/>
                    </a:cubicBezTo>
                    <a:cubicBezTo>
                      <a:pt x="55" y="5"/>
                      <a:pt x="55" y="5"/>
                      <a:pt x="55" y="5"/>
                    </a:cubicBezTo>
                    <a:cubicBezTo>
                      <a:pt x="55" y="2"/>
                      <a:pt x="53" y="0"/>
                      <a:pt x="50" y="0"/>
                    </a:cubicBezTo>
                    <a:close/>
                    <a:moveTo>
                      <a:pt x="51" y="28"/>
                    </a:moveTo>
                    <a:cubicBezTo>
                      <a:pt x="4" y="28"/>
                      <a:pt x="4" y="28"/>
                      <a:pt x="4" y="28"/>
                    </a:cubicBezTo>
                    <a:cubicBezTo>
                      <a:pt x="4" y="28"/>
                      <a:pt x="4" y="27"/>
                      <a:pt x="4" y="27"/>
                    </a:cubicBezTo>
                    <a:cubicBezTo>
                      <a:pt x="4" y="27"/>
                      <a:pt x="4" y="26"/>
                      <a:pt x="4" y="26"/>
                    </a:cubicBezTo>
                    <a:cubicBezTo>
                      <a:pt x="51" y="26"/>
                      <a:pt x="51" y="26"/>
                      <a:pt x="51" y="26"/>
                    </a:cubicBezTo>
                    <a:cubicBezTo>
                      <a:pt x="51" y="26"/>
                      <a:pt x="51" y="27"/>
                      <a:pt x="51" y="27"/>
                    </a:cubicBezTo>
                    <a:cubicBezTo>
                      <a:pt x="51" y="27"/>
                      <a:pt x="51" y="28"/>
                      <a:pt x="51" y="28"/>
                    </a:cubicBezTo>
                    <a:close/>
                    <a:moveTo>
                      <a:pt x="51" y="23"/>
                    </a:moveTo>
                    <a:cubicBezTo>
                      <a:pt x="4" y="23"/>
                      <a:pt x="4" y="23"/>
                      <a:pt x="4" y="23"/>
                    </a:cubicBezTo>
                    <a:cubicBezTo>
                      <a:pt x="4" y="23"/>
                      <a:pt x="4" y="22"/>
                      <a:pt x="4" y="22"/>
                    </a:cubicBezTo>
                    <a:cubicBezTo>
                      <a:pt x="4" y="22"/>
                      <a:pt x="4" y="21"/>
                      <a:pt x="4" y="21"/>
                    </a:cubicBezTo>
                    <a:cubicBezTo>
                      <a:pt x="51" y="21"/>
                      <a:pt x="51" y="21"/>
                      <a:pt x="51" y="21"/>
                    </a:cubicBezTo>
                    <a:cubicBezTo>
                      <a:pt x="51" y="21"/>
                      <a:pt x="51" y="22"/>
                      <a:pt x="51" y="22"/>
                    </a:cubicBezTo>
                    <a:cubicBezTo>
                      <a:pt x="51" y="22"/>
                      <a:pt x="51" y="23"/>
                      <a:pt x="51" y="23"/>
                    </a:cubicBezTo>
                    <a:close/>
                    <a:moveTo>
                      <a:pt x="51" y="17"/>
                    </a:moveTo>
                    <a:cubicBezTo>
                      <a:pt x="4" y="17"/>
                      <a:pt x="4" y="17"/>
                      <a:pt x="4" y="17"/>
                    </a:cubicBezTo>
                    <a:cubicBezTo>
                      <a:pt x="4" y="17"/>
                      <a:pt x="4" y="17"/>
                      <a:pt x="4" y="17"/>
                    </a:cubicBezTo>
                    <a:cubicBezTo>
                      <a:pt x="4" y="16"/>
                      <a:pt x="4" y="16"/>
                      <a:pt x="4" y="16"/>
                    </a:cubicBezTo>
                    <a:cubicBezTo>
                      <a:pt x="51" y="16"/>
                      <a:pt x="51" y="16"/>
                      <a:pt x="51" y="16"/>
                    </a:cubicBezTo>
                    <a:cubicBezTo>
                      <a:pt x="51" y="16"/>
                      <a:pt x="51" y="16"/>
                      <a:pt x="51" y="17"/>
                    </a:cubicBezTo>
                    <a:cubicBezTo>
                      <a:pt x="51" y="17"/>
                      <a:pt x="51" y="17"/>
                      <a:pt x="51" y="17"/>
                    </a:cubicBezTo>
                    <a:close/>
                    <a:moveTo>
                      <a:pt x="51" y="12"/>
                    </a:moveTo>
                    <a:cubicBezTo>
                      <a:pt x="4" y="12"/>
                      <a:pt x="4" y="12"/>
                      <a:pt x="4" y="12"/>
                    </a:cubicBezTo>
                    <a:cubicBezTo>
                      <a:pt x="4" y="12"/>
                      <a:pt x="4" y="12"/>
                      <a:pt x="4" y="12"/>
                    </a:cubicBezTo>
                    <a:cubicBezTo>
                      <a:pt x="4" y="11"/>
                      <a:pt x="4" y="11"/>
                      <a:pt x="4" y="11"/>
                    </a:cubicBezTo>
                    <a:cubicBezTo>
                      <a:pt x="51" y="11"/>
                      <a:pt x="51" y="11"/>
                      <a:pt x="51" y="11"/>
                    </a:cubicBezTo>
                    <a:cubicBezTo>
                      <a:pt x="51" y="11"/>
                      <a:pt x="51" y="11"/>
                      <a:pt x="51" y="12"/>
                    </a:cubicBezTo>
                    <a:cubicBezTo>
                      <a:pt x="51" y="12"/>
                      <a:pt x="51" y="12"/>
                      <a:pt x="51" y="12"/>
                    </a:cubicBezTo>
                    <a:close/>
                    <a:moveTo>
                      <a:pt x="51" y="7"/>
                    </a:moveTo>
                    <a:cubicBezTo>
                      <a:pt x="4" y="7"/>
                      <a:pt x="4" y="7"/>
                      <a:pt x="4" y="7"/>
                    </a:cubicBezTo>
                    <a:cubicBezTo>
                      <a:pt x="4" y="7"/>
                      <a:pt x="4" y="7"/>
                      <a:pt x="4" y="7"/>
                    </a:cubicBezTo>
                    <a:cubicBezTo>
                      <a:pt x="4" y="6"/>
                      <a:pt x="4" y="6"/>
                      <a:pt x="4" y="6"/>
                    </a:cubicBezTo>
                    <a:cubicBezTo>
                      <a:pt x="51" y="6"/>
                      <a:pt x="51" y="6"/>
                      <a:pt x="51" y="6"/>
                    </a:cubicBezTo>
                    <a:cubicBezTo>
                      <a:pt x="51" y="6"/>
                      <a:pt x="51" y="6"/>
                      <a:pt x="51" y="7"/>
                    </a:cubicBezTo>
                    <a:cubicBezTo>
                      <a:pt x="51" y="7"/>
                      <a:pt x="51" y="7"/>
                      <a:pt x="5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30" name="Group 129"/>
          <p:cNvGrpSpPr/>
          <p:nvPr/>
        </p:nvGrpSpPr>
        <p:grpSpPr>
          <a:xfrm>
            <a:off x="6287079" y="3319659"/>
            <a:ext cx="2429787" cy="1055134"/>
            <a:chOff x="5961075" y="3147701"/>
            <a:chExt cx="2303924" cy="1000478"/>
          </a:xfrm>
        </p:grpSpPr>
        <p:sp>
          <p:nvSpPr>
            <p:cNvPr id="10" name="Chevron 9"/>
            <p:cNvSpPr/>
            <p:nvPr/>
          </p:nvSpPr>
          <p:spPr>
            <a:xfrm>
              <a:off x="5961075" y="3147701"/>
              <a:ext cx="2073531" cy="800382"/>
            </a:xfrm>
            <a:prstGeom prst="chevron">
              <a:avLst>
                <a:gd name="adj" fmla="val 40000"/>
              </a:avLst>
            </a:prstGeom>
            <a:solidFill>
              <a:schemeClr val="accent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Freeform 10"/>
            <p:cNvSpPr/>
            <p:nvPr/>
          </p:nvSpPr>
          <p:spPr>
            <a:xfrm>
              <a:off x="6514017" y="3347797"/>
              <a:ext cx="1750982" cy="800382"/>
            </a:xfrm>
            <a:custGeom>
              <a:avLst/>
              <a:gdLst>
                <a:gd name="connsiteX0" fmla="*/ 0 w 1511141"/>
                <a:gd name="connsiteY0" fmla="*/ 69075 h 690750"/>
                <a:gd name="connsiteX1" fmla="*/ 69075 w 1511141"/>
                <a:gd name="connsiteY1" fmla="*/ 0 h 690750"/>
                <a:gd name="connsiteX2" fmla="*/ 1442066 w 1511141"/>
                <a:gd name="connsiteY2" fmla="*/ 0 h 690750"/>
                <a:gd name="connsiteX3" fmla="*/ 1511141 w 1511141"/>
                <a:gd name="connsiteY3" fmla="*/ 69075 h 690750"/>
                <a:gd name="connsiteX4" fmla="*/ 1511141 w 1511141"/>
                <a:gd name="connsiteY4" fmla="*/ 621675 h 690750"/>
                <a:gd name="connsiteX5" fmla="*/ 1442066 w 1511141"/>
                <a:gd name="connsiteY5" fmla="*/ 690750 h 690750"/>
                <a:gd name="connsiteX6" fmla="*/ 69075 w 1511141"/>
                <a:gd name="connsiteY6" fmla="*/ 690750 h 690750"/>
                <a:gd name="connsiteX7" fmla="*/ 0 w 1511141"/>
                <a:gd name="connsiteY7" fmla="*/ 621675 h 690750"/>
                <a:gd name="connsiteX8" fmla="*/ 0 w 1511141"/>
                <a:gd name="connsiteY8" fmla="*/ 69075 h 690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11141" h="690750">
                  <a:moveTo>
                    <a:pt x="0" y="69075"/>
                  </a:moveTo>
                  <a:cubicBezTo>
                    <a:pt x="0" y="30926"/>
                    <a:pt x="30926" y="0"/>
                    <a:pt x="69075" y="0"/>
                  </a:cubicBezTo>
                  <a:lnTo>
                    <a:pt x="1442066" y="0"/>
                  </a:lnTo>
                  <a:cubicBezTo>
                    <a:pt x="1480215" y="0"/>
                    <a:pt x="1511141" y="30926"/>
                    <a:pt x="1511141" y="69075"/>
                  </a:cubicBezTo>
                  <a:lnTo>
                    <a:pt x="1511141" y="621675"/>
                  </a:lnTo>
                  <a:cubicBezTo>
                    <a:pt x="1511141" y="659824"/>
                    <a:pt x="1480215" y="690750"/>
                    <a:pt x="1442066" y="690750"/>
                  </a:cubicBezTo>
                  <a:lnTo>
                    <a:pt x="69075" y="690750"/>
                  </a:lnTo>
                  <a:cubicBezTo>
                    <a:pt x="30926" y="690750"/>
                    <a:pt x="0" y="659824"/>
                    <a:pt x="0" y="621675"/>
                  </a:cubicBezTo>
                  <a:lnTo>
                    <a:pt x="0" y="69075"/>
                  </a:lnTo>
                  <a:close/>
                </a:path>
              </a:pathLst>
            </a:custGeom>
            <a:solidFill>
              <a:schemeClr val="tx1">
                <a:alpha val="90000"/>
              </a:schemeClr>
            </a:solidFill>
            <a:ln>
              <a:solidFill>
                <a:schemeClr val="accent3"/>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93848" tIns="193848" rIns="193848" bIns="193848" numCol="1" spcCol="1270" anchor="ctr" anchorCtr="0">
              <a:noAutofit/>
            </a:bodyPr>
            <a:lstStyle/>
            <a:p>
              <a:pPr algn="ctr" defTabSz="1078170">
                <a:lnSpc>
                  <a:spcPct val="90000"/>
                </a:lnSpc>
                <a:spcAft>
                  <a:spcPct val="35000"/>
                </a:spcAft>
              </a:pPr>
              <a:endParaRPr lang="en-US" sz="2426">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1" name="Group 60"/>
            <p:cNvGrpSpPr/>
            <p:nvPr/>
          </p:nvGrpSpPr>
          <p:grpSpPr>
            <a:xfrm>
              <a:off x="7141857" y="3483904"/>
              <a:ext cx="495301" cy="525463"/>
              <a:chOff x="5745176" y="5678490"/>
              <a:chExt cx="495301" cy="525463"/>
            </a:xfrm>
            <a:solidFill>
              <a:schemeClr val="accent3"/>
            </a:solidFill>
          </p:grpSpPr>
          <p:sp>
            <p:nvSpPr>
              <p:cNvPr id="62" name="Freeform 98"/>
              <p:cNvSpPr>
                <a:spLocks noEditPoints="1"/>
              </p:cNvSpPr>
              <p:nvPr/>
            </p:nvSpPr>
            <p:spPr bwMode="auto">
              <a:xfrm>
                <a:off x="6053152" y="5678490"/>
                <a:ext cx="187325" cy="187325"/>
              </a:xfrm>
              <a:custGeom>
                <a:avLst/>
                <a:gdLst>
                  <a:gd name="T0" fmla="*/ 48 w 50"/>
                  <a:gd name="T1" fmla="*/ 32 h 50"/>
                  <a:gd name="T2" fmla="*/ 50 w 50"/>
                  <a:gd name="T3" fmla="*/ 25 h 50"/>
                  <a:gd name="T4" fmla="*/ 49 w 50"/>
                  <a:gd name="T5" fmla="*/ 22 h 50"/>
                  <a:gd name="T6" fmla="*/ 42 w 50"/>
                  <a:gd name="T7" fmla="*/ 23 h 50"/>
                  <a:gd name="T8" fmla="*/ 40 w 50"/>
                  <a:gd name="T9" fmla="*/ 15 h 50"/>
                  <a:gd name="T10" fmla="*/ 45 w 50"/>
                  <a:gd name="T11" fmla="*/ 11 h 50"/>
                  <a:gd name="T12" fmla="*/ 37 w 50"/>
                  <a:gd name="T13" fmla="*/ 4 h 50"/>
                  <a:gd name="T14" fmla="*/ 34 w 50"/>
                  <a:gd name="T15" fmla="*/ 10 h 50"/>
                  <a:gd name="T16" fmla="*/ 26 w 50"/>
                  <a:gd name="T17" fmla="*/ 7 h 50"/>
                  <a:gd name="T18" fmla="*/ 27 w 50"/>
                  <a:gd name="T19" fmla="*/ 0 h 50"/>
                  <a:gd name="T20" fmla="*/ 25 w 50"/>
                  <a:gd name="T21" fmla="*/ 0 h 50"/>
                  <a:gd name="T22" fmla="*/ 14 w 50"/>
                  <a:gd name="T23" fmla="*/ 3 h 50"/>
                  <a:gd name="T24" fmla="*/ 17 w 50"/>
                  <a:gd name="T25" fmla="*/ 9 h 50"/>
                  <a:gd name="T26" fmla="*/ 11 w 50"/>
                  <a:gd name="T27" fmla="*/ 14 h 50"/>
                  <a:gd name="T28" fmla="*/ 5 w 50"/>
                  <a:gd name="T29" fmla="*/ 9 h 50"/>
                  <a:gd name="T30" fmla="*/ 0 w 50"/>
                  <a:gd name="T31" fmla="*/ 19 h 50"/>
                  <a:gd name="T32" fmla="*/ 7 w 50"/>
                  <a:gd name="T33" fmla="*/ 21 h 50"/>
                  <a:gd name="T34" fmla="*/ 7 w 50"/>
                  <a:gd name="T35" fmla="*/ 25 h 50"/>
                  <a:gd name="T36" fmla="*/ 7 w 50"/>
                  <a:gd name="T37" fmla="*/ 29 h 50"/>
                  <a:gd name="T38" fmla="*/ 0 w 50"/>
                  <a:gd name="T39" fmla="*/ 30 h 50"/>
                  <a:gd name="T40" fmla="*/ 5 w 50"/>
                  <a:gd name="T41" fmla="*/ 40 h 50"/>
                  <a:gd name="T42" fmla="*/ 10 w 50"/>
                  <a:gd name="T43" fmla="*/ 36 h 50"/>
                  <a:gd name="T44" fmla="*/ 16 w 50"/>
                  <a:gd name="T45" fmla="*/ 41 h 50"/>
                  <a:gd name="T46" fmla="*/ 13 w 50"/>
                  <a:gd name="T47" fmla="*/ 47 h 50"/>
                  <a:gd name="T48" fmla="*/ 23 w 50"/>
                  <a:gd name="T49" fmla="*/ 50 h 50"/>
                  <a:gd name="T50" fmla="*/ 24 w 50"/>
                  <a:gd name="T51" fmla="*/ 43 h 50"/>
                  <a:gd name="T52" fmla="*/ 25 w 50"/>
                  <a:gd name="T53" fmla="*/ 43 h 50"/>
                  <a:gd name="T54" fmla="*/ 31 w 50"/>
                  <a:gd name="T55" fmla="*/ 42 h 50"/>
                  <a:gd name="T56" fmla="*/ 34 w 50"/>
                  <a:gd name="T57" fmla="*/ 48 h 50"/>
                  <a:gd name="T58" fmla="*/ 43 w 50"/>
                  <a:gd name="T59" fmla="*/ 42 h 50"/>
                  <a:gd name="T60" fmla="*/ 38 w 50"/>
                  <a:gd name="T61" fmla="*/ 37 h 50"/>
                  <a:gd name="T62" fmla="*/ 42 w 50"/>
                  <a:gd name="T63" fmla="*/ 30 h 50"/>
                  <a:gd name="T64" fmla="*/ 48 w 50"/>
                  <a:gd name="T65" fmla="*/ 32 h 50"/>
                  <a:gd name="T66" fmla="*/ 25 w 50"/>
                  <a:gd name="T67" fmla="*/ 40 h 50"/>
                  <a:gd name="T68" fmla="*/ 9 w 50"/>
                  <a:gd name="T69" fmla="*/ 25 h 50"/>
                  <a:gd name="T70" fmla="*/ 25 w 50"/>
                  <a:gd name="T71" fmla="*/ 10 h 50"/>
                  <a:gd name="T72" fmla="*/ 40 w 50"/>
                  <a:gd name="T73" fmla="*/ 25 h 50"/>
                  <a:gd name="T74" fmla="*/ 25 w 50"/>
                  <a:gd name="T75" fmla="*/ 4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0" h="50">
                    <a:moveTo>
                      <a:pt x="48" y="32"/>
                    </a:moveTo>
                    <a:cubicBezTo>
                      <a:pt x="49" y="30"/>
                      <a:pt x="50" y="28"/>
                      <a:pt x="50" y="25"/>
                    </a:cubicBezTo>
                    <a:cubicBezTo>
                      <a:pt x="50" y="24"/>
                      <a:pt x="49" y="23"/>
                      <a:pt x="49" y="22"/>
                    </a:cubicBezTo>
                    <a:cubicBezTo>
                      <a:pt x="42" y="23"/>
                      <a:pt x="42" y="23"/>
                      <a:pt x="42" y="23"/>
                    </a:cubicBezTo>
                    <a:cubicBezTo>
                      <a:pt x="42" y="20"/>
                      <a:pt x="41" y="17"/>
                      <a:pt x="40" y="15"/>
                    </a:cubicBezTo>
                    <a:cubicBezTo>
                      <a:pt x="45" y="11"/>
                      <a:pt x="45" y="11"/>
                      <a:pt x="45" y="11"/>
                    </a:cubicBezTo>
                    <a:cubicBezTo>
                      <a:pt x="43" y="8"/>
                      <a:pt x="41" y="6"/>
                      <a:pt x="37" y="4"/>
                    </a:cubicBezTo>
                    <a:cubicBezTo>
                      <a:pt x="34" y="10"/>
                      <a:pt x="34" y="10"/>
                      <a:pt x="34" y="10"/>
                    </a:cubicBezTo>
                    <a:cubicBezTo>
                      <a:pt x="32" y="8"/>
                      <a:pt x="29" y="8"/>
                      <a:pt x="26" y="7"/>
                    </a:cubicBezTo>
                    <a:cubicBezTo>
                      <a:pt x="27" y="0"/>
                      <a:pt x="27" y="0"/>
                      <a:pt x="27" y="0"/>
                    </a:cubicBezTo>
                    <a:cubicBezTo>
                      <a:pt x="26" y="0"/>
                      <a:pt x="25" y="0"/>
                      <a:pt x="25" y="0"/>
                    </a:cubicBezTo>
                    <a:cubicBezTo>
                      <a:pt x="21" y="0"/>
                      <a:pt x="17" y="1"/>
                      <a:pt x="14" y="3"/>
                    </a:cubicBezTo>
                    <a:cubicBezTo>
                      <a:pt x="17" y="9"/>
                      <a:pt x="17" y="9"/>
                      <a:pt x="17" y="9"/>
                    </a:cubicBezTo>
                    <a:cubicBezTo>
                      <a:pt x="15" y="10"/>
                      <a:pt x="12" y="12"/>
                      <a:pt x="11" y="14"/>
                    </a:cubicBezTo>
                    <a:cubicBezTo>
                      <a:pt x="5" y="9"/>
                      <a:pt x="5" y="9"/>
                      <a:pt x="5" y="9"/>
                    </a:cubicBezTo>
                    <a:cubicBezTo>
                      <a:pt x="3" y="12"/>
                      <a:pt x="1" y="16"/>
                      <a:pt x="0" y="19"/>
                    </a:cubicBezTo>
                    <a:cubicBezTo>
                      <a:pt x="7" y="21"/>
                      <a:pt x="7" y="21"/>
                      <a:pt x="7" y="21"/>
                    </a:cubicBezTo>
                    <a:cubicBezTo>
                      <a:pt x="7" y="22"/>
                      <a:pt x="7" y="24"/>
                      <a:pt x="7" y="25"/>
                    </a:cubicBezTo>
                    <a:cubicBezTo>
                      <a:pt x="7" y="26"/>
                      <a:pt x="7" y="28"/>
                      <a:pt x="7" y="29"/>
                    </a:cubicBezTo>
                    <a:cubicBezTo>
                      <a:pt x="0" y="30"/>
                      <a:pt x="0" y="30"/>
                      <a:pt x="0" y="30"/>
                    </a:cubicBezTo>
                    <a:cubicBezTo>
                      <a:pt x="1" y="34"/>
                      <a:pt x="2" y="37"/>
                      <a:pt x="5" y="40"/>
                    </a:cubicBezTo>
                    <a:cubicBezTo>
                      <a:pt x="10" y="36"/>
                      <a:pt x="10" y="36"/>
                      <a:pt x="10" y="36"/>
                    </a:cubicBezTo>
                    <a:cubicBezTo>
                      <a:pt x="12" y="38"/>
                      <a:pt x="14" y="40"/>
                      <a:pt x="16" y="41"/>
                    </a:cubicBezTo>
                    <a:cubicBezTo>
                      <a:pt x="13" y="47"/>
                      <a:pt x="13" y="47"/>
                      <a:pt x="13" y="47"/>
                    </a:cubicBezTo>
                    <a:cubicBezTo>
                      <a:pt x="16" y="49"/>
                      <a:pt x="20" y="50"/>
                      <a:pt x="23" y="50"/>
                    </a:cubicBezTo>
                    <a:cubicBezTo>
                      <a:pt x="24" y="43"/>
                      <a:pt x="24" y="43"/>
                      <a:pt x="24" y="43"/>
                    </a:cubicBezTo>
                    <a:cubicBezTo>
                      <a:pt x="24" y="43"/>
                      <a:pt x="24" y="43"/>
                      <a:pt x="25" y="43"/>
                    </a:cubicBezTo>
                    <a:cubicBezTo>
                      <a:pt x="27" y="43"/>
                      <a:pt x="29" y="43"/>
                      <a:pt x="31" y="42"/>
                    </a:cubicBezTo>
                    <a:cubicBezTo>
                      <a:pt x="34" y="48"/>
                      <a:pt x="34" y="48"/>
                      <a:pt x="34" y="48"/>
                    </a:cubicBezTo>
                    <a:cubicBezTo>
                      <a:pt x="38" y="47"/>
                      <a:pt x="41" y="45"/>
                      <a:pt x="43" y="42"/>
                    </a:cubicBezTo>
                    <a:cubicBezTo>
                      <a:pt x="38" y="37"/>
                      <a:pt x="38" y="37"/>
                      <a:pt x="38" y="37"/>
                    </a:cubicBezTo>
                    <a:cubicBezTo>
                      <a:pt x="40" y="35"/>
                      <a:pt x="41" y="33"/>
                      <a:pt x="42" y="30"/>
                    </a:cubicBezTo>
                    <a:lnTo>
                      <a:pt x="48" y="32"/>
                    </a:lnTo>
                    <a:close/>
                    <a:moveTo>
                      <a:pt x="25" y="40"/>
                    </a:moveTo>
                    <a:cubicBezTo>
                      <a:pt x="16" y="40"/>
                      <a:pt x="9" y="34"/>
                      <a:pt x="9" y="25"/>
                    </a:cubicBezTo>
                    <a:cubicBezTo>
                      <a:pt x="9" y="17"/>
                      <a:pt x="16" y="10"/>
                      <a:pt x="25" y="10"/>
                    </a:cubicBezTo>
                    <a:cubicBezTo>
                      <a:pt x="33" y="10"/>
                      <a:pt x="40" y="17"/>
                      <a:pt x="40" y="25"/>
                    </a:cubicBezTo>
                    <a:cubicBezTo>
                      <a:pt x="40" y="34"/>
                      <a:pt x="33" y="40"/>
                      <a:pt x="25"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63" name="Oval 99"/>
              <p:cNvSpPr>
                <a:spLocks noChangeArrowheads="1"/>
              </p:cNvSpPr>
              <p:nvPr/>
            </p:nvSpPr>
            <p:spPr bwMode="auto">
              <a:xfrm>
                <a:off x="6105539" y="5734052"/>
                <a:ext cx="79375" cy="793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64" name="Freeform 100"/>
              <p:cNvSpPr>
                <a:spLocks noEditPoints="1"/>
              </p:cNvSpPr>
              <p:nvPr/>
            </p:nvSpPr>
            <p:spPr bwMode="auto">
              <a:xfrm>
                <a:off x="5992826" y="5816602"/>
                <a:ext cx="120650" cy="120650"/>
              </a:xfrm>
              <a:custGeom>
                <a:avLst/>
                <a:gdLst>
                  <a:gd name="T0" fmla="*/ 27 w 32"/>
                  <a:gd name="T1" fmla="*/ 14 h 32"/>
                  <a:gd name="T2" fmla="*/ 25 w 32"/>
                  <a:gd name="T3" fmla="*/ 10 h 32"/>
                  <a:gd name="T4" fmla="*/ 29 w 32"/>
                  <a:gd name="T5" fmla="*/ 7 h 32"/>
                  <a:gd name="T6" fmla="*/ 24 w 32"/>
                  <a:gd name="T7" fmla="*/ 2 h 32"/>
                  <a:gd name="T8" fmla="*/ 22 w 32"/>
                  <a:gd name="T9" fmla="*/ 6 h 32"/>
                  <a:gd name="T10" fmla="*/ 17 w 32"/>
                  <a:gd name="T11" fmla="*/ 5 h 32"/>
                  <a:gd name="T12" fmla="*/ 17 w 32"/>
                  <a:gd name="T13" fmla="*/ 0 h 32"/>
                  <a:gd name="T14" fmla="*/ 16 w 32"/>
                  <a:gd name="T15" fmla="*/ 0 h 32"/>
                  <a:gd name="T16" fmla="*/ 9 w 32"/>
                  <a:gd name="T17" fmla="*/ 2 h 32"/>
                  <a:gd name="T18" fmla="*/ 11 w 32"/>
                  <a:gd name="T19" fmla="*/ 6 h 32"/>
                  <a:gd name="T20" fmla="*/ 7 w 32"/>
                  <a:gd name="T21" fmla="*/ 9 h 32"/>
                  <a:gd name="T22" fmla="*/ 3 w 32"/>
                  <a:gd name="T23" fmla="*/ 6 h 32"/>
                  <a:gd name="T24" fmla="*/ 0 w 32"/>
                  <a:gd name="T25" fmla="*/ 12 h 32"/>
                  <a:gd name="T26" fmla="*/ 5 w 32"/>
                  <a:gd name="T27" fmla="*/ 13 h 32"/>
                  <a:gd name="T28" fmla="*/ 4 w 32"/>
                  <a:gd name="T29" fmla="*/ 16 h 32"/>
                  <a:gd name="T30" fmla="*/ 5 w 32"/>
                  <a:gd name="T31" fmla="*/ 18 h 32"/>
                  <a:gd name="T32" fmla="*/ 0 w 32"/>
                  <a:gd name="T33" fmla="*/ 19 h 32"/>
                  <a:gd name="T34" fmla="*/ 3 w 32"/>
                  <a:gd name="T35" fmla="*/ 26 h 32"/>
                  <a:gd name="T36" fmla="*/ 7 w 32"/>
                  <a:gd name="T37" fmla="*/ 23 h 32"/>
                  <a:gd name="T38" fmla="*/ 10 w 32"/>
                  <a:gd name="T39" fmla="*/ 26 h 32"/>
                  <a:gd name="T40" fmla="*/ 8 w 32"/>
                  <a:gd name="T41" fmla="*/ 30 h 32"/>
                  <a:gd name="T42" fmla="*/ 15 w 32"/>
                  <a:gd name="T43" fmla="*/ 32 h 32"/>
                  <a:gd name="T44" fmla="*/ 15 w 32"/>
                  <a:gd name="T45" fmla="*/ 28 h 32"/>
                  <a:gd name="T46" fmla="*/ 16 w 32"/>
                  <a:gd name="T47" fmla="*/ 28 h 32"/>
                  <a:gd name="T48" fmla="*/ 20 w 32"/>
                  <a:gd name="T49" fmla="*/ 27 h 32"/>
                  <a:gd name="T50" fmla="*/ 22 w 32"/>
                  <a:gd name="T51" fmla="*/ 31 h 32"/>
                  <a:gd name="T52" fmla="*/ 28 w 32"/>
                  <a:gd name="T53" fmla="*/ 27 h 32"/>
                  <a:gd name="T54" fmla="*/ 24 w 32"/>
                  <a:gd name="T55" fmla="*/ 24 h 32"/>
                  <a:gd name="T56" fmla="*/ 27 w 32"/>
                  <a:gd name="T57" fmla="*/ 19 h 32"/>
                  <a:gd name="T58" fmla="*/ 31 w 32"/>
                  <a:gd name="T59" fmla="*/ 21 h 32"/>
                  <a:gd name="T60" fmla="*/ 32 w 32"/>
                  <a:gd name="T61" fmla="*/ 16 h 32"/>
                  <a:gd name="T62" fmla="*/ 32 w 32"/>
                  <a:gd name="T63" fmla="*/ 14 h 32"/>
                  <a:gd name="T64" fmla="*/ 27 w 32"/>
                  <a:gd name="T65" fmla="*/ 14 h 32"/>
                  <a:gd name="T66" fmla="*/ 16 w 32"/>
                  <a:gd name="T67" fmla="*/ 26 h 32"/>
                  <a:gd name="T68" fmla="*/ 6 w 32"/>
                  <a:gd name="T69" fmla="*/ 16 h 32"/>
                  <a:gd name="T70" fmla="*/ 16 w 32"/>
                  <a:gd name="T71" fmla="*/ 6 h 32"/>
                  <a:gd name="T72" fmla="*/ 25 w 32"/>
                  <a:gd name="T73" fmla="*/ 16 h 32"/>
                  <a:gd name="T74" fmla="*/ 16 w 32"/>
                  <a:gd name="T75" fmla="*/ 2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2" h="32">
                    <a:moveTo>
                      <a:pt x="27" y="14"/>
                    </a:moveTo>
                    <a:cubicBezTo>
                      <a:pt x="27" y="13"/>
                      <a:pt x="26" y="11"/>
                      <a:pt x="25" y="10"/>
                    </a:cubicBezTo>
                    <a:cubicBezTo>
                      <a:pt x="29" y="7"/>
                      <a:pt x="29" y="7"/>
                      <a:pt x="29" y="7"/>
                    </a:cubicBezTo>
                    <a:cubicBezTo>
                      <a:pt x="28" y="5"/>
                      <a:pt x="26" y="4"/>
                      <a:pt x="24" y="2"/>
                    </a:cubicBezTo>
                    <a:cubicBezTo>
                      <a:pt x="22" y="6"/>
                      <a:pt x="22" y="6"/>
                      <a:pt x="22" y="6"/>
                    </a:cubicBezTo>
                    <a:cubicBezTo>
                      <a:pt x="20" y="5"/>
                      <a:pt x="19" y="5"/>
                      <a:pt x="17" y="5"/>
                    </a:cubicBezTo>
                    <a:cubicBezTo>
                      <a:pt x="17" y="0"/>
                      <a:pt x="17" y="0"/>
                      <a:pt x="17" y="0"/>
                    </a:cubicBezTo>
                    <a:cubicBezTo>
                      <a:pt x="17" y="0"/>
                      <a:pt x="16" y="0"/>
                      <a:pt x="16" y="0"/>
                    </a:cubicBezTo>
                    <a:cubicBezTo>
                      <a:pt x="13" y="0"/>
                      <a:pt x="11" y="1"/>
                      <a:pt x="9" y="2"/>
                    </a:cubicBezTo>
                    <a:cubicBezTo>
                      <a:pt x="11" y="6"/>
                      <a:pt x="11" y="6"/>
                      <a:pt x="11" y="6"/>
                    </a:cubicBezTo>
                    <a:cubicBezTo>
                      <a:pt x="9" y="7"/>
                      <a:pt x="8" y="8"/>
                      <a:pt x="7" y="9"/>
                    </a:cubicBezTo>
                    <a:cubicBezTo>
                      <a:pt x="3" y="6"/>
                      <a:pt x="3" y="6"/>
                      <a:pt x="3" y="6"/>
                    </a:cubicBezTo>
                    <a:cubicBezTo>
                      <a:pt x="2" y="8"/>
                      <a:pt x="1" y="10"/>
                      <a:pt x="0" y="12"/>
                    </a:cubicBezTo>
                    <a:cubicBezTo>
                      <a:pt x="5" y="13"/>
                      <a:pt x="5" y="13"/>
                      <a:pt x="5" y="13"/>
                    </a:cubicBezTo>
                    <a:cubicBezTo>
                      <a:pt x="4" y="14"/>
                      <a:pt x="4" y="15"/>
                      <a:pt x="4" y="16"/>
                    </a:cubicBezTo>
                    <a:cubicBezTo>
                      <a:pt x="4" y="17"/>
                      <a:pt x="4" y="18"/>
                      <a:pt x="5" y="18"/>
                    </a:cubicBezTo>
                    <a:cubicBezTo>
                      <a:pt x="0" y="19"/>
                      <a:pt x="0" y="19"/>
                      <a:pt x="0" y="19"/>
                    </a:cubicBezTo>
                    <a:cubicBezTo>
                      <a:pt x="1" y="22"/>
                      <a:pt x="2" y="24"/>
                      <a:pt x="3" y="26"/>
                    </a:cubicBezTo>
                    <a:cubicBezTo>
                      <a:pt x="7" y="23"/>
                      <a:pt x="7" y="23"/>
                      <a:pt x="7" y="23"/>
                    </a:cubicBezTo>
                    <a:cubicBezTo>
                      <a:pt x="8" y="24"/>
                      <a:pt x="9" y="25"/>
                      <a:pt x="10" y="26"/>
                    </a:cubicBezTo>
                    <a:cubicBezTo>
                      <a:pt x="8" y="30"/>
                      <a:pt x="8" y="30"/>
                      <a:pt x="8" y="30"/>
                    </a:cubicBezTo>
                    <a:cubicBezTo>
                      <a:pt x="10" y="31"/>
                      <a:pt x="13" y="32"/>
                      <a:pt x="15" y="32"/>
                    </a:cubicBezTo>
                    <a:cubicBezTo>
                      <a:pt x="15" y="28"/>
                      <a:pt x="15" y="28"/>
                      <a:pt x="15" y="28"/>
                    </a:cubicBezTo>
                    <a:cubicBezTo>
                      <a:pt x="15" y="28"/>
                      <a:pt x="16" y="28"/>
                      <a:pt x="16" y="28"/>
                    </a:cubicBezTo>
                    <a:cubicBezTo>
                      <a:pt x="17" y="28"/>
                      <a:pt x="19" y="27"/>
                      <a:pt x="20" y="27"/>
                    </a:cubicBezTo>
                    <a:cubicBezTo>
                      <a:pt x="22" y="31"/>
                      <a:pt x="22" y="31"/>
                      <a:pt x="22" y="31"/>
                    </a:cubicBezTo>
                    <a:cubicBezTo>
                      <a:pt x="24" y="30"/>
                      <a:pt x="26" y="29"/>
                      <a:pt x="28" y="27"/>
                    </a:cubicBezTo>
                    <a:cubicBezTo>
                      <a:pt x="24" y="24"/>
                      <a:pt x="24" y="24"/>
                      <a:pt x="24" y="24"/>
                    </a:cubicBezTo>
                    <a:cubicBezTo>
                      <a:pt x="25" y="23"/>
                      <a:pt x="26" y="21"/>
                      <a:pt x="27" y="19"/>
                    </a:cubicBezTo>
                    <a:cubicBezTo>
                      <a:pt x="31" y="21"/>
                      <a:pt x="31" y="21"/>
                      <a:pt x="31" y="21"/>
                    </a:cubicBezTo>
                    <a:cubicBezTo>
                      <a:pt x="31" y="19"/>
                      <a:pt x="32" y="18"/>
                      <a:pt x="32" y="16"/>
                    </a:cubicBezTo>
                    <a:cubicBezTo>
                      <a:pt x="32" y="15"/>
                      <a:pt x="32" y="15"/>
                      <a:pt x="32" y="14"/>
                    </a:cubicBezTo>
                    <a:lnTo>
                      <a:pt x="27" y="14"/>
                    </a:lnTo>
                    <a:close/>
                    <a:moveTo>
                      <a:pt x="16" y="26"/>
                    </a:moveTo>
                    <a:cubicBezTo>
                      <a:pt x="10" y="26"/>
                      <a:pt x="6" y="21"/>
                      <a:pt x="6" y="16"/>
                    </a:cubicBezTo>
                    <a:cubicBezTo>
                      <a:pt x="6" y="11"/>
                      <a:pt x="10" y="6"/>
                      <a:pt x="16" y="6"/>
                    </a:cubicBezTo>
                    <a:cubicBezTo>
                      <a:pt x="21" y="6"/>
                      <a:pt x="25" y="11"/>
                      <a:pt x="25" y="16"/>
                    </a:cubicBezTo>
                    <a:cubicBezTo>
                      <a:pt x="25" y="21"/>
                      <a:pt x="21" y="26"/>
                      <a:pt x="16"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65" name="Oval 101"/>
              <p:cNvSpPr>
                <a:spLocks noChangeArrowheads="1"/>
              </p:cNvSpPr>
              <p:nvPr/>
            </p:nvSpPr>
            <p:spPr bwMode="auto">
              <a:xfrm>
                <a:off x="6022989" y="5851527"/>
                <a:ext cx="57150" cy="555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66" name="Freeform 102"/>
              <p:cNvSpPr>
                <a:spLocks noEditPoints="1"/>
              </p:cNvSpPr>
              <p:nvPr/>
            </p:nvSpPr>
            <p:spPr bwMode="auto">
              <a:xfrm>
                <a:off x="6069027" y="5907090"/>
                <a:ext cx="93663" cy="169863"/>
              </a:xfrm>
              <a:custGeom>
                <a:avLst/>
                <a:gdLst>
                  <a:gd name="T0" fmla="*/ 0 w 25"/>
                  <a:gd name="T1" fmla="*/ 41 h 45"/>
                  <a:gd name="T2" fmla="*/ 2 w 25"/>
                  <a:gd name="T3" fmla="*/ 34 h 45"/>
                  <a:gd name="T4" fmla="*/ 2 w 25"/>
                  <a:gd name="T5" fmla="*/ 27 h 45"/>
                  <a:gd name="T6" fmla="*/ 8 w 25"/>
                  <a:gd name="T7" fmla="*/ 11 h 45"/>
                  <a:gd name="T8" fmla="*/ 16 w 25"/>
                  <a:gd name="T9" fmla="*/ 0 h 45"/>
                  <a:gd name="T10" fmla="*/ 19 w 25"/>
                  <a:gd name="T11" fmla="*/ 5 h 45"/>
                  <a:gd name="T12" fmla="*/ 17 w 25"/>
                  <a:gd name="T13" fmla="*/ 12 h 45"/>
                  <a:gd name="T14" fmla="*/ 21 w 25"/>
                  <a:gd name="T15" fmla="*/ 16 h 45"/>
                  <a:gd name="T16" fmla="*/ 25 w 25"/>
                  <a:gd name="T17" fmla="*/ 20 h 45"/>
                  <a:gd name="T18" fmla="*/ 25 w 25"/>
                  <a:gd name="T19" fmla="*/ 23 h 45"/>
                  <a:gd name="T20" fmla="*/ 22 w 25"/>
                  <a:gd name="T21" fmla="*/ 30 h 45"/>
                  <a:gd name="T22" fmla="*/ 18 w 25"/>
                  <a:gd name="T23" fmla="*/ 36 h 45"/>
                  <a:gd name="T24" fmla="*/ 13 w 25"/>
                  <a:gd name="T25" fmla="*/ 45 h 45"/>
                  <a:gd name="T26" fmla="*/ 13 w 25"/>
                  <a:gd name="T27" fmla="*/ 43 h 45"/>
                  <a:gd name="T28" fmla="*/ 17 w 25"/>
                  <a:gd name="T29" fmla="*/ 33 h 45"/>
                  <a:gd name="T30" fmla="*/ 22 w 25"/>
                  <a:gd name="T31" fmla="*/ 23 h 45"/>
                  <a:gd name="T32" fmla="*/ 23 w 25"/>
                  <a:gd name="T33" fmla="*/ 22 h 45"/>
                  <a:gd name="T34" fmla="*/ 22 w 25"/>
                  <a:gd name="T35" fmla="*/ 20 h 45"/>
                  <a:gd name="T36" fmla="*/ 19 w 25"/>
                  <a:gd name="T37" fmla="*/ 19 h 45"/>
                  <a:gd name="T38" fmla="*/ 18 w 25"/>
                  <a:gd name="T39" fmla="*/ 17 h 45"/>
                  <a:gd name="T40" fmla="*/ 16 w 25"/>
                  <a:gd name="T41" fmla="*/ 16 h 45"/>
                  <a:gd name="T42" fmla="*/ 16 w 25"/>
                  <a:gd name="T43" fmla="*/ 14 h 45"/>
                  <a:gd name="T44" fmla="*/ 15 w 25"/>
                  <a:gd name="T45" fmla="*/ 14 h 45"/>
                  <a:gd name="T46" fmla="*/ 14 w 25"/>
                  <a:gd name="T47" fmla="*/ 15 h 45"/>
                  <a:gd name="T48" fmla="*/ 13 w 25"/>
                  <a:gd name="T49" fmla="*/ 14 h 45"/>
                  <a:gd name="T50" fmla="*/ 12 w 25"/>
                  <a:gd name="T51" fmla="*/ 14 h 45"/>
                  <a:gd name="T52" fmla="*/ 12 w 25"/>
                  <a:gd name="T53" fmla="*/ 13 h 45"/>
                  <a:gd name="T54" fmla="*/ 13 w 25"/>
                  <a:gd name="T55" fmla="*/ 13 h 45"/>
                  <a:gd name="T56" fmla="*/ 17 w 25"/>
                  <a:gd name="T57" fmla="*/ 4 h 45"/>
                  <a:gd name="T58" fmla="*/ 15 w 25"/>
                  <a:gd name="T59" fmla="*/ 3 h 45"/>
                  <a:gd name="T60" fmla="*/ 7 w 25"/>
                  <a:gd name="T61" fmla="*/ 18 h 45"/>
                  <a:gd name="T62" fmla="*/ 5 w 25"/>
                  <a:gd name="T63" fmla="*/ 27 h 45"/>
                  <a:gd name="T64" fmla="*/ 2 w 25"/>
                  <a:gd name="T65" fmla="*/ 39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5" h="45">
                    <a:moveTo>
                      <a:pt x="13" y="45"/>
                    </a:moveTo>
                    <a:cubicBezTo>
                      <a:pt x="0" y="41"/>
                      <a:pt x="0" y="41"/>
                      <a:pt x="0" y="41"/>
                    </a:cubicBezTo>
                    <a:cubicBezTo>
                      <a:pt x="0" y="39"/>
                      <a:pt x="0" y="39"/>
                      <a:pt x="0" y="39"/>
                    </a:cubicBezTo>
                    <a:cubicBezTo>
                      <a:pt x="0" y="37"/>
                      <a:pt x="1" y="36"/>
                      <a:pt x="2" y="34"/>
                    </a:cubicBezTo>
                    <a:cubicBezTo>
                      <a:pt x="3" y="30"/>
                      <a:pt x="3" y="30"/>
                      <a:pt x="3" y="27"/>
                    </a:cubicBezTo>
                    <a:cubicBezTo>
                      <a:pt x="2" y="27"/>
                      <a:pt x="2" y="27"/>
                      <a:pt x="2" y="27"/>
                    </a:cubicBezTo>
                    <a:cubicBezTo>
                      <a:pt x="2" y="24"/>
                      <a:pt x="3" y="23"/>
                      <a:pt x="5" y="17"/>
                    </a:cubicBezTo>
                    <a:cubicBezTo>
                      <a:pt x="6" y="16"/>
                      <a:pt x="7" y="14"/>
                      <a:pt x="8" y="11"/>
                    </a:cubicBezTo>
                    <a:cubicBezTo>
                      <a:pt x="13" y="2"/>
                      <a:pt x="13" y="2"/>
                      <a:pt x="13" y="2"/>
                    </a:cubicBezTo>
                    <a:cubicBezTo>
                      <a:pt x="13" y="1"/>
                      <a:pt x="15" y="0"/>
                      <a:pt x="16" y="0"/>
                    </a:cubicBezTo>
                    <a:cubicBezTo>
                      <a:pt x="17" y="0"/>
                      <a:pt x="18" y="1"/>
                      <a:pt x="19" y="2"/>
                    </a:cubicBezTo>
                    <a:cubicBezTo>
                      <a:pt x="20" y="3"/>
                      <a:pt x="20" y="4"/>
                      <a:pt x="19" y="5"/>
                    </a:cubicBezTo>
                    <a:cubicBezTo>
                      <a:pt x="16" y="12"/>
                      <a:pt x="16" y="12"/>
                      <a:pt x="16" y="12"/>
                    </a:cubicBezTo>
                    <a:cubicBezTo>
                      <a:pt x="16" y="12"/>
                      <a:pt x="17" y="12"/>
                      <a:pt x="17" y="12"/>
                    </a:cubicBezTo>
                    <a:cubicBezTo>
                      <a:pt x="18" y="13"/>
                      <a:pt x="19" y="14"/>
                      <a:pt x="19" y="15"/>
                    </a:cubicBezTo>
                    <a:cubicBezTo>
                      <a:pt x="20" y="15"/>
                      <a:pt x="21" y="16"/>
                      <a:pt x="21" y="16"/>
                    </a:cubicBezTo>
                    <a:cubicBezTo>
                      <a:pt x="22" y="17"/>
                      <a:pt x="22" y="17"/>
                      <a:pt x="22" y="18"/>
                    </a:cubicBezTo>
                    <a:cubicBezTo>
                      <a:pt x="23" y="18"/>
                      <a:pt x="24" y="19"/>
                      <a:pt x="25" y="20"/>
                    </a:cubicBezTo>
                    <a:cubicBezTo>
                      <a:pt x="25" y="20"/>
                      <a:pt x="25" y="21"/>
                      <a:pt x="25" y="22"/>
                    </a:cubicBezTo>
                    <a:cubicBezTo>
                      <a:pt x="25" y="23"/>
                      <a:pt x="25" y="23"/>
                      <a:pt x="25" y="23"/>
                    </a:cubicBezTo>
                    <a:cubicBezTo>
                      <a:pt x="25" y="23"/>
                      <a:pt x="24" y="24"/>
                      <a:pt x="24" y="24"/>
                    </a:cubicBezTo>
                    <a:cubicBezTo>
                      <a:pt x="22" y="30"/>
                      <a:pt x="22" y="30"/>
                      <a:pt x="22" y="30"/>
                    </a:cubicBezTo>
                    <a:cubicBezTo>
                      <a:pt x="21" y="32"/>
                      <a:pt x="21" y="33"/>
                      <a:pt x="19" y="34"/>
                    </a:cubicBezTo>
                    <a:cubicBezTo>
                      <a:pt x="18" y="35"/>
                      <a:pt x="18" y="35"/>
                      <a:pt x="18" y="36"/>
                    </a:cubicBezTo>
                    <a:cubicBezTo>
                      <a:pt x="15" y="44"/>
                      <a:pt x="15" y="44"/>
                      <a:pt x="15" y="44"/>
                    </a:cubicBezTo>
                    <a:lnTo>
                      <a:pt x="13" y="45"/>
                    </a:lnTo>
                    <a:close/>
                    <a:moveTo>
                      <a:pt x="2" y="39"/>
                    </a:moveTo>
                    <a:cubicBezTo>
                      <a:pt x="13" y="43"/>
                      <a:pt x="13" y="43"/>
                      <a:pt x="13" y="43"/>
                    </a:cubicBezTo>
                    <a:cubicBezTo>
                      <a:pt x="15" y="35"/>
                      <a:pt x="15" y="35"/>
                      <a:pt x="15" y="35"/>
                    </a:cubicBezTo>
                    <a:cubicBezTo>
                      <a:pt x="16" y="34"/>
                      <a:pt x="16" y="33"/>
                      <a:pt x="17" y="33"/>
                    </a:cubicBezTo>
                    <a:cubicBezTo>
                      <a:pt x="19" y="31"/>
                      <a:pt x="19" y="31"/>
                      <a:pt x="20" y="29"/>
                    </a:cubicBezTo>
                    <a:cubicBezTo>
                      <a:pt x="22" y="23"/>
                      <a:pt x="22" y="23"/>
                      <a:pt x="22" y="23"/>
                    </a:cubicBezTo>
                    <a:cubicBezTo>
                      <a:pt x="22" y="23"/>
                      <a:pt x="23" y="22"/>
                      <a:pt x="23" y="22"/>
                    </a:cubicBezTo>
                    <a:cubicBezTo>
                      <a:pt x="23" y="22"/>
                      <a:pt x="23" y="22"/>
                      <a:pt x="23" y="22"/>
                    </a:cubicBezTo>
                    <a:cubicBezTo>
                      <a:pt x="23" y="21"/>
                      <a:pt x="23" y="21"/>
                      <a:pt x="23" y="21"/>
                    </a:cubicBezTo>
                    <a:cubicBezTo>
                      <a:pt x="23" y="21"/>
                      <a:pt x="22" y="20"/>
                      <a:pt x="22" y="20"/>
                    </a:cubicBezTo>
                    <a:cubicBezTo>
                      <a:pt x="21" y="20"/>
                      <a:pt x="21" y="20"/>
                      <a:pt x="21" y="20"/>
                    </a:cubicBezTo>
                    <a:cubicBezTo>
                      <a:pt x="19" y="19"/>
                      <a:pt x="19" y="19"/>
                      <a:pt x="19" y="19"/>
                    </a:cubicBezTo>
                    <a:cubicBezTo>
                      <a:pt x="20" y="18"/>
                      <a:pt x="20" y="18"/>
                      <a:pt x="19" y="18"/>
                    </a:cubicBezTo>
                    <a:cubicBezTo>
                      <a:pt x="19" y="17"/>
                      <a:pt x="19" y="17"/>
                      <a:pt x="18" y="17"/>
                    </a:cubicBezTo>
                    <a:cubicBezTo>
                      <a:pt x="16" y="16"/>
                      <a:pt x="16" y="16"/>
                      <a:pt x="16" y="16"/>
                    </a:cubicBezTo>
                    <a:cubicBezTo>
                      <a:pt x="16" y="16"/>
                      <a:pt x="16" y="16"/>
                      <a:pt x="16" y="16"/>
                    </a:cubicBezTo>
                    <a:cubicBezTo>
                      <a:pt x="16" y="16"/>
                      <a:pt x="16" y="15"/>
                      <a:pt x="16" y="15"/>
                    </a:cubicBezTo>
                    <a:cubicBezTo>
                      <a:pt x="16" y="15"/>
                      <a:pt x="16" y="15"/>
                      <a:pt x="16" y="14"/>
                    </a:cubicBezTo>
                    <a:cubicBezTo>
                      <a:pt x="16" y="14"/>
                      <a:pt x="15" y="14"/>
                      <a:pt x="15" y="14"/>
                    </a:cubicBezTo>
                    <a:cubicBezTo>
                      <a:pt x="15" y="14"/>
                      <a:pt x="15" y="14"/>
                      <a:pt x="15" y="14"/>
                    </a:cubicBezTo>
                    <a:cubicBezTo>
                      <a:pt x="14" y="15"/>
                      <a:pt x="14" y="15"/>
                      <a:pt x="14" y="15"/>
                    </a:cubicBezTo>
                    <a:cubicBezTo>
                      <a:pt x="14" y="15"/>
                      <a:pt x="14" y="15"/>
                      <a:pt x="14" y="15"/>
                    </a:cubicBezTo>
                    <a:cubicBezTo>
                      <a:pt x="13" y="14"/>
                      <a:pt x="13" y="14"/>
                      <a:pt x="13" y="14"/>
                    </a:cubicBezTo>
                    <a:cubicBezTo>
                      <a:pt x="13" y="14"/>
                      <a:pt x="13" y="14"/>
                      <a:pt x="13" y="14"/>
                    </a:cubicBezTo>
                    <a:cubicBezTo>
                      <a:pt x="13" y="14"/>
                      <a:pt x="13" y="14"/>
                      <a:pt x="13" y="14"/>
                    </a:cubicBezTo>
                    <a:cubicBezTo>
                      <a:pt x="12" y="14"/>
                      <a:pt x="12" y="14"/>
                      <a:pt x="12" y="14"/>
                    </a:cubicBezTo>
                    <a:cubicBezTo>
                      <a:pt x="13" y="13"/>
                      <a:pt x="13" y="13"/>
                      <a:pt x="13" y="13"/>
                    </a:cubicBezTo>
                    <a:cubicBezTo>
                      <a:pt x="12" y="13"/>
                      <a:pt x="12" y="13"/>
                      <a:pt x="12" y="13"/>
                    </a:cubicBezTo>
                    <a:cubicBezTo>
                      <a:pt x="13" y="13"/>
                      <a:pt x="13" y="13"/>
                      <a:pt x="13" y="13"/>
                    </a:cubicBezTo>
                    <a:cubicBezTo>
                      <a:pt x="13" y="13"/>
                      <a:pt x="13" y="13"/>
                      <a:pt x="13" y="13"/>
                    </a:cubicBezTo>
                    <a:cubicBezTo>
                      <a:pt x="12" y="13"/>
                      <a:pt x="12" y="13"/>
                      <a:pt x="12" y="13"/>
                    </a:cubicBezTo>
                    <a:cubicBezTo>
                      <a:pt x="17" y="4"/>
                      <a:pt x="17" y="4"/>
                      <a:pt x="17" y="4"/>
                    </a:cubicBezTo>
                    <a:cubicBezTo>
                      <a:pt x="17" y="4"/>
                      <a:pt x="17" y="3"/>
                      <a:pt x="17" y="3"/>
                    </a:cubicBezTo>
                    <a:cubicBezTo>
                      <a:pt x="17" y="3"/>
                      <a:pt x="15" y="3"/>
                      <a:pt x="15" y="3"/>
                    </a:cubicBezTo>
                    <a:cubicBezTo>
                      <a:pt x="11" y="12"/>
                      <a:pt x="11" y="12"/>
                      <a:pt x="11" y="12"/>
                    </a:cubicBezTo>
                    <a:cubicBezTo>
                      <a:pt x="9" y="15"/>
                      <a:pt x="8" y="17"/>
                      <a:pt x="7" y="18"/>
                    </a:cubicBezTo>
                    <a:cubicBezTo>
                      <a:pt x="5" y="24"/>
                      <a:pt x="4" y="25"/>
                      <a:pt x="5" y="26"/>
                    </a:cubicBezTo>
                    <a:cubicBezTo>
                      <a:pt x="5" y="27"/>
                      <a:pt x="5" y="27"/>
                      <a:pt x="5" y="27"/>
                    </a:cubicBezTo>
                    <a:cubicBezTo>
                      <a:pt x="6" y="30"/>
                      <a:pt x="6" y="30"/>
                      <a:pt x="4" y="35"/>
                    </a:cubicBezTo>
                    <a:cubicBezTo>
                      <a:pt x="3" y="36"/>
                      <a:pt x="3" y="37"/>
                      <a:pt x="2"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67" name="Freeform 103"/>
              <p:cNvSpPr>
                <a:spLocks/>
              </p:cNvSpPr>
              <p:nvPr/>
            </p:nvSpPr>
            <p:spPr bwMode="auto">
              <a:xfrm>
                <a:off x="5745176" y="5953127"/>
                <a:ext cx="293688" cy="247650"/>
              </a:xfrm>
              <a:custGeom>
                <a:avLst/>
                <a:gdLst>
                  <a:gd name="T0" fmla="*/ 73 w 78"/>
                  <a:gd name="T1" fmla="*/ 13 h 66"/>
                  <a:gd name="T2" fmla="*/ 70 w 78"/>
                  <a:gd name="T3" fmla="*/ 9 h 66"/>
                  <a:gd name="T4" fmla="*/ 55 w 78"/>
                  <a:gd name="T5" fmla="*/ 0 h 66"/>
                  <a:gd name="T6" fmla="*/ 54 w 78"/>
                  <a:gd name="T7" fmla="*/ 12 h 66"/>
                  <a:gd name="T8" fmla="*/ 40 w 78"/>
                  <a:gd name="T9" fmla="*/ 38 h 66"/>
                  <a:gd name="T10" fmla="*/ 27 w 78"/>
                  <a:gd name="T11" fmla="*/ 12 h 66"/>
                  <a:gd name="T12" fmla="*/ 25 w 78"/>
                  <a:gd name="T13" fmla="*/ 0 h 66"/>
                  <a:gd name="T14" fmla="*/ 10 w 78"/>
                  <a:gd name="T15" fmla="*/ 9 h 66"/>
                  <a:gd name="T16" fmla="*/ 7 w 78"/>
                  <a:gd name="T17" fmla="*/ 13 h 66"/>
                  <a:gd name="T18" fmla="*/ 1 w 78"/>
                  <a:gd name="T19" fmla="*/ 28 h 66"/>
                  <a:gd name="T20" fmla="*/ 0 w 78"/>
                  <a:gd name="T21" fmla="*/ 35 h 66"/>
                  <a:gd name="T22" fmla="*/ 0 w 78"/>
                  <a:gd name="T23" fmla="*/ 66 h 66"/>
                  <a:gd name="T24" fmla="*/ 41 w 78"/>
                  <a:gd name="T25" fmla="*/ 66 h 66"/>
                  <a:gd name="T26" fmla="*/ 72 w 78"/>
                  <a:gd name="T27" fmla="*/ 66 h 66"/>
                  <a:gd name="T28" fmla="*/ 72 w 78"/>
                  <a:gd name="T29" fmla="*/ 23 h 66"/>
                  <a:gd name="T30" fmla="*/ 78 w 78"/>
                  <a:gd name="T31" fmla="*/ 32 h 66"/>
                  <a:gd name="T32" fmla="*/ 73 w 78"/>
                  <a:gd name="T33" fmla="*/ 13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8" h="66">
                    <a:moveTo>
                      <a:pt x="73" y="13"/>
                    </a:moveTo>
                    <a:cubicBezTo>
                      <a:pt x="73" y="11"/>
                      <a:pt x="72" y="10"/>
                      <a:pt x="70" y="9"/>
                    </a:cubicBezTo>
                    <a:cubicBezTo>
                      <a:pt x="55" y="0"/>
                      <a:pt x="55" y="0"/>
                      <a:pt x="55" y="0"/>
                    </a:cubicBezTo>
                    <a:cubicBezTo>
                      <a:pt x="54" y="12"/>
                      <a:pt x="54" y="12"/>
                      <a:pt x="54" y="12"/>
                    </a:cubicBezTo>
                    <a:cubicBezTo>
                      <a:pt x="40" y="38"/>
                      <a:pt x="40" y="38"/>
                      <a:pt x="40" y="38"/>
                    </a:cubicBezTo>
                    <a:cubicBezTo>
                      <a:pt x="27" y="12"/>
                      <a:pt x="27" y="12"/>
                      <a:pt x="27" y="12"/>
                    </a:cubicBezTo>
                    <a:cubicBezTo>
                      <a:pt x="25" y="0"/>
                      <a:pt x="25" y="0"/>
                      <a:pt x="25" y="0"/>
                    </a:cubicBezTo>
                    <a:cubicBezTo>
                      <a:pt x="10" y="9"/>
                      <a:pt x="10" y="9"/>
                      <a:pt x="10" y="9"/>
                    </a:cubicBezTo>
                    <a:cubicBezTo>
                      <a:pt x="9" y="10"/>
                      <a:pt x="8" y="11"/>
                      <a:pt x="7" y="13"/>
                    </a:cubicBezTo>
                    <a:cubicBezTo>
                      <a:pt x="1" y="28"/>
                      <a:pt x="1" y="28"/>
                      <a:pt x="1" y="28"/>
                    </a:cubicBezTo>
                    <a:cubicBezTo>
                      <a:pt x="0" y="30"/>
                      <a:pt x="0" y="33"/>
                      <a:pt x="0" y="35"/>
                    </a:cubicBezTo>
                    <a:cubicBezTo>
                      <a:pt x="0" y="66"/>
                      <a:pt x="0" y="66"/>
                      <a:pt x="0" y="66"/>
                    </a:cubicBezTo>
                    <a:cubicBezTo>
                      <a:pt x="41" y="66"/>
                      <a:pt x="41" y="66"/>
                      <a:pt x="41" y="66"/>
                    </a:cubicBezTo>
                    <a:cubicBezTo>
                      <a:pt x="72" y="66"/>
                      <a:pt x="72" y="66"/>
                      <a:pt x="72" y="66"/>
                    </a:cubicBezTo>
                    <a:cubicBezTo>
                      <a:pt x="72" y="23"/>
                      <a:pt x="72" y="23"/>
                      <a:pt x="72" y="23"/>
                    </a:cubicBezTo>
                    <a:cubicBezTo>
                      <a:pt x="78" y="32"/>
                      <a:pt x="78" y="32"/>
                      <a:pt x="78" y="32"/>
                    </a:cubicBezTo>
                    <a:lnTo>
                      <a:pt x="73"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68" name="Freeform 104"/>
              <p:cNvSpPr>
                <a:spLocks/>
              </p:cNvSpPr>
              <p:nvPr/>
            </p:nvSpPr>
            <p:spPr bwMode="auto">
              <a:xfrm>
                <a:off x="5805501" y="5805490"/>
                <a:ext cx="26988" cy="76200"/>
              </a:xfrm>
              <a:custGeom>
                <a:avLst/>
                <a:gdLst>
                  <a:gd name="T0" fmla="*/ 5 w 7"/>
                  <a:gd name="T1" fmla="*/ 20 h 20"/>
                  <a:gd name="T2" fmla="*/ 4 w 7"/>
                  <a:gd name="T3" fmla="*/ 20 h 20"/>
                  <a:gd name="T4" fmla="*/ 1 w 7"/>
                  <a:gd name="T5" fmla="*/ 15 h 20"/>
                  <a:gd name="T6" fmla="*/ 3 w 7"/>
                  <a:gd name="T7" fmla="*/ 0 h 20"/>
                  <a:gd name="T8" fmla="*/ 6 w 7"/>
                  <a:gd name="T9" fmla="*/ 1 h 20"/>
                  <a:gd name="T10" fmla="*/ 5 w 7"/>
                  <a:gd name="T11" fmla="*/ 3 h 20"/>
                  <a:gd name="T12" fmla="*/ 4 w 7"/>
                  <a:gd name="T13" fmla="*/ 3 h 20"/>
                  <a:gd name="T14" fmla="*/ 4 w 7"/>
                  <a:gd name="T15" fmla="*/ 14 h 20"/>
                  <a:gd name="T16" fmla="*/ 5 w 7"/>
                  <a:gd name="T17" fmla="*/ 18 h 20"/>
                  <a:gd name="T18" fmla="*/ 6 w 7"/>
                  <a:gd name="T19" fmla="*/ 18 h 20"/>
                  <a:gd name="T20" fmla="*/ 7 w 7"/>
                  <a:gd name="T21" fmla="*/ 20 h 20"/>
                  <a:gd name="T22" fmla="*/ 5 w 7"/>
                  <a:gd name="T23"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 h="20">
                    <a:moveTo>
                      <a:pt x="5" y="20"/>
                    </a:moveTo>
                    <a:cubicBezTo>
                      <a:pt x="5" y="20"/>
                      <a:pt x="5" y="20"/>
                      <a:pt x="4" y="20"/>
                    </a:cubicBezTo>
                    <a:cubicBezTo>
                      <a:pt x="3" y="20"/>
                      <a:pt x="2" y="18"/>
                      <a:pt x="1" y="15"/>
                    </a:cubicBezTo>
                    <a:cubicBezTo>
                      <a:pt x="0" y="7"/>
                      <a:pt x="0" y="2"/>
                      <a:pt x="3" y="0"/>
                    </a:cubicBezTo>
                    <a:cubicBezTo>
                      <a:pt x="4" y="0"/>
                      <a:pt x="5" y="0"/>
                      <a:pt x="6" y="1"/>
                    </a:cubicBezTo>
                    <a:cubicBezTo>
                      <a:pt x="5" y="3"/>
                      <a:pt x="5" y="3"/>
                      <a:pt x="5" y="3"/>
                    </a:cubicBezTo>
                    <a:cubicBezTo>
                      <a:pt x="5" y="3"/>
                      <a:pt x="4" y="2"/>
                      <a:pt x="4" y="3"/>
                    </a:cubicBezTo>
                    <a:cubicBezTo>
                      <a:pt x="2" y="3"/>
                      <a:pt x="2" y="7"/>
                      <a:pt x="4" y="14"/>
                    </a:cubicBezTo>
                    <a:cubicBezTo>
                      <a:pt x="4" y="18"/>
                      <a:pt x="5" y="18"/>
                      <a:pt x="5" y="18"/>
                    </a:cubicBezTo>
                    <a:cubicBezTo>
                      <a:pt x="5" y="18"/>
                      <a:pt x="6" y="18"/>
                      <a:pt x="6" y="18"/>
                    </a:cubicBezTo>
                    <a:cubicBezTo>
                      <a:pt x="7" y="20"/>
                      <a:pt x="7" y="20"/>
                      <a:pt x="7" y="20"/>
                    </a:cubicBezTo>
                    <a:cubicBezTo>
                      <a:pt x="7" y="20"/>
                      <a:pt x="6" y="20"/>
                      <a:pt x="5"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69" name="Freeform 105"/>
              <p:cNvSpPr>
                <a:spLocks/>
              </p:cNvSpPr>
              <p:nvPr/>
            </p:nvSpPr>
            <p:spPr bwMode="auto">
              <a:xfrm>
                <a:off x="5846776" y="5918202"/>
                <a:ext cx="98425" cy="65088"/>
              </a:xfrm>
              <a:custGeom>
                <a:avLst/>
                <a:gdLst>
                  <a:gd name="T0" fmla="*/ 13 w 26"/>
                  <a:gd name="T1" fmla="*/ 17 h 17"/>
                  <a:gd name="T2" fmla="*/ 8 w 26"/>
                  <a:gd name="T3" fmla="*/ 15 h 17"/>
                  <a:gd name="T4" fmla="*/ 3 w 26"/>
                  <a:gd name="T5" fmla="*/ 11 h 17"/>
                  <a:gd name="T6" fmla="*/ 0 w 26"/>
                  <a:gd name="T7" fmla="*/ 5 h 17"/>
                  <a:gd name="T8" fmla="*/ 0 w 26"/>
                  <a:gd name="T9" fmla="*/ 1 h 17"/>
                  <a:gd name="T10" fmla="*/ 3 w 26"/>
                  <a:gd name="T11" fmla="*/ 1 h 17"/>
                  <a:gd name="T12" fmla="*/ 3 w 26"/>
                  <a:gd name="T13" fmla="*/ 5 h 17"/>
                  <a:gd name="T14" fmla="*/ 5 w 26"/>
                  <a:gd name="T15" fmla="*/ 9 h 17"/>
                  <a:gd name="T16" fmla="*/ 10 w 26"/>
                  <a:gd name="T17" fmla="*/ 13 h 17"/>
                  <a:gd name="T18" fmla="*/ 17 w 26"/>
                  <a:gd name="T19" fmla="*/ 13 h 17"/>
                  <a:gd name="T20" fmla="*/ 21 w 26"/>
                  <a:gd name="T21" fmla="*/ 9 h 17"/>
                  <a:gd name="T22" fmla="*/ 23 w 26"/>
                  <a:gd name="T23" fmla="*/ 5 h 17"/>
                  <a:gd name="T24" fmla="*/ 23 w 26"/>
                  <a:gd name="T25" fmla="*/ 0 h 17"/>
                  <a:gd name="T26" fmla="*/ 26 w 26"/>
                  <a:gd name="T27" fmla="*/ 0 h 17"/>
                  <a:gd name="T28" fmla="*/ 26 w 26"/>
                  <a:gd name="T29" fmla="*/ 5 h 17"/>
                  <a:gd name="T30" fmla="*/ 23 w 26"/>
                  <a:gd name="T31" fmla="*/ 11 h 17"/>
                  <a:gd name="T32" fmla="*/ 18 w 26"/>
                  <a:gd name="T33" fmla="*/ 15 h 17"/>
                  <a:gd name="T34" fmla="*/ 13 w 26"/>
                  <a:gd name="T35"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 h="17">
                    <a:moveTo>
                      <a:pt x="13" y="17"/>
                    </a:moveTo>
                    <a:cubicBezTo>
                      <a:pt x="11" y="17"/>
                      <a:pt x="10" y="16"/>
                      <a:pt x="8" y="15"/>
                    </a:cubicBezTo>
                    <a:cubicBezTo>
                      <a:pt x="3" y="11"/>
                      <a:pt x="3" y="11"/>
                      <a:pt x="3" y="11"/>
                    </a:cubicBezTo>
                    <a:cubicBezTo>
                      <a:pt x="1" y="10"/>
                      <a:pt x="0" y="8"/>
                      <a:pt x="0" y="5"/>
                    </a:cubicBezTo>
                    <a:cubicBezTo>
                      <a:pt x="0" y="1"/>
                      <a:pt x="0" y="1"/>
                      <a:pt x="0" y="1"/>
                    </a:cubicBezTo>
                    <a:cubicBezTo>
                      <a:pt x="3" y="1"/>
                      <a:pt x="3" y="1"/>
                      <a:pt x="3" y="1"/>
                    </a:cubicBezTo>
                    <a:cubicBezTo>
                      <a:pt x="3" y="5"/>
                      <a:pt x="3" y="5"/>
                      <a:pt x="3" y="5"/>
                    </a:cubicBezTo>
                    <a:cubicBezTo>
                      <a:pt x="3" y="7"/>
                      <a:pt x="3" y="8"/>
                      <a:pt x="5" y="9"/>
                    </a:cubicBezTo>
                    <a:cubicBezTo>
                      <a:pt x="10" y="13"/>
                      <a:pt x="10" y="13"/>
                      <a:pt x="10" y="13"/>
                    </a:cubicBezTo>
                    <a:cubicBezTo>
                      <a:pt x="12" y="15"/>
                      <a:pt x="15" y="15"/>
                      <a:pt x="17" y="13"/>
                    </a:cubicBezTo>
                    <a:cubicBezTo>
                      <a:pt x="21" y="9"/>
                      <a:pt x="21" y="9"/>
                      <a:pt x="21" y="9"/>
                    </a:cubicBezTo>
                    <a:cubicBezTo>
                      <a:pt x="23" y="8"/>
                      <a:pt x="23" y="7"/>
                      <a:pt x="23" y="5"/>
                    </a:cubicBezTo>
                    <a:cubicBezTo>
                      <a:pt x="23" y="0"/>
                      <a:pt x="23" y="0"/>
                      <a:pt x="23" y="0"/>
                    </a:cubicBezTo>
                    <a:cubicBezTo>
                      <a:pt x="26" y="0"/>
                      <a:pt x="26" y="0"/>
                      <a:pt x="26" y="0"/>
                    </a:cubicBezTo>
                    <a:cubicBezTo>
                      <a:pt x="26" y="5"/>
                      <a:pt x="26" y="5"/>
                      <a:pt x="26" y="5"/>
                    </a:cubicBezTo>
                    <a:cubicBezTo>
                      <a:pt x="26" y="8"/>
                      <a:pt x="25" y="10"/>
                      <a:pt x="23" y="11"/>
                    </a:cubicBezTo>
                    <a:cubicBezTo>
                      <a:pt x="18" y="15"/>
                      <a:pt x="18" y="15"/>
                      <a:pt x="18" y="15"/>
                    </a:cubicBezTo>
                    <a:cubicBezTo>
                      <a:pt x="17" y="16"/>
                      <a:pt x="15" y="17"/>
                      <a:pt x="13"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70" name="Freeform 106"/>
              <p:cNvSpPr>
                <a:spLocks noEditPoints="1"/>
              </p:cNvSpPr>
              <p:nvPr/>
            </p:nvSpPr>
            <p:spPr bwMode="auto">
              <a:xfrm>
                <a:off x="5819788" y="5722940"/>
                <a:ext cx="150813" cy="222250"/>
              </a:xfrm>
              <a:custGeom>
                <a:avLst/>
                <a:gdLst>
                  <a:gd name="T0" fmla="*/ 20 w 40"/>
                  <a:gd name="T1" fmla="*/ 59 h 59"/>
                  <a:gd name="T2" fmla="*/ 0 w 40"/>
                  <a:gd name="T3" fmla="*/ 29 h 59"/>
                  <a:gd name="T4" fmla="*/ 20 w 40"/>
                  <a:gd name="T5" fmla="*/ 0 h 59"/>
                  <a:gd name="T6" fmla="*/ 40 w 40"/>
                  <a:gd name="T7" fmla="*/ 29 h 59"/>
                  <a:gd name="T8" fmla="*/ 20 w 40"/>
                  <a:gd name="T9" fmla="*/ 59 h 59"/>
                  <a:gd name="T10" fmla="*/ 20 w 40"/>
                  <a:gd name="T11" fmla="*/ 2 h 59"/>
                  <a:gd name="T12" fmla="*/ 2 w 40"/>
                  <a:gd name="T13" fmla="*/ 29 h 59"/>
                  <a:gd name="T14" fmla="*/ 20 w 40"/>
                  <a:gd name="T15" fmla="*/ 57 h 59"/>
                  <a:gd name="T16" fmla="*/ 37 w 40"/>
                  <a:gd name="T17" fmla="*/ 29 h 59"/>
                  <a:gd name="T18" fmla="*/ 20 w 40"/>
                  <a:gd name="T19" fmla="*/ 2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 h="59">
                    <a:moveTo>
                      <a:pt x="20" y="59"/>
                    </a:moveTo>
                    <a:cubicBezTo>
                      <a:pt x="8" y="59"/>
                      <a:pt x="0" y="47"/>
                      <a:pt x="0" y="29"/>
                    </a:cubicBezTo>
                    <a:cubicBezTo>
                      <a:pt x="0" y="8"/>
                      <a:pt x="6" y="0"/>
                      <a:pt x="20" y="0"/>
                    </a:cubicBezTo>
                    <a:cubicBezTo>
                      <a:pt x="34" y="0"/>
                      <a:pt x="40" y="8"/>
                      <a:pt x="40" y="29"/>
                    </a:cubicBezTo>
                    <a:cubicBezTo>
                      <a:pt x="40" y="47"/>
                      <a:pt x="32" y="59"/>
                      <a:pt x="20" y="59"/>
                    </a:cubicBezTo>
                    <a:close/>
                    <a:moveTo>
                      <a:pt x="20" y="2"/>
                    </a:moveTo>
                    <a:cubicBezTo>
                      <a:pt x="9" y="2"/>
                      <a:pt x="2" y="6"/>
                      <a:pt x="2" y="29"/>
                    </a:cubicBezTo>
                    <a:cubicBezTo>
                      <a:pt x="2" y="46"/>
                      <a:pt x="9" y="57"/>
                      <a:pt x="20" y="57"/>
                    </a:cubicBezTo>
                    <a:cubicBezTo>
                      <a:pt x="30" y="57"/>
                      <a:pt x="37" y="46"/>
                      <a:pt x="37" y="29"/>
                    </a:cubicBezTo>
                    <a:cubicBezTo>
                      <a:pt x="37" y="6"/>
                      <a:pt x="31" y="2"/>
                      <a:pt x="2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71" name="Freeform 107"/>
              <p:cNvSpPr>
                <a:spLocks/>
              </p:cNvSpPr>
              <p:nvPr/>
            </p:nvSpPr>
            <p:spPr bwMode="auto">
              <a:xfrm>
                <a:off x="5956314" y="5805490"/>
                <a:ext cx="33338" cy="76200"/>
              </a:xfrm>
              <a:custGeom>
                <a:avLst/>
                <a:gdLst>
                  <a:gd name="T0" fmla="*/ 3 w 9"/>
                  <a:gd name="T1" fmla="*/ 20 h 20"/>
                  <a:gd name="T2" fmla="*/ 1 w 9"/>
                  <a:gd name="T3" fmla="*/ 19 h 20"/>
                  <a:gd name="T4" fmla="*/ 0 w 9"/>
                  <a:gd name="T5" fmla="*/ 19 h 20"/>
                  <a:gd name="T6" fmla="*/ 0 w 9"/>
                  <a:gd name="T7" fmla="*/ 18 h 20"/>
                  <a:gd name="T8" fmla="*/ 2 w 9"/>
                  <a:gd name="T9" fmla="*/ 18 h 20"/>
                  <a:gd name="T10" fmla="*/ 2 w 9"/>
                  <a:gd name="T11" fmla="*/ 18 h 20"/>
                  <a:gd name="T12" fmla="*/ 3 w 9"/>
                  <a:gd name="T13" fmla="*/ 18 h 20"/>
                  <a:gd name="T14" fmla="*/ 4 w 9"/>
                  <a:gd name="T15" fmla="*/ 14 h 20"/>
                  <a:gd name="T16" fmla="*/ 4 w 9"/>
                  <a:gd name="T17" fmla="*/ 3 h 20"/>
                  <a:gd name="T18" fmla="*/ 3 w 9"/>
                  <a:gd name="T19" fmla="*/ 3 h 20"/>
                  <a:gd name="T20" fmla="*/ 1 w 9"/>
                  <a:gd name="T21" fmla="*/ 1 h 20"/>
                  <a:gd name="T22" fmla="*/ 5 w 9"/>
                  <a:gd name="T23" fmla="*/ 0 h 20"/>
                  <a:gd name="T24" fmla="*/ 7 w 9"/>
                  <a:gd name="T25" fmla="*/ 15 h 20"/>
                  <a:gd name="T26" fmla="*/ 4 w 9"/>
                  <a:gd name="T27" fmla="*/ 20 h 20"/>
                  <a:gd name="T28" fmla="*/ 3 w 9"/>
                  <a:gd name="T29"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 h="20">
                    <a:moveTo>
                      <a:pt x="3" y="20"/>
                    </a:moveTo>
                    <a:cubicBezTo>
                      <a:pt x="2" y="20"/>
                      <a:pt x="1" y="20"/>
                      <a:pt x="1" y="19"/>
                    </a:cubicBezTo>
                    <a:cubicBezTo>
                      <a:pt x="0" y="19"/>
                      <a:pt x="0" y="19"/>
                      <a:pt x="0" y="19"/>
                    </a:cubicBezTo>
                    <a:cubicBezTo>
                      <a:pt x="0" y="18"/>
                      <a:pt x="0" y="18"/>
                      <a:pt x="0" y="18"/>
                    </a:cubicBezTo>
                    <a:cubicBezTo>
                      <a:pt x="2" y="18"/>
                      <a:pt x="2" y="18"/>
                      <a:pt x="2" y="18"/>
                    </a:cubicBezTo>
                    <a:cubicBezTo>
                      <a:pt x="2" y="18"/>
                      <a:pt x="2" y="18"/>
                      <a:pt x="2" y="18"/>
                    </a:cubicBezTo>
                    <a:cubicBezTo>
                      <a:pt x="2" y="18"/>
                      <a:pt x="3" y="18"/>
                      <a:pt x="3" y="18"/>
                    </a:cubicBezTo>
                    <a:cubicBezTo>
                      <a:pt x="3" y="18"/>
                      <a:pt x="4" y="18"/>
                      <a:pt x="4" y="14"/>
                    </a:cubicBezTo>
                    <a:cubicBezTo>
                      <a:pt x="6" y="7"/>
                      <a:pt x="6" y="3"/>
                      <a:pt x="4" y="3"/>
                    </a:cubicBezTo>
                    <a:cubicBezTo>
                      <a:pt x="4" y="2"/>
                      <a:pt x="3" y="3"/>
                      <a:pt x="3" y="3"/>
                    </a:cubicBezTo>
                    <a:cubicBezTo>
                      <a:pt x="1" y="1"/>
                      <a:pt x="1" y="1"/>
                      <a:pt x="1" y="1"/>
                    </a:cubicBezTo>
                    <a:cubicBezTo>
                      <a:pt x="2" y="0"/>
                      <a:pt x="3" y="0"/>
                      <a:pt x="5" y="0"/>
                    </a:cubicBezTo>
                    <a:cubicBezTo>
                      <a:pt x="9" y="2"/>
                      <a:pt x="8" y="7"/>
                      <a:pt x="7" y="15"/>
                    </a:cubicBezTo>
                    <a:cubicBezTo>
                      <a:pt x="6" y="18"/>
                      <a:pt x="5" y="20"/>
                      <a:pt x="4" y="20"/>
                    </a:cubicBezTo>
                    <a:cubicBezTo>
                      <a:pt x="3" y="20"/>
                      <a:pt x="3" y="20"/>
                      <a:pt x="3"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72" name="Freeform 108"/>
              <p:cNvSpPr>
                <a:spLocks/>
              </p:cNvSpPr>
              <p:nvPr/>
            </p:nvSpPr>
            <p:spPr bwMode="auto">
              <a:xfrm>
                <a:off x="5775338" y="5697540"/>
                <a:ext cx="252413" cy="157163"/>
              </a:xfrm>
              <a:custGeom>
                <a:avLst/>
                <a:gdLst>
                  <a:gd name="T0" fmla="*/ 14 w 67"/>
                  <a:gd name="T1" fmla="*/ 42 h 42"/>
                  <a:gd name="T2" fmla="*/ 29 w 67"/>
                  <a:gd name="T3" fmla="*/ 2 h 42"/>
                  <a:gd name="T4" fmla="*/ 40 w 67"/>
                  <a:gd name="T5" fmla="*/ 6 h 42"/>
                  <a:gd name="T6" fmla="*/ 50 w 67"/>
                  <a:gd name="T7" fmla="*/ 39 h 42"/>
                  <a:gd name="T8" fmla="*/ 45 w 67"/>
                  <a:gd name="T9" fmla="*/ 22 h 42"/>
                  <a:gd name="T10" fmla="*/ 40 w 67"/>
                  <a:gd name="T11" fmla="*/ 16 h 42"/>
                  <a:gd name="T12" fmla="*/ 28 w 67"/>
                  <a:gd name="T13" fmla="*/ 24 h 42"/>
                  <a:gd name="T14" fmla="*/ 14 w 67"/>
                  <a:gd name="T15" fmla="*/ 42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42">
                    <a:moveTo>
                      <a:pt x="14" y="42"/>
                    </a:moveTo>
                    <a:cubicBezTo>
                      <a:pt x="6" y="38"/>
                      <a:pt x="0" y="2"/>
                      <a:pt x="29" y="2"/>
                    </a:cubicBezTo>
                    <a:cubicBezTo>
                      <a:pt x="37" y="2"/>
                      <a:pt x="40" y="6"/>
                      <a:pt x="40" y="6"/>
                    </a:cubicBezTo>
                    <a:cubicBezTo>
                      <a:pt x="46" y="0"/>
                      <a:pt x="67" y="13"/>
                      <a:pt x="50" y="39"/>
                    </a:cubicBezTo>
                    <a:cubicBezTo>
                      <a:pt x="50" y="39"/>
                      <a:pt x="52" y="27"/>
                      <a:pt x="45" y="22"/>
                    </a:cubicBezTo>
                    <a:cubicBezTo>
                      <a:pt x="41" y="19"/>
                      <a:pt x="40" y="16"/>
                      <a:pt x="40" y="16"/>
                    </a:cubicBezTo>
                    <a:cubicBezTo>
                      <a:pt x="40" y="16"/>
                      <a:pt x="37" y="21"/>
                      <a:pt x="28" y="24"/>
                    </a:cubicBezTo>
                    <a:cubicBezTo>
                      <a:pt x="18" y="26"/>
                      <a:pt x="16" y="32"/>
                      <a:pt x="14"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73" name="Freeform 109"/>
              <p:cNvSpPr>
                <a:spLocks/>
              </p:cNvSpPr>
              <p:nvPr/>
            </p:nvSpPr>
            <p:spPr bwMode="auto">
              <a:xfrm>
                <a:off x="5880114" y="6024565"/>
                <a:ext cx="34925" cy="77788"/>
              </a:xfrm>
              <a:custGeom>
                <a:avLst/>
                <a:gdLst>
                  <a:gd name="T0" fmla="*/ 22 w 22"/>
                  <a:gd name="T1" fmla="*/ 45 h 49"/>
                  <a:gd name="T2" fmla="*/ 14 w 22"/>
                  <a:gd name="T3" fmla="*/ 0 h 49"/>
                  <a:gd name="T4" fmla="*/ 10 w 22"/>
                  <a:gd name="T5" fmla="*/ 0 h 49"/>
                  <a:gd name="T6" fmla="*/ 10 w 22"/>
                  <a:gd name="T7" fmla="*/ 0 h 49"/>
                  <a:gd name="T8" fmla="*/ 5 w 22"/>
                  <a:gd name="T9" fmla="*/ 0 h 49"/>
                  <a:gd name="T10" fmla="*/ 0 w 22"/>
                  <a:gd name="T11" fmla="*/ 45 h 49"/>
                  <a:gd name="T12" fmla="*/ 10 w 22"/>
                  <a:gd name="T13" fmla="*/ 49 h 49"/>
                  <a:gd name="T14" fmla="*/ 10 w 22"/>
                  <a:gd name="T15" fmla="*/ 49 h 49"/>
                  <a:gd name="T16" fmla="*/ 22 w 22"/>
                  <a:gd name="T17" fmla="*/ 45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49">
                    <a:moveTo>
                      <a:pt x="22" y="45"/>
                    </a:moveTo>
                    <a:lnTo>
                      <a:pt x="14" y="0"/>
                    </a:lnTo>
                    <a:lnTo>
                      <a:pt x="10" y="0"/>
                    </a:lnTo>
                    <a:lnTo>
                      <a:pt x="10" y="0"/>
                    </a:lnTo>
                    <a:lnTo>
                      <a:pt x="5" y="0"/>
                    </a:lnTo>
                    <a:lnTo>
                      <a:pt x="0" y="45"/>
                    </a:lnTo>
                    <a:lnTo>
                      <a:pt x="10" y="49"/>
                    </a:lnTo>
                    <a:lnTo>
                      <a:pt x="10" y="49"/>
                    </a:lnTo>
                    <a:lnTo>
                      <a:pt x="22"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74" name="Freeform 110"/>
              <p:cNvSpPr>
                <a:spLocks/>
              </p:cNvSpPr>
              <p:nvPr/>
            </p:nvSpPr>
            <p:spPr bwMode="auto">
              <a:xfrm>
                <a:off x="5876939" y="5986465"/>
                <a:ext cx="38100" cy="41275"/>
              </a:xfrm>
              <a:custGeom>
                <a:avLst/>
                <a:gdLst>
                  <a:gd name="T0" fmla="*/ 5 w 10"/>
                  <a:gd name="T1" fmla="*/ 11 h 11"/>
                  <a:gd name="T2" fmla="*/ 8 w 10"/>
                  <a:gd name="T3" fmla="*/ 9 h 11"/>
                  <a:gd name="T4" fmla="*/ 10 w 10"/>
                  <a:gd name="T5" fmla="*/ 6 h 11"/>
                  <a:gd name="T6" fmla="*/ 8 w 10"/>
                  <a:gd name="T7" fmla="*/ 2 h 11"/>
                  <a:gd name="T8" fmla="*/ 5 w 10"/>
                  <a:gd name="T9" fmla="*/ 0 h 11"/>
                  <a:gd name="T10" fmla="*/ 5 w 10"/>
                  <a:gd name="T11" fmla="*/ 0 h 11"/>
                  <a:gd name="T12" fmla="*/ 5 w 10"/>
                  <a:gd name="T13" fmla="*/ 0 h 11"/>
                  <a:gd name="T14" fmla="*/ 5 w 10"/>
                  <a:gd name="T15" fmla="*/ 0 h 11"/>
                  <a:gd name="T16" fmla="*/ 2 w 10"/>
                  <a:gd name="T17" fmla="*/ 2 h 11"/>
                  <a:gd name="T18" fmla="*/ 1 w 10"/>
                  <a:gd name="T19" fmla="*/ 6 h 11"/>
                  <a:gd name="T20" fmla="*/ 2 w 10"/>
                  <a:gd name="T21" fmla="*/ 9 h 11"/>
                  <a:gd name="T22" fmla="*/ 5 w 10"/>
                  <a:gd name="T23" fmla="*/ 11 h 11"/>
                  <a:gd name="T24" fmla="*/ 5 w 10"/>
                  <a:gd name="T25" fmla="*/ 11 h 11"/>
                  <a:gd name="T26" fmla="*/ 5 w 10"/>
                  <a:gd name="T27" fmla="*/ 11 h 11"/>
                  <a:gd name="T28" fmla="*/ 5 w 10"/>
                  <a:gd name="T29"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 h="11">
                    <a:moveTo>
                      <a:pt x="5" y="11"/>
                    </a:moveTo>
                    <a:cubicBezTo>
                      <a:pt x="8" y="9"/>
                      <a:pt x="8" y="9"/>
                      <a:pt x="8" y="9"/>
                    </a:cubicBezTo>
                    <a:cubicBezTo>
                      <a:pt x="10" y="8"/>
                      <a:pt x="10" y="7"/>
                      <a:pt x="10" y="6"/>
                    </a:cubicBezTo>
                    <a:cubicBezTo>
                      <a:pt x="8" y="2"/>
                      <a:pt x="8" y="2"/>
                      <a:pt x="8" y="2"/>
                    </a:cubicBezTo>
                    <a:cubicBezTo>
                      <a:pt x="8" y="1"/>
                      <a:pt x="7" y="0"/>
                      <a:pt x="5" y="0"/>
                    </a:cubicBezTo>
                    <a:cubicBezTo>
                      <a:pt x="5" y="0"/>
                      <a:pt x="5" y="0"/>
                      <a:pt x="5" y="0"/>
                    </a:cubicBezTo>
                    <a:cubicBezTo>
                      <a:pt x="5" y="0"/>
                      <a:pt x="5" y="0"/>
                      <a:pt x="5" y="0"/>
                    </a:cubicBezTo>
                    <a:cubicBezTo>
                      <a:pt x="5" y="0"/>
                      <a:pt x="5" y="0"/>
                      <a:pt x="5" y="0"/>
                    </a:cubicBezTo>
                    <a:cubicBezTo>
                      <a:pt x="4" y="0"/>
                      <a:pt x="3" y="1"/>
                      <a:pt x="2" y="2"/>
                    </a:cubicBezTo>
                    <a:cubicBezTo>
                      <a:pt x="1" y="6"/>
                      <a:pt x="1" y="6"/>
                      <a:pt x="1" y="6"/>
                    </a:cubicBezTo>
                    <a:cubicBezTo>
                      <a:pt x="0" y="7"/>
                      <a:pt x="1" y="8"/>
                      <a:pt x="2" y="9"/>
                    </a:cubicBezTo>
                    <a:cubicBezTo>
                      <a:pt x="5" y="11"/>
                      <a:pt x="5" y="11"/>
                      <a:pt x="5" y="11"/>
                    </a:cubicBezTo>
                    <a:cubicBezTo>
                      <a:pt x="5" y="11"/>
                      <a:pt x="5" y="11"/>
                      <a:pt x="5" y="11"/>
                    </a:cubicBezTo>
                    <a:cubicBezTo>
                      <a:pt x="5" y="11"/>
                      <a:pt x="5" y="11"/>
                      <a:pt x="5" y="11"/>
                    </a:cubicBezTo>
                    <a:cubicBezTo>
                      <a:pt x="5" y="11"/>
                      <a:pt x="5" y="11"/>
                      <a:pt x="5"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75" name="Freeform 111"/>
              <p:cNvSpPr>
                <a:spLocks/>
              </p:cNvSpPr>
              <p:nvPr/>
            </p:nvSpPr>
            <p:spPr bwMode="auto">
              <a:xfrm>
                <a:off x="6000764" y="5989640"/>
                <a:ext cx="142875" cy="214313"/>
              </a:xfrm>
              <a:custGeom>
                <a:avLst/>
                <a:gdLst>
                  <a:gd name="T0" fmla="*/ 21 w 38"/>
                  <a:gd name="T1" fmla="*/ 4 h 57"/>
                  <a:gd name="T2" fmla="*/ 14 w 38"/>
                  <a:gd name="T3" fmla="*/ 25 h 57"/>
                  <a:gd name="T4" fmla="*/ 4 w 38"/>
                  <a:gd name="T5" fmla="*/ 0 h 57"/>
                  <a:gd name="T6" fmla="*/ 0 w 38"/>
                  <a:gd name="T7" fmla="*/ 42 h 57"/>
                  <a:gd name="T8" fmla="*/ 4 w 38"/>
                  <a:gd name="T9" fmla="*/ 51 h 57"/>
                  <a:gd name="T10" fmla="*/ 4 w 38"/>
                  <a:gd name="T11" fmla="*/ 51 h 57"/>
                  <a:gd name="T12" fmla="*/ 4 w 38"/>
                  <a:gd name="T13" fmla="*/ 51 h 57"/>
                  <a:gd name="T14" fmla="*/ 5 w 38"/>
                  <a:gd name="T15" fmla="*/ 52 h 57"/>
                  <a:gd name="T16" fmla="*/ 7 w 38"/>
                  <a:gd name="T17" fmla="*/ 55 h 57"/>
                  <a:gd name="T18" fmla="*/ 8 w 38"/>
                  <a:gd name="T19" fmla="*/ 56 h 57"/>
                  <a:gd name="T20" fmla="*/ 12 w 38"/>
                  <a:gd name="T21" fmla="*/ 57 h 57"/>
                  <a:gd name="T22" fmla="*/ 16 w 38"/>
                  <a:gd name="T23" fmla="*/ 57 h 57"/>
                  <a:gd name="T24" fmla="*/ 23 w 38"/>
                  <a:gd name="T25" fmla="*/ 52 h 57"/>
                  <a:gd name="T26" fmla="*/ 38 w 38"/>
                  <a:gd name="T27" fmla="*/ 10 h 57"/>
                  <a:gd name="T28" fmla="*/ 21 w 38"/>
                  <a:gd name="T29" fmla="*/ 4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8" h="57">
                    <a:moveTo>
                      <a:pt x="21" y="4"/>
                    </a:moveTo>
                    <a:cubicBezTo>
                      <a:pt x="14" y="25"/>
                      <a:pt x="14" y="25"/>
                      <a:pt x="14" y="25"/>
                    </a:cubicBezTo>
                    <a:cubicBezTo>
                      <a:pt x="9" y="13"/>
                      <a:pt x="5" y="1"/>
                      <a:pt x="4" y="0"/>
                    </a:cubicBezTo>
                    <a:cubicBezTo>
                      <a:pt x="0" y="42"/>
                      <a:pt x="0" y="42"/>
                      <a:pt x="0" y="42"/>
                    </a:cubicBezTo>
                    <a:cubicBezTo>
                      <a:pt x="4" y="51"/>
                      <a:pt x="4" y="51"/>
                      <a:pt x="4" y="51"/>
                    </a:cubicBezTo>
                    <a:cubicBezTo>
                      <a:pt x="4" y="51"/>
                      <a:pt x="4" y="51"/>
                      <a:pt x="4" y="51"/>
                    </a:cubicBezTo>
                    <a:cubicBezTo>
                      <a:pt x="4" y="51"/>
                      <a:pt x="4" y="51"/>
                      <a:pt x="4" y="51"/>
                    </a:cubicBezTo>
                    <a:cubicBezTo>
                      <a:pt x="5" y="52"/>
                      <a:pt x="5" y="52"/>
                      <a:pt x="5" y="52"/>
                    </a:cubicBezTo>
                    <a:cubicBezTo>
                      <a:pt x="5" y="53"/>
                      <a:pt x="6" y="54"/>
                      <a:pt x="7" y="55"/>
                    </a:cubicBezTo>
                    <a:cubicBezTo>
                      <a:pt x="8" y="56"/>
                      <a:pt x="8" y="56"/>
                      <a:pt x="8" y="56"/>
                    </a:cubicBezTo>
                    <a:cubicBezTo>
                      <a:pt x="9" y="57"/>
                      <a:pt x="11" y="57"/>
                      <a:pt x="12" y="57"/>
                    </a:cubicBezTo>
                    <a:cubicBezTo>
                      <a:pt x="16" y="57"/>
                      <a:pt x="16" y="57"/>
                      <a:pt x="16" y="57"/>
                    </a:cubicBezTo>
                    <a:cubicBezTo>
                      <a:pt x="19" y="57"/>
                      <a:pt x="22" y="55"/>
                      <a:pt x="23" y="52"/>
                    </a:cubicBezTo>
                    <a:cubicBezTo>
                      <a:pt x="38" y="10"/>
                      <a:pt x="38" y="10"/>
                      <a:pt x="38" y="10"/>
                    </a:cubicBezTo>
                    <a:lnTo>
                      <a:pt x="21"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76" name="Freeform 112"/>
              <p:cNvSpPr>
                <a:spLocks/>
              </p:cNvSpPr>
              <p:nvPr/>
            </p:nvSpPr>
            <p:spPr bwMode="auto">
              <a:xfrm>
                <a:off x="5745176" y="5994402"/>
                <a:ext cx="30163" cy="206375"/>
              </a:xfrm>
              <a:custGeom>
                <a:avLst/>
                <a:gdLst>
                  <a:gd name="T0" fmla="*/ 8 w 8"/>
                  <a:gd name="T1" fmla="*/ 0 h 55"/>
                  <a:gd name="T2" fmla="*/ 7 w 8"/>
                  <a:gd name="T3" fmla="*/ 2 h 55"/>
                  <a:gd name="T4" fmla="*/ 1 w 8"/>
                  <a:gd name="T5" fmla="*/ 17 h 55"/>
                  <a:gd name="T6" fmla="*/ 0 w 8"/>
                  <a:gd name="T7" fmla="*/ 24 h 55"/>
                  <a:gd name="T8" fmla="*/ 0 w 8"/>
                  <a:gd name="T9" fmla="*/ 55 h 55"/>
                  <a:gd name="T10" fmla="*/ 8 w 8"/>
                  <a:gd name="T11" fmla="*/ 55 h 55"/>
                  <a:gd name="T12" fmla="*/ 8 w 8"/>
                  <a:gd name="T13" fmla="*/ 0 h 55"/>
                </a:gdLst>
                <a:ahLst/>
                <a:cxnLst>
                  <a:cxn ang="0">
                    <a:pos x="T0" y="T1"/>
                  </a:cxn>
                  <a:cxn ang="0">
                    <a:pos x="T2" y="T3"/>
                  </a:cxn>
                  <a:cxn ang="0">
                    <a:pos x="T4" y="T5"/>
                  </a:cxn>
                  <a:cxn ang="0">
                    <a:pos x="T6" y="T7"/>
                  </a:cxn>
                  <a:cxn ang="0">
                    <a:pos x="T8" y="T9"/>
                  </a:cxn>
                  <a:cxn ang="0">
                    <a:pos x="T10" y="T11"/>
                  </a:cxn>
                  <a:cxn ang="0">
                    <a:pos x="T12" y="T13"/>
                  </a:cxn>
                </a:cxnLst>
                <a:rect l="0" t="0" r="r" b="b"/>
                <a:pathLst>
                  <a:path w="8" h="55">
                    <a:moveTo>
                      <a:pt x="8" y="0"/>
                    </a:moveTo>
                    <a:cubicBezTo>
                      <a:pt x="8" y="0"/>
                      <a:pt x="7" y="1"/>
                      <a:pt x="7" y="2"/>
                    </a:cubicBezTo>
                    <a:cubicBezTo>
                      <a:pt x="1" y="17"/>
                      <a:pt x="1" y="17"/>
                      <a:pt x="1" y="17"/>
                    </a:cubicBezTo>
                    <a:cubicBezTo>
                      <a:pt x="0" y="19"/>
                      <a:pt x="0" y="22"/>
                      <a:pt x="0" y="24"/>
                    </a:cubicBezTo>
                    <a:cubicBezTo>
                      <a:pt x="0" y="55"/>
                      <a:pt x="0" y="55"/>
                      <a:pt x="0" y="55"/>
                    </a:cubicBezTo>
                    <a:cubicBezTo>
                      <a:pt x="8" y="55"/>
                      <a:pt x="8" y="55"/>
                      <a:pt x="8" y="55"/>
                    </a:cubicBez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5" name="Group 4"/>
          <p:cNvGrpSpPr/>
          <p:nvPr/>
        </p:nvGrpSpPr>
        <p:grpSpPr>
          <a:xfrm>
            <a:off x="3789260" y="3319659"/>
            <a:ext cx="2429785" cy="1055134"/>
            <a:chOff x="3592642" y="3147701"/>
            <a:chExt cx="2303923" cy="1000478"/>
          </a:xfrm>
        </p:grpSpPr>
        <p:sp>
          <p:nvSpPr>
            <p:cNvPr id="8" name="Chevron 7"/>
            <p:cNvSpPr/>
            <p:nvPr/>
          </p:nvSpPr>
          <p:spPr>
            <a:xfrm>
              <a:off x="3592642" y="3147701"/>
              <a:ext cx="2073531" cy="800382"/>
            </a:xfrm>
            <a:prstGeom prst="chevron">
              <a:avLst>
                <a:gd name="adj" fmla="val 40000"/>
              </a:avLst>
            </a:pr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Freeform 8"/>
            <p:cNvSpPr/>
            <p:nvPr/>
          </p:nvSpPr>
          <p:spPr>
            <a:xfrm>
              <a:off x="4145583" y="3347797"/>
              <a:ext cx="1750982" cy="800382"/>
            </a:xfrm>
            <a:custGeom>
              <a:avLst/>
              <a:gdLst>
                <a:gd name="connsiteX0" fmla="*/ 0 w 1511141"/>
                <a:gd name="connsiteY0" fmla="*/ 69075 h 690750"/>
                <a:gd name="connsiteX1" fmla="*/ 69075 w 1511141"/>
                <a:gd name="connsiteY1" fmla="*/ 0 h 690750"/>
                <a:gd name="connsiteX2" fmla="*/ 1442066 w 1511141"/>
                <a:gd name="connsiteY2" fmla="*/ 0 h 690750"/>
                <a:gd name="connsiteX3" fmla="*/ 1511141 w 1511141"/>
                <a:gd name="connsiteY3" fmla="*/ 69075 h 690750"/>
                <a:gd name="connsiteX4" fmla="*/ 1511141 w 1511141"/>
                <a:gd name="connsiteY4" fmla="*/ 621675 h 690750"/>
                <a:gd name="connsiteX5" fmla="*/ 1442066 w 1511141"/>
                <a:gd name="connsiteY5" fmla="*/ 690750 h 690750"/>
                <a:gd name="connsiteX6" fmla="*/ 69075 w 1511141"/>
                <a:gd name="connsiteY6" fmla="*/ 690750 h 690750"/>
                <a:gd name="connsiteX7" fmla="*/ 0 w 1511141"/>
                <a:gd name="connsiteY7" fmla="*/ 621675 h 690750"/>
                <a:gd name="connsiteX8" fmla="*/ 0 w 1511141"/>
                <a:gd name="connsiteY8" fmla="*/ 69075 h 690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11141" h="690750">
                  <a:moveTo>
                    <a:pt x="0" y="69075"/>
                  </a:moveTo>
                  <a:cubicBezTo>
                    <a:pt x="0" y="30926"/>
                    <a:pt x="30926" y="0"/>
                    <a:pt x="69075" y="0"/>
                  </a:cubicBezTo>
                  <a:lnTo>
                    <a:pt x="1442066" y="0"/>
                  </a:lnTo>
                  <a:cubicBezTo>
                    <a:pt x="1480215" y="0"/>
                    <a:pt x="1511141" y="30926"/>
                    <a:pt x="1511141" y="69075"/>
                  </a:cubicBezTo>
                  <a:lnTo>
                    <a:pt x="1511141" y="621675"/>
                  </a:lnTo>
                  <a:cubicBezTo>
                    <a:pt x="1511141" y="659824"/>
                    <a:pt x="1480215" y="690750"/>
                    <a:pt x="1442066" y="690750"/>
                  </a:cubicBezTo>
                  <a:lnTo>
                    <a:pt x="69075" y="690750"/>
                  </a:lnTo>
                  <a:cubicBezTo>
                    <a:pt x="30926" y="690750"/>
                    <a:pt x="0" y="659824"/>
                    <a:pt x="0" y="621675"/>
                  </a:cubicBezTo>
                  <a:lnTo>
                    <a:pt x="0" y="69075"/>
                  </a:lnTo>
                  <a:close/>
                </a:path>
              </a:pathLst>
            </a:custGeom>
            <a:solidFill>
              <a:schemeClr val="tx1">
                <a:alpha val="90000"/>
              </a:schemeClr>
            </a:solidFill>
            <a:ln>
              <a:solidFill>
                <a:schemeClr val="accent2"/>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93848" tIns="193848" rIns="193848" bIns="193848" numCol="1" spcCol="1270" anchor="ctr" anchorCtr="0">
              <a:noAutofit/>
            </a:bodyPr>
            <a:lstStyle/>
            <a:p>
              <a:pPr algn="ctr" defTabSz="1078170">
                <a:lnSpc>
                  <a:spcPct val="90000"/>
                </a:lnSpc>
                <a:spcAft>
                  <a:spcPct val="35000"/>
                </a:spcAft>
              </a:pPr>
              <a:endParaRPr lang="en-US" sz="2426">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77" name="Group 76"/>
            <p:cNvGrpSpPr/>
            <p:nvPr/>
          </p:nvGrpSpPr>
          <p:grpSpPr>
            <a:xfrm>
              <a:off x="4643336" y="3512478"/>
              <a:ext cx="706439" cy="457201"/>
              <a:chOff x="4659323" y="4333876"/>
              <a:chExt cx="706439" cy="457201"/>
            </a:xfrm>
            <a:solidFill>
              <a:schemeClr val="accent2"/>
            </a:solidFill>
          </p:grpSpPr>
          <p:sp>
            <p:nvSpPr>
              <p:cNvPr id="78" name="Freeform 123"/>
              <p:cNvSpPr>
                <a:spLocks/>
              </p:cNvSpPr>
              <p:nvPr/>
            </p:nvSpPr>
            <p:spPr bwMode="auto">
              <a:xfrm>
                <a:off x="4900624" y="4464051"/>
                <a:ext cx="36513" cy="95250"/>
              </a:xfrm>
              <a:custGeom>
                <a:avLst/>
                <a:gdLst>
                  <a:gd name="T0" fmla="*/ 7 w 10"/>
                  <a:gd name="T1" fmla="*/ 25 h 25"/>
                  <a:gd name="T2" fmla="*/ 6 w 10"/>
                  <a:gd name="T3" fmla="*/ 25 h 25"/>
                  <a:gd name="T4" fmla="*/ 2 w 10"/>
                  <a:gd name="T5" fmla="*/ 18 h 25"/>
                  <a:gd name="T6" fmla="*/ 5 w 10"/>
                  <a:gd name="T7" fmla="*/ 1 h 25"/>
                  <a:gd name="T8" fmla="*/ 8 w 10"/>
                  <a:gd name="T9" fmla="*/ 1 h 25"/>
                  <a:gd name="T10" fmla="*/ 6 w 10"/>
                  <a:gd name="T11" fmla="*/ 3 h 25"/>
                  <a:gd name="T12" fmla="*/ 6 w 10"/>
                  <a:gd name="T13" fmla="*/ 3 h 25"/>
                  <a:gd name="T14" fmla="*/ 5 w 10"/>
                  <a:gd name="T15" fmla="*/ 18 h 25"/>
                  <a:gd name="T16" fmla="*/ 7 w 10"/>
                  <a:gd name="T17" fmla="*/ 22 h 25"/>
                  <a:gd name="T18" fmla="*/ 8 w 10"/>
                  <a:gd name="T19" fmla="*/ 22 h 25"/>
                  <a:gd name="T20" fmla="*/ 10 w 10"/>
                  <a:gd name="T21" fmla="*/ 24 h 25"/>
                  <a:gd name="T22" fmla="*/ 7 w 10"/>
                  <a:gd name="T23" fmla="*/ 2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 h="25">
                    <a:moveTo>
                      <a:pt x="7" y="25"/>
                    </a:moveTo>
                    <a:cubicBezTo>
                      <a:pt x="7" y="25"/>
                      <a:pt x="7" y="25"/>
                      <a:pt x="6" y="25"/>
                    </a:cubicBezTo>
                    <a:cubicBezTo>
                      <a:pt x="4" y="25"/>
                      <a:pt x="3" y="22"/>
                      <a:pt x="2" y="18"/>
                    </a:cubicBezTo>
                    <a:cubicBezTo>
                      <a:pt x="0" y="8"/>
                      <a:pt x="0" y="2"/>
                      <a:pt x="5" y="1"/>
                    </a:cubicBezTo>
                    <a:cubicBezTo>
                      <a:pt x="6" y="0"/>
                      <a:pt x="7" y="0"/>
                      <a:pt x="8" y="1"/>
                    </a:cubicBezTo>
                    <a:cubicBezTo>
                      <a:pt x="6" y="3"/>
                      <a:pt x="6" y="3"/>
                      <a:pt x="6" y="3"/>
                    </a:cubicBezTo>
                    <a:cubicBezTo>
                      <a:pt x="6" y="3"/>
                      <a:pt x="6" y="3"/>
                      <a:pt x="6" y="3"/>
                    </a:cubicBezTo>
                    <a:cubicBezTo>
                      <a:pt x="4" y="4"/>
                      <a:pt x="3" y="8"/>
                      <a:pt x="5" y="18"/>
                    </a:cubicBezTo>
                    <a:cubicBezTo>
                      <a:pt x="6" y="22"/>
                      <a:pt x="7" y="22"/>
                      <a:pt x="7" y="22"/>
                    </a:cubicBezTo>
                    <a:cubicBezTo>
                      <a:pt x="7" y="23"/>
                      <a:pt x="8" y="22"/>
                      <a:pt x="8" y="22"/>
                    </a:cubicBezTo>
                    <a:cubicBezTo>
                      <a:pt x="10" y="24"/>
                      <a:pt x="10" y="24"/>
                      <a:pt x="10" y="24"/>
                    </a:cubicBezTo>
                    <a:cubicBezTo>
                      <a:pt x="9" y="25"/>
                      <a:pt x="8" y="25"/>
                      <a:pt x="7"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79" name="Freeform 124"/>
              <p:cNvSpPr>
                <a:spLocks/>
              </p:cNvSpPr>
              <p:nvPr/>
            </p:nvSpPr>
            <p:spPr bwMode="auto">
              <a:xfrm>
                <a:off x="4956186" y="4606926"/>
                <a:ext cx="117475" cy="76200"/>
              </a:xfrm>
              <a:custGeom>
                <a:avLst/>
                <a:gdLst>
                  <a:gd name="T0" fmla="*/ 16 w 31"/>
                  <a:gd name="T1" fmla="*/ 20 h 20"/>
                  <a:gd name="T2" fmla="*/ 9 w 31"/>
                  <a:gd name="T3" fmla="*/ 18 h 20"/>
                  <a:gd name="T4" fmla="*/ 3 w 31"/>
                  <a:gd name="T5" fmla="*/ 13 h 20"/>
                  <a:gd name="T6" fmla="*/ 0 w 31"/>
                  <a:gd name="T7" fmla="*/ 6 h 20"/>
                  <a:gd name="T8" fmla="*/ 0 w 31"/>
                  <a:gd name="T9" fmla="*/ 0 h 20"/>
                  <a:gd name="T10" fmla="*/ 3 w 31"/>
                  <a:gd name="T11" fmla="*/ 0 h 20"/>
                  <a:gd name="T12" fmla="*/ 3 w 31"/>
                  <a:gd name="T13" fmla="*/ 6 h 20"/>
                  <a:gd name="T14" fmla="*/ 5 w 31"/>
                  <a:gd name="T15" fmla="*/ 11 h 20"/>
                  <a:gd name="T16" fmla="*/ 11 w 31"/>
                  <a:gd name="T17" fmla="*/ 16 h 20"/>
                  <a:gd name="T18" fmla="*/ 20 w 31"/>
                  <a:gd name="T19" fmla="*/ 16 h 20"/>
                  <a:gd name="T20" fmla="*/ 26 w 31"/>
                  <a:gd name="T21" fmla="*/ 11 h 20"/>
                  <a:gd name="T22" fmla="*/ 28 w 31"/>
                  <a:gd name="T23" fmla="*/ 6 h 20"/>
                  <a:gd name="T24" fmla="*/ 28 w 31"/>
                  <a:gd name="T25" fmla="*/ 0 h 20"/>
                  <a:gd name="T26" fmla="*/ 31 w 31"/>
                  <a:gd name="T27" fmla="*/ 0 h 20"/>
                  <a:gd name="T28" fmla="*/ 31 w 31"/>
                  <a:gd name="T29" fmla="*/ 6 h 20"/>
                  <a:gd name="T30" fmla="*/ 28 w 31"/>
                  <a:gd name="T31" fmla="*/ 13 h 20"/>
                  <a:gd name="T32" fmla="*/ 22 w 31"/>
                  <a:gd name="T33" fmla="*/ 18 h 20"/>
                  <a:gd name="T34" fmla="*/ 16 w 31"/>
                  <a:gd name="T35"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 h="20">
                    <a:moveTo>
                      <a:pt x="16" y="20"/>
                    </a:moveTo>
                    <a:cubicBezTo>
                      <a:pt x="13" y="20"/>
                      <a:pt x="11" y="19"/>
                      <a:pt x="9" y="18"/>
                    </a:cubicBezTo>
                    <a:cubicBezTo>
                      <a:pt x="3" y="13"/>
                      <a:pt x="3" y="13"/>
                      <a:pt x="3" y="13"/>
                    </a:cubicBezTo>
                    <a:cubicBezTo>
                      <a:pt x="1" y="11"/>
                      <a:pt x="0" y="9"/>
                      <a:pt x="0" y="6"/>
                    </a:cubicBezTo>
                    <a:cubicBezTo>
                      <a:pt x="0" y="0"/>
                      <a:pt x="0" y="0"/>
                      <a:pt x="0" y="0"/>
                    </a:cubicBezTo>
                    <a:cubicBezTo>
                      <a:pt x="3" y="0"/>
                      <a:pt x="3" y="0"/>
                      <a:pt x="3" y="0"/>
                    </a:cubicBezTo>
                    <a:cubicBezTo>
                      <a:pt x="3" y="6"/>
                      <a:pt x="3" y="6"/>
                      <a:pt x="3" y="6"/>
                    </a:cubicBezTo>
                    <a:cubicBezTo>
                      <a:pt x="3" y="8"/>
                      <a:pt x="4" y="10"/>
                      <a:pt x="5" y="11"/>
                    </a:cubicBezTo>
                    <a:cubicBezTo>
                      <a:pt x="11" y="16"/>
                      <a:pt x="11" y="16"/>
                      <a:pt x="11" y="16"/>
                    </a:cubicBezTo>
                    <a:cubicBezTo>
                      <a:pt x="14" y="18"/>
                      <a:pt x="17" y="18"/>
                      <a:pt x="20" y="16"/>
                    </a:cubicBezTo>
                    <a:cubicBezTo>
                      <a:pt x="26" y="11"/>
                      <a:pt x="26" y="11"/>
                      <a:pt x="26" y="11"/>
                    </a:cubicBezTo>
                    <a:cubicBezTo>
                      <a:pt x="27" y="10"/>
                      <a:pt x="28" y="8"/>
                      <a:pt x="28" y="6"/>
                    </a:cubicBezTo>
                    <a:cubicBezTo>
                      <a:pt x="28" y="0"/>
                      <a:pt x="28" y="0"/>
                      <a:pt x="28" y="0"/>
                    </a:cubicBezTo>
                    <a:cubicBezTo>
                      <a:pt x="31" y="0"/>
                      <a:pt x="31" y="0"/>
                      <a:pt x="31" y="0"/>
                    </a:cubicBezTo>
                    <a:cubicBezTo>
                      <a:pt x="31" y="6"/>
                      <a:pt x="31" y="6"/>
                      <a:pt x="31" y="6"/>
                    </a:cubicBezTo>
                    <a:cubicBezTo>
                      <a:pt x="31" y="9"/>
                      <a:pt x="30" y="11"/>
                      <a:pt x="28" y="13"/>
                    </a:cubicBezTo>
                    <a:cubicBezTo>
                      <a:pt x="22" y="18"/>
                      <a:pt x="22" y="18"/>
                      <a:pt x="22" y="18"/>
                    </a:cubicBezTo>
                    <a:cubicBezTo>
                      <a:pt x="20" y="19"/>
                      <a:pt x="18" y="20"/>
                      <a:pt x="16"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80" name="Freeform 125"/>
              <p:cNvSpPr>
                <a:spLocks noEditPoints="1"/>
              </p:cNvSpPr>
              <p:nvPr/>
            </p:nvSpPr>
            <p:spPr bwMode="auto">
              <a:xfrm>
                <a:off x="4922849" y="4359276"/>
                <a:ext cx="184150" cy="277813"/>
              </a:xfrm>
              <a:custGeom>
                <a:avLst/>
                <a:gdLst>
                  <a:gd name="T0" fmla="*/ 24 w 49"/>
                  <a:gd name="T1" fmla="*/ 74 h 74"/>
                  <a:gd name="T2" fmla="*/ 0 w 49"/>
                  <a:gd name="T3" fmla="*/ 37 h 74"/>
                  <a:gd name="T4" fmla="*/ 24 w 49"/>
                  <a:gd name="T5" fmla="*/ 0 h 74"/>
                  <a:gd name="T6" fmla="*/ 49 w 49"/>
                  <a:gd name="T7" fmla="*/ 37 h 74"/>
                  <a:gd name="T8" fmla="*/ 24 w 49"/>
                  <a:gd name="T9" fmla="*/ 74 h 74"/>
                  <a:gd name="T10" fmla="*/ 24 w 49"/>
                  <a:gd name="T11" fmla="*/ 3 h 74"/>
                  <a:gd name="T12" fmla="*/ 3 w 49"/>
                  <a:gd name="T13" fmla="*/ 37 h 74"/>
                  <a:gd name="T14" fmla="*/ 24 w 49"/>
                  <a:gd name="T15" fmla="*/ 72 h 74"/>
                  <a:gd name="T16" fmla="*/ 46 w 49"/>
                  <a:gd name="T17" fmla="*/ 37 h 74"/>
                  <a:gd name="T18" fmla="*/ 24 w 49"/>
                  <a:gd name="T19" fmla="*/ 3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 h="74">
                    <a:moveTo>
                      <a:pt x="24" y="74"/>
                    </a:moveTo>
                    <a:cubicBezTo>
                      <a:pt x="10" y="74"/>
                      <a:pt x="0" y="59"/>
                      <a:pt x="0" y="37"/>
                    </a:cubicBezTo>
                    <a:cubicBezTo>
                      <a:pt x="0" y="11"/>
                      <a:pt x="7" y="0"/>
                      <a:pt x="24" y="0"/>
                    </a:cubicBezTo>
                    <a:cubicBezTo>
                      <a:pt x="42" y="0"/>
                      <a:pt x="49" y="11"/>
                      <a:pt x="49" y="37"/>
                    </a:cubicBezTo>
                    <a:cubicBezTo>
                      <a:pt x="49" y="59"/>
                      <a:pt x="39" y="74"/>
                      <a:pt x="24" y="74"/>
                    </a:cubicBezTo>
                    <a:close/>
                    <a:moveTo>
                      <a:pt x="24" y="3"/>
                    </a:moveTo>
                    <a:cubicBezTo>
                      <a:pt x="11" y="3"/>
                      <a:pt x="3" y="9"/>
                      <a:pt x="3" y="37"/>
                    </a:cubicBezTo>
                    <a:cubicBezTo>
                      <a:pt x="3" y="58"/>
                      <a:pt x="11" y="72"/>
                      <a:pt x="24" y="72"/>
                    </a:cubicBezTo>
                    <a:cubicBezTo>
                      <a:pt x="37" y="72"/>
                      <a:pt x="46" y="58"/>
                      <a:pt x="46" y="37"/>
                    </a:cubicBezTo>
                    <a:cubicBezTo>
                      <a:pt x="46" y="9"/>
                      <a:pt x="38" y="3"/>
                      <a:pt x="2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81" name="Freeform 126"/>
              <p:cNvSpPr>
                <a:spLocks/>
              </p:cNvSpPr>
              <p:nvPr/>
            </p:nvSpPr>
            <p:spPr bwMode="auto">
              <a:xfrm>
                <a:off x="5087949" y="4464051"/>
                <a:ext cx="41275" cy="95250"/>
              </a:xfrm>
              <a:custGeom>
                <a:avLst/>
                <a:gdLst>
                  <a:gd name="T0" fmla="*/ 4 w 11"/>
                  <a:gd name="T1" fmla="*/ 25 h 25"/>
                  <a:gd name="T2" fmla="*/ 1 w 11"/>
                  <a:gd name="T3" fmla="*/ 24 h 25"/>
                  <a:gd name="T4" fmla="*/ 0 w 11"/>
                  <a:gd name="T5" fmla="*/ 24 h 25"/>
                  <a:gd name="T6" fmla="*/ 0 w 11"/>
                  <a:gd name="T7" fmla="*/ 22 h 25"/>
                  <a:gd name="T8" fmla="*/ 3 w 11"/>
                  <a:gd name="T9" fmla="*/ 22 h 25"/>
                  <a:gd name="T10" fmla="*/ 3 w 11"/>
                  <a:gd name="T11" fmla="*/ 22 h 25"/>
                  <a:gd name="T12" fmla="*/ 3 w 11"/>
                  <a:gd name="T13" fmla="*/ 22 h 25"/>
                  <a:gd name="T14" fmla="*/ 3 w 11"/>
                  <a:gd name="T15" fmla="*/ 22 h 25"/>
                  <a:gd name="T16" fmla="*/ 3 w 11"/>
                  <a:gd name="T17" fmla="*/ 22 h 25"/>
                  <a:gd name="T18" fmla="*/ 4 w 11"/>
                  <a:gd name="T19" fmla="*/ 22 h 25"/>
                  <a:gd name="T20" fmla="*/ 6 w 11"/>
                  <a:gd name="T21" fmla="*/ 18 h 25"/>
                  <a:gd name="T22" fmla="*/ 5 w 11"/>
                  <a:gd name="T23" fmla="*/ 3 h 25"/>
                  <a:gd name="T24" fmla="*/ 4 w 11"/>
                  <a:gd name="T25" fmla="*/ 3 h 25"/>
                  <a:gd name="T26" fmla="*/ 2 w 11"/>
                  <a:gd name="T27" fmla="*/ 2 h 25"/>
                  <a:gd name="T28" fmla="*/ 6 w 11"/>
                  <a:gd name="T29" fmla="*/ 1 h 25"/>
                  <a:gd name="T30" fmla="*/ 9 w 11"/>
                  <a:gd name="T31" fmla="*/ 18 h 25"/>
                  <a:gd name="T32" fmla="*/ 4 w 11"/>
                  <a:gd name="T33" fmla="*/ 25 h 25"/>
                  <a:gd name="T34" fmla="*/ 4 w 11"/>
                  <a:gd name="T35" fmla="*/ 2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 h="25">
                    <a:moveTo>
                      <a:pt x="4" y="25"/>
                    </a:moveTo>
                    <a:cubicBezTo>
                      <a:pt x="2" y="25"/>
                      <a:pt x="1" y="24"/>
                      <a:pt x="1" y="24"/>
                    </a:cubicBezTo>
                    <a:cubicBezTo>
                      <a:pt x="0" y="24"/>
                      <a:pt x="0" y="24"/>
                      <a:pt x="0" y="24"/>
                    </a:cubicBezTo>
                    <a:cubicBezTo>
                      <a:pt x="0" y="22"/>
                      <a:pt x="0" y="22"/>
                      <a:pt x="0" y="22"/>
                    </a:cubicBezTo>
                    <a:cubicBezTo>
                      <a:pt x="3" y="22"/>
                      <a:pt x="3" y="22"/>
                      <a:pt x="3" y="22"/>
                    </a:cubicBezTo>
                    <a:cubicBezTo>
                      <a:pt x="3" y="22"/>
                      <a:pt x="3" y="22"/>
                      <a:pt x="3" y="22"/>
                    </a:cubicBezTo>
                    <a:cubicBezTo>
                      <a:pt x="3" y="22"/>
                      <a:pt x="3" y="22"/>
                      <a:pt x="3" y="22"/>
                    </a:cubicBezTo>
                    <a:cubicBezTo>
                      <a:pt x="3" y="22"/>
                      <a:pt x="3" y="22"/>
                      <a:pt x="3" y="22"/>
                    </a:cubicBezTo>
                    <a:cubicBezTo>
                      <a:pt x="3" y="22"/>
                      <a:pt x="3" y="22"/>
                      <a:pt x="3" y="22"/>
                    </a:cubicBezTo>
                    <a:cubicBezTo>
                      <a:pt x="3" y="22"/>
                      <a:pt x="4" y="23"/>
                      <a:pt x="4" y="22"/>
                    </a:cubicBezTo>
                    <a:cubicBezTo>
                      <a:pt x="4" y="22"/>
                      <a:pt x="5" y="21"/>
                      <a:pt x="6" y="18"/>
                    </a:cubicBezTo>
                    <a:cubicBezTo>
                      <a:pt x="7" y="9"/>
                      <a:pt x="7" y="4"/>
                      <a:pt x="5" y="3"/>
                    </a:cubicBezTo>
                    <a:cubicBezTo>
                      <a:pt x="5" y="3"/>
                      <a:pt x="4" y="3"/>
                      <a:pt x="4" y="3"/>
                    </a:cubicBezTo>
                    <a:cubicBezTo>
                      <a:pt x="2" y="2"/>
                      <a:pt x="2" y="2"/>
                      <a:pt x="2" y="2"/>
                    </a:cubicBezTo>
                    <a:cubicBezTo>
                      <a:pt x="3" y="0"/>
                      <a:pt x="4" y="0"/>
                      <a:pt x="6" y="1"/>
                    </a:cubicBezTo>
                    <a:cubicBezTo>
                      <a:pt x="11" y="2"/>
                      <a:pt x="10" y="8"/>
                      <a:pt x="9" y="18"/>
                    </a:cubicBezTo>
                    <a:cubicBezTo>
                      <a:pt x="8" y="22"/>
                      <a:pt x="6" y="25"/>
                      <a:pt x="4" y="25"/>
                    </a:cubicBezTo>
                    <a:cubicBezTo>
                      <a:pt x="4" y="25"/>
                      <a:pt x="4" y="25"/>
                      <a:pt x="4"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82" name="Freeform 127"/>
              <p:cNvSpPr>
                <a:spLocks/>
              </p:cNvSpPr>
              <p:nvPr/>
            </p:nvSpPr>
            <p:spPr bwMode="auto">
              <a:xfrm>
                <a:off x="4865699" y="4333876"/>
                <a:ext cx="312738" cy="190500"/>
              </a:xfrm>
              <a:custGeom>
                <a:avLst/>
                <a:gdLst>
                  <a:gd name="T0" fmla="*/ 17 w 83"/>
                  <a:gd name="T1" fmla="*/ 51 h 51"/>
                  <a:gd name="T2" fmla="*/ 36 w 83"/>
                  <a:gd name="T3" fmla="*/ 2 h 51"/>
                  <a:gd name="T4" fmla="*/ 49 w 83"/>
                  <a:gd name="T5" fmla="*/ 7 h 51"/>
                  <a:gd name="T6" fmla="*/ 62 w 83"/>
                  <a:gd name="T7" fmla="*/ 48 h 51"/>
                  <a:gd name="T8" fmla="*/ 56 w 83"/>
                  <a:gd name="T9" fmla="*/ 27 h 51"/>
                  <a:gd name="T10" fmla="*/ 49 w 83"/>
                  <a:gd name="T11" fmla="*/ 19 h 51"/>
                  <a:gd name="T12" fmla="*/ 34 w 83"/>
                  <a:gd name="T13" fmla="*/ 29 h 51"/>
                  <a:gd name="T14" fmla="*/ 17 w 83"/>
                  <a:gd name="T15" fmla="*/ 51 h 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 h="51">
                    <a:moveTo>
                      <a:pt x="17" y="51"/>
                    </a:moveTo>
                    <a:cubicBezTo>
                      <a:pt x="7" y="46"/>
                      <a:pt x="0" y="2"/>
                      <a:pt x="36" y="2"/>
                    </a:cubicBezTo>
                    <a:cubicBezTo>
                      <a:pt x="45" y="2"/>
                      <a:pt x="49" y="7"/>
                      <a:pt x="49" y="7"/>
                    </a:cubicBezTo>
                    <a:cubicBezTo>
                      <a:pt x="57" y="0"/>
                      <a:pt x="83" y="16"/>
                      <a:pt x="62" y="48"/>
                    </a:cubicBezTo>
                    <a:cubicBezTo>
                      <a:pt x="62" y="48"/>
                      <a:pt x="64" y="33"/>
                      <a:pt x="56" y="27"/>
                    </a:cubicBezTo>
                    <a:cubicBezTo>
                      <a:pt x="50" y="22"/>
                      <a:pt x="49" y="19"/>
                      <a:pt x="49" y="19"/>
                    </a:cubicBezTo>
                    <a:cubicBezTo>
                      <a:pt x="49" y="19"/>
                      <a:pt x="45" y="26"/>
                      <a:pt x="34" y="29"/>
                    </a:cubicBezTo>
                    <a:cubicBezTo>
                      <a:pt x="23" y="32"/>
                      <a:pt x="20" y="39"/>
                      <a:pt x="17" y="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83" name="Freeform 128"/>
              <p:cNvSpPr>
                <a:spLocks/>
              </p:cNvSpPr>
              <p:nvPr/>
            </p:nvSpPr>
            <p:spPr bwMode="auto">
              <a:xfrm>
                <a:off x="4994286" y="4732339"/>
                <a:ext cx="41275" cy="58738"/>
              </a:xfrm>
              <a:custGeom>
                <a:avLst/>
                <a:gdLst>
                  <a:gd name="T0" fmla="*/ 26 w 26"/>
                  <a:gd name="T1" fmla="*/ 33 h 37"/>
                  <a:gd name="T2" fmla="*/ 26 w 26"/>
                  <a:gd name="T3" fmla="*/ 33 h 37"/>
                  <a:gd name="T4" fmla="*/ 21 w 26"/>
                  <a:gd name="T5" fmla="*/ 37 h 37"/>
                  <a:gd name="T6" fmla="*/ 2 w 26"/>
                  <a:gd name="T7" fmla="*/ 37 h 37"/>
                  <a:gd name="T8" fmla="*/ 0 w 26"/>
                  <a:gd name="T9" fmla="*/ 35 h 37"/>
                  <a:gd name="T10" fmla="*/ 7 w 26"/>
                  <a:gd name="T11" fmla="*/ 0 h 37"/>
                  <a:gd name="T12" fmla="*/ 19 w 26"/>
                  <a:gd name="T13" fmla="*/ 0 h 37"/>
                  <a:gd name="T14" fmla="*/ 26 w 26"/>
                  <a:gd name="T15" fmla="*/ 33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37">
                    <a:moveTo>
                      <a:pt x="26" y="33"/>
                    </a:moveTo>
                    <a:lnTo>
                      <a:pt x="26" y="33"/>
                    </a:lnTo>
                    <a:lnTo>
                      <a:pt x="21" y="37"/>
                    </a:lnTo>
                    <a:lnTo>
                      <a:pt x="2" y="37"/>
                    </a:lnTo>
                    <a:lnTo>
                      <a:pt x="0" y="35"/>
                    </a:lnTo>
                    <a:lnTo>
                      <a:pt x="7" y="0"/>
                    </a:lnTo>
                    <a:lnTo>
                      <a:pt x="19" y="0"/>
                    </a:lnTo>
                    <a:lnTo>
                      <a:pt x="26"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84" name="Freeform 129"/>
              <p:cNvSpPr>
                <a:spLocks/>
              </p:cNvSpPr>
              <p:nvPr/>
            </p:nvSpPr>
            <p:spPr bwMode="auto">
              <a:xfrm>
                <a:off x="4994286" y="4686301"/>
                <a:ext cx="44450" cy="52388"/>
              </a:xfrm>
              <a:custGeom>
                <a:avLst/>
                <a:gdLst>
                  <a:gd name="T0" fmla="*/ 6 w 12"/>
                  <a:gd name="T1" fmla="*/ 14 h 14"/>
                  <a:gd name="T2" fmla="*/ 10 w 12"/>
                  <a:gd name="T3" fmla="*/ 12 h 14"/>
                  <a:gd name="T4" fmla="*/ 11 w 12"/>
                  <a:gd name="T5" fmla="*/ 8 h 14"/>
                  <a:gd name="T6" fmla="*/ 9 w 12"/>
                  <a:gd name="T7" fmla="*/ 3 h 14"/>
                  <a:gd name="T8" fmla="*/ 6 w 12"/>
                  <a:gd name="T9" fmla="*/ 0 h 14"/>
                  <a:gd name="T10" fmla="*/ 6 w 12"/>
                  <a:gd name="T11" fmla="*/ 0 h 14"/>
                  <a:gd name="T12" fmla="*/ 6 w 12"/>
                  <a:gd name="T13" fmla="*/ 0 h 14"/>
                  <a:gd name="T14" fmla="*/ 5 w 12"/>
                  <a:gd name="T15" fmla="*/ 0 h 14"/>
                  <a:gd name="T16" fmla="*/ 2 w 12"/>
                  <a:gd name="T17" fmla="*/ 3 h 14"/>
                  <a:gd name="T18" fmla="*/ 0 w 12"/>
                  <a:gd name="T19" fmla="*/ 8 h 14"/>
                  <a:gd name="T20" fmla="*/ 1 w 12"/>
                  <a:gd name="T21" fmla="*/ 12 h 14"/>
                  <a:gd name="T22" fmla="*/ 6 w 12"/>
                  <a:gd name="T23" fmla="*/ 14 h 14"/>
                  <a:gd name="T24" fmla="*/ 6 w 12"/>
                  <a:gd name="T25" fmla="*/ 14 h 14"/>
                  <a:gd name="T26" fmla="*/ 6 w 12"/>
                  <a:gd name="T27" fmla="*/ 14 h 14"/>
                  <a:gd name="T28" fmla="*/ 6 w 12"/>
                  <a:gd name="T29"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 h="14">
                    <a:moveTo>
                      <a:pt x="6" y="14"/>
                    </a:moveTo>
                    <a:cubicBezTo>
                      <a:pt x="10" y="12"/>
                      <a:pt x="10" y="12"/>
                      <a:pt x="10" y="12"/>
                    </a:cubicBezTo>
                    <a:cubicBezTo>
                      <a:pt x="11" y="11"/>
                      <a:pt x="12" y="9"/>
                      <a:pt x="11" y="8"/>
                    </a:cubicBezTo>
                    <a:cubicBezTo>
                      <a:pt x="9" y="3"/>
                      <a:pt x="9" y="3"/>
                      <a:pt x="9" y="3"/>
                    </a:cubicBezTo>
                    <a:cubicBezTo>
                      <a:pt x="9" y="1"/>
                      <a:pt x="7" y="0"/>
                      <a:pt x="6" y="0"/>
                    </a:cubicBezTo>
                    <a:cubicBezTo>
                      <a:pt x="6" y="0"/>
                      <a:pt x="6" y="0"/>
                      <a:pt x="6" y="0"/>
                    </a:cubicBezTo>
                    <a:cubicBezTo>
                      <a:pt x="6" y="0"/>
                      <a:pt x="6" y="0"/>
                      <a:pt x="6" y="0"/>
                    </a:cubicBezTo>
                    <a:cubicBezTo>
                      <a:pt x="5" y="0"/>
                      <a:pt x="5" y="0"/>
                      <a:pt x="5" y="0"/>
                    </a:cubicBezTo>
                    <a:cubicBezTo>
                      <a:pt x="4" y="0"/>
                      <a:pt x="3" y="1"/>
                      <a:pt x="2" y="3"/>
                    </a:cubicBezTo>
                    <a:cubicBezTo>
                      <a:pt x="0" y="8"/>
                      <a:pt x="0" y="8"/>
                      <a:pt x="0" y="8"/>
                    </a:cubicBezTo>
                    <a:cubicBezTo>
                      <a:pt x="0" y="9"/>
                      <a:pt x="0" y="11"/>
                      <a:pt x="1" y="12"/>
                    </a:cubicBezTo>
                    <a:cubicBezTo>
                      <a:pt x="6" y="14"/>
                      <a:pt x="6" y="14"/>
                      <a:pt x="6" y="14"/>
                    </a:cubicBezTo>
                    <a:cubicBezTo>
                      <a:pt x="6" y="14"/>
                      <a:pt x="6" y="14"/>
                      <a:pt x="6" y="14"/>
                    </a:cubicBezTo>
                    <a:cubicBezTo>
                      <a:pt x="6" y="14"/>
                      <a:pt x="6" y="14"/>
                      <a:pt x="6" y="14"/>
                    </a:cubicBezTo>
                    <a:cubicBezTo>
                      <a:pt x="6" y="14"/>
                      <a:pt x="6" y="14"/>
                      <a:pt x="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85" name="Freeform 130"/>
              <p:cNvSpPr>
                <a:spLocks noEditPoints="1"/>
              </p:cNvSpPr>
              <p:nvPr/>
            </p:nvSpPr>
            <p:spPr bwMode="auto">
              <a:xfrm>
                <a:off x="4941899" y="4487864"/>
                <a:ext cx="66675" cy="36513"/>
              </a:xfrm>
              <a:custGeom>
                <a:avLst/>
                <a:gdLst>
                  <a:gd name="T0" fmla="*/ 13 w 18"/>
                  <a:gd name="T1" fmla="*/ 10 h 10"/>
                  <a:gd name="T2" fmla="*/ 4 w 18"/>
                  <a:gd name="T3" fmla="*/ 10 h 10"/>
                  <a:gd name="T4" fmla="*/ 0 w 18"/>
                  <a:gd name="T5" fmla="*/ 6 h 10"/>
                  <a:gd name="T6" fmla="*/ 0 w 18"/>
                  <a:gd name="T7" fmla="*/ 5 h 10"/>
                  <a:gd name="T8" fmla="*/ 4 w 18"/>
                  <a:gd name="T9" fmla="*/ 0 h 10"/>
                  <a:gd name="T10" fmla="*/ 13 w 18"/>
                  <a:gd name="T11" fmla="*/ 0 h 10"/>
                  <a:gd name="T12" fmla="*/ 18 w 18"/>
                  <a:gd name="T13" fmla="*/ 5 h 10"/>
                  <a:gd name="T14" fmla="*/ 18 w 18"/>
                  <a:gd name="T15" fmla="*/ 6 h 10"/>
                  <a:gd name="T16" fmla="*/ 13 w 18"/>
                  <a:gd name="T17" fmla="*/ 10 h 10"/>
                  <a:gd name="T18" fmla="*/ 4 w 18"/>
                  <a:gd name="T19" fmla="*/ 2 h 10"/>
                  <a:gd name="T20" fmla="*/ 2 w 18"/>
                  <a:gd name="T21" fmla="*/ 5 h 10"/>
                  <a:gd name="T22" fmla="*/ 2 w 18"/>
                  <a:gd name="T23" fmla="*/ 6 h 10"/>
                  <a:gd name="T24" fmla="*/ 4 w 18"/>
                  <a:gd name="T25" fmla="*/ 8 h 10"/>
                  <a:gd name="T26" fmla="*/ 13 w 18"/>
                  <a:gd name="T27" fmla="*/ 8 h 10"/>
                  <a:gd name="T28" fmla="*/ 16 w 18"/>
                  <a:gd name="T29" fmla="*/ 6 h 10"/>
                  <a:gd name="T30" fmla="*/ 16 w 18"/>
                  <a:gd name="T31" fmla="*/ 5 h 10"/>
                  <a:gd name="T32" fmla="*/ 13 w 18"/>
                  <a:gd name="T33" fmla="*/ 2 h 10"/>
                  <a:gd name="T34" fmla="*/ 4 w 18"/>
                  <a:gd name="T35"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 h="10">
                    <a:moveTo>
                      <a:pt x="13" y="10"/>
                    </a:moveTo>
                    <a:cubicBezTo>
                      <a:pt x="4" y="10"/>
                      <a:pt x="4" y="10"/>
                      <a:pt x="4" y="10"/>
                    </a:cubicBezTo>
                    <a:cubicBezTo>
                      <a:pt x="2" y="10"/>
                      <a:pt x="0" y="8"/>
                      <a:pt x="0" y="6"/>
                    </a:cubicBezTo>
                    <a:cubicBezTo>
                      <a:pt x="0" y="5"/>
                      <a:pt x="0" y="5"/>
                      <a:pt x="0" y="5"/>
                    </a:cubicBezTo>
                    <a:cubicBezTo>
                      <a:pt x="0" y="2"/>
                      <a:pt x="2" y="0"/>
                      <a:pt x="4" y="0"/>
                    </a:cubicBezTo>
                    <a:cubicBezTo>
                      <a:pt x="13" y="0"/>
                      <a:pt x="13" y="0"/>
                      <a:pt x="13" y="0"/>
                    </a:cubicBezTo>
                    <a:cubicBezTo>
                      <a:pt x="16" y="0"/>
                      <a:pt x="18" y="2"/>
                      <a:pt x="18" y="5"/>
                    </a:cubicBezTo>
                    <a:cubicBezTo>
                      <a:pt x="18" y="6"/>
                      <a:pt x="18" y="6"/>
                      <a:pt x="18" y="6"/>
                    </a:cubicBezTo>
                    <a:cubicBezTo>
                      <a:pt x="18" y="8"/>
                      <a:pt x="16" y="10"/>
                      <a:pt x="13" y="10"/>
                    </a:cubicBezTo>
                    <a:close/>
                    <a:moveTo>
                      <a:pt x="4" y="2"/>
                    </a:moveTo>
                    <a:cubicBezTo>
                      <a:pt x="3" y="2"/>
                      <a:pt x="2" y="3"/>
                      <a:pt x="2" y="5"/>
                    </a:cubicBezTo>
                    <a:cubicBezTo>
                      <a:pt x="2" y="6"/>
                      <a:pt x="2" y="6"/>
                      <a:pt x="2" y="6"/>
                    </a:cubicBezTo>
                    <a:cubicBezTo>
                      <a:pt x="2" y="7"/>
                      <a:pt x="3" y="8"/>
                      <a:pt x="4" y="8"/>
                    </a:cubicBezTo>
                    <a:cubicBezTo>
                      <a:pt x="13" y="8"/>
                      <a:pt x="13" y="8"/>
                      <a:pt x="13" y="8"/>
                    </a:cubicBezTo>
                    <a:cubicBezTo>
                      <a:pt x="15" y="8"/>
                      <a:pt x="16" y="7"/>
                      <a:pt x="16" y="6"/>
                    </a:cubicBezTo>
                    <a:cubicBezTo>
                      <a:pt x="16" y="5"/>
                      <a:pt x="16" y="5"/>
                      <a:pt x="16" y="5"/>
                    </a:cubicBezTo>
                    <a:cubicBezTo>
                      <a:pt x="16" y="3"/>
                      <a:pt x="15" y="2"/>
                      <a:pt x="13" y="2"/>
                    </a:cubicBezTo>
                    <a:lnTo>
                      <a:pt x="4"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86" name="Freeform 131"/>
              <p:cNvSpPr>
                <a:spLocks noEditPoints="1"/>
              </p:cNvSpPr>
              <p:nvPr/>
            </p:nvSpPr>
            <p:spPr bwMode="auto">
              <a:xfrm>
                <a:off x="5024449" y="4487864"/>
                <a:ext cx="66675" cy="36513"/>
              </a:xfrm>
              <a:custGeom>
                <a:avLst/>
                <a:gdLst>
                  <a:gd name="T0" fmla="*/ 13 w 18"/>
                  <a:gd name="T1" fmla="*/ 10 h 10"/>
                  <a:gd name="T2" fmla="*/ 4 w 18"/>
                  <a:gd name="T3" fmla="*/ 10 h 10"/>
                  <a:gd name="T4" fmla="*/ 0 w 18"/>
                  <a:gd name="T5" fmla="*/ 6 h 10"/>
                  <a:gd name="T6" fmla="*/ 0 w 18"/>
                  <a:gd name="T7" fmla="*/ 5 h 10"/>
                  <a:gd name="T8" fmla="*/ 4 w 18"/>
                  <a:gd name="T9" fmla="*/ 0 h 10"/>
                  <a:gd name="T10" fmla="*/ 13 w 18"/>
                  <a:gd name="T11" fmla="*/ 0 h 10"/>
                  <a:gd name="T12" fmla="*/ 18 w 18"/>
                  <a:gd name="T13" fmla="*/ 5 h 10"/>
                  <a:gd name="T14" fmla="*/ 18 w 18"/>
                  <a:gd name="T15" fmla="*/ 6 h 10"/>
                  <a:gd name="T16" fmla="*/ 13 w 18"/>
                  <a:gd name="T17" fmla="*/ 10 h 10"/>
                  <a:gd name="T18" fmla="*/ 4 w 18"/>
                  <a:gd name="T19" fmla="*/ 2 h 10"/>
                  <a:gd name="T20" fmla="*/ 2 w 18"/>
                  <a:gd name="T21" fmla="*/ 5 h 10"/>
                  <a:gd name="T22" fmla="*/ 2 w 18"/>
                  <a:gd name="T23" fmla="*/ 6 h 10"/>
                  <a:gd name="T24" fmla="*/ 4 w 18"/>
                  <a:gd name="T25" fmla="*/ 8 h 10"/>
                  <a:gd name="T26" fmla="*/ 13 w 18"/>
                  <a:gd name="T27" fmla="*/ 8 h 10"/>
                  <a:gd name="T28" fmla="*/ 16 w 18"/>
                  <a:gd name="T29" fmla="*/ 6 h 10"/>
                  <a:gd name="T30" fmla="*/ 16 w 18"/>
                  <a:gd name="T31" fmla="*/ 5 h 10"/>
                  <a:gd name="T32" fmla="*/ 13 w 18"/>
                  <a:gd name="T33" fmla="*/ 2 h 10"/>
                  <a:gd name="T34" fmla="*/ 4 w 18"/>
                  <a:gd name="T35"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 h="10">
                    <a:moveTo>
                      <a:pt x="13" y="10"/>
                    </a:moveTo>
                    <a:cubicBezTo>
                      <a:pt x="4" y="10"/>
                      <a:pt x="4" y="10"/>
                      <a:pt x="4" y="10"/>
                    </a:cubicBezTo>
                    <a:cubicBezTo>
                      <a:pt x="2" y="10"/>
                      <a:pt x="0" y="8"/>
                      <a:pt x="0" y="6"/>
                    </a:cubicBezTo>
                    <a:cubicBezTo>
                      <a:pt x="0" y="5"/>
                      <a:pt x="0" y="5"/>
                      <a:pt x="0" y="5"/>
                    </a:cubicBezTo>
                    <a:cubicBezTo>
                      <a:pt x="0" y="2"/>
                      <a:pt x="2" y="0"/>
                      <a:pt x="4" y="0"/>
                    </a:cubicBezTo>
                    <a:cubicBezTo>
                      <a:pt x="13" y="0"/>
                      <a:pt x="13" y="0"/>
                      <a:pt x="13" y="0"/>
                    </a:cubicBezTo>
                    <a:cubicBezTo>
                      <a:pt x="16" y="0"/>
                      <a:pt x="18" y="2"/>
                      <a:pt x="18" y="5"/>
                    </a:cubicBezTo>
                    <a:cubicBezTo>
                      <a:pt x="18" y="6"/>
                      <a:pt x="18" y="6"/>
                      <a:pt x="18" y="6"/>
                    </a:cubicBezTo>
                    <a:cubicBezTo>
                      <a:pt x="18" y="8"/>
                      <a:pt x="16" y="10"/>
                      <a:pt x="13" y="10"/>
                    </a:cubicBezTo>
                    <a:close/>
                    <a:moveTo>
                      <a:pt x="4" y="2"/>
                    </a:moveTo>
                    <a:cubicBezTo>
                      <a:pt x="3" y="2"/>
                      <a:pt x="2" y="3"/>
                      <a:pt x="2" y="5"/>
                    </a:cubicBezTo>
                    <a:cubicBezTo>
                      <a:pt x="2" y="6"/>
                      <a:pt x="2" y="6"/>
                      <a:pt x="2" y="6"/>
                    </a:cubicBezTo>
                    <a:cubicBezTo>
                      <a:pt x="2" y="7"/>
                      <a:pt x="3" y="8"/>
                      <a:pt x="4" y="8"/>
                    </a:cubicBezTo>
                    <a:cubicBezTo>
                      <a:pt x="13" y="8"/>
                      <a:pt x="13" y="8"/>
                      <a:pt x="13" y="8"/>
                    </a:cubicBezTo>
                    <a:cubicBezTo>
                      <a:pt x="15" y="8"/>
                      <a:pt x="16" y="7"/>
                      <a:pt x="16" y="6"/>
                    </a:cubicBezTo>
                    <a:cubicBezTo>
                      <a:pt x="16" y="5"/>
                      <a:pt x="16" y="5"/>
                      <a:pt x="16" y="5"/>
                    </a:cubicBezTo>
                    <a:cubicBezTo>
                      <a:pt x="16" y="3"/>
                      <a:pt x="15" y="2"/>
                      <a:pt x="13" y="2"/>
                    </a:cubicBezTo>
                    <a:lnTo>
                      <a:pt x="4"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87" name="Rectangle 132"/>
              <p:cNvSpPr>
                <a:spLocks noChangeArrowheads="1"/>
              </p:cNvSpPr>
              <p:nvPr/>
            </p:nvSpPr>
            <p:spPr bwMode="auto">
              <a:xfrm>
                <a:off x="5005399" y="4494214"/>
                <a:ext cx="22225" cy="79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88" name="Freeform 133"/>
              <p:cNvSpPr>
                <a:spLocks/>
              </p:cNvSpPr>
              <p:nvPr/>
            </p:nvSpPr>
            <p:spPr bwMode="auto">
              <a:xfrm>
                <a:off x="4659323" y="4641851"/>
                <a:ext cx="123825" cy="107950"/>
              </a:xfrm>
              <a:custGeom>
                <a:avLst/>
                <a:gdLst>
                  <a:gd name="T0" fmla="*/ 0 w 33"/>
                  <a:gd name="T1" fmla="*/ 29 h 29"/>
                  <a:gd name="T2" fmla="*/ 5 w 33"/>
                  <a:gd name="T3" fmla="*/ 12 h 29"/>
                  <a:gd name="T4" fmla="*/ 7 w 33"/>
                  <a:gd name="T5" fmla="*/ 8 h 29"/>
                  <a:gd name="T6" fmla="*/ 22 w 33"/>
                  <a:gd name="T7" fmla="*/ 0 h 29"/>
                  <a:gd name="T8" fmla="*/ 23 w 33"/>
                  <a:gd name="T9" fmla="*/ 11 h 29"/>
                  <a:gd name="T10" fmla="*/ 33 w 33"/>
                  <a:gd name="T11" fmla="*/ 29 h 29"/>
                  <a:gd name="T12" fmla="*/ 0 w 33"/>
                  <a:gd name="T13" fmla="*/ 29 h 29"/>
                </a:gdLst>
                <a:ahLst/>
                <a:cxnLst>
                  <a:cxn ang="0">
                    <a:pos x="T0" y="T1"/>
                  </a:cxn>
                  <a:cxn ang="0">
                    <a:pos x="T2" y="T3"/>
                  </a:cxn>
                  <a:cxn ang="0">
                    <a:pos x="T4" y="T5"/>
                  </a:cxn>
                  <a:cxn ang="0">
                    <a:pos x="T6" y="T7"/>
                  </a:cxn>
                  <a:cxn ang="0">
                    <a:pos x="T8" y="T9"/>
                  </a:cxn>
                  <a:cxn ang="0">
                    <a:pos x="T10" y="T11"/>
                  </a:cxn>
                  <a:cxn ang="0">
                    <a:pos x="T12" y="T13"/>
                  </a:cxn>
                </a:cxnLst>
                <a:rect l="0" t="0" r="r" b="b"/>
                <a:pathLst>
                  <a:path w="33" h="29">
                    <a:moveTo>
                      <a:pt x="0" y="29"/>
                    </a:moveTo>
                    <a:cubicBezTo>
                      <a:pt x="5" y="12"/>
                      <a:pt x="5" y="12"/>
                      <a:pt x="5" y="12"/>
                    </a:cubicBezTo>
                    <a:cubicBezTo>
                      <a:pt x="5" y="10"/>
                      <a:pt x="6" y="9"/>
                      <a:pt x="7" y="8"/>
                    </a:cubicBezTo>
                    <a:cubicBezTo>
                      <a:pt x="22" y="0"/>
                      <a:pt x="22" y="0"/>
                      <a:pt x="22" y="0"/>
                    </a:cubicBezTo>
                    <a:cubicBezTo>
                      <a:pt x="23" y="11"/>
                      <a:pt x="23" y="11"/>
                      <a:pt x="23" y="11"/>
                    </a:cubicBezTo>
                    <a:cubicBezTo>
                      <a:pt x="33" y="29"/>
                      <a:pt x="33" y="29"/>
                      <a:pt x="33" y="29"/>
                    </a:cubicBezTo>
                    <a:lnTo>
                      <a:pt x="0" y="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89" name="Freeform 134"/>
              <p:cNvSpPr>
                <a:spLocks/>
              </p:cNvSpPr>
              <p:nvPr/>
            </p:nvSpPr>
            <p:spPr bwMode="auto">
              <a:xfrm>
                <a:off x="4708536" y="4502151"/>
                <a:ext cx="26988" cy="71438"/>
              </a:xfrm>
              <a:custGeom>
                <a:avLst/>
                <a:gdLst>
                  <a:gd name="T0" fmla="*/ 5 w 7"/>
                  <a:gd name="T1" fmla="*/ 19 h 19"/>
                  <a:gd name="T2" fmla="*/ 4 w 7"/>
                  <a:gd name="T3" fmla="*/ 19 h 19"/>
                  <a:gd name="T4" fmla="*/ 1 w 7"/>
                  <a:gd name="T5" fmla="*/ 14 h 19"/>
                  <a:gd name="T6" fmla="*/ 3 w 7"/>
                  <a:gd name="T7" fmla="*/ 1 h 19"/>
                  <a:gd name="T8" fmla="*/ 6 w 7"/>
                  <a:gd name="T9" fmla="*/ 1 h 19"/>
                  <a:gd name="T10" fmla="*/ 4 w 7"/>
                  <a:gd name="T11" fmla="*/ 3 h 19"/>
                  <a:gd name="T12" fmla="*/ 4 w 7"/>
                  <a:gd name="T13" fmla="*/ 3 h 19"/>
                  <a:gd name="T14" fmla="*/ 3 w 7"/>
                  <a:gd name="T15" fmla="*/ 14 h 19"/>
                  <a:gd name="T16" fmla="*/ 5 w 7"/>
                  <a:gd name="T17" fmla="*/ 17 h 19"/>
                  <a:gd name="T18" fmla="*/ 5 w 7"/>
                  <a:gd name="T19" fmla="*/ 17 h 19"/>
                  <a:gd name="T20" fmla="*/ 7 w 7"/>
                  <a:gd name="T21" fmla="*/ 19 h 19"/>
                  <a:gd name="T22" fmla="*/ 5 w 7"/>
                  <a:gd name="T23"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 h="19">
                    <a:moveTo>
                      <a:pt x="5" y="19"/>
                    </a:moveTo>
                    <a:cubicBezTo>
                      <a:pt x="5" y="19"/>
                      <a:pt x="4" y="19"/>
                      <a:pt x="4" y="19"/>
                    </a:cubicBezTo>
                    <a:cubicBezTo>
                      <a:pt x="3" y="19"/>
                      <a:pt x="2" y="17"/>
                      <a:pt x="1" y="14"/>
                    </a:cubicBezTo>
                    <a:cubicBezTo>
                      <a:pt x="0" y="7"/>
                      <a:pt x="0" y="2"/>
                      <a:pt x="3" y="1"/>
                    </a:cubicBezTo>
                    <a:cubicBezTo>
                      <a:pt x="4" y="0"/>
                      <a:pt x="5" y="0"/>
                      <a:pt x="6" y="1"/>
                    </a:cubicBezTo>
                    <a:cubicBezTo>
                      <a:pt x="4" y="3"/>
                      <a:pt x="4" y="3"/>
                      <a:pt x="4" y="3"/>
                    </a:cubicBezTo>
                    <a:cubicBezTo>
                      <a:pt x="4" y="3"/>
                      <a:pt x="4" y="3"/>
                      <a:pt x="4" y="3"/>
                    </a:cubicBezTo>
                    <a:cubicBezTo>
                      <a:pt x="2" y="3"/>
                      <a:pt x="2" y="7"/>
                      <a:pt x="3" y="14"/>
                    </a:cubicBezTo>
                    <a:cubicBezTo>
                      <a:pt x="4" y="17"/>
                      <a:pt x="5" y="17"/>
                      <a:pt x="5" y="17"/>
                    </a:cubicBezTo>
                    <a:cubicBezTo>
                      <a:pt x="5" y="17"/>
                      <a:pt x="5" y="17"/>
                      <a:pt x="5" y="17"/>
                    </a:cubicBezTo>
                    <a:cubicBezTo>
                      <a:pt x="7" y="19"/>
                      <a:pt x="7" y="19"/>
                      <a:pt x="7" y="19"/>
                    </a:cubicBezTo>
                    <a:cubicBezTo>
                      <a:pt x="6" y="19"/>
                      <a:pt x="6" y="19"/>
                      <a:pt x="5"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90" name="Freeform 135"/>
              <p:cNvSpPr>
                <a:spLocks/>
              </p:cNvSpPr>
              <p:nvPr/>
            </p:nvSpPr>
            <p:spPr bwMode="auto">
              <a:xfrm>
                <a:off x="4749811" y="4611689"/>
                <a:ext cx="85725" cy="55563"/>
              </a:xfrm>
              <a:custGeom>
                <a:avLst/>
                <a:gdLst>
                  <a:gd name="T0" fmla="*/ 12 w 23"/>
                  <a:gd name="T1" fmla="*/ 15 h 15"/>
                  <a:gd name="T2" fmla="*/ 7 w 23"/>
                  <a:gd name="T3" fmla="*/ 14 h 15"/>
                  <a:gd name="T4" fmla="*/ 2 w 23"/>
                  <a:gd name="T5" fmla="*/ 10 h 15"/>
                  <a:gd name="T6" fmla="*/ 0 w 23"/>
                  <a:gd name="T7" fmla="*/ 4 h 15"/>
                  <a:gd name="T8" fmla="*/ 0 w 23"/>
                  <a:gd name="T9" fmla="*/ 0 h 15"/>
                  <a:gd name="T10" fmla="*/ 2 w 23"/>
                  <a:gd name="T11" fmla="*/ 0 h 15"/>
                  <a:gd name="T12" fmla="*/ 2 w 23"/>
                  <a:gd name="T13" fmla="*/ 4 h 15"/>
                  <a:gd name="T14" fmla="*/ 4 w 23"/>
                  <a:gd name="T15" fmla="*/ 8 h 15"/>
                  <a:gd name="T16" fmla="*/ 8 w 23"/>
                  <a:gd name="T17" fmla="*/ 12 h 15"/>
                  <a:gd name="T18" fmla="*/ 15 w 23"/>
                  <a:gd name="T19" fmla="*/ 12 h 15"/>
                  <a:gd name="T20" fmla="*/ 19 w 23"/>
                  <a:gd name="T21" fmla="*/ 8 h 15"/>
                  <a:gd name="T22" fmla="*/ 21 w 23"/>
                  <a:gd name="T23" fmla="*/ 4 h 15"/>
                  <a:gd name="T24" fmla="*/ 21 w 23"/>
                  <a:gd name="T25" fmla="*/ 0 h 15"/>
                  <a:gd name="T26" fmla="*/ 23 w 23"/>
                  <a:gd name="T27" fmla="*/ 0 h 15"/>
                  <a:gd name="T28" fmla="*/ 23 w 23"/>
                  <a:gd name="T29" fmla="*/ 4 h 15"/>
                  <a:gd name="T30" fmla="*/ 21 w 23"/>
                  <a:gd name="T31" fmla="*/ 10 h 15"/>
                  <a:gd name="T32" fmla="*/ 16 w 23"/>
                  <a:gd name="T33" fmla="*/ 14 h 15"/>
                  <a:gd name="T34" fmla="*/ 12 w 23"/>
                  <a:gd name="T3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 h="15">
                    <a:moveTo>
                      <a:pt x="12" y="15"/>
                    </a:moveTo>
                    <a:cubicBezTo>
                      <a:pt x="10" y="15"/>
                      <a:pt x="8" y="15"/>
                      <a:pt x="7" y="14"/>
                    </a:cubicBezTo>
                    <a:cubicBezTo>
                      <a:pt x="2" y="10"/>
                      <a:pt x="2" y="10"/>
                      <a:pt x="2" y="10"/>
                    </a:cubicBezTo>
                    <a:cubicBezTo>
                      <a:pt x="1" y="9"/>
                      <a:pt x="0" y="7"/>
                      <a:pt x="0" y="4"/>
                    </a:cubicBezTo>
                    <a:cubicBezTo>
                      <a:pt x="0" y="0"/>
                      <a:pt x="0" y="0"/>
                      <a:pt x="0" y="0"/>
                    </a:cubicBezTo>
                    <a:cubicBezTo>
                      <a:pt x="2" y="0"/>
                      <a:pt x="2" y="0"/>
                      <a:pt x="2" y="0"/>
                    </a:cubicBezTo>
                    <a:cubicBezTo>
                      <a:pt x="2" y="4"/>
                      <a:pt x="2" y="4"/>
                      <a:pt x="2" y="4"/>
                    </a:cubicBezTo>
                    <a:cubicBezTo>
                      <a:pt x="2" y="6"/>
                      <a:pt x="3" y="7"/>
                      <a:pt x="4" y="8"/>
                    </a:cubicBezTo>
                    <a:cubicBezTo>
                      <a:pt x="8" y="12"/>
                      <a:pt x="8" y="12"/>
                      <a:pt x="8" y="12"/>
                    </a:cubicBezTo>
                    <a:cubicBezTo>
                      <a:pt x="10" y="14"/>
                      <a:pt x="13" y="14"/>
                      <a:pt x="15" y="12"/>
                    </a:cubicBezTo>
                    <a:cubicBezTo>
                      <a:pt x="19" y="8"/>
                      <a:pt x="19" y="8"/>
                      <a:pt x="19" y="8"/>
                    </a:cubicBezTo>
                    <a:cubicBezTo>
                      <a:pt x="21" y="7"/>
                      <a:pt x="21" y="6"/>
                      <a:pt x="21" y="4"/>
                    </a:cubicBezTo>
                    <a:cubicBezTo>
                      <a:pt x="21" y="0"/>
                      <a:pt x="21" y="0"/>
                      <a:pt x="21" y="0"/>
                    </a:cubicBezTo>
                    <a:cubicBezTo>
                      <a:pt x="23" y="0"/>
                      <a:pt x="23" y="0"/>
                      <a:pt x="23" y="0"/>
                    </a:cubicBezTo>
                    <a:cubicBezTo>
                      <a:pt x="23" y="4"/>
                      <a:pt x="23" y="4"/>
                      <a:pt x="23" y="4"/>
                    </a:cubicBezTo>
                    <a:cubicBezTo>
                      <a:pt x="23" y="7"/>
                      <a:pt x="22" y="9"/>
                      <a:pt x="21" y="10"/>
                    </a:cubicBezTo>
                    <a:cubicBezTo>
                      <a:pt x="16" y="14"/>
                      <a:pt x="16" y="14"/>
                      <a:pt x="16" y="14"/>
                    </a:cubicBezTo>
                    <a:cubicBezTo>
                      <a:pt x="15" y="15"/>
                      <a:pt x="13" y="15"/>
                      <a:pt x="12"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91" name="Freeform 136"/>
              <p:cNvSpPr>
                <a:spLocks noEditPoints="1"/>
              </p:cNvSpPr>
              <p:nvPr/>
            </p:nvSpPr>
            <p:spPr bwMode="auto">
              <a:xfrm>
                <a:off x="4722823" y="4422776"/>
                <a:ext cx="139700" cy="211138"/>
              </a:xfrm>
              <a:custGeom>
                <a:avLst/>
                <a:gdLst>
                  <a:gd name="T0" fmla="*/ 18 w 37"/>
                  <a:gd name="T1" fmla="*/ 56 h 56"/>
                  <a:gd name="T2" fmla="*/ 0 w 37"/>
                  <a:gd name="T3" fmla="*/ 28 h 56"/>
                  <a:gd name="T4" fmla="*/ 18 w 37"/>
                  <a:gd name="T5" fmla="*/ 0 h 56"/>
                  <a:gd name="T6" fmla="*/ 37 w 37"/>
                  <a:gd name="T7" fmla="*/ 28 h 56"/>
                  <a:gd name="T8" fmla="*/ 18 w 37"/>
                  <a:gd name="T9" fmla="*/ 56 h 56"/>
                  <a:gd name="T10" fmla="*/ 18 w 37"/>
                  <a:gd name="T11" fmla="*/ 2 h 56"/>
                  <a:gd name="T12" fmla="*/ 2 w 37"/>
                  <a:gd name="T13" fmla="*/ 28 h 56"/>
                  <a:gd name="T14" fmla="*/ 18 w 37"/>
                  <a:gd name="T15" fmla="*/ 54 h 56"/>
                  <a:gd name="T16" fmla="*/ 35 w 37"/>
                  <a:gd name="T17" fmla="*/ 28 h 56"/>
                  <a:gd name="T18" fmla="*/ 18 w 37"/>
                  <a:gd name="T19" fmla="*/ 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 h="56">
                    <a:moveTo>
                      <a:pt x="18" y="56"/>
                    </a:moveTo>
                    <a:cubicBezTo>
                      <a:pt x="7" y="56"/>
                      <a:pt x="0" y="45"/>
                      <a:pt x="0" y="28"/>
                    </a:cubicBezTo>
                    <a:cubicBezTo>
                      <a:pt x="0" y="8"/>
                      <a:pt x="5" y="0"/>
                      <a:pt x="18" y="0"/>
                    </a:cubicBezTo>
                    <a:cubicBezTo>
                      <a:pt x="32" y="0"/>
                      <a:pt x="37" y="8"/>
                      <a:pt x="37" y="28"/>
                    </a:cubicBezTo>
                    <a:cubicBezTo>
                      <a:pt x="37" y="45"/>
                      <a:pt x="29" y="56"/>
                      <a:pt x="18" y="56"/>
                    </a:cubicBezTo>
                    <a:close/>
                    <a:moveTo>
                      <a:pt x="18" y="2"/>
                    </a:moveTo>
                    <a:cubicBezTo>
                      <a:pt x="8" y="2"/>
                      <a:pt x="2" y="7"/>
                      <a:pt x="2" y="28"/>
                    </a:cubicBezTo>
                    <a:cubicBezTo>
                      <a:pt x="2" y="44"/>
                      <a:pt x="9" y="54"/>
                      <a:pt x="18" y="54"/>
                    </a:cubicBezTo>
                    <a:cubicBezTo>
                      <a:pt x="28" y="54"/>
                      <a:pt x="35" y="44"/>
                      <a:pt x="35" y="28"/>
                    </a:cubicBezTo>
                    <a:cubicBezTo>
                      <a:pt x="35" y="7"/>
                      <a:pt x="29" y="2"/>
                      <a:pt x="18"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92" name="Freeform 137"/>
              <p:cNvSpPr>
                <a:spLocks/>
              </p:cNvSpPr>
              <p:nvPr/>
            </p:nvSpPr>
            <p:spPr bwMode="auto">
              <a:xfrm>
                <a:off x="4851411" y="4502151"/>
                <a:ext cx="26988" cy="71438"/>
              </a:xfrm>
              <a:custGeom>
                <a:avLst/>
                <a:gdLst>
                  <a:gd name="T0" fmla="*/ 2 w 7"/>
                  <a:gd name="T1" fmla="*/ 19 h 19"/>
                  <a:gd name="T2" fmla="*/ 0 w 7"/>
                  <a:gd name="T3" fmla="*/ 19 h 19"/>
                  <a:gd name="T4" fmla="*/ 0 w 7"/>
                  <a:gd name="T5" fmla="*/ 18 h 19"/>
                  <a:gd name="T6" fmla="*/ 0 w 7"/>
                  <a:gd name="T7" fmla="*/ 17 h 19"/>
                  <a:gd name="T8" fmla="*/ 1 w 7"/>
                  <a:gd name="T9" fmla="*/ 17 h 19"/>
                  <a:gd name="T10" fmla="*/ 2 w 7"/>
                  <a:gd name="T11" fmla="*/ 17 h 19"/>
                  <a:gd name="T12" fmla="*/ 2 w 7"/>
                  <a:gd name="T13" fmla="*/ 17 h 19"/>
                  <a:gd name="T14" fmla="*/ 2 w 7"/>
                  <a:gd name="T15" fmla="*/ 17 h 19"/>
                  <a:gd name="T16" fmla="*/ 2 w 7"/>
                  <a:gd name="T17" fmla="*/ 17 h 19"/>
                  <a:gd name="T18" fmla="*/ 2 w 7"/>
                  <a:gd name="T19" fmla="*/ 17 h 19"/>
                  <a:gd name="T20" fmla="*/ 4 w 7"/>
                  <a:gd name="T21" fmla="*/ 14 h 19"/>
                  <a:gd name="T22" fmla="*/ 3 w 7"/>
                  <a:gd name="T23" fmla="*/ 3 h 19"/>
                  <a:gd name="T24" fmla="*/ 3 w 7"/>
                  <a:gd name="T25" fmla="*/ 3 h 19"/>
                  <a:gd name="T26" fmla="*/ 1 w 7"/>
                  <a:gd name="T27" fmla="*/ 1 h 19"/>
                  <a:gd name="T28" fmla="*/ 4 w 7"/>
                  <a:gd name="T29" fmla="*/ 1 h 19"/>
                  <a:gd name="T30" fmla="*/ 6 w 7"/>
                  <a:gd name="T31" fmla="*/ 14 h 19"/>
                  <a:gd name="T32" fmla="*/ 3 w 7"/>
                  <a:gd name="T33" fmla="*/ 19 h 19"/>
                  <a:gd name="T34" fmla="*/ 2 w 7"/>
                  <a:gd name="T35"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19">
                    <a:moveTo>
                      <a:pt x="2" y="19"/>
                    </a:moveTo>
                    <a:cubicBezTo>
                      <a:pt x="1" y="19"/>
                      <a:pt x="0" y="19"/>
                      <a:pt x="0" y="19"/>
                    </a:cubicBezTo>
                    <a:cubicBezTo>
                      <a:pt x="0" y="18"/>
                      <a:pt x="0" y="18"/>
                      <a:pt x="0" y="18"/>
                    </a:cubicBezTo>
                    <a:cubicBezTo>
                      <a:pt x="0" y="17"/>
                      <a:pt x="0" y="17"/>
                      <a:pt x="0" y="17"/>
                    </a:cubicBezTo>
                    <a:cubicBezTo>
                      <a:pt x="1" y="17"/>
                      <a:pt x="1" y="17"/>
                      <a:pt x="1" y="17"/>
                    </a:cubicBez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ubicBezTo>
                      <a:pt x="2" y="17"/>
                      <a:pt x="3" y="16"/>
                      <a:pt x="4" y="14"/>
                    </a:cubicBezTo>
                    <a:cubicBezTo>
                      <a:pt x="5" y="7"/>
                      <a:pt x="5" y="3"/>
                      <a:pt x="3" y="3"/>
                    </a:cubicBezTo>
                    <a:cubicBezTo>
                      <a:pt x="3" y="3"/>
                      <a:pt x="3" y="3"/>
                      <a:pt x="3" y="3"/>
                    </a:cubicBezTo>
                    <a:cubicBezTo>
                      <a:pt x="1" y="1"/>
                      <a:pt x="1" y="1"/>
                      <a:pt x="1" y="1"/>
                    </a:cubicBezTo>
                    <a:cubicBezTo>
                      <a:pt x="2" y="0"/>
                      <a:pt x="3" y="0"/>
                      <a:pt x="4" y="1"/>
                    </a:cubicBezTo>
                    <a:cubicBezTo>
                      <a:pt x="7" y="2"/>
                      <a:pt x="7" y="7"/>
                      <a:pt x="6" y="14"/>
                    </a:cubicBezTo>
                    <a:cubicBezTo>
                      <a:pt x="5" y="17"/>
                      <a:pt x="4" y="19"/>
                      <a:pt x="3" y="19"/>
                    </a:cubicBezTo>
                    <a:cubicBezTo>
                      <a:pt x="2" y="19"/>
                      <a:pt x="2" y="19"/>
                      <a:pt x="2"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93" name="Freeform 138"/>
              <p:cNvSpPr>
                <a:spLocks/>
              </p:cNvSpPr>
              <p:nvPr/>
            </p:nvSpPr>
            <p:spPr bwMode="auto">
              <a:xfrm>
                <a:off x="4681548" y="4405314"/>
                <a:ext cx="238126" cy="142875"/>
              </a:xfrm>
              <a:custGeom>
                <a:avLst/>
                <a:gdLst>
                  <a:gd name="T0" fmla="*/ 12 w 63"/>
                  <a:gd name="T1" fmla="*/ 38 h 38"/>
                  <a:gd name="T2" fmla="*/ 27 w 63"/>
                  <a:gd name="T3" fmla="*/ 1 h 38"/>
                  <a:gd name="T4" fmla="*/ 37 w 63"/>
                  <a:gd name="T5" fmla="*/ 5 h 38"/>
                  <a:gd name="T6" fmla="*/ 46 w 63"/>
                  <a:gd name="T7" fmla="*/ 36 h 38"/>
                  <a:gd name="T8" fmla="*/ 42 w 63"/>
                  <a:gd name="T9" fmla="*/ 20 h 38"/>
                  <a:gd name="T10" fmla="*/ 37 w 63"/>
                  <a:gd name="T11" fmla="*/ 14 h 38"/>
                  <a:gd name="T12" fmla="*/ 25 w 63"/>
                  <a:gd name="T13" fmla="*/ 21 h 38"/>
                  <a:gd name="T14" fmla="*/ 12 w 63"/>
                  <a:gd name="T15" fmla="*/ 38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 h="38">
                    <a:moveTo>
                      <a:pt x="12" y="38"/>
                    </a:moveTo>
                    <a:cubicBezTo>
                      <a:pt x="5" y="34"/>
                      <a:pt x="0" y="1"/>
                      <a:pt x="27" y="1"/>
                    </a:cubicBezTo>
                    <a:cubicBezTo>
                      <a:pt x="34" y="1"/>
                      <a:pt x="37" y="5"/>
                      <a:pt x="37" y="5"/>
                    </a:cubicBezTo>
                    <a:cubicBezTo>
                      <a:pt x="43" y="0"/>
                      <a:pt x="63" y="12"/>
                      <a:pt x="46" y="36"/>
                    </a:cubicBezTo>
                    <a:cubicBezTo>
                      <a:pt x="46" y="36"/>
                      <a:pt x="48" y="25"/>
                      <a:pt x="42" y="20"/>
                    </a:cubicBezTo>
                    <a:cubicBezTo>
                      <a:pt x="37" y="16"/>
                      <a:pt x="37" y="14"/>
                      <a:pt x="37" y="14"/>
                    </a:cubicBezTo>
                    <a:cubicBezTo>
                      <a:pt x="37" y="14"/>
                      <a:pt x="34" y="19"/>
                      <a:pt x="25" y="21"/>
                    </a:cubicBezTo>
                    <a:cubicBezTo>
                      <a:pt x="17" y="24"/>
                      <a:pt x="15" y="29"/>
                      <a:pt x="12"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94" name="Freeform 139"/>
              <p:cNvSpPr>
                <a:spLocks/>
              </p:cNvSpPr>
              <p:nvPr/>
            </p:nvSpPr>
            <p:spPr bwMode="auto">
              <a:xfrm>
                <a:off x="4779973" y="4705351"/>
                <a:ext cx="26988" cy="44450"/>
              </a:xfrm>
              <a:custGeom>
                <a:avLst/>
                <a:gdLst>
                  <a:gd name="T0" fmla="*/ 17 w 17"/>
                  <a:gd name="T1" fmla="*/ 26 h 28"/>
                  <a:gd name="T2" fmla="*/ 17 w 17"/>
                  <a:gd name="T3" fmla="*/ 26 h 28"/>
                  <a:gd name="T4" fmla="*/ 17 w 17"/>
                  <a:gd name="T5" fmla="*/ 28 h 28"/>
                  <a:gd name="T6" fmla="*/ 0 w 17"/>
                  <a:gd name="T7" fmla="*/ 28 h 28"/>
                  <a:gd name="T8" fmla="*/ 0 w 17"/>
                  <a:gd name="T9" fmla="*/ 26 h 28"/>
                  <a:gd name="T10" fmla="*/ 2 w 17"/>
                  <a:gd name="T11" fmla="*/ 0 h 28"/>
                  <a:gd name="T12" fmla="*/ 14 w 17"/>
                  <a:gd name="T13" fmla="*/ 0 h 28"/>
                  <a:gd name="T14" fmla="*/ 17 w 17"/>
                  <a:gd name="T15" fmla="*/ 26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28">
                    <a:moveTo>
                      <a:pt x="17" y="26"/>
                    </a:moveTo>
                    <a:lnTo>
                      <a:pt x="17" y="26"/>
                    </a:lnTo>
                    <a:lnTo>
                      <a:pt x="17" y="28"/>
                    </a:lnTo>
                    <a:lnTo>
                      <a:pt x="0" y="28"/>
                    </a:lnTo>
                    <a:lnTo>
                      <a:pt x="0" y="26"/>
                    </a:lnTo>
                    <a:lnTo>
                      <a:pt x="2" y="0"/>
                    </a:lnTo>
                    <a:lnTo>
                      <a:pt x="14" y="0"/>
                    </a:lnTo>
                    <a:lnTo>
                      <a:pt x="17"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95" name="Freeform 140"/>
              <p:cNvSpPr>
                <a:spLocks/>
              </p:cNvSpPr>
              <p:nvPr/>
            </p:nvSpPr>
            <p:spPr bwMode="auto">
              <a:xfrm>
                <a:off x="4776798" y="4672014"/>
                <a:ext cx="33338" cy="41275"/>
              </a:xfrm>
              <a:custGeom>
                <a:avLst/>
                <a:gdLst>
                  <a:gd name="T0" fmla="*/ 5 w 9"/>
                  <a:gd name="T1" fmla="*/ 11 h 11"/>
                  <a:gd name="T2" fmla="*/ 8 w 9"/>
                  <a:gd name="T3" fmla="*/ 9 h 11"/>
                  <a:gd name="T4" fmla="*/ 9 w 9"/>
                  <a:gd name="T5" fmla="*/ 6 h 11"/>
                  <a:gd name="T6" fmla="*/ 7 w 9"/>
                  <a:gd name="T7" fmla="*/ 2 h 11"/>
                  <a:gd name="T8" fmla="*/ 5 w 9"/>
                  <a:gd name="T9" fmla="*/ 0 h 11"/>
                  <a:gd name="T10" fmla="*/ 5 w 9"/>
                  <a:gd name="T11" fmla="*/ 0 h 11"/>
                  <a:gd name="T12" fmla="*/ 5 w 9"/>
                  <a:gd name="T13" fmla="*/ 0 h 11"/>
                  <a:gd name="T14" fmla="*/ 4 w 9"/>
                  <a:gd name="T15" fmla="*/ 0 h 11"/>
                  <a:gd name="T16" fmla="*/ 2 w 9"/>
                  <a:gd name="T17" fmla="*/ 2 h 11"/>
                  <a:gd name="T18" fmla="*/ 0 w 9"/>
                  <a:gd name="T19" fmla="*/ 6 h 11"/>
                  <a:gd name="T20" fmla="*/ 1 w 9"/>
                  <a:gd name="T21" fmla="*/ 9 h 11"/>
                  <a:gd name="T22" fmla="*/ 5 w 9"/>
                  <a:gd name="T23" fmla="*/ 11 h 11"/>
                  <a:gd name="T24" fmla="*/ 5 w 9"/>
                  <a:gd name="T25" fmla="*/ 11 h 11"/>
                  <a:gd name="T26" fmla="*/ 5 w 9"/>
                  <a:gd name="T27" fmla="*/ 11 h 11"/>
                  <a:gd name="T28" fmla="*/ 5 w 9"/>
                  <a:gd name="T29"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 h="11">
                    <a:moveTo>
                      <a:pt x="5" y="11"/>
                    </a:moveTo>
                    <a:cubicBezTo>
                      <a:pt x="8" y="9"/>
                      <a:pt x="8" y="9"/>
                      <a:pt x="8" y="9"/>
                    </a:cubicBezTo>
                    <a:cubicBezTo>
                      <a:pt x="9" y="8"/>
                      <a:pt x="9" y="7"/>
                      <a:pt x="9" y="6"/>
                    </a:cubicBezTo>
                    <a:cubicBezTo>
                      <a:pt x="7" y="2"/>
                      <a:pt x="7" y="2"/>
                      <a:pt x="7" y="2"/>
                    </a:cubicBezTo>
                    <a:cubicBezTo>
                      <a:pt x="7" y="1"/>
                      <a:pt x="6" y="0"/>
                      <a:pt x="5" y="0"/>
                    </a:cubicBezTo>
                    <a:cubicBezTo>
                      <a:pt x="5" y="0"/>
                      <a:pt x="5" y="0"/>
                      <a:pt x="5" y="0"/>
                    </a:cubicBezTo>
                    <a:cubicBezTo>
                      <a:pt x="5" y="0"/>
                      <a:pt x="5" y="0"/>
                      <a:pt x="5" y="0"/>
                    </a:cubicBezTo>
                    <a:cubicBezTo>
                      <a:pt x="4" y="0"/>
                      <a:pt x="4" y="0"/>
                      <a:pt x="4" y="0"/>
                    </a:cubicBezTo>
                    <a:cubicBezTo>
                      <a:pt x="3" y="0"/>
                      <a:pt x="2" y="1"/>
                      <a:pt x="2" y="2"/>
                    </a:cubicBezTo>
                    <a:cubicBezTo>
                      <a:pt x="0" y="6"/>
                      <a:pt x="0" y="6"/>
                      <a:pt x="0" y="6"/>
                    </a:cubicBezTo>
                    <a:cubicBezTo>
                      <a:pt x="0" y="7"/>
                      <a:pt x="0" y="8"/>
                      <a:pt x="1" y="9"/>
                    </a:cubicBezTo>
                    <a:cubicBezTo>
                      <a:pt x="5" y="11"/>
                      <a:pt x="5" y="11"/>
                      <a:pt x="5" y="11"/>
                    </a:cubicBezTo>
                    <a:cubicBezTo>
                      <a:pt x="5" y="11"/>
                      <a:pt x="5" y="11"/>
                      <a:pt x="5" y="11"/>
                    </a:cubicBezTo>
                    <a:cubicBezTo>
                      <a:pt x="5" y="11"/>
                      <a:pt x="5" y="11"/>
                      <a:pt x="5" y="11"/>
                    </a:cubicBezTo>
                    <a:cubicBezTo>
                      <a:pt x="5" y="11"/>
                      <a:pt x="5" y="11"/>
                      <a:pt x="5"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96" name="Freeform 141"/>
              <p:cNvSpPr>
                <a:spLocks/>
              </p:cNvSpPr>
              <p:nvPr/>
            </p:nvSpPr>
            <p:spPr bwMode="auto">
              <a:xfrm>
                <a:off x="5245112" y="4641851"/>
                <a:ext cx="120650" cy="107950"/>
              </a:xfrm>
              <a:custGeom>
                <a:avLst/>
                <a:gdLst>
                  <a:gd name="T0" fmla="*/ 32 w 32"/>
                  <a:gd name="T1" fmla="*/ 29 h 29"/>
                  <a:gd name="T2" fmla="*/ 28 w 32"/>
                  <a:gd name="T3" fmla="*/ 12 h 29"/>
                  <a:gd name="T4" fmla="*/ 25 w 32"/>
                  <a:gd name="T5" fmla="*/ 8 h 29"/>
                  <a:gd name="T6" fmla="*/ 11 w 32"/>
                  <a:gd name="T7" fmla="*/ 0 h 29"/>
                  <a:gd name="T8" fmla="*/ 10 w 32"/>
                  <a:gd name="T9" fmla="*/ 11 h 29"/>
                  <a:gd name="T10" fmla="*/ 0 w 32"/>
                  <a:gd name="T11" fmla="*/ 29 h 29"/>
                  <a:gd name="T12" fmla="*/ 32 w 32"/>
                  <a:gd name="T13" fmla="*/ 29 h 29"/>
                </a:gdLst>
                <a:ahLst/>
                <a:cxnLst>
                  <a:cxn ang="0">
                    <a:pos x="T0" y="T1"/>
                  </a:cxn>
                  <a:cxn ang="0">
                    <a:pos x="T2" y="T3"/>
                  </a:cxn>
                  <a:cxn ang="0">
                    <a:pos x="T4" y="T5"/>
                  </a:cxn>
                  <a:cxn ang="0">
                    <a:pos x="T6" y="T7"/>
                  </a:cxn>
                  <a:cxn ang="0">
                    <a:pos x="T8" y="T9"/>
                  </a:cxn>
                  <a:cxn ang="0">
                    <a:pos x="T10" y="T11"/>
                  </a:cxn>
                  <a:cxn ang="0">
                    <a:pos x="T12" y="T13"/>
                  </a:cxn>
                </a:cxnLst>
                <a:rect l="0" t="0" r="r" b="b"/>
                <a:pathLst>
                  <a:path w="32" h="29">
                    <a:moveTo>
                      <a:pt x="32" y="29"/>
                    </a:moveTo>
                    <a:cubicBezTo>
                      <a:pt x="28" y="12"/>
                      <a:pt x="28" y="12"/>
                      <a:pt x="28" y="12"/>
                    </a:cubicBezTo>
                    <a:cubicBezTo>
                      <a:pt x="27" y="10"/>
                      <a:pt x="26" y="9"/>
                      <a:pt x="25" y="8"/>
                    </a:cubicBezTo>
                    <a:cubicBezTo>
                      <a:pt x="11" y="0"/>
                      <a:pt x="11" y="0"/>
                      <a:pt x="11" y="0"/>
                    </a:cubicBezTo>
                    <a:cubicBezTo>
                      <a:pt x="10" y="11"/>
                      <a:pt x="10" y="11"/>
                      <a:pt x="10" y="11"/>
                    </a:cubicBezTo>
                    <a:cubicBezTo>
                      <a:pt x="0" y="29"/>
                      <a:pt x="0" y="29"/>
                      <a:pt x="0" y="29"/>
                    </a:cubicBezTo>
                    <a:lnTo>
                      <a:pt x="32" y="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97" name="Freeform 142"/>
              <p:cNvSpPr>
                <a:spLocks/>
              </p:cNvSpPr>
              <p:nvPr/>
            </p:nvSpPr>
            <p:spPr bwMode="auto">
              <a:xfrm>
                <a:off x="5148274" y="4502151"/>
                <a:ext cx="25400" cy="71438"/>
              </a:xfrm>
              <a:custGeom>
                <a:avLst/>
                <a:gdLst>
                  <a:gd name="T0" fmla="*/ 5 w 7"/>
                  <a:gd name="T1" fmla="*/ 19 h 19"/>
                  <a:gd name="T2" fmla="*/ 5 w 7"/>
                  <a:gd name="T3" fmla="*/ 19 h 19"/>
                  <a:gd name="T4" fmla="*/ 2 w 7"/>
                  <a:gd name="T5" fmla="*/ 14 h 19"/>
                  <a:gd name="T6" fmla="*/ 4 w 7"/>
                  <a:gd name="T7" fmla="*/ 1 h 19"/>
                  <a:gd name="T8" fmla="*/ 6 w 7"/>
                  <a:gd name="T9" fmla="*/ 1 h 19"/>
                  <a:gd name="T10" fmla="*/ 5 w 7"/>
                  <a:gd name="T11" fmla="*/ 3 h 19"/>
                  <a:gd name="T12" fmla="*/ 4 w 7"/>
                  <a:gd name="T13" fmla="*/ 3 h 19"/>
                  <a:gd name="T14" fmla="*/ 4 w 7"/>
                  <a:gd name="T15" fmla="*/ 14 h 19"/>
                  <a:gd name="T16" fmla="*/ 5 w 7"/>
                  <a:gd name="T17" fmla="*/ 17 h 19"/>
                  <a:gd name="T18" fmla="*/ 6 w 7"/>
                  <a:gd name="T19" fmla="*/ 17 h 19"/>
                  <a:gd name="T20" fmla="*/ 7 w 7"/>
                  <a:gd name="T21" fmla="*/ 19 h 19"/>
                  <a:gd name="T22" fmla="*/ 5 w 7"/>
                  <a:gd name="T23"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 h="19">
                    <a:moveTo>
                      <a:pt x="5" y="19"/>
                    </a:moveTo>
                    <a:cubicBezTo>
                      <a:pt x="5" y="19"/>
                      <a:pt x="5" y="19"/>
                      <a:pt x="5" y="19"/>
                    </a:cubicBezTo>
                    <a:cubicBezTo>
                      <a:pt x="3" y="19"/>
                      <a:pt x="2" y="17"/>
                      <a:pt x="2" y="14"/>
                    </a:cubicBezTo>
                    <a:cubicBezTo>
                      <a:pt x="0" y="7"/>
                      <a:pt x="0" y="2"/>
                      <a:pt x="4" y="1"/>
                    </a:cubicBezTo>
                    <a:cubicBezTo>
                      <a:pt x="5" y="0"/>
                      <a:pt x="6" y="0"/>
                      <a:pt x="6" y="1"/>
                    </a:cubicBezTo>
                    <a:cubicBezTo>
                      <a:pt x="5" y="3"/>
                      <a:pt x="5" y="3"/>
                      <a:pt x="5" y="3"/>
                    </a:cubicBezTo>
                    <a:cubicBezTo>
                      <a:pt x="5" y="3"/>
                      <a:pt x="4" y="3"/>
                      <a:pt x="4" y="3"/>
                    </a:cubicBezTo>
                    <a:cubicBezTo>
                      <a:pt x="3" y="3"/>
                      <a:pt x="2" y="7"/>
                      <a:pt x="4" y="14"/>
                    </a:cubicBezTo>
                    <a:cubicBezTo>
                      <a:pt x="4" y="17"/>
                      <a:pt x="5" y="17"/>
                      <a:pt x="5" y="17"/>
                    </a:cubicBezTo>
                    <a:cubicBezTo>
                      <a:pt x="6" y="17"/>
                      <a:pt x="6" y="17"/>
                      <a:pt x="6" y="17"/>
                    </a:cubicBezTo>
                    <a:cubicBezTo>
                      <a:pt x="7" y="19"/>
                      <a:pt x="7" y="19"/>
                      <a:pt x="7" y="19"/>
                    </a:cubicBezTo>
                    <a:cubicBezTo>
                      <a:pt x="7" y="19"/>
                      <a:pt x="6" y="19"/>
                      <a:pt x="5"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98" name="Freeform 143"/>
              <p:cNvSpPr>
                <a:spLocks/>
              </p:cNvSpPr>
              <p:nvPr/>
            </p:nvSpPr>
            <p:spPr bwMode="auto">
              <a:xfrm>
                <a:off x="5189549" y="4611689"/>
                <a:ext cx="90488" cy="55563"/>
              </a:xfrm>
              <a:custGeom>
                <a:avLst/>
                <a:gdLst>
                  <a:gd name="T0" fmla="*/ 12 w 24"/>
                  <a:gd name="T1" fmla="*/ 15 h 15"/>
                  <a:gd name="T2" fmla="*/ 7 w 24"/>
                  <a:gd name="T3" fmla="*/ 14 h 15"/>
                  <a:gd name="T4" fmla="*/ 3 w 24"/>
                  <a:gd name="T5" fmla="*/ 10 h 15"/>
                  <a:gd name="T6" fmla="*/ 0 w 24"/>
                  <a:gd name="T7" fmla="*/ 4 h 15"/>
                  <a:gd name="T8" fmla="*/ 0 w 24"/>
                  <a:gd name="T9" fmla="*/ 0 h 15"/>
                  <a:gd name="T10" fmla="*/ 2 w 24"/>
                  <a:gd name="T11" fmla="*/ 0 h 15"/>
                  <a:gd name="T12" fmla="*/ 2 w 24"/>
                  <a:gd name="T13" fmla="*/ 4 h 15"/>
                  <a:gd name="T14" fmla="*/ 4 w 24"/>
                  <a:gd name="T15" fmla="*/ 8 h 15"/>
                  <a:gd name="T16" fmla="*/ 9 w 24"/>
                  <a:gd name="T17" fmla="*/ 12 h 15"/>
                  <a:gd name="T18" fmla="*/ 15 w 24"/>
                  <a:gd name="T19" fmla="*/ 12 h 15"/>
                  <a:gd name="T20" fmla="*/ 20 w 24"/>
                  <a:gd name="T21" fmla="*/ 8 h 15"/>
                  <a:gd name="T22" fmla="*/ 22 w 24"/>
                  <a:gd name="T23" fmla="*/ 4 h 15"/>
                  <a:gd name="T24" fmla="*/ 22 w 24"/>
                  <a:gd name="T25" fmla="*/ 0 h 15"/>
                  <a:gd name="T26" fmla="*/ 24 w 24"/>
                  <a:gd name="T27" fmla="*/ 0 h 15"/>
                  <a:gd name="T28" fmla="*/ 24 w 24"/>
                  <a:gd name="T29" fmla="*/ 4 h 15"/>
                  <a:gd name="T30" fmla="*/ 21 w 24"/>
                  <a:gd name="T31" fmla="*/ 10 h 15"/>
                  <a:gd name="T32" fmla="*/ 17 w 24"/>
                  <a:gd name="T33" fmla="*/ 14 h 15"/>
                  <a:gd name="T34" fmla="*/ 12 w 24"/>
                  <a:gd name="T3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 h="15">
                    <a:moveTo>
                      <a:pt x="12" y="15"/>
                    </a:moveTo>
                    <a:cubicBezTo>
                      <a:pt x="10" y="15"/>
                      <a:pt x="9" y="15"/>
                      <a:pt x="7" y="14"/>
                    </a:cubicBezTo>
                    <a:cubicBezTo>
                      <a:pt x="3" y="10"/>
                      <a:pt x="3" y="10"/>
                      <a:pt x="3" y="10"/>
                    </a:cubicBezTo>
                    <a:cubicBezTo>
                      <a:pt x="1" y="9"/>
                      <a:pt x="0" y="7"/>
                      <a:pt x="0" y="4"/>
                    </a:cubicBezTo>
                    <a:cubicBezTo>
                      <a:pt x="0" y="0"/>
                      <a:pt x="0" y="0"/>
                      <a:pt x="0" y="0"/>
                    </a:cubicBezTo>
                    <a:cubicBezTo>
                      <a:pt x="2" y="0"/>
                      <a:pt x="2" y="0"/>
                      <a:pt x="2" y="0"/>
                    </a:cubicBezTo>
                    <a:cubicBezTo>
                      <a:pt x="2" y="4"/>
                      <a:pt x="2" y="4"/>
                      <a:pt x="2" y="4"/>
                    </a:cubicBezTo>
                    <a:cubicBezTo>
                      <a:pt x="2" y="6"/>
                      <a:pt x="3" y="7"/>
                      <a:pt x="4" y="8"/>
                    </a:cubicBezTo>
                    <a:cubicBezTo>
                      <a:pt x="9" y="12"/>
                      <a:pt x="9" y="12"/>
                      <a:pt x="9" y="12"/>
                    </a:cubicBezTo>
                    <a:cubicBezTo>
                      <a:pt x="11" y="14"/>
                      <a:pt x="13" y="14"/>
                      <a:pt x="15" y="12"/>
                    </a:cubicBezTo>
                    <a:cubicBezTo>
                      <a:pt x="20" y="8"/>
                      <a:pt x="20" y="8"/>
                      <a:pt x="20" y="8"/>
                    </a:cubicBezTo>
                    <a:cubicBezTo>
                      <a:pt x="21" y="7"/>
                      <a:pt x="22" y="6"/>
                      <a:pt x="22" y="4"/>
                    </a:cubicBezTo>
                    <a:cubicBezTo>
                      <a:pt x="22" y="0"/>
                      <a:pt x="22" y="0"/>
                      <a:pt x="22" y="0"/>
                    </a:cubicBezTo>
                    <a:cubicBezTo>
                      <a:pt x="24" y="0"/>
                      <a:pt x="24" y="0"/>
                      <a:pt x="24" y="0"/>
                    </a:cubicBezTo>
                    <a:cubicBezTo>
                      <a:pt x="24" y="4"/>
                      <a:pt x="24" y="4"/>
                      <a:pt x="24" y="4"/>
                    </a:cubicBezTo>
                    <a:cubicBezTo>
                      <a:pt x="24" y="7"/>
                      <a:pt x="23" y="9"/>
                      <a:pt x="21" y="10"/>
                    </a:cubicBezTo>
                    <a:cubicBezTo>
                      <a:pt x="17" y="14"/>
                      <a:pt x="17" y="14"/>
                      <a:pt x="17" y="14"/>
                    </a:cubicBezTo>
                    <a:cubicBezTo>
                      <a:pt x="15" y="15"/>
                      <a:pt x="14" y="15"/>
                      <a:pt x="12"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99" name="Freeform 144"/>
              <p:cNvSpPr>
                <a:spLocks noEditPoints="1"/>
              </p:cNvSpPr>
              <p:nvPr/>
            </p:nvSpPr>
            <p:spPr bwMode="auto">
              <a:xfrm>
                <a:off x="5162562" y="4422776"/>
                <a:ext cx="139700" cy="211138"/>
              </a:xfrm>
              <a:custGeom>
                <a:avLst/>
                <a:gdLst>
                  <a:gd name="T0" fmla="*/ 19 w 37"/>
                  <a:gd name="T1" fmla="*/ 56 h 56"/>
                  <a:gd name="T2" fmla="*/ 0 w 37"/>
                  <a:gd name="T3" fmla="*/ 28 h 56"/>
                  <a:gd name="T4" fmla="*/ 19 w 37"/>
                  <a:gd name="T5" fmla="*/ 0 h 56"/>
                  <a:gd name="T6" fmla="*/ 37 w 37"/>
                  <a:gd name="T7" fmla="*/ 28 h 56"/>
                  <a:gd name="T8" fmla="*/ 19 w 37"/>
                  <a:gd name="T9" fmla="*/ 56 h 56"/>
                  <a:gd name="T10" fmla="*/ 19 w 37"/>
                  <a:gd name="T11" fmla="*/ 2 h 56"/>
                  <a:gd name="T12" fmla="*/ 2 w 37"/>
                  <a:gd name="T13" fmla="*/ 28 h 56"/>
                  <a:gd name="T14" fmla="*/ 19 w 37"/>
                  <a:gd name="T15" fmla="*/ 54 h 56"/>
                  <a:gd name="T16" fmla="*/ 35 w 37"/>
                  <a:gd name="T17" fmla="*/ 28 h 56"/>
                  <a:gd name="T18" fmla="*/ 19 w 37"/>
                  <a:gd name="T19" fmla="*/ 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 h="56">
                    <a:moveTo>
                      <a:pt x="19" y="56"/>
                    </a:moveTo>
                    <a:cubicBezTo>
                      <a:pt x="8" y="56"/>
                      <a:pt x="0" y="45"/>
                      <a:pt x="0" y="28"/>
                    </a:cubicBezTo>
                    <a:cubicBezTo>
                      <a:pt x="0" y="8"/>
                      <a:pt x="5" y="0"/>
                      <a:pt x="19" y="0"/>
                    </a:cubicBezTo>
                    <a:cubicBezTo>
                      <a:pt x="32" y="0"/>
                      <a:pt x="37" y="8"/>
                      <a:pt x="37" y="28"/>
                    </a:cubicBezTo>
                    <a:cubicBezTo>
                      <a:pt x="37" y="45"/>
                      <a:pt x="30" y="56"/>
                      <a:pt x="19" y="56"/>
                    </a:cubicBezTo>
                    <a:close/>
                    <a:moveTo>
                      <a:pt x="19" y="2"/>
                    </a:moveTo>
                    <a:cubicBezTo>
                      <a:pt x="8" y="2"/>
                      <a:pt x="2" y="7"/>
                      <a:pt x="2" y="28"/>
                    </a:cubicBezTo>
                    <a:cubicBezTo>
                      <a:pt x="2" y="44"/>
                      <a:pt x="9" y="54"/>
                      <a:pt x="19" y="54"/>
                    </a:cubicBezTo>
                    <a:cubicBezTo>
                      <a:pt x="29" y="54"/>
                      <a:pt x="35" y="44"/>
                      <a:pt x="35" y="28"/>
                    </a:cubicBezTo>
                    <a:cubicBezTo>
                      <a:pt x="35" y="7"/>
                      <a:pt x="29" y="2"/>
                      <a:pt x="19"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00" name="Freeform 145"/>
              <p:cNvSpPr>
                <a:spLocks/>
              </p:cNvSpPr>
              <p:nvPr/>
            </p:nvSpPr>
            <p:spPr bwMode="auto">
              <a:xfrm>
                <a:off x="5291150" y="4502151"/>
                <a:ext cx="30163" cy="71438"/>
              </a:xfrm>
              <a:custGeom>
                <a:avLst/>
                <a:gdLst>
                  <a:gd name="T0" fmla="*/ 3 w 8"/>
                  <a:gd name="T1" fmla="*/ 19 h 19"/>
                  <a:gd name="T2" fmla="*/ 0 w 8"/>
                  <a:gd name="T3" fmla="*/ 19 h 19"/>
                  <a:gd name="T4" fmla="*/ 0 w 8"/>
                  <a:gd name="T5" fmla="*/ 18 h 19"/>
                  <a:gd name="T6" fmla="*/ 0 w 8"/>
                  <a:gd name="T7" fmla="*/ 17 h 19"/>
                  <a:gd name="T8" fmla="*/ 2 w 8"/>
                  <a:gd name="T9" fmla="*/ 17 h 19"/>
                  <a:gd name="T10" fmla="*/ 2 w 8"/>
                  <a:gd name="T11" fmla="*/ 17 h 19"/>
                  <a:gd name="T12" fmla="*/ 2 w 8"/>
                  <a:gd name="T13" fmla="*/ 17 h 19"/>
                  <a:gd name="T14" fmla="*/ 2 w 8"/>
                  <a:gd name="T15" fmla="*/ 17 h 19"/>
                  <a:gd name="T16" fmla="*/ 2 w 8"/>
                  <a:gd name="T17" fmla="*/ 17 h 19"/>
                  <a:gd name="T18" fmla="*/ 3 w 8"/>
                  <a:gd name="T19" fmla="*/ 17 h 19"/>
                  <a:gd name="T20" fmla="*/ 4 w 8"/>
                  <a:gd name="T21" fmla="*/ 14 h 19"/>
                  <a:gd name="T22" fmla="*/ 4 w 8"/>
                  <a:gd name="T23" fmla="*/ 3 h 19"/>
                  <a:gd name="T24" fmla="*/ 3 w 8"/>
                  <a:gd name="T25" fmla="*/ 3 h 19"/>
                  <a:gd name="T26" fmla="*/ 1 w 8"/>
                  <a:gd name="T27" fmla="*/ 1 h 19"/>
                  <a:gd name="T28" fmla="*/ 4 w 8"/>
                  <a:gd name="T29" fmla="*/ 1 h 19"/>
                  <a:gd name="T30" fmla="*/ 6 w 8"/>
                  <a:gd name="T31" fmla="*/ 14 h 19"/>
                  <a:gd name="T32" fmla="*/ 3 w 8"/>
                  <a:gd name="T33" fmla="*/ 19 h 19"/>
                  <a:gd name="T34" fmla="*/ 3 w 8"/>
                  <a:gd name="T35"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 h="19">
                    <a:moveTo>
                      <a:pt x="3" y="19"/>
                    </a:moveTo>
                    <a:cubicBezTo>
                      <a:pt x="1" y="19"/>
                      <a:pt x="1" y="19"/>
                      <a:pt x="0" y="19"/>
                    </a:cubicBezTo>
                    <a:cubicBezTo>
                      <a:pt x="0" y="18"/>
                      <a:pt x="0" y="18"/>
                      <a:pt x="0" y="18"/>
                    </a:cubicBezTo>
                    <a:cubicBezTo>
                      <a:pt x="0" y="17"/>
                      <a:pt x="0" y="17"/>
                      <a:pt x="0" y="17"/>
                    </a:cubicBez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ubicBezTo>
                      <a:pt x="2" y="17"/>
                      <a:pt x="3" y="17"/>
                      <a:pt x="3" y="17"/>
                    </a:cubicBezTo>
                    <a:cubicBezTo>
                      <a:pt x="3" y="17"/>
                      <a:pt x="4" y="16"/>
                      <a:pt x="4" y="14"/>
                    </a:cubicBezTo>
                    <a:cubicBezTo>
                      <a:pt x="5" y="7"/>
                      <a:pt x="5" y="3"/>
                      <a:pt x="4" y="3"/>
                    </a:cubicBezTo>
                    <a:cubicBezTo>
                      <a:pt x="3" y="3"/>
                      <a:pt x="3" y="3"/>
                      <a:pt x="3" y="3"/>
                    </a:cubicBezTo>
                    <a:cubicBezTo>
                      <a:pt x="1" y="1"/>
                      <a:pt x="1" y="1"/>
                      <a:pt x="1" y="1"/>
                    </a:cubicBezTo>
                    <a:cubicBezTo>
                      <a:pt x="2" y="0"/>
                      <a:pt x="3" y="0"/>
                      <a:pt x="4" y="1"/>
                    </a:cubicBezTo>
                    <a:cubicBezTo>
                      <a:pt x="8" y="2"/>
                      <a:pt x="8" y="7"/>
                      <a:pt x="6" y="14"/>
                    </a:cubicBezTo>
                    <a:cubicBezTo>
                      <a:pt x="6" y="17"/>
                      <a:pt x="5" y="19"/>
                      <a:pt x="3" y="19"/>
                    </a:cubicBezTo>
                    <a:cubicBezTo>
                      <a:pt x="3" y="19"/>
                      <a:pt x="3" y="19"/>
                      <a:pt x="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01" name="Freeform 146"/>
              <p:cNvSpPr>
                <a:spLocks/>
              </p:cNvSpPr>
              <p:nvPr/>
            </p:nvSpPr>
            <p:spPr bwMode="auto">
              <a:xfrm>
                <a:off x="5121287" y="4405314"/>
                <a:ext cx="236538" cy="142875"/>
              </a:xfrm>
              <a:custGeom>
                <a:avLst/>
                <a:gdLst>
                  <a:gd name="T0" fmla="*/ 13 w 63"/>
                  <a:gd name="T1" fmla="*/ 38 h 38"/>
                  <a:gd name="T2" fmla="*/ 27 w 63"/>
                  <a:gd name="T3" fmla="*/ 1 h 38"/>
                  <a:gd name="T4" fmla="*/ 37 w 63"/>
                  <a:gd name="T5" fmla="*/ 5 h 38"/>
                  <a:gd name="T6" fmla="*/ 47 w 63"/>
                  <a:gd name="T7" fmla="*/ 36 h 38"/>
                  <a:gd name="T8" fmla="*/ 42 w 63"/>
                  <a:gd name="T9" fmla="*/ 20 h 38"/>
                  <a:gd name="T10" fmla="*/ 37 w 63"/>
                  <a:gd name="T11" fmla="*/ 14 h 38"/>
                  <a:gd name="T12" fmla="*/ 26 w 63"/>
                  <a:gd name="T13" fmla="*/ 21 h 38"/>
                  <a:gd name="T14" fmla="*/ 13 w 63"/>
                  <a:gd name="T15" fmla="*/ 38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 h="38">
                    <a:moveTo>
                      <a:pt x="13" y="38"/>
                    </a:moveTo>
                    <a:cubicBezTo>
                      <a:pt x="5" y="34"/>
                      <a:pt x="0" y="1"/>
                      <a:pt x="27" y="1"/>
                    </a:cubicBezTo>
                    <a:cubicBezTo>
                      <a:pt x="34" y="1"/>
                      <a:pt x="37" y="5"/>
                      <a:pt x="37" y="5"/>
                    </a:cubicBezTo>
                    <a:cubicBezTo>
                      <a:pt x="43" y="0"/>
                      <a:pt x="63" y="12"/>
                      <a:pt x="47" y="36"/>
                    </a:cubicBezTo>
                    <a:cubicBezTo>
                      <a:pt x="47" y="36"/>
                      <a:pt x="48" y="25"/>
                      <a:pt x="42" y="20"/>
                    </a:cubicBezTo>
                    <a:cubicBezTo>
                      <a:pt x="38" y="16"/>
                      <a:pt x="37" y="14"/>
                      <a:pt x="37" y="14"/>
                    </a:cubicBezTo>
                    <a:cubicBezTo>
                      <a:pt x="37" y="14"/>
                      <a:pt x="34" y="19"/>
                      <a:pt x="26" y="21"/>
                    </a:cubicBezTo>
                    <a:cubicBezTo>
                      <a:pt x="17" y="24"/>
                      <a:pt x="15" y="29"/>
                      <a:pt x="13"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02" name="Freeform 147"/>
              <p:cNvSpPr>
                <a:spLocks/>
              </p:cNvSpPr>
              <p:nvPr/>
            </p:nvSpPr>
            <p:spPr bwMode="auto">
              <a:xfrm>
                <a:off x="5219712" y="4705351"/>
                <a:ext cx="30163" cy="44450"/>
              </a:xfrm>
              <a:custGeom>
                <a:avLst/>
                <a:gdLst>
                  <a:gd name="T0" fmla="*/ 19 w 19"/>
                  <a:gd name="T1" fmla="*/ 26 h 28"/>
                  <a:gd name="T2" fmla="*/ 19 w 19"/>
                  <a:gd name="T3" fmla="*/ 26 h 28"/>
                  <a:gd name="T4" fmla="*/ 16 w 19"/>
                  <a:gd name="T5" fmla="*/ 28 h 28"/>
                  <a:gd name="T6" fmla="*/ 2 w 19"/>
                  <a:gd name="T7" fmla="*/ 28 h 28"/>
                  <a:gd name="T8" fmla="*/ 0 w 19"/>
                  <a:gd name="T9" fmla="*/ 26 h 28"/>
                  <a:gd name="T10" fmla="*/ 5 w 19"/>
                  <a:gd name="T11" fmla="*/ 0 h 28"/>
                  <a:gd name="T12" fmla="*/ 14 w 19"/>
                  <a:gd name="T13" fmla="*/ 0 h 28"/>
                  <a:gd name="T14" fmla="*/ 19 w 19"/>
                  <a:gd name="T15" fmla="*/ 26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28">
                    <a:moveTo>
                      <a:pt x="19" y="26"/>
                    </a:moveTo>
                    <a:lnTo>
                      <a:pt x="19" y="26"/>
                    </a:lnTo>
                    <a:lnTo>
                      <a:pt x="16" y="28"/>
                    </a:lnTo>
                    <a:lnTo>
                      <a:pt x="2" y="28"/>
                    </a:lnTo>
                    <a:lnTo>
                      <a:pt x="0" y="26"/>
                    </a:lnTo>
                    <a:lnTo>
                      <a:pt x="5" y="0"/>
                    </a:lnTo>
                    <a:lnTo>
                      <a:pt x="14" y="0"/>
                    </a:lnTo>
                    <a:lnTo>
                      <a:pt x="19"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03" name="Freeform 148"/>
              <p:cNvSpPr>
                <a:spLocks/>
              </p:cNvSpPr>
              <p:nvPr/>
            </p:nvSpPr>
            <p:spPr bwMode="auto">
              <a:xfrm>
                <a:off x="5214950" y="4672014"/>
                <a:ext cx="38100" cy="41275"/>
              </a:xfrm>
              <a:custGeom>
                <a:avLst/>
                <a:gdLst>
                  <a:gd name="T0" fmla="*/ 5 w 10"/>
                  <a:gd name="T1" fmla="*/ 11 h 11"/>
                  <a:gd name="T2" fmla="*/ 8 w 10"/>
                  <a:gd name="T3" fmla="*/ 9 h 11"/>
                  <a:gd name="T4" fmla="*/ 9 w 10"/>
                  <a:gd name="T5" fmla="*/ 6 h 11"/>
                  <a:gd name="T6" fmla="*/ 8 w 10"/>
                  <a:gd name="T7" fmla="*/ 2 h 11"/>
                  <a:gd name="T8" fmla="*/ 5 w 10"/>
                  <a:gd name="T9" fmla="*/ 0 h 11"/>
                  <a:gd name="T10" fmla="*/ 5 w 10"/>
                  <a:gd name="T11" fmla="*/ 0 h 11"/>
                  <a:gd name="T12" fmla="*/ 5 w 10"/>
                  <a:gd name="T13" fmla="*/ 0 h 11"/>
                  <a:gd name="T14" fmla="*/ 5 w 10"/>
                  <a:gd name="T15" fmla="*/ 0 h 11"/>
                  <a:gd name="T16" fmla="*/ 2 w 10"/>
                  <a:gd name="T17" fmla="*/ 2 h 11"/>
                  <a:gd name="T18" fmla="*/ 1 w 10"/>
                  <a:gd name="T19" fmla="*/ 6 h 11"/>
                  <a:gd name="T20" fmla="*/ 2 w 10"/>
                  <a:gd name="T21" fmla="*/ 9 h 11"/>
                  <a:gd name="T22" fmla="*/ 5 w 10"/>
                  <a:gd name="T23" fmla="*/ 11 h 11"/>
                  <a:gd name="T24" fmla="*/ 5 w 10"/>
                  <a:gd name="T25" fmla="*/ 11 h 11"/>
                  <a:gd name="T26" fmla="*/ 5 w 10"/>
                  <a:gd name="T27" fmla="*/ 11 h 11"/>
                  <a:gd name="T28" fmla="*/ 5 w 10"/>
                  <a:gd name="T29"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 h="11">
                    <a:moveTo>
                      <a:pt x="5" y="11"/>
                    </a:moveTo>
                    <a:cubicBezTo>
                      <a:pt x="8" y="9"/>
                      <a:pt x="8" y="9"/>
                      <a:pt x="8" y="9"/>
                    </a:cubicBezTo>
                    <a:cubicBezTo>
                      <a:pt x="9" y="8"/>
                      <a:pt x="10" y="7"/>
                      <a:pt x="9" y="6"/>
                    </a:cubicBezTo>
                    <a:cubicBezTo>
                      <a:pt x="8" y="2"/>
                      <a:pt x="8" y="2"/>
                      <a:pt x="8" y="2"/>
                    </a:cubicBezTo>
                    <a:cubicBezTo>
                      <a:pt x="7" y="1"/>
                      <a:pt x="6" y="0"/>
                      <a:pt x="5" y="0"/>
                    </a:cubicBezTo>
                    <a:cubicBezTo>
                      <a:pt x="5" y="0"/>
                      <a:pt x="5" y="0"/>
                      <a:pt x="5" y="0"/>
                    </a:cubicBezTo>
                    <a:cubicBezTo>
                      <a:pt x="5" y="0"/>
                      <a:pt x="5" y="0"/>
                      <a:pt x="5" y="0"/>
                    </a:cubicBezTo>
                    <a:cubicBezTo>
                      <a:pt x="5" y="0"/>
                      <a:pt x="5" y="0"/>
                      <a:pt x="5" y="0"/>
                    </a:cubicBezTo>
                    <a:cubicBezTo>
                      <a:pt x="4" y="0"/>
                      <a:pt x="3" y="1"/>
                      <a:pt x="2" y="2"/>
                    </a:cubicBezTo>
                    <a:cubicBezTo>
                      <a:pt x="1" y="6"/>
                      <a:pt x="1" y="6"/>
                      <a:pt x="1" y="6"/>
                    </a:cubicBezTo>
                    <a:cubicBezTo>
                      <a:pt x="0" y="7"/>
                      <a:pt x="1" y="8"/>
                      <a:pt x="2" y="9"/>
                    </a:cubicBezTo>
                    <a:cubicBezTo>
                      <a:pt x="5" y="11"/>
                      <a:pt x="5" y="11"/>
                      <a:pt x="5" y="11"/>
                    </a:cubicBezTo>
                    <a:cubicBezTo>
                      <a:pt x="5" y="11"/>
                      <a:pt x="5" y="11"/>
                      <a:pt x="5" y="11"/>
                    </a:cubicBezTo>
                    <a:cubicBezTo>
                      <a:pt x="5" y="11"/>
                      <a:pt x="5" y="11"/>
                      <a:pt x="5" y="11"/>
                    </a:cubicBezTo>
                    <a:cubicBezTo>
                      <a:pt x="5" y="11"/>
                      <a:pt x="5" y="11"/>
                      <a:pt x="5"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04" name="Freeform 149"/>
              <p:cNvSpPr>
                <a:spLocks/>
              </p:cNvSpPr>
              <p:nvPr/>
            </p:nvSpPr>
            <p:spPr bwMode="auto">
              <a:xfrm>
                <a:off x="4840299" y="4645026"/>
                <a:ext cx="161925" cy="146050"/>
              </a:xfrm>
              <a:custGeom>
                <a:avLst/>
                <a:gdLst>
                  <a:gd name="T0" fmla="*/ 0 w 43"/>
                  <a:gd name="T1" fmla="*/ 39 h 39"/>
                  <a:gd name="T2" fmla="*/ 6 w 43"/>
                  <a:gd name="T3" fmla="*/ 16 h 39"/>
                  <a:gd name="T4" fmla="*/ 10 w 43"/>
                  <a:gd name="T5" fmla="*/ 11 h 39"/>
                  <a:gd name="T6" fmla="*/ 28 w 43"/>
                  <a:gd name="T7" fmla="*/ 0 h 39"/>
                  <a:gd name="T8" fmla="*/ 30 w 43"/>
                  <a:gd name="T9" fmla="*/ 15 h 39"/>
                  <a:gd name="T10" fmla="*/ 43 w 43"/>
                  <a:gd name="T11" fmla="*/ 39 h 39"/>
                  <a:gd name="T12" fmla="*/ 0 w 43"/>
                  <a:gd name="T13" fmla="*/ 39 h 39"/>
                </a:gdLst>
                <a:ahLst/>
                <a:cxnLst>
                  <a:cxn ang="0">
                    <a:pos x="T0" y="T1"/>
                  </a:cxn>
                  <a:cxn ang="0">
                    <a:pos x="T2" y="T3"/>
                  </a:cxn>
                  <a:cxn ang="0">
                    <a:pos x="T4" y="T5"/>
                  </a:cxn>
                  <a:cxn ang="0">
                    <a:pos x="T6" y="T7"/>
                  </a:cxn>
                  <a:cxn ang="0">
                    <a:pos x="T8" y="T9"/>
                  </a:cxn>
                  <a:cxn ang="0">
                    <a:pos x="T10" y="T11"/>
                  </a:cxn>
                  <a:cxn ang="0">
                    <a:pos x="T12" y="T13"/>
                  </a:cxn>
                </a:cxnLst>
                <a:rect l="0" t="0" r="r" b="b"/>
                <a:pathLst>
                  <a:path w="43" h="39">
                    <a:moveTo>
                      <a:pt x="0" y="39"/>
                    </a:moveTo>
                    <a:cubicBezTo>
                      <a:pt x="6" y="16"/>
                      <a:pt x="6" y="16"/>
                      <a:pt x="6" y="16"/>
                    </a:cubicBezTo>
                    <a:cubicBezTo>
                      <a:pt x="6" y="14"/>
                      <a:pt x="8" y="13"/>
                      <a:pt x="10" y="11"/>
                    </a:cubicBezTo>
                    <a:cubicBezTo>
                      <a:pt x="28" y="0"/>
                      <a:pt x="28" y="0"/>
                      <a:pt x="28" y="0"/>
                    </a:cubicBezTo>
                    <a:cubicBezTo>
                      <a:pt x="30" y="15"/>
                      <a:pt x="30" y="15"/>
                      <a:pt x="30" y="15"/>
                    </a:cubicBezTo>
                    <a:cubicBezTo>
                      <a:pt x="43" y="39"/>
                      <a:pt x="43" y="39"/>
                      <a:pt x="43" y="39"/>
                    </a:cubicBezTo>
                    <a:lnTo>
                      <a:pt x="0" y="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05" name="Freeform 150"/>
              <p:cNvSpPr>
                <a:spLocks/>
              </p:cNvSpPr>
              <p:nvPr/>
            </p:nvSpPr>
            <p:spPr bwMode="auto">
              <a:xfrm>
                <a:off x="4851411" y="4672014"/>
                <a:ext cx="74613" cy="77788"/>
              </a:xfrm>
              <a:custGeom>
                <a:avLst/>
                <a:gdLst>
                  <a:gd name="T0" fmla="*/ 3 w 20"/>
                  <a:gd name="T1" fmla="*/ 9 h 21"/>
                  <a:gd name="T2" fmla="*/ 0 w 20"/>
                  <a:gd name="T3" fmla="*/ 21 h 21"/>
                  <a:gd name="T4" fmla="*/ 20 w 20"/>
                  <a:gd name="T5" fmla="*/ 21 h 21"/>
                  <a:gd name="T6" fmla="*/ 15 w 20"/>
                  <a:gd name="T7" fmla="*/ 4 h 21"/>
                  <a:gd name="T8" fmla="*/ 13 w 20"/>
                  <a:gd name="T9" fmla="*/ 0 h 21"/>
                  <a:gd name="T10" fmla="*/ 7 w 20"/>
                  <a:gd name="T11" fmla="*/ 4 h 21"/>
                  <a:gd name="T12" fmla="*/ 3 w 20"/>
                  <a:gd name="T13" fmla="*/ 9 h 21"/>
                </a:gdLst>
                <a:ahLst/>
                <a:cxnLst>
                  <a:cxn ang="0">
                    <a:pos x="T0" y="T1"/>
                  </a:cxn>
                  <a:cxn ang="0">
                    <a:pos x="T2" y="T3"/>
                  </a:cxn>
                  <a:cxn ang="0">
                    <a:pos x="T4" y="T5"/>
                  </a:cxn>
                  <a:cxn ang="0">
                    <a:pos x="T6" y="T7"/>
                  </a:cxn>
                  <a:cxn ang="0">
                    <a:pos x="T8" y="T9"/>
                  </a:cxn>
                  <a:cxn ang="0">
                    <a:pos x="T10" y="T11"/>
                  </a:cxn>
                  <a:cxn ang="0">
                    <a:pos x="T12" y="T13"/>
                  </a:cxn>
                </a:cxnLst>
                <a:rect l="0" t="0" r="r" b="b"/>
                <a:pathLst>
                  <a:path w="20" h="21">
                    <a:moveTo>
                      <a:pt x="3" y="9"/>
                    </a:moveTo>
                    <a:cubicBezTo>
                      <a:pt x="0" y="21"/>
                      <a:pt x="0" y="21"/>
                      <a:pt x="0" y="21"/>
                    </a:cubicBezTo>
                    <a:cubicBezTo>
                      <a:pt x="20" y="21"/>
                      <a:pt x="20" y="21"/>
                      <a:pt x="20" y="21"/>
                    </a:cubicBezTo>
                    <a:cubicBezTo>
                      <a:pt x="15" y="4"/>
                      <a:pt x="15" y="4"/>
                      <a:pt x="15" y="4"/>
                    </a:cubicBezTo>
                    <a:cubicBezTo>
                      <a:pt x="15" y="3"/>
                      <a:pt x="14" y="1"/>
                      <a:pt x="13" y="0"/>
                    </a:cubicBezTo>
                    <a:cubicBezTo>
                      <a:pt x="7" y="4"/>
                      <a:pt x="7" y="4"/>
                      <a:pt x="7" y="4"/>
                    </a:cubicBezTo>
                    <a:cubicBezTo>
                      <a:pt x="5" y="6"/>
                      <a:pt x="3" y="7"/>
                      <a:pt x="3"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06" name="Freeform 151"/>
              <p:cNvSpPr>
                <a:spLocks/>
              </p:cNvSpPr>
              <p:nvPr/>
            </p:nvSpPr>
            <p:spPr bwMode="auto">
              <a:xfrm>
                <a:off x="4806961" y="4641851"/>
                <a:ext cx="85725" cy="107950"/>
              </a:xfrm>
              <a:custGeom>
                <a:avLst/>
                <a:gdLst>
                  <a:gd name="T0" fmla="*/ 13 w 23"/>
                  <a:gd name="T1" fmla="*/ 17 h 29"/>
                  <a:gd name="T2" fmla="*/ 17 w 23"/>
                  <a:gd name="T3" fmla="*/ 10 h 29"/>
                  <a:gd name="T4" fmla="*/ 23 w 23"/>
                  <a:gd name="T5" fmla="*/ 7 h 29"/>
                  <a:gd name="T6" fmla="*/ 11 w 23"/>
                  <a:gd name="T7" fmla="*/ 0 h 29"/>
                  <a:gd name="T8" fmla="*/ 9 w 23"/>
                  <a:gd name="T9" fmla="*/ 11 h 29"/>
                  <a:gd name="T10" fmla="*/ 0 w 23"/>
                  <a:gd name="T11" fmla="*/ 29 h 29"/>
                  <a:gd name="T12" fmla="*/ 9 w 23"/>
                  <a:gd name="T13" fmla="*/ 29 h 29"/>
                  <a:gd name="T14" fmla="*/ 13 w 23"/>
                  <a:gd name="T15" fmla="*/ 17 h 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29">
                    <a:moveTo>
                      <a:pt x="13" y="17"/>
                    </a:moveTo>
                    <a:cubicBezTo>
                      <a:pt x="13" y="14"/>
                      <a:pt x="15" y="12"/>
                      <a:pt x="17" y="10"/>
                    </a:cubicBezTo>
                    <a:cubicBezTo>
                      <a:pt x="23" y="7"/>
                      <a:pt x="23" y="7"/>
                      <a:pt x="23" y="7"/>
                    </a:cubicBezTo>
                    <a:cubicBezTo>
                      <a:pt x="11" y="0"/>
                      <a:pt x="11" y="0"/>
                      <a:pt x="11" y="0"/>
                    </a:cubicBezTo>
                    <a:cubicBezTo>
                      <a:pt x="9" y="11"/>
                      <a:pt x="9" y="11"/>
                      <a:pt x="9" y="11"/>
                    </a:cubicBezTo>
                    <a:cubicBezTo>
                      <a:pt x="0" y="29"/>
                      <a:pt x="0" y="29"/>
                      <a:pt x="0" y="29"/>
                    </a:cubicBezTo>
                    <a:cubicBezTo>
                      <a:pt x="9" y="29"/>
                      <a:pt x="9" y="29"/>
                      <a:pt x="9" y="29"/>
                    </a:cubicBezTo>
                    <a:lnTo>
                      <a:pt x="13"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07" name="Freeform 152"/>
              <p:cNvSpPr>
                <a:spLocks/>
              </p:cNvSpPr>
              <p:nvPr/>
            </p:nvSpPr>
            <p:spPr bwMode="auto">
              <a:xfrm>
                <a:off x="5032387" y="4645026"/>
                <a:ext cx="157163" cy="146050"/>
              </a:xfrm>
              <a:custGeom>
                <a:avLst/>
                <a:gdLst>
                  <a:gd name="T0" fmla="*/ 42 w 42"/>
                  <a:gd name="T1" fmla="*/ 39 h 39"/>
                  <a:gd name="T2" fmla="*/ 36 w 42"/>
                  <a:gd name="T3" fmla="*/ 16 h 39"/>
                  <a:gd name="T4" fmla="*/ 33 w 42"/>
                  <a:gd name="T5" fmla="*/ 11 h 39"/>
                  <a:gd name="T6" fmla="*/ 14 w 42"/>
                  <a:gd name="T7" fmla="*/ 0 h 39"/>
                  <a:gd name="T8" fmla="*/ 12 w 42"/>
                  <a:gd name="T9" fmla="*/ 15 h 39"/>
                  <a:gd name="T10" fmla="*/ 0 w 42"/>
                  <a:gd name="T11" fmla="*/ 39 h 39"/>
                  <a:gd name="T12" fmla="*/ 42 w 42"/>
                  <a:gd name="T13" fmla="*/ 39 h 39"/>
                </a:gdLst>
                <a:ahLst/>
                <a:cxnLst>
                  <a:cxn ang="0">
                    <a:pos x="T0" y="T1"/>
                  </a:cxn>
                  <a:cxn ang="0">
                    <a:pos x="T2" y="T3"/>
                  </a:cxn>
                  <a:cxn ang="0">
                    <a:pos x="T4" y="T5"/>
                  </a:cxn>
                  <a:cxn ang="0">
                    <a:pos x="T6" y="T7"/>
                  </a:cxn>
                  <a:cxn ang="0">
                    <a:pos x="T8" y="T9"/>
                  </a:cxn>
                  <a:cxn ang="0">
                    <a:pos x="T10" y="T11"/>
                  </a:cxn>
                  <a:cxn ang="0">
                    <a:pos x="T12" y="T13"/>
                  </a:cxn>
                </a:cxnLst>
                <a:rect l="0" t="0" r="r" b="b"/>
                <a:pathLst>
                  <a:path w="42" h="39">
                    <a:moveTo>
                      <a:pt x="42" y="39"/>
                    </a:moveTo>
                    <a:cubicBezTo>
                      <a:pt x="36" y="16"/>
                      <a:pt x="36" y="16"/>
                      <a:pt x="36" y="16"/>
                    </a:cubicBezTo>
                    <a:cubicBezTo>
                      <a:pt x="36" y="14"/>
                      <a:pt x="34" y="13"/>
                      <a:pt x="33" y="11"/>
                    </a:cubicBezTo>
                    <a:cubicBezTo>
                      <a:pt x="14" y="0"/>
                      <a:pt x="14" y="0"/>
                      <a:pt x="14" y="0"/>
                    </a:cubicBezTo>
                    <a:cubicBezTo>
                      <a:pt x="12" y="15"/>
                      <a:pt x="12" y="15"/>
                      <a:pt x="12" y="15"/>
                    </a:cubicBezTo>
                    <a:cubicBezTo>
                      <a:pt x="0" y="39"/>
                      <a:pt x="0" y="39"/>
                      <a:pt x="0" y="39"/>
                    </a:cubicBezTo>
                    <a:lnTo>
                      <a:pt x="42" y="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08" name="Freeform 153"/>
              <p:cNvSpPr>
                <a:spLocks/>
              </p:cNvSpPr>
              <p:nvPr/>
            </p:nvSpPr>
            <p:spPr bwMode="auto">
              <a:xfrm>
                <a:off x="5137162" y="4641851"/>
                <a:ext cx="85725" cy="107950"/>
              </a:xfrm>
              <a:custGeom>
                <a:avLst/>
                <a:gdLst>
                  <a:gd name="T0" fmla="*/ 6 w 23"/>
                  <a:gd name="T1" fmla="*/ 10 h 29"/>
                  <a:gd name="T2" fmla="*/ 11 w 23"/>
                  <a:gd name="T3" fmla="*/ 17 h 29"/>
                  <a:gd name="T4" fmla="*/ 14 w 23"/>
                  <a:gd name="T5" fmla="*/ 29 h 29"/>
                  <a:gd name="T6" fmla="*/ 23 w 23"/>
                  <a:gd name="T7" fmla="*/ 29 h 29"/>
                  <a:gd name="T8" fmla="*/ 13 w 23"/>
                  <a:gd name="T9" fmla="*/ 11 h 29"/>
                  <a:gd name="T10" fmla="*/ 12 w 23"/>
                  <a:gd name="T11" fmla="*/ 0 h 29"/>
                  <a:gd name="T12" fmla="*/ 0 w 23"/>
                  <a:gd name="T13" fmla="*/ 7 h 29"/>
                  <a:gd name="T14" fmla="*/ 6 w 23"/>
                  <a:gd name="T15" fmla="*/ 10 h 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29">
                    <a:moveTo>
                      <a:pt x="6" y="10"/>
                    </a:moveTo>
                    <a:cubicBezTo>
                      <a:pt x="8" y="12"/>
                      <a:pt x="10" y="14"/>
                      <a:pt x="11" y="17"/>
                    </a:cubicBezTo>
                    <a:cubicBezTo>
                      <a:pt x="14" y="29"/>
                      <a:pt x="14" y="29"/>
                      <a:pt x="14" y="29"/>
                    </a:cubicBezTo>
                    <a:cubicBezTo>
                      <a:pt x="23" y="29"/>
                      <a:pt x="23" y="29"/>
                      <a:pt x="23" y="29"/>
                    </a:cubicBezTo>
                    <a:cubicBezTo>
                      <a:pt x="13" y="11"/>
                      <a:pt x="13" y="11"/>
                      <a:pt x="13" y="11"/>
                    </a:cubicBezTo>
                    <a:cubicBezTo>
                      <a:pt x="12" y="0"/>
                      <a:pt x="12" y="0"/>
                      <a:pt x="12" y="0"/>
                    </a:cubicBezTo>
                    <a:cubicBezTo>
                      <a:pt x="0" y="7"/>
                      <a:pt x="0" y="7"/>
                      <a:pt x="0" y="7"/>
                    </a:cubicBezTo>
                    <a:lnTo>
                      <a:pt x="6"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09" name="Freeform 154"/>
              <p:cNvSpPr>
                <a:spLocks/>
              </p:cNvSpPr>
              <p:nvPr/>
            </p:nvSpPr>
            <p:spPr bwMode="auto">
              <a:xfrm>
                <a:off x="5102237" y="4672014"/>
                <a:ext cx="76200" cy="77788"/>
              </a:xfrm>
              <a:custGeom>
                <a:avLst/>
                <a:gdLst>
                  <a:gd name="T0" fmla="*/ 4 w 20"/>
                  <a:gd name="T1" fmla="*/ 4 h 21"/>
                  <a:gd name="T2" fmla="*/ 0 w 20"/>
                  <a:gd name="T3" fmla="*/ 21 h 21"/>
                  <a:gd name="T4" fmla="*/ 20 w 20"/>
                  <a:gd name="T5" fmla="*/ 21 h 21"/>
                  <a:gd name="T6" fmla="*/ 17 w 20"/>
                  <a:gd name="T7" fmla="*/ 9 h 21"/>
                  <a:gd name="T8" fmla="*/ 14 w 20"/>
                  <a:gd name="T9" fmla="*/ 4 h 21"/>
                  <a:gd name="T10" fmla="*/ 7 w 20"/>
                  <a:gd name="T11" fmla="*/ 0 h 21"/>
                  <a:gd name="T12" fmla="*/ 4 w 20"/>
                  <a:gd name="T13" fmla="*/ 4 h 21"/>
                </a:gdLst>
                <a:ahLst/>
                <a:cxnLst>
                  <a:cxn ang="0">
                    <a:pos x="T0" y="T1"/>
                  </a:cxn>
                  <a:cxn ang="0">
                    <a:pos x="T2" y="T3"/>
                  </a:cxn>
                  <a:cxn ang="0">
                    <a:pos x="T4" y="T5"/>
                  </a:cxn>
                  <a:cxn ang="0">
                    <a:pos x="T6" y="T7"/>
                  </a:cxn>
                  <a:cxn ang="0">
                    <a:pos x="T8" y="T9"/>
                  </a:cxn>
                  <a:cxn ang="0">
                    <a:pos x="T10" y="T11"/>
                  </a:cxn>
                  <a:cxn ang="0">
                    <a:pos x="T12" y="T13"/>
                  </a:cxn>
                </a:cxnLst>
                <a:rect l="0" t="0" r="r" b="b"/>
                <a:pathLst>
                  <a:path w="20" h="21">
                    <a:moveTo>
                      <a:pt x="4" y="4"/>
                    </a:moveTo>
                    <a:cubicBezTo>
                      <a:pt x="0" y="21"/>
                      <a:pt x="0" y="21"/>
                      <a:pt x="0" y="21"/>
                    </a:cubicBezTo>
                    <a:cubicBezTo>
                      <a:pt x="20" y="21"/>
                      <a:pt x="20" y="21"/>
                      <a:pt x="20" y="21"/>
                    </a:cubicBezTo>
                    <a:cubicBezTo>
                      <a:pt x="17" y="9"/>
                      <a:pt x="17" y="9"/>
                      <a:pt x="17" y="9"/>
                    </a:cubicBezTo>
                    <a:cubicBezTo>
                      <a:pt x="17" y="7"/>
                      <a:pt x="15" y="6"/>
                      <a:pt x="14" y="4"/>
                    </a:cubicBezTo>
                    <a:cubicBezTo>
                      <a:pt x="7" y="0"/>
                      <a:pt x="7" y="0"/>
                      <a:pt x="7" y="0"/>
                    </a:cubicBezTo>
                    <a:cubicBezTo>
                      <a:pt x="6" y="1"/>
                      <a:pt x="5" y="2"/>
                      <a:pt x="4"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31" name="Group 130"/>
          <p:cNvGrpSpPr/>
          <p:nvPr/>
        </p:nvGrpSpPr>
        <p:grpSpPr>
          <a:xfrm>
            <a:off x="8784901" y="3319659"/>
            <a:ext cx="2429785" cy="1055134"/>
            <a:chOff x="8329509" y="3147701"/>
            <a:chExt cx="2303923" cy="1000478"/>
          </a:xfrm>
        </p:grpSpPr>
        <p:sp>
          <p:nvSpPr>
            <p:cNvPr id="12" name="Chevron 11"/>
            <p:cNvSpPr/>
            <p:nvPr/>
          </p:nvSpPr>
          <p:spPr>
            <a:xfrm>
              <a:off x="8329509" y="3147701"/>
              <a:ext cx="2073531" cy="800382"/>
            </a:xfrm>
            <a:prstGeom prst="chevron">
              <a:avLst>
                <a:gd name="adj" fmla="val 40000"/>
              </a:avLst>
            </a:prstGeom>
            <a:solidFill>
              <a:schemeClr val="accent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12"/>
            <p:cNvSpPr/>
            <p:nvPr/>
          </p:nvSpPr>
          <p:spPr>
            <a:xfrm>
              <a:off x="8882450" y="3347797"/>
              <a:ext cx="1750982" cy="800382"/>
            </a:xfrm>
            <a:custGeom>
              <a:avLst/>
              <a:gdLst>
                <a:gd name="connsiteX0" fmla="*/ 0 w 1511141"/>
                <a:gd name="connsiteY0" fmla="*/ 69075 h 690750"/>
                <a:gd name="connsiteX1" fmla="*/ 69075 w 1511141"/>
                <a:gd name="connsiteY1" fmla="*/ 0 h 690750"/>
                <a:gd name="connsiteX2" fmla="*/ 1442066 w 1511141"/>
                <a:gd name="connsiteY2" fmla="*/ 0 h 690750"/>
                <a:gd name="connsiteX3" fmla="*/ 1511141 w 1511141"/>
                <a:gd name="connsiteY3" fmla="*/ 69075 h 690750"/>
                <a:gd name="connsiteX4" fmla="*/ 1511141 w 1511141"/>
                <a:gd name="connsiteY4" fmla="*/ 621675 h 690750"/>
                <a:gd name="connsiteX5" fmla="*/ 1442066 w 1511141"/>
                <a:gd name="connsiteY5" fmla="*/ 690750 h 690750"/>
                <a:gd name="connsiteX6" fmla="*/ 69075 w 1511141"/>
                <a:gd name="connsiteY6" fmla="*/ 690750 h 690750"/>
                <a:gd name="connsiteX7" fmla="*/ 0 w 1511141"/>
                <a:gd name="connsiteY7" fmla="*/ 621675 h 690750"/>
                <a:gd name="connsiteX8" fmla="*/ 0 w 1511141"/>
                <a:gd name="connsiteY8" fmla="*/ 69075 h 690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11141" h="690750">
                  <a:moveTo>
                    <a:pt x="0" y="69075"/>
                  </a:moveTo>
                  <a:cubicBezTo>
                    <a:pt x="0" y="30926"/>
                    <a:pt x="30926" y="0"/>
                    <a:pt x="69075" y="0"/>
                  </a:cubicBezTo>
                  <a:lnTo>
                    <a:pt x="1442066" y="0"/>
                  </a:lnTo>
                  <a:cubicBezTo>
                    <a:pt x="1480215" y="0"/>
                    <a:pt x="1511141" y="30926"/>
                    <a:pt x="1511141" y="69075"/>
                  </a:cubicBezTo>
                  <a:lnTo>
                    <a:pt x="1511141" y="621675"/>
                  </a:lnTo>
                  <a:cubicBezTo>
                    <a:pt x="1511141" y="659824"/>
                    <a:pt x="1480215" y="690750"/>
                    <a:pt x="1442066" y="690750"/>
                  </a:cubicBezTo>
                  <a:lnTo>
                    <a:pt x="69075" y="690750"/>
                  </a:lnTo>
                  <a:cubicBezTo>
                    <a:pt x="30926" y="690750"/>
                    <a:pt x="0" y="659824"/>
                    <a:pt x="0" y="621675"/>
                  </a:cubicBezTo>
                  <a:lnTo>
                    <a:pt x="0" y="69075"/>
                  </a:lnTo>
                  <a:close/>
                </a:path>
              </a:pathLst>
            </a:custGeom>
            <a:solidFill>
              <a:schemeClr val="tx1">
                <a:alpha val="90000"/>
              </a:schemeClr>
            </a:solidFill>
            <a:ln>
              <a:solidFill>
                <a:schemeClr val="accent4"/>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93848" tIns="193848" rIns="193848" bIns="193848" numCol="1" spcCol="1270" anchor="ctr" anchorCtr="0">
              <a:noAutofit/>
            </a:bodyPr>
            <a:lstStyle/>
            <a:p>
              <a:pPr algn="ctr" defTabSz="1078170">
                <a:lnSpc>
                  <a:spcPct val="90000"/>
                </a:lnSpc>
                <a:spcAft>
                  <a:spcPct val="35000"/>
                </a:spcAft>
              </a:pPr>
              <a:endParaRPr lang="en-US" sz="2426">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10" name="Group 109"/>
            <p:cNvGrpSpPr/>
            <p:nvPr/>
          </p:nvGrpSpPr>
          <p:grpSpPr>
            <a:xfrm>
              <a:off x="9447052" y="3414848"/>
              <a:ext cx="657227" cy="612775"/>
              <a:chOff x="4546610" y="5700715"/>
              <a:chExt cx="657227" cy="612775"/>
            </a:xfrm>
            <a:solidFill>
              <a:schemeClr val="accent4"/>
            </a:solidFill>
          </p:grpSpPr>
          <p:sp>
            <p:nvSpPr>
              <p:cNvPr id="111" name="Freeform 155"/>
              <p:cNvSpPr>
                <a:spLocks/>
              </p:cNvSpPr>
              <p:nvPr/>
            </p:nvSpPr>
            <p:spPr bwMode="auto">
              <a:xfrm>
                <a:off x="4768861" y="5824540"/>
                <a:ext cx="33338" cy="90488"/>
              </a:xfrm>
              <a:custGeom>
                <a:avLst/>
                <a:gdLst>
                  <a:gd name="T0" fmla="*/ 7 w 9"/>
                  <a:gd name="T1" fmla="*/ 24 h 24"/>
                  <a:gd name="T2" fmla="*/ 6 w 9"/>
                  <a:gd name="T3" fmla="*/ 24 h 24"/>
                  <a:gd name="T4" fmla="*/ 2 w 9"/>
                  <a:gd name="T5" fmla="*/ 18 h 24"/>
                  <a:gd name="T6" fmla="*/ 5 w 9"/>
                  <a:gd name="T7" fmla="*/ 1 h 24"/>
                  <a:gd name="T8" fmla="*/ 8 w 9"/>
                  <a:gd name="T9" fmla="*/ 1 h 24"/>
                  <a:gd name="T10" fmla="*/ 6 w 9"/>
                  <a:gd name="T11" fmla="*/ 3 h 24"/>
                  <a:gd name="T12" fmla="*/ 5 w 9"/>
                  <a:gd name="T13" fmla="*/ 3 h 24"/>
                  <a:gd name="T14" fmla="*/ 5 w 9"/>
                  <a:gd name="T15" fmla="*/ 17 h 24"/>
                  <a:gd name="T16" fmla="*/ 7 w 9"/>
                  <a:gd name="T17" fmla="*/ 22 h 24"/>
                  <a:gd name="T18" fmla="*/ 8 w 9"/>
                  <a:gd name="T19" fmla="*/ 21 h 24"/>
                  <a:gd name="T20" fmla="*/ 9 w 9"/>
                  <a:gd name="T21" fmla="*/ 23 h 24"/>
                  <a:gd name="T22" fmla="*/ 7 w 9"/>
                  <a:gd name="T23"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 h="24">
                    <a:moveTo>
                      <a:pt x="7" y="24"/>
                    </a:moveTo>
                    <a:cubicBezTo>
                      <a:pt x="7" y="24"/>
                      <a:pt x="6" y="24"/>
                      <a:pt x="6" y="24"/>
                    </a:cubicBezTo>
                    <a:cubicBezTo>
                      <a:pt x="4" y="24"/>
                      <a:pt x="3" y="21"/>
                      <a:pt x="2" y="18"/>
                    </a:cubicBezTo>
                    <a:cubicBezTo>
                      <a:pt x="1" y="8"/>
                      <a:pt x="0" y="2"/>
                      <a:pt x="5" y="1"/>
                    </a:cubicBezTo>
                    <a:cubicBezTo>
                      <a:pt x="6" y="0"/>
                      <a:pt x="7" y="1"/>
                      <a:pt x="8" y="1"/>
                    </a:cubicBezTo>
                    <a:cubicBezTo>
                      <a:pt x="6" y="3"/>
                      <a:pt x="6" y="3"/>
                      <a:pt x="6" y="3"/>
                    </a:cubicBezTo>
                    <a:cubicBezTo>
                      <a:pt x="6" y="3"/>
                      <a:pt x="6" y="3"/>
                      <a:pt x="5" y="3"/>
                    </a:cubicBezTo>
                    <a:cubicBezTo>
                      <a:pt x="3" y="4"/>
                      <a:pt x="3" y="8"/>
                      <a:pt x="5" y="17"/>
                    </a:cubicBezTo>
                    <a:cubicBezTo>
                      <a:pt x="6" y="21"/>
                      <a:pt x="7" y="22"/>
                      <a:pt x="7" y="22"/>
                    </a:cubicBezTo>
                    <a:cubicBezTo>
                      <a:pt x="7" y="22"/>
                      <a:pt x="8" y="21"/>
                      <a:pt x="8" y="21"/>
                    </a:cubicBezTo>
                    <a:cubicBezTo>
                      <a:pt x="9" y="23"/>
                      <a:pt x="9" y="23"/>
                      <a:pt x="9" y="23"/>
                    </a:cubicBezTo>
                    <a:cubicBezTo>
                      <a:pt x="9" y="24"/>
                      <a:pt x="8" y="24"/>
                      <a:pt x="7"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12" name="Freeform 156"/>
              <p:cNvSpPr>
                <a:spLocks/>
              </p:cNvSpPr>
              <p:nvPr/>
            </p:nvSpPr>
            <p:spPr bwMode="auto">
              <a:xfrm>
                <a:off x="4821249" y="5959477"/>
                <a:ext cx="112713" cy="71438"/>
              </a:xfrm>
              <a:custGeom>
                <a:avLst/>
                <a:gdLst>
                  <a:gd name="T0" fmla="*/ 15 w 30"/>
                  <a:gd name="T1" fmla="*/ 19 h 19"/>
                  <a:gd name="T2" fmla="*/ 9 w 30"/>
                  <a:gd name="T3" fmla="*/ 17 h 19"/>
                  <a:gd name="T4" fmla="*/ 3 w 30"/>
                  <a:gd name="T5" fmla="*/ 13 h 19"/>
                  <a:gd name="T6" fmla="*/ 0 w 30"/>
                  <a:gd name="T7" fmla="*/ 5 h 19"/>
                  <a:gd name="T8" fmla="*/ 0 w 30"/>
                  <a:gd name="T9" fmla="*/ 1 h 19"/>
                  <a:gd name="T10" fmla="*/ 3 w 30"/>
                  <a:gd name="T11" fmla="*/ 1 h 19"/>
                  <a:gd name="T12" fmla="*/ 3 w 30"/>
                  <a:gd name="T13" fmla="*/ 5 h 19"/>
                  <a:gd name="T14" fmla="*/ 5 w 30"/>
                  <a:gd name="T15" fmla="*/ 10 h 19"/>
                  <a:gd name="T16" fmla="*/ 11 w 30"/>
                  <a:gd name="T17" fmla="*/ 15 h 19"/>
                  <a:gd name="T18" fmla="*/ 19 w 30"/>
                  <a:gd name="T19" fmla="*/ 15 h 19"/>
                  <a:gd name="T20" fmla="*/ 25 w 30"/>
                  <a:gd name="T21" fmla="*/ 10 h 19"/>
                  <a:gd name="T22" fmla="*/ 27 w 30"/>
                  <a:gd name="T23" fmla="*/ 5 h 19"/>
                  <a:gd name="T24" fmla="*/ 27 w 30"/>
                  <a:gd name="T25" fmla="*/ 0 h 19"/>
                  <a:gd name="T26" fmla="*/ 30 w 30"/>
                  <a:gd name="T27" fmla="*/ 0 h 19"/>
                  <a:gd name="T28" fmla="*/ 30 w 30"/>
                  <a:gd name="T29" fmla="*/ 5 h 19"/>
                  <a:gd name="T30" fmla="*/ 26 w 30"/>
                  <a:gd name="T31" fmla="*/ 13 h 19"/>
                  <a:gd name="T32" fmla="*/ 21 w 30"/>
                  <a:gd name="T33" fmla="*/ 17 h 19"/>
                  <a:gd name="T34" fmla="*/ 15 w 30"/>
                  <a:gd name="T35"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0" h="19">
                    <a:moveTo>
                      <a:pt x="15" y="19"/>
                    </a:moveTo>
                    <a:cubicBezTo>
                      <a:pt x="13" y="19"/>
                      <a:pt x="11" y="19"/>
                      <a:pt x="9" y="17"/>
                    </a:cubicBezTo>
                    <a:cubicBezTo>
                      <a:pt x="3" y="13"/>
                      <a:pt x="3" y="13"/>
                      <a:pt x="3" y="13"/>
                    </a:cubicBezTo>
                    <a:cubicBezTo>
                      <a:pt x="1" y="11"/>
                      <a:pt x="0" y="8"/>
                      <a:pt x="0" y="5"/>
                    </a:cubicBezTo>
                    <a:cubicBezTo>
                      <a:pt x="0" y="1"/>
                      <a:pt x="0" y="1"/>
                      <a:pt x="0" y="1"/>
                    </a:cubicBezTo>
                    <a:cubicBezTo>
                      <a:pt x="3" y="1"/>
                      <a:pt x="3" y="1"/>
                      <a:pt x="3" y="1"/>
                    </a:cubicBezTo>
                    <a:cubicBezTo>
                      <a:pt x="3" y="5"/>
                      <a:pt x="3" y="5"/>
                      <a:pt x="3" y="5"/>
                    </a:cubicBezTo>
                    <a:cubicBezTo>
                      <a:pt x="3" y="7"/>
                      <a:pt x="4" y="9"/>
                      <a:pt x="5" y="10"/>
                    </a:cubicBezTo>
                    <a:cubicBezTo>
                      <a:pt x="11" y="15"/>
                      <a:pt x="11" y="15"/>
                      <a:pt x="11" y="15"/>
                    </a:cubicBezTo>
                    <a:cubicBezTo>
                      <a:pt x="13" y="17"/>
                      <a:pt x="17" y="17"/>
                      <a:pt x="19" y="15"/>
                    </a:cubicBezTo>
                    <a:cubicBezTo>
                      <a:pt x="25" y="10"/>
                      <a:pt x="25" y="10"/>
                      <a:pt x="25" y="10"/>
                    </a:cubicBezTo>
                    <a:cubicBezTo>
                      <a:pt x="26" y="9"/>
                      <a:pt x="27" y="7"/>
                      <a:pt x="27" y="5"/>
                    </a:cubicBezTo>
                    <a:cubicBezTo>
                      <a:pt x="27" y="0"/>
                      <a:pt x="27" y="0"/>
                      <a:pt x="27" y="0"/>
                    </a:cubicBezTo>
                    <a:cubicBezTo>
                      <a:pt x="30" y="0"/>
                      <a:pt x="30" y="0"/>
                      <a:pt x="30" y="0"/>
                    </a:cubicBezTo>
                    <a:cubicBezTo>
                      <a:pt x="30" y="5"/>
                      <a:pt x="30" y="5"/>
                      <a:pt x="30" y="5"/>
                    </a:cubicBezTo>
                    <a:cubicBezTo>
                      <a:pt x="30" y="8"/>
                      <a:pt x="28" y="11"/>
                      <a:pt x="26" y="13"/>
                    </a:cubicBezTo>
                    <a:cubicBezTo>
                      <a:pt x="21" y="17"/>
                      <a:pt x="21" y="17"/>
                      <a:pt x="21" y="17"/>
                    </a:cubicBezTo>
                    <a:cubicBezTo>
                      <a:pt x="19" y="19"/>
                      <a:pt x="17" y="19"/>
                      <a:pt x="15"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13" name="Freeform 157"/>
              <p:cNvSpPr>
                <a:spLocks noEditPoints="1"/>
              </p:cNvSpPr>
              <p:nvPr/>
            </p:nvSpPr>
            <p:spPr bwMode="auto">
              <a:xfrm>
                <a:off x="4791086" y="5727702"/>
                <a:ext cx="173038" cy="261938"/>
              </a:xfrm>
              <a:custGeom>
                <a:avLst/>
                <a:gdLst>
                  <a:gd name="T0" fmla="*/ 46 w 46"/>
                  <a:gd name="T1" fmla="*/ 29 h 70"/>
                  <a:gd name="T2" fmla="*/ 45 w 46"/>
                  <a:gd name="T3" fmla="*/ 27 h 70"/>
                  <a:gd name="T4" fmla="*/ 23 w 46"/>
                  <a:gd name="T5" fmla="*/ 0 h 70"/>
                  <a:gd name="T6" fmla="*/ 0 w 46"/>
                  <a:gd name="T7" fmla="*/ 27 h 70"/>
                  <a:gd name="T8" fmla="*/ 0 w 46"/>
                  <a:gd name="T9" fmla="*/ 29 h 70"/>
                  <a:gd name="T10" fmla="*/ 0 w 46"/>
                  <a:gd name="T11" fmla="*/ 35 h 70"/>
                  <a:gd name="T12" fmla="*/ 0 w 46"/>
                  <a:gd name="T13" fmla="*/ 40 h 70"/>
                  <a:gd name="T14" fmla="*/ 1 w 46"/>
                  <a:gd name="T15" fmla="*/ 48 h 70"/>
                  <a:gd name="T16" fmla="*/ 2 w 46"/>
                  <a:gd name="T17" fmla="*/ 50 h 70"/>
                  <a:gd name="T18" fmla="*/ 8 w 46"/>
                  <a:gd name="T19" fmla="*/ 63 h 70"/>
                  <a:gd name="T20" fmla="*/ 11 w 46"/>
                  <a:gd name="T21" fmla="*/ 66 h 70"/>
                  <a:gd name="T22" fmla="*/ 23 w 46"/>
                  <a:gd name="T23" fmla="*/ 70 h 70"/>
                  <a:gd name="T24" fmla="*/ 35 w 46"/>
                  <a:gd name="T25" fmla="*/ 65 h 70"/>
                  <a:gd name="T26" fmla="*/ 38 w 46"/>
                  <a:gd name="T27" fmla="*/ 63 h 70"/>
                  <a:gd name="T28" fmla="*/ 44 w 46"/>
                  <a:gd name="T29" fmla="*/ 50 h 70"/>
                  <a:gd name="T30" fmla="*/ 44 w 46"/>
                  <a:gd name="T31" fmla="*/ 48 h 70"/>
                  <a:gd name="T32" fmla="*/ 46 w 46"/>
                  <a:gd name="T33" fmla="*/ 35 h 70"/>
                  <a:gd name="T34" fmla="*/ 46 w 46"/>
                  <a:gd name="T35" fmla="*/ 35 h 70"/>
                  <a:gd name="T36" fmla="*/ 46 w 46"/>
                  <a:gd name="T37" fmla="*/ 29 h 70"/>
                  <a:gd name="T38" fmla="*/ 23 w 46"/>
                  <a:gd name="T39" fmla="*/ 67 h 70"/>
                  <a:gd name="T40" fmla="*/ 2 w 46"/>
                  <a:gd name="T41" fmla="*/ 38 h 70"/>
                  <a:gd name="T42" fmla="*/ 2 w 46"/>
                  <a:gd name="T43" fmla="*/ 35 h 70"/>
                  <a:gd name="T44" fmla="*/ 23 w 46"/>
                  <a:gd name="T45" fmla="*/ 3 h 70"/>
                  <a:gd name="T46" fmla="*/ 43 w 46"/>
                  <a:gd name="T47" fmla="*/ 26 h 70"/>
                  <a:gd name="T48" fmla="*/ 43 w 46"/>
                  <a:gd name="T49" fmla="*/ 35 h 70"/>
                  <a:gd name="T50" fmla="*/ 23 w 46"/>
                  <a:gd name="T51" fmla="*/ 6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6" h="70">
                    <a:moveTo>
                      <a:pt x="46" y="29"/>
                    </a:moveTo>
                    <a:cubicBezTo>
                      <a:pt x="46" y="28"/>
                      <a:pt x="45" y="28"/>
                      <a:pt x="45" y="27"/>
                    </a:cubicBezTo>
                    <a:cubicBezTo>
                      <a:pt x="44" y="8"/>
                      <a:pt x="37" y="0"/>
                      <a:pt x="23" y="0"/>
                    </a:cubicBezTo>
                    <a:cubicBezTo>
                      <a:pt x="8" y="0"/>
                      <a:pt x="1" y="8"/>
                      <a:pt x="0" y="27"/>
                    </a:cubicBezTo>
                    <a:cubicBezTo>
                      <a:pt x="0" y="28"/>
                      <a:pt x="0" y="28"/>
                      <a:pt x="0" y="29"/>
                    </a:cubicBezTo>
                    <a:cubicBezTo>
                      <a:pt x="0" y="31"/>
                      <a:pt x="0" y="33"/>
                      <a:pt x="0" y="35"/>
                    </a:cubicBezTo>
                    <a:cubicBezTo>
                      <a:pt x="0" y="36"/>
                      <a:pt x="0" y="38"/>
                      <a:pt x="0" y="40"/>
                    </a:cubicBezTo>
                    <a:cubicBezTo>
                      <a:pt x="0" y="42"/>
                      <a:pt x="0" y="45"/>
                      <a:pt x="1" y="48"/>
                    </a:cubicBezTo>
                    <a:cubicBezTo>
                      <a:pt x="1" y="48"/>
                      <a:pt x="1" y="49"/>
                      <a:pt x="2" y="50"/>
                    </a:cubicBezTo>
                    <a:cubicBezTo>
                      <a:pt x="3" y="56"/>
                      <a:pt x="5" y="60"/>
                      <a:pt x="8" y="63"/>
                    </a:cubicBezTo>
                    <a:cubicBezTo>
                      <a:pt x="9" y="64"/>
                      <a:pt x="10" y="65"/>
                      <a:pt x="11" y="66"/>
                    </a:cubicBezTo>
                    <a:cubicBezTo>
                      <a:pt x="14" y="69"/>
                      <a:pt x="18" y="70"/>
                      <a:pt x="23" y="70"/>
                    </a:cubicBezTo>
                    <a:cubicBezTo>
                      <a:pt x="27" y="70"/>
                      <a:pt x="32" y="68"/>
                      <a:pt x="35" y="65"/>
                    </a:cubicBezTo>
                    <a:cubicBezTo>
                      <a:pt x="36" y="65"/>
                      <a:pt x="37" y="64"/>
                      <a:pt x="38" y="63"/>
                    </a:cubicBezTo>
                    <a:cubicBezTo>
                      <a:pt x="40" y="59"/>
                      <a:pt x="42" y="55"/>
                      <a:pt x="44" y="50"/>
                    </a:cubicBezTo>
                    <a:cubicBezTo>
                      <a:pt x="44" y="49"/>
                      <a:pt x="44" y="48"/>
                      <a:pt x="44" y="48"/>
                    </a:cubicBezTo>
                    <a:cubicBezTo>
                      <a:pt x="45" y="44"/>
                      <a:pt x="46" y="40"/>
                      <a:pt x="46" y="35"/>
                    </a:cubicBezTo>
                    <a:cubicBezTo>
                      <a:pt x="46" y="35"/>
                      <a:pt x="46" y="35"/>
                      <a:pt x="46" y="35"/>
                    </a:cubicBezTo>
                    <a:cubicBezTo>
                      <a:pt x="46" y="33"/>
                      <a:pt x="46" y="31"/>
                      <a:pt x="46" y="29"/>
                    </a:cubicBezTo>
                    <a:close/>
                    <a:moveTo>
                      <a:pt x="23" y="67"/>
                    </a:moveTo>
                    <a:cubicBezTo>
                      <a:pt x="11" y="67"/>
                      <a:pt x="3" y="56"/>
                      <a:pt x="2" y="38"/>
                    </a:cubicBezTo>
                    <a:cubicBezTo>
                      <a:pt x="2" y="37"/>
                      <a:pt x="2" y="36"/>
                      <a:pt x="2" y="35"/>
                    </a:cubicBezTo>
                    <a:cubicBezTo>
                      <a:pt x="2" y="8"/>
                      <a:pt x="10" y="3"/>
                      <a:pt x="23" y="3"/>
                    </a:cubicBezTo>
                    <a:cubicBezTo>
                      <a:pt x="34" y="3"/>
                      <a:pt x="41" y="7"/>
                      <a:pt x="43" y="26"/>
                    </a:cubicBezTo>
                    <a:cubicBezTo>
                      <a:pt x="43" y="28"/>
                      <a:pt x="43" y="31"/>
                      <a:pt x="43" y="35"/>
                    </a:cubicBezTo>
                    <a:cubicBezTo>
                      <a:pt x="43" y="54"/>
                      <a:pt x="35" y="67"/>
                      <a:pt x="23"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14" name="Freeform 158"/>
              <p:cNvSpPr>
                <a:spLocks/>
              </p:cNvSpPr>
              <p:nvPr/>
            </p:nvSpPr>
            <p:spPr bwMode="auto">
              <a:xfrm>
                <a:off x="4948249" y="5824540"/>
                <a:ext cx="34925" cy="90488"/>
              </a:xfrm>
              <a:custGeom>
                <a:avLst/>
                <a:gdLst>
                  <a:gd name="T0" fmla="*/ 3 w 9"/>
                  <a:gd name="T1" fmla="*/ 24 h 24"/>
                  <a:gd name="T2" fmla="*/ 0 w 9"/>
                  <a:gd name="T3" fmla="*/ 23 h 24"/>
                  <a:gd name="T4" fmla="*/ 0 w 9"/>
                  <a:gd name="T5" fmla="*/ 23 h 24"/>
                  <a:gd name="T6" fmla="*/ 0 w 9"/>
                  <a:gd name="T7" fmla="*/ 21 h 24"/>
                  <a:gd name="T8" fmla="*/ 2 w 9"/>
                  <a:gd name="T9" fmla="*/ 21 h 24"/>
                  <a:gd name="T10" fmla="*/ 2 w 9"/>
                  <a:gd name="T11" fmla="*/ 21 h 24"/>
                  <a:gd name="T12" fmla="*/ 2 w 9"/>
                  <a:gd name="T13" fmla="*/ 22 h 24"/>
                  <a:gd name="T14" fmla="*/ 2 w 9"/>
                  <a:gd name="T15" fmla="*/ 22 h 24"/>
                  <a:gd name="T16" fmla="*/ 2 w 9"/>
                  <a:gd name="T17" fmla="*/ 22 h 24"/>
                  <a:gd name="T18" fmla="*/ 3 w 9"/>
                  <a:gd name="T19" fmla="*/ 22 h 24"/>
                  <a:gd name="T20" fmla="*/ 5 w 9"/>
                  <a:gd name="T21" fmla="*/ 17 h 24"/>
                  <a:gd name="T22" fmla="*/ 4 w 9"/>
                  <a:gd name="T23" fmla="*/ 3 h 24"/>
                  <a:gd name="T24" fmla="*/ 3 w 9"/>
                  <a:gd name="T25" fmla="*/ 4 h 24"/>
                  <a:gd name="T26" fmla="*/ 1 w 9"/>
                  <a:gd name="T27" fmla="*/ 2 h 24"/>
                  <a:gd name="T28" fmla="*/ 5 w 9"/>
                  <a:gd name="T29" fmla="*/ 1 h 24"/>
                  <a:gd name="T30" fmla="*/ 7 w 9"/>
                  <a:gd name="T31" fmla="*/ 18 h 24"/>
                  <a:gd name="T32" fmla="*/ 3 w 9"/>
                  <a:gd name="T33" fmla="*/ 24 h 24"/>
                  <a:gd name="T34" fmla="*/ 3 w 9"/>
                  <a:gd name="T35"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 h="24">
                    <a:moveTo>
                      <a:pt x="3" y="24"/>
                    </a:moveTo>
                    <a:cubicBezTo>
                      <a:pt x="1" y="24"/>
                      <a:pt x="0" y="23"/>
                      <a:pt x="0" y="23"/>
                    </a:cubicBezTo>
                    <a:cubicBezTo>
                      <a:pt x="0" y="23"/>
                      <a:pt x="0" y="23"/>
                      <a:pt x="0" y="23"/>
                    </a:cubicBezTo>
                    <a:cubicBezTo>
                      <a:pt x="0" y="21"/>
                      <a:pt x="0" y="21"/>
                      <a:pt x="0" y="21"/>
                    </a:cubicBezTo>
                    <a:cubicBezTo>
                      <a:pt x="2" y="21"/>
                      <a:pt x="2" y="21"/>
                      <a:pt x="2" y="21"/>
                    </a:cubicBezTo>
                    <a:cubicBezTo>
                      <a:pt x="2" y="21"/>
                      <a:pt x="2" y="21"/>
                      <a:pt x="2" y="21"/>
                    </a:cubicBezTo>
                    <a:cubicBezTo>
                      <a:pt x="2" y="21"/>
                      <a:pt x="2" y="21"/>
                      <a:pt x="2" y="22"/>
                    </a:cubicBezTo>
                    <a:cubicBezTo>
                      <a:pt x="2" y="22"/>
                      <a:pt x="2" y="22"/>
                      <a:pt x="2" y="22"/>
                    </a:cubicBezTo>
                    <a:cubicBezTo>
                      <a:pt x="2" y="22"/>
                      <a:pt x="2" y="22"/>
                      <a:pt x="2" y="22"/>
                    </a:cubicBezTo>
                    <a:cubicBezTo>
                      <a:pt x="2" y="22"/>
                      <a:pt x="3" y="22"/>
                      <a:pt x="3" y="22"/>
                    </a:cubicBezTo>
                    <a:cubicBezTo>
                      <a:pt x="3" y="21"/>
                      <a:pt x="4" y="20"/>
                      <a:pt x="5" y="17"/>
                    </a:cubicBezTo>
                    <a:cubicBezTo>
                      <a:pt x="6" y="8"/>
                      <a:pt x="6" y="4"/>
                      <a:pt x="4" y="3"/>
                    </a:cubicBezTo>
                    <a:cubicBezTo>
                      <a:pt x="3" y="3"/>
                      <a:pt x="3" y="3"/>
                      <a:pt x="3" y="4"/>
                    </a:cubicBezTo>
                    <a:cubicBezTo>
                      <a:pt x="1" y="2"/>
                      <a:pt x="1" y="2"/>
                      <a:pt x="1" y="2"/>
                    </a:cubicBezTo>
                    <a:cubicBezTo>
                      <a:pt x="2" y="1"/>
                      <a:pt x="3" y="0"/>
                      <a:pt x="5" y="1"/>
                    </a:cubicBezTo>
                    <a:cubicBezTo>
                      <a:pt x="9" y="2"/>
                      <a:pt x="9" y="8"/>
                      <a:pt x="7" y="18"/>
                    </a:cubicBezTo>
                    <a:cubicBezTo>
                      <a:pt x="7" y="21"/>
                      <a:pt x="5" y="24"/>
                      <a:pt x="3" y="24"/>
                    </a:cubicBezTo>
                    <a:cubicBezTo>
                      <a:pt x="3" y="24"/>
                      <a:pt x="3" y="24"/>
                      <a:pt x="3"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15" name="Freeform 159"/>
              <p:cNvSpPr>
                <a:spLocks/>
              </p:cNvSpPr>
              <p:nvPr/>
            </p:nvSpPr>
            <p:spPr bwMode="auto">
              <a:xfrm>
                <a:off x="4738698" y="5700715"/>
                <a:ext cx="293688" cy="180975"/>
              </a:xfrm>
              <a:custGeom>
                <a:avLst/>
                <a:gdLst>
                  <a:gd name="T0" fmla="*/ 16 w 78"/>
                  <a:gd name="T1" fmla="*/ 48 h 48"/>
                  <a:gd name="T2" fmla="*/ 33 w 78"/>
                  <a:gd name="T3" fmla="*/ 3 h 48"/>
                  <a:gd name="T4" fmla="*/ 46 w 78"/>
                  <a:gd name="T5" fmla="*/ 7 h 48"/>
                  <a:gd name="T6" fmla="*/ 58 w 78"/>
                  <a:gd name="T7" fmla="*/ 45 h 48"/>
                  <a:gd name="T8" fmla="*/ 52 w 78"/>
                  <a:gd name="T9" fmla="*/ 26 h 48"/>
                  <a:gd name="T10" fmla="*/ 46 w 78"/>
                  <a:gd name="T11" fmla="*/ 18 h 48"/>
                  <a:gd name="T12" fmla="*/ 32 w 78"/>
                  <a:gd name="T13" fmla="*/ 27 h 48"/>
                  <a:gd name="T14" fmla="*/ 16 w 78"/>
                  <a:gd name="T15" fmla="*/ 48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 h="48">
                    <a:moveTo>
                      <a:pt x="16" y="48"/>
                    </a:moveTo>
                    <a:cubicBezTo>
                      <a:pt x="6" y="44"/>
                      <a:pt x="0" y="3"/>
                      <a:pt x="33" y="3"/>
                    </a:cubicBezTo>
                    <a:cubicBezTo>
                      <a:pt x="42" y="3"/>
                      <a:pt x="46" y="7"/>
                      <a:pt x="46" y="7"/>
                    </a:cubicBezTo>
                    <a:cubicBezTo>
                      <a:pt x="53" y="0"/>
                      <a:pt x="78" y="15"/>
                      <a:pt x="58" y="45"/>
                    </a:cubicBezTo>
                    <a:cubicBezTo>
                      <a:pt x="58" y="45"/>
                      <a:pt x="60" y="31"/>
                      <a:pt x="52" y="26"/>
                    </a:cubicBezTo>
                    <a:cubicBezTo>
                      <a:pt x="47" y="21"/>
                      <a:pt x="46" y="18"/>
                      <a:pt x="46" y="18"/>
                    </a:cubicBezTo>
                    <a:cubicBezTo>
                      <a:pt x="46" y="18"/>
                      <a:pt x="42" y="25"/>
                      <a:pt x="32" y="27"/>
                    </a:cubicBezTo>
                    <a:cubicBezTo>
                      <a:pt x="21" y="30"/>
                      <a:pt x="18" y="37"/>
                      <a:pt x="16"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16" name="Freeform 160"/>
              <p:cNvSpPr>
                <a:spLocks/>
              </p:cNvSpPr>
              <p:nvPr/>
            </p:nvSpPr>
            <p:spPr bwMode="auto">
              <a:xfrm>
                <a:off x="4859349" y="6080127"/>
                <a:ext cx="36513" cy="57150"/>
              </a:xfrm>
              <a:custGeom>
                <a:avLst/>
                <a:gdLst>
                  <a:gd name="T0" fmla="*/ 23 w 23"/>
                  <a:gd name="T1" fmla="*/ 31 h 36"/>
                  <a:gd name="T2" fmla="*/ 23 w 23"/>
                  <a:gd name="T3" fmla="*/ 31 h 36"/>
                  <a:gd name="T4" fmla="*/ 21 w 23"/>
                  <a:gd name="T5" fmla="*/ 36 h 36"/>
                  <a:gd name="T6" fmla="*/ 2 w 23"/>
                  <a:gd name="T7" fmla="*/ 36 h 36"/>
                  <a:gd name="T8" fmla="*/ 0 w 23"/>
                  <a:gd name="T9" fmla="*/ 31 h 36"/>
                  <a:gd name="T10" fmla="*/ 4 w 23"/>
                  <a:gd name="T11" fmla="*/ 0 h 36"/>
                  <a:gd name="T12" fmla="*/ 16 w 23"/>
                  <a:gd name="T13" fmla="*/ 0 h 36"/>
                  <a:gd name="T14" fmla="*/ 23 w 23"/>
                  <a:gd name="T15" fmla="*/ 31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36">
                    <a:moveTo>
                      <a:pt x="23" y="31"/>
                    </a:moveTo>
                    <a:lnTo>
                      <a:pt x="23" y="31"/>
                    </a:lnTo>
                    <a:lnTo>
                      <a:pt x="21" y="36"/>
                    </a:lnTo>
                    <a:lnTo>
                      <a:pt x="2" y="36"/>
                    </a:lnTo>
                    <a:lnTo>
                      <a:pt x="0" y="31"/>
                    </a:lnTo>
                    <a:lnTo>
                      <a:pt x="4" y="0"/>
                    </a:lnTo>
                    <a:lnTo>
                      <a:pt x="16" y="0"/>
                    </a:lnTo>
                    <a:lnTo>
                      <a:pt x="23"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17" name="Freeform 161"/>
              <p:cNvSpPr>
                <a:spLocks/>
              </p:cNvSpPr>
              <p:nvPr/>
            </p:nvSpPr>
            <p:spPr bwMode="auto">
              <a:xfrm>
                <a:off x="4854586" y="6035677"/>
                <a:ext cx="46038" cy="49213"/>
              </a:xfrm>
              <a:custGeom>
                <a:avLst/>
                <a:gdLst>
                  <a:gd name="T0" fmla="*/ 6 w 12"/>
                  <a:gd name="T1" fmla="*/ 13 h 13"/>
                  <a:gd name="T2" fmla="*/ 10 w 12"/>
                  <a:gd name="T3" fmla="*/ 11 h 13"/>
                  <a:gd name="T4" fmla="*/ 11 w 12"/>
                  <a:gd name="T5" fmla="*/ 7 h 13"/>
                  <a:gd name="T6" fmla="*/ 9 w 12"/>
                  <a:gd name="T7" fmla="*/ 2 h 13"/>
                  <a:gd name="T8" fmla="*/ 6 w 12"/>
                  <a:gd name="T9" fmla="*/ 0 h 13"/>
                  <a:gd name="T10" fmla="*/ 6 w 12"/>
                  <a:gd name="T11" fmla="*/ 0 h 13"/>
                  <a:gd name="T12" fmla="*/ 6 w 12"/>
                  <a:gd name="T13" fmla="*/ 0 h 13"/>
                  <a:gd name="T14" fmla="*/ 5 w 12"/>
                  <a:gd name="T15" fmla="*/ 0 h 13"/>
                  <a:gd name="T16" fmla="*/ 3 w 12"/>
                  <a:gd name="T17" fmla="*/ 2 h 13"/>
                  <a:gd name="T18" fmla="*/ 1 w 12"/>
                  <a:gd name="T19" fmla="*/ 7 h 13"/>
                  <a:gd name="T20" fmla="*/ 2 w 12"/>
                  <a:gd name="T21" fmla="*/ 11 h 13"/>
                  <a:gd name="T22" fmla="*/ 6 w 12"/>
                  <a:gd name="T23" fmla="*/ 13 h 13"/>
                  <a:gd name="T24" fmla="*/ 6 w 12"/>
                  <a:gd name="T25" fmla="*/ 13 h 13"/>
                  <a:gd name="T26" fmla="*/ 6 w 12"/>
                  <a:gd name="T27" fmla="*/ 13 h 13"/>
                  <a:gd name="T28" fmla="*/ 6 w 12"/>
                  <a:gd name="T29"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 h="13">
                    <a:moveTo>
                      <a:pt x="6" y="13"/>
                    </a:moveTo>
                    <a:cubicBezTo>
                      <a:pt x="10" y="11"/>
                      <a:pt x="10" y="11"/>
                      <a:pt x="10" y="11"/>
                    </a:cubicBezTo>
                    <a:cubicBezTo>
                      <a:pt x="11" y="10"/>
                      <a:pt x="12" y="9"/>
                      <a:pt x="11" y="7"/>
                    </a:cubicBezTo>
                    <a:cubicBezTo>
                      <a:pt x="9" y="2"/>
                      <a:pt x="9" y="2"/>
                      <a:pt x="9" y="2"/>
                    </a:cubicBezTo>
                    <a:cubicBezTo>
                      <a:pt x="9" y="1"/>
                      <a:pt x="8" y="0"/>
                      <a:pt x="6" y="0"/>
                    </a:cubicBezTo>
                    <a:cubicBezTo>
                      <a:pt x="6" y="0"/>
                      <a:pt x="6" y="0"/>
                      <a:pt x="6" y="0"/>
                    </a:cubicBezTo>
                    <a:cubicBezTo>
                      <a:pt x="6" y="0"/>
                      <a:pt x="6" y="0"/>
                      <a:pt x="6" y="0"/>
                    </a:cubicBezTo>
                    <a:cubicBezTo>
                      <a:pt x="5" y="0"/>
                      <a:pt x="5" y="0"/>
                      <a:pt x="5" y="0"/>
                    </a:cubicBezTo>
                    <a:cubicBezTo>
                      <a:pt x="4" y="0"/>
                      <a:pt x="3" y="1"/>
                      <a:pt x="3" y="2"/>
                    </a:cubicBezTo>
                    <a:cubicBezTo>
                      <a:pt x="1" y="7"/>
                      <a:pt x="1" y="7"/>
                      <a:pt x="1" y="7"/>
                    </a:cubicBezTo>
                    <a:cubicBezTo>
                      <a:pt x="0" y="9"/>
                      <a:pt x="1" y="10"/>
                      <a:pt x="2" y="11"/>
                    </a:cubicBezTo>
                    <a:cubicBezTo>
                      <a:pt x="6" y="13"/>
                      <a:pt x="6" y="13"/>
                      <a:pt x="6" y="13"/>
                    </a:cubicBezTo>
                    <a:cubicBezTo>
                      <a:pt x="6" y="13"/>
                      <a:pt x="6" y="13"/>
                      <a:pt x="6" y="13"/>
                    </a:cubicBezTo>
                    <a:cubicBezTo>
                      <a:pt x="6" y="13"/>
                      <a:pt x="6" y="13"/>
                      <a:pt x="6" y="13"/>
                    </a:cubicBezTo>
                    <a:cubicBezTo>
                      <a:pt x="6" y="13"/>
                      <a:pt x="6" y="13"/>
                      <a:pt x="6"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18" name="Freeform 162"/>
              <p:cNvSpPr>
                <a:spLocks noEditPoints="1"/>
              </p:cNvSpPr>
              <p:nvPr/>
            </p:nvSpPr>
            <p:spPr bwMode="auto">
              <a:xfrm>
                <a:off x="4806961" y="5846765"/>
                <a:ext cx="63500" cy="38100"/>
              </a:xfrm>
              <a:custGeom>
                <a:avLst/>
                <a:gdLst>
                  <a:gd name="T0" fmla="*/ 17 w 17"/>
                  <a:gd name="T1" fmla="*/ 4 h 10"/>
                  <a:gd name="T2" fmla="*/ 16 w 17"/>
                  <a:gd name="T3" fmla="*/ 2 h 10"/>
                  <a:gd name="T4" fmla="*/ 13 w 17"/>
                  <a:gd name="T5" fmla="*/ 0 h 10"/>
                  <a:gd name="T6" fmla="*/ 4 w 17"/>
                  <a:gd name="T7" fmla="*/ 0 h 10"/>
                  <a:gd name="T8" fmla="*/ 0 w 17"/>
                  <a:gd name="T9" fmla="*/ 4 h 10"/>
                  <a:gd name="T10" fmla="*/ 0 w 17"/>
                  <a:gd name="T11" fmla="*/ 5 h 10"/>
                  <a:gd name="T12" fmla="*/ 4 w 17"/>
                  <a:gd name="T13" fmla="*/ 10 h 10"/>
                  <a:gd name="T14" fmla="*/ 13 w 17"/>
                  <a:gd name="T15" fmla="*/ 10 h 10"/>
                  <a:gd name="T16" fmla="*/ 17 w 17"/>
                  <a:gd name="T17" fmla="*/ 5 h 10"/>
                  <a:gd name="T18" fmla="*/ 17 w 17"/>
                  <a:gd name="T19" fmla="*/ 4 h 10"/>
                  <a:gd name="T20" fmla="*/ 17 w 17"/>
                  <a:gd name="T21" fmla="*/ 4 h 10"/>
                  <a:gd name="T22" fmla="*/ 15 w 17"/>
                  <a:gd name="T23" fmla="*/ 5 h 10"/>
                  <a:gd name="T24" fmla="*/ 13 w 17"/>
                  <a:gd name="T25" fmla="*/ 8 h 10"/>
                  <a:gd name="T26" fmla="*/ 4 w 17"/>
                  <a:gd name="T27" fmla="*/ 8 h 10"/>
                  <a:gd name="T28" fmla="*/ 2 w 17"/>
                  <a:gd name="T29" fmla="*/ 5 h 10"/>
                  <a:gd name="T30" fmla="*/ 2 w 17"/>
                  <a:gd name="T31" fmla="*/ 4 h 10"/>
                  <a:gd name="T32" fmla="*/ 4 w 17"/>
                  <a:gd name="T33" fmla="*/ 2 h 10"/>
                  <a:gd name="T34" fmla="*/ 13 w 17"/>
                  <a:gd name="T35" fmla="*/ 2 h 10"/>
                  <a:gd name="T36" fmla="*/ 15 w 17"/>
                  <a:gd name="T37" fmla="*/ 4 h 10"/>
                  <a:gd name="T38" fmla="*/ 15 w 17"/>
                  <a:gd name="T39" fmla="*/ 5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 h="10">
                    <a:moveTo>
                      <a:pt x="17" y="4"/>
                    </a:moveTo>
                    <a:cubicBezTo>
                      <a:pt x="17" y="3"/>
                      <a:pt x="17" y="2"/>
                      <a:pt x="16" y="2"/>
                    </a:cubicBezTo>
                    <a:cubicBezTo>
                      <a:pt x="16" y="1"/>
                      <a:pt x="14" y="0"/>
                      <a:pt x="13" y="0"/>
                    </a:cubicBezTo>
                    <a:cubicBezTo>
                      <a:pt x="4" y="0"/>
                      <a:pt x="4" y="0"/>
                      <a:pt x="4" y="0"/>
                    </a:cubicBezTo>
                    <a:cubicBezTo>
                      <a:pt x="2" y="0"/>
                      <a:pt x="0" y="2"/>
                      <a:pt x="0" y="4"/>
                    </a:cubicBezTo>
                    <a:cubicBezTo>
                      <a:pt x="0" y="5"/>
                      <a:pt x="0" y="5"/>
                      <a:pt x="0" y="5"/>
                    </a:cubicBezTo>
                    <a:cubicBezTo>
                      <a:pt x="0" y="8"/>
                      <a:pt x="2" y="10"/>
                      <a:pt x="4" y="10"/>
                    </a:cubicBezTo>
                    <a:cubicBezTo>
                      <a:pt x="13" y="10"/>
                      <a:pt x="13" y="10"/>
                      <a:pt x="13" y="10"/>
                    </a:cubicBezTo>
                    <a:cubicBezTo>
                      <a:pt x="15" y="10"/>
                      <a:pt x="17" y="8"/>
                      <a:pt x="17" y="5"/>
                    </a:cubicBezTo>
                    <a:cubicBezTo>
                      <a:pt x="17" y="4"/>
                      <a:pt x="17" y="4"/>
                      <a:pt x="17" y="4"/>
                    </a:cubicBezTo>
                    <a:cubicBezTo>
                      <a:pt x="17" y="4"/>
                      <a:pt x="17" y="4"/>
                      <a:pt x="17" y="4"/>
                    </a:cubicBezTo>
                    <a:close/>
                    <a:moveTo>
                      <a:pt x="15" y="5"/>
                    </a:moveTo>
                    <a:cubicBezTo>
                      <a:pt x="15" y="7"/>
                      <a:pt x="14" y="8"/>
                      <a:pt x="13" y="8"/>
                    </a:cubicBezTo>
                    <a:cubicBezTo>
                      <a:pt x="4" y="8"/>
                      <a:pt x="4" y="8"/>
                      <a:pt x="4" y="8"/>
                    </a:cubicBezTo>
                    <a:cubicBezTo>
                      <a:pt x="3" y="8"/>
                      <a:pt x="2" y="7"/>
                      <a:pt x="2" y="5"/>
                    </a:cubicBezTo>
                    <a:cubicBezTo>
                      <a:pt x="2" y="4"/>
                      <a:pt x="2" y="4"/>
                      <a:pt x="2" y="4"/>
                    </a:cubicBezTo>
                    <a:cubicBezTo>
                      <a:pt x="2" y="3"/>
                      <a:pt x="3" y="2"/>
                      <a:pt x="4" y="2"/>
                    </a:cubicBezTo>
                    <a:cubicBezTo>
                      <a:pt x="13" y="2"/>
                      <a:pt x="13" y="2"/>
                      <a:pt x="13" y="2"/>
                    </a:cubicBezTo>
                    <a:cubicBezTo>
                      <a:pt x="14" y="2"/>
                      <a:pt x="15" y="3"/>
                      <a:pt x="15" y="4"/>
                    </a:cubicBezTo>
                    <a:lnTo>
                      <a:pt x="15"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19" name="Freeform 163"/>
              <p:cNvSpPr>
                <a:spLocks noEditPoints="1"/>
              </p:cNvSpPr>
              <p:nvPr/>
            </p:nvSpPr>
            <p:spPr bwMode="auto">
              <a:xfrm>
                <a:off x="4884749" y="5846765"/>
                <a:ext cx="63500" cy="38100"/>
              </a:xfrm>
              <a:custGeom>
                <a:avLst/>
                <a:gdLst>
                  <a:gd name="T0" fmla="*/ 13 w 17"/>
                  <a:gd name="T1" fmla="*/ 0 h 10"/>
                  <a:gd name="T2" fmla="*/ 4 w 17"/>
                  <a:gd name="T3" fmla="*/ 0 h 10"/>
                  <a:gd name="T4" fmla="*/ 1 w 17"/>
                  <a:gd name="T5" fmla="*/ 2 h 10"/>
                  <a:gd name="T6" fmla="*/ 0 w 17"/>
                  <a:gd name="T7" fmla="*/ 4 h 10"/>
                  <a:gd name="T8" fmla="*/ 0 w 17"/>
                  <a:gd name="T9" fmla="*/ 4 h 10"/>
                  <a:gd name="T10" fmla="*/ 0 w 17"/>
                  <a:gd name="T11" fmla="*/ 5 h 10"/>
                  <a:gd name="T12" fmla="*/ 4 w 17"/>
                  <a:gd name="T13" fmla="*/ 10 h 10"/>
                  <a:gd name="T14" fmla="*/ 13 w 17"/>
                  <a:gd name="T15" fmla="*/ 10 h 10"/>
                  <a:gd name="T16" fmla="*/ 17 w 17"/>
                  <a:gd name="T17" fmla="*/ 5 h 10"/>
                  <a:gd name="T18" fmla="*/ 17 w 17"/>
                  <a:gd name="T19" fmla="*/ 4 h 10"/>
                  <a:gd name="T20" fmla="*/ 13 w 17"/>
                  <a:gd name="T21" fmla="*/ 0 h 10"/>
                  <a:gd name="T22" fmla="*/ 15 w 17"/>
                  <a:gd name="T23" fmla="*/ 5 h 10"/>
                  <a:gd name="T24" fmla="*/ 13 w 17"/>
                  <a:gd name="T25" fmla="*/ 8 h 10"/>
                  <a:gd name="T26" fmla="*/ 4 w 17"/>
                  <a:gd name="T27" fmla="*/ 8 h 10"/>
                  <a:gd name="T28" fmla="*/ 2 w 17"/>
                  <a:gd name="T29" fmla="*/ 5 h 10"/>
                  <a:gd name="T30" fmla="*/ 2 w 17"/>
                  <a:gd name="T31" fmla="*/ 4 h 10"/>
                  <a:gd name="T32" fmla="*/ 4 w 17"/>
                  <a:gd name="T33" fmla="*/ 2 h 10"/>
                  <a:gd name="T34" fmla="*/ 13 w 17"/>
                  <a:gd name="T35" fmla="*/ 2 h 10"/>
                  <a:gd name="T36" fmla="*/ 15 w 17"/>
                  <a:gd name="T37" fmla="*/ 4 h 10"/>
                  <a:gd name="T38" fmla="*/ 15 w 17"/>
                  <a:gd name="T39" fmla="*/ 5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 h="10">
                    <a:moveTo>
                      <a:pt x="13" y="0"/>
                    </a:moveTo>
                    <a:cubicBezTo>
                      <a:pt x="4" y="0"/>
                      <a:pt x="4" y="0"/>
                      <a:pt x="4" y="0"/>
                    </a:cubicBezTo>
                    <a:cubicBezTo>
                      <a:pt x="3" y="0"/>
                      <a:pt x="2" y="1"/>
                      <a:pt x="1" y="2"/>
                    </a:cubicBezTo>
                    <a:cubicBezTo>
                      <a:pt x="0" y="2"/>
                      <a:pt x="0" y="3"/>
                      <a:pt x="0" y="4"/>
                    </a:cubicBezTo>
                    <a:cubicBezTo>
                      <a:pt x="0" y="4"/>
                      <a:pt x="0" y="4"/>
                      <a:pt x="0" y="4"/>
                    </a:cubicBezTo>
                    <a:cubicBezTo>
                      <a:pt x="0" y="5"/>
                      <a:pt x="0" y="5"/>
                      <a:pt x="0" y="5"/>
                    </a:cubicBezTo>
                    <a:cubicBezTo>
                      <a:pt x="0" y="8"/>
                      <a:pt x="2" y="10"/>
                      <a:pt x="4" y="10"/>
                    </a:cubicBezTo>
                    <a:cubicBezTo>
                      <a:pt x="13" y="10"/>
                      <a:pt x="13" y="10"/>
                      <a:pt x="13" y="10"/>
                    </a:cubicBezTo>
                    <a:cubicBezTo>
                      <a:pt x="15" y="10"/>
                      <a:pt x="17" y="8"/>
                      <a:pt x="17" y="5"/>
                    </a:cubicBezTo>
                    <a:cubicBezTo>
                      <a:pt x="17" y="4"/>
                      <a:pt x="17" y="4"/>
                      <a:pt x="17" y="4"/>
                    </a:cubicBezTo>
                    <a:cubicBezTo>
                      <a:pt x="17" y="2"/>
                      <a:pt x="15" y="0"/>
                      <a:pt x="13" y="0"/>
                    </a:cubicBezTo>
                    <a:close/>
                    <a:moveTo>
                      <a:pt x="15" y="5"/>
                    </a:moveTo>
                    <a:cubicBezTo>
                      <a:pt x="15" y="7"/>
                      <a:pt x="14" y="8"/>
                      <a:pt x="13" y="8"/>
                    </a:cubicBezTo>
                    <a:cubicBezTo>
                      <a:pt x="4" y="8"/>
                      <a:pt x="4" y="8"/>
                      <a:pt x="4" y="8"/>
                    </a:cubicBezTo>
                    <a:cubicBezTo>
                      <a:pt x="3" y="8"/>
                      <a:pt x="2" y="7"/>
                      <a:pt x="2" y="5"/>
                    </a:cubicBezTo>
                    <a:cubicBezTo>
                      <a:pt x="2" y="4"/>
                      <a:pt x="2" y="4"/>
                      <a:pt x="2" y="4"/>
                    </a:cubicBezTo>
                    <a:cubicBezTo>
                      <a:pt x="2" y="3"/>
                      <a:pt x="3" y="2"/>
                      <a:pt x="4" y="2"/>
                    </a:cubicBezTo>
                    <a:cubicBezTo>
                      <a:pt x="13" y="2"/>
                      <a:pt x="13" y="2"/>
                      <a:pt x="13" y="2"/>
                    </a:cubicBezTo>
                    <a:cubicBezTo>
                      <a:pt x="14" y="2"/>
                      <a:pt x="15" y="3"/>
                      <a:pt x="15" y="4"/>
                    </a:cubicBezTo>
                    <a:lnTo>
                      <a:pt x="15"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20" name="Rectangle 164"/>
              <p:cNvSpPr>
                <a:spLocks noChangeArrowheads="1"/>
              </p:cNvSpPr>
              <p:nvPr/>
            </p:nvSpPr>
            <p:spPr bwMode="auto">
              <a:xfrm>
                <a:off x="4865699" y="5854702"/>
                <a:ext cx="23813" cy="79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21" name="Freeform 165"/>
              <p:cNvSpPr>
                <a:spLocks noEditPoints="1"/>
              </p:cNvSpPr>
              <p:nvPr/>
            </p:nvSpPr>
            <p:spPr bwMode="auto">
              <a:xfrm>
                <a:off x="4598998" y="6027740"/>
                <a:ext cx="34925" cy="82550"/>
              </a:xfrm>
              <a:custGeom>
                <a:avLst/>
                <a:gdLst>
                  <a:gd name="T0" fmla="*/ 8 w 9"/>
                  <a:gd name="T1" fmla="*/ 3 h 22"/>
                  <a:gd name="T2" fmla="*/ 8 w 9"/>
                  <a:gd name="T3" fmla="*/ 2 h 22"/>
                  <a:gd name="T4" fmla="*/ 5 w 9"/>
                  <a:gd name="T5" fmla="*/ 0 h 22"/>
                  <a:gd name="T6" fmla="*/ 5 w 9"/>
                  <a:gd name="T7" fmla="*/ 1 h 22"/>
                  <a:gd name="T8" fmla="*/ 4 w 9"/>
                  <a:gd name="T9" fmla="*/ 1 h 22"/>
                  <a:gd name="T10" fmla="*/ 2 w 9"/>
                  <a:gd name="T11" fmla="*/ 16 h 22"/>
                  <a:gd name="T12" fmla="*/ 6 w 9"/>
                  <a:gd name="T13" fmla="*/ 22 h 22"/>
                  <a:gd name="T14" fmla="*/ 8 w 9"/>
                  <a:gd name="T15" fmla="*/ 22 h 22"/>
                  <a:gd name="T16" fmla="*/ 9 w 9"/>
                  <a:gd name="T17" fmla="*/ 21 h 22"/>
                  <a:gd name="T18" fmla="*/ 9 w 9"/>
                  <a:gd name="T19" fmla="*/ 21 h 22"/>
                  <a:gd name="T20" fmla="*/ 8 w 9"/>
                  <a:gd name="T21" fmla="*/ 3 h 22"/>
                  <a:gd name="T22" fmla="*/ 7 w 9"/>
                  <a:gd name="T23" fmla="*/ 20 h 22"/>
                  <a:gd name="T24" fmla="*/ 6 w 9"/>
                  <a:gd name="T25" fmla="*/ 20 h 22"/>
                  <a:gd name="T26" fmla="*/ 5 w 9"/>
                  <a:gd name="T27" fmla="*/ 15 h 22"/>
                  <a:gd name="T28" fmla="*/ 4 w 9"/>
                  <a:gd name="T29" fmla="*/ 3 h 22"/>
                  <a:gd name="T30" fmla="*/ 5 w 9"/>
                  <a:gd name="T31" fmla="*/ 3 h 22"/>
                  <a:gd name="T32" fmla="*/ 5 w 9"/>
                  <a:gd name="T33" fmla="*/ 3 h 22"/>
                  <a:gd name="T34" fmla="*/ 6 w 9"/>
                  <a:gd name="T35" fmla="*/ 3 h 22"/>
                  <a:gd name="T36" fmla="*/ 6 w 9"/>
                  <a:gd name="T37" fmla="*/ 18 h 22"/>
                  <a:gd name="T38" fmla="*/ 7 w 9"/>
                  <a:gd name="T39"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 h="22">
                    <a:moveTo>
                      <a:pt x="8" y="3"/>
                    </a:moveTo>
                    <a:cubicBezTo>
                      <a:pt x="8" y="2"/>
                      <a:pt x="8" y="2"/>
                      <a:pt x="8" y="2"/>
                    </a:cubicBezTo>
                    <a:cubicBezTo>
                      <a:pt x="8" y="2"/>
                      <a:pt x="7" y="0"/>
                      <a:pt x="5" y="0"/>
                    </a:cubicBezTo>
                    <a:cubicBezTo>
                      <a:pt x="5" y="0"/>
                      <a:pt x="5" y="0"/>
                      <a:pt x="5" y="1"/>
                    </a:cubicBezTo>
                    <a:cubicBezTo>
                      <a:pt x="4" y="1"/>
                      <a:pt x="4" y="1"/>
                      <a:pt x="4" y="1"/>
                    </a:cubicBezTo>
                    <a:cubicBezTo>
                      <a:pt x="0" y="2"/>
                      <a:pt x="0" y="7"/>
                      <a:pt x="2" y="16"/>
                    </a:cubicBezTo>
                    <a:cubicBezTo>
                      <a:pt x="3" y="20"/>
                      <a:pt x="4" y="22"/>
                      <a:pt x="6" y="22"/>
                    </a:cubicBezTo>
                    <a:cubicBezTo>
                      <a:pt x="7" y="22"/>
                      <a:pt x="7" y="22"/>
                      <a:pt x="8" y="22"/>
                    </a:cubicBezTo>
                    <a:cubicBezTo>
                      <a:pt x="8" y="22"/>
                      <a:pt x="9" y="21"/>
                      <a:pt x="9" y="21"/>
                    </a:cubicBezTo>
                    <a:cubicBezTo>
                      <a:pt x="9" y="21"/>
                      <a:pt x="9" y="21"/>
                      <a:pt x="9" y="21"/>
                    </a:cubicBezTo>
                    <a:lnTo>
                      <a:pt x="8" y="3"/>
                    </a:lnTo>
                    <a:close/>
                    <a:moveTo>
                      <a:pt x="7" y="20"/>
                    </a:moveTo>
                    <a:cubicBezTo>
                      <a:pt x="6" y="20"/>
                      <a:pt x="6" y="20"/>
                      <a:pt x="6" y="20"/>
                    </a:cubicBezTo>
                    <a:cubicBezTo>
                      <a:pt x="6" y="20"/>
                      <a:pt x="5" y="19"/>
                      <a:pt x="5" y="15"/>
                    </a:cubicBezTo>
                    <a:cubicBezTo>
                      <a:pt x="3" y="9"/>
                      <a:pt x="3" y="5"/>
                      <a:pt x="4" y="3"/>
                    </a:cubicBezTo>
                    <a:cubicBezTo>
                      <a:pt x="5" y="3"/>
                      <a:pt x="5" y="3"/>
                      <a:pt x="5" y="3"/>
                    </a:cubicBezTo>
                    <a:cubicBezTo>
                      <a:pt x="5" y="3"/>
                      <a:pt x="5" y="3"/>
                      <a:pt x="5" y="3"/>
                    </a:cubicBezTo>
                    <a:cubicBezTo>
                      <a:pt x="5" y="3"/>
                      <a:pt x="6" y="3"/>
                      <a:pt x="6" y="3"/>
                    </a:cubicBezTo>
                    <a:cubicBezTo>
                      <a:pt x="6" y="18"/>
                      <a:pt x="6" y="18"/>
                      <a:pt x="6" y="18"/>
                    </a:cubicBezTo>
                    <a:lnTo>
                      <a:pt x="7"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22" name="Freeform 166"/>
              <p:cNvSpPr>
                <a:spLocks noEditPoints="1"/>
              </p:cNvSpPr>
              <p:nvPr/>
            </p:nvSpPr>
            <p:spPr bwMode="auto">
              <a:xfrm>
                <a:off x="4711711" y="5997577"/>
                <a:ext cx="150813" cy="139700"/>
              </a:xfrm>
              <a:custGeom>
                <a:avLst/>
                <a:gdLst>
                  <a:gd name="T0" fmla="*/ 39 w 40"/>
                  <a:gd name="T1" fmla="*/ 35 h 37"/>
                  <a:gd name="T2" fmla="*/ 28 w 40"/>
                  <a:gd name="T3" fmla="*/ 14 h 37"/>
                  <a:gd name="T4" fmla="*/ 26 w 40"/>
                  <a:gd name="T5" fmla="*/ 0 h 37"/>
                  <a:gd name="T6" fmla="*/ 18 w 40"/>
                  <a:gd name="T7" fmla="*/ 5 h 37"/>
                  <a:gd name="T8" fmla="*/ 9 w 40"/>
                  <a:gd name="T9" fmla="*/ 10 h 37"/>
                  <a:gd name="T10" fmla="*/ 6 w 40"/>
                  <a:gd name="T11" fmla="*/ 15 h 37"/>
                  <a:gd name="T12" fmla="*/ 0 w 40"/>
                  <a:gd name="T13" fmla="*/ 37 h 37"/>
                  <a:gd name="T14" fmla="*/ 40 w 40"/>
                  <a:gd name="T15" fmla="*/ 37 h 37"/>
                  <a:gd name="T16" fmla="*/ 39 w 40"/>
                  <a:gd name="T17" fmla="*/ 35 h 37"/>
                  <a:gd name="T18" fmla="*/ 19 w 40"/>
                  <a:gd name="T19" fmla="*/ 24 h 37"/>
                  <a:gd name="T20" fmla="*/ 15 w 40"/>
                  <a:gd name="T21" fmla="*/ 28 h 37"/>
                  <a:gd name="T22" fmla="*/ 15 w 40"/>
                  <a:gd name="T23" fmla="*/ 28 h 37"/>
                  <a:gd name="T24" fmla="*/ 16 w 40"/>
                  <a:gd name="T25" fmla="*/ 11 h 37"/>
                  <a:gd name="T26" fmla="*/ 18 w 40"/>
                  <a:gd name="T27" fmla="*/ 10 h 37"/>
                  <a:gd name="T28" fmla="*/ 18 w 40"/>
                  <a:gd name="T29" fmla="*/ 10 h 37"/>
                  <a:gd name="T30" fmla="*/ 19 w 40"/>
                  <a:gd name="T31" fmla="*/ 24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 h="37">
                    <a:moveTo>
                      <a:pt x="39" y="35"/>
                    </a:moveTo>
                    <a:cubicBezTo>
                      <a:pt x="28" y="14"/>
                      <a:pt x="28" y="14"/>
                      <a:pt x="28" y="14"/>
                    </a:cubicBezTo>
                    <a:cubicBezTo>
                      <a:pt x="26" y="0"/>
                      <a:pt x="26" y="0"/>
                      <a:pt x="26" y="0"/>
                    </a:cubicBezTo>
                    <a:cubicBezTo>
                      <a:pt x="18" y="5"/>
                      <a:pt x="18" y="5"/>
                      <a:pt x="18" y="5"/>
                    </a:cubicBezTo>
                    <a:cubicBezTo>
                      <a:pt x="9" y="10"/>
                      <a:pt x="9" y="10"/>
                      <a:pt x="9" y="10"/>
                    </a:cubicBezTo>
                    <a:cubicBezTo>
                      <a:pt x="7" y="11"/>
                      <a:pt x="6" y="13"/>
                      <a:pt x="6" y="15"/>
                    </a:cubicBezTo>
                    <a:cubicBezTo>
                      <a:pt x="0" y="37"/>
                      <a:pt x="0" y="37"/>
                      <a:pt x="0" y="37"/>
                    </a:cubicBezTo>
                    <a:cubicBezTo>
                      <a:pt x="40" y="37"/>
                      <a:pt x="40" y="37"/>
                      <a:pt x="40" y="37"/>
                    </a:cubicBezTo>
                    <a:lnTo>
                      <a:pt x="39" y="35"/>
                    </a:lnTo>
                    <a:close/>
                    <a:moveTo>
                      <a:pt x="19" y="24"/>
                    </a:moveTo>
                    <a:cubicBezTo>
                      <a:pt x="18" y="30"/>
                      <a:pt x="16" y="29"/>
                      <a:pt x="15" y="28"/>
                    </a:cubicBezTo>
                    <a:cubicBezTo>
                      <a:pt x="15" y="28"/>
                      <a:pt x="15" y="28"/>
                      <a:pt x="15" y="28"/>
                    </a:cubicBezTo>
                    <a:cubicBezTo>
                      <a:pt x="16" y="11"/>
                      <a:pt x="16" y="11"/>
                      <a:pt x="16" y="11"/>
                    </a:cubicBezTo>
                    <a:cubicBezTo>
                      <a:pt x="16" y="11"/>
                      <a:pt x="16" y="9"/>
                      <a:pt x="18" y="10"/>
                    </a:cubicBezTo>
                    <a:cubicBezTo>
                      <a:pt x="18" y="10"/>
                      <a:pt x="18" y="10"/>
                      <a:pt x="18" y="10"/>
                    </a:cubicBezTo>
                    <a:cubicBezTo>
                      <a:pt x="21" y="11"/>
                      <a:pt x="21" y="15"/>
                      <a:pt x="19"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23" name="Freeform 167"/>
              <p:cNvSpPr>
                <a:spLocks/>
              </p:cNvSpPr>
              <p:nvPr/>
            </p:nvSpPr>
            <p:spPr bwMode="auto">
              <a:xfrm>
                <a:off x="4614873" y="5945190"/>
                <a:ext cx="165100" cy="222250"/>
              </a:xfrm>
              <a:custGeom>
                <a:avLst/>
                <a:gdLst>
                  <a:gd name="T0" fmla="*/ 22 w 44"/>
                  <a:gd name="T1" fmla="*/ 59 h 59"/>
                  <a:gd name="T2" fmla="*/ 44 w 44"/>
                  <a:gd name="T3" fmla="*/ 26 h 59"/>
                  <a:gd name="T4" fmla="*/ 22 w 44"/>
                  <a:gd name="T5" fmla="*/ 0 h 59"/>
                  <a:gd name="T6" fmla="*/ 0 w 44"/>
                  <a:gd name="T7" fmla="*/ 26 h 59"/>
                  <a:gd name="T8" fmla="*/ 22 w 44"/>
                  <a:gd name="T9" fmla="*/ 59 h 59"/>
                </a:gdLst>
                <a:ahLst/>
                <a:cxnLst>
                  <a:cxn ang="0">
                    <a:pos x="T0" y="T1"/>
                  </a:cxn>
                  <a:cxn ang="0">
                    <a:pos x="T2" y="T3"/>
                  </a:cxn>
                  <a:cxn ang="0">
                    <a:pos x="T4" y="T5"/>
                  </a:cxn>
                  <a:cxn ang="0">
                    <a:pos x="T6" y="T7"/>
                  </a:cxn>
                  <a:cxn ang="0">
                    <a:pos x="T8" y="T9"/>
                  </a:cxn>
                </a:cxnLst>
                <a:rect l="0" t="0" r="r" b="b"/>
                <a:pathLst>
                  <a:path w="44" h="59">
                    <a:moveTo>
                      <a:pt x="22" y="59"/>
                    </a:moveTo>
                    <a:cubicBezTo>
                      <a:pt x="33" y="59"/>
                      <a:pt x="44" y="45"/>
                      <a:pt x="44" y="26"/>
                    </a:cubicBezTo>
                    <a:cubicBezTo>
                      <a:pt x="44" y="2"/>
                      <a:pt x="35" y="0"/>
                      <a:pt x="22" y="0"/>
                    </a:cubicBezTo>
                    <a:cubicBezTo>
                      <a:pt x="9" y="0"/>
                      <a:pt x="0" y="2"/>
                      <a:pt x="0" y="26"/>
                    </a:cubicBezTo>
                    <a:cubicBezTo>
                      <a:pt x="0" y="45"/>
                      <a:pt x="11" y="59"/>
                      <a:pt x="22"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24" name="Freeform 168"/>
              <p:cNvSpPr>
                <a:spLocks/>
              </p:cNvSpPr>
              <p:nvPr/>
            </p:nvSpPr>
            <p:spPr bwMode="auto">
              <a:xfrm>
                <a:off x="4546610" y="6184902"/>
                <a:ext cx="304801" cy="128588"/>
              </a:xfrm>
              <a:custGeom>
                <a:avLst/>
                <a:gdLst>
                  <a:gd name="T0" fmla="*/ 75 w 81"/>
                  <a:gd name="T1" fmla="*/ 14 h 34"/>
                  <a:gd name="T2" fmla="*/ 72 w 81"/>
                  <a:gd name="T3" fmla="*/ 9 h 34"/>
                  <a:gd name="T4" fmla="*/ 56 w 81"/>
                  <a:gd name="T5" fmla="*/ 0 h 34"/>
                  <a:gd name="T6" fmla="*/ 41 w 81"/>
                  <a:gd name="T7" fmla="*/ 2 h 34"/>
                  <a:gd name="T8" fmla="*/ 39 w 81"/>
                  <a:gd name="T9" fmla="*/ 2 h 34"/>
                  <a:gd name="T10" fmla="*/ 24 w 81"/>
                  <a:gd name="T11" fmla="*/ 0 h 34"/>
                  <a:gd name="T12" fmla="*/ 8 w 81"/>
                  <a:gd name="T13" fmla="*/ 9 h 34"/>
                  <a:gd name="T14" fmla="*/ 5 w 81"/>
                  <a:gd name="T15" fmla="*/ 14 h 34"/>
                  <a:gd name="T16" fmla="*/ 0 w 81"/>
                  <a:gd name="T17" fmla="*/ 34 h 34"/>
                  <a:gd name="T18" fmla="*/ 40 w 81"/>
                  <a:gd name="T19" fmla="*/ 34 h 34"/>
                  <a:gd name="T20" fmla="*/ 81 w 81"/>
                  <a:gd name="T21" fmla="*/ 34 h 34"/>
                  <a:gd name="T22" fmla="*/ 75 w 81"/>
                  <a:gd name="T23" fmla="*/ 1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1" h="34">
                    <a:moveTo>
                      <a:pt x="75" y="14"/>
                    </a:moveTo>
                    <a:cubicBezTo>
                      <a:pt x="75" y="12"/>
                      <a:pt x="74" y="10"/>
                      <a:pt x="72" y="9"/>
                    </a:cubicBezTo>
                    <a:cubicBezTo>
                      <a:pt x="56" y="0"/>
                      <a:pt x="56" y="0"/>
                      <a:pt x="56" y="0"/>
                    </a:cubicBezTo>
                    <a:cubicBezTo>
                      <a:pt x="41" y="2"/>
                      <a:pt x="41" y="2"/>
                      <a:pt x="41" y="2"/>
                    </a:cubicBezTo>
                    <a:cubicBezTo>
                      <a:pt x="40" y="2"/>
                      <a:pt x="40" y="2"/>
                      <a:pt x="39" y="2"/>
                    </a:cubicBezTo>
                    <a:cubicBezTo>
                      <a:pt x="24" y="0"/>
                      <a:pt x="24" y="0"/>
                      <a:pt x="24" y="0"/>
                    </a:cubicBezTo>
                    <a:cubicBezTo>
                      <a:pt x="8" y="9"/>
                      <a:pt x="8" y="9"/>
                      <a:pt x="8" y="9"/>
                    </a:cubicBezTo>
                    <a:cubicBezTo>
                      <a:pt x="7" y="10"/>
                      <a:pt x="6" y="12"/>
                      <a:pt x="5" y="14"/>
                    </a:cubicBezTo>
                    <a:cubicBezTo>
                      <a:pt x="0" y="34"/>
                      <a:pt x="0" y="34"/>
                      <a:pt x="0" y="34"/>
                    </a:cubicBezTo>
                    <a:cubicBezTo>
                      <a:pt x="40" y="34"/>
                      <a:pt x="40" y="34"/>
                      <a:pt x="40" y="34"/>
                    </a:cubicBezTo>
                    <a:cubicBezTo>
                      <a:pt x="81" y="34"/>
                      <a:pt x="81" y="34"/>
                      <a:pt x="81" y="34"/>
                    </a:cubicBezTo>
                    <a:lnTo>
                      <a:pt x="75"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25" name="Freeform 169"/>
              <p:cNvSpPr>
                <a:spLocks noEditPoints="1"/>
              </p:cNvSpPr>
              <p:nvPr/>
            </p:nvSpPr>
            <p:spPr bwMode="auto">
              <a:xfrm>
                <a:off x="4892686" y="5994402"/>
                <a:ext cx="150813" cy="142875"/>
              </a:xfrm>
              <a:custGeom>
                <a:avLst/>
                <a:gdLst>
                  <a:gd name="T0" fmla="*/ 34 w 40"/>
                  <a:gd name="T1" fmla="*/ 16 h 38"/>
                  <a:gd name="T2" fmla="*/ 31 w 40"/>
                  <a:gd name="T3" fmla="*/ 11 h 38"/>
                  <a:gd name="T4" fmla="*/ 22 w 40"/>
                  <a:gd name="T5" fmla="*/ 6 h 38"/>
                  <a:gd name="T6" fmla="*/ 13 w 40"/>
                  <a:gd name="T7" fmla="*/ 0 h 38"/>
                  <a:gd name="T8" fmla="*/ 12 w 40"/>
                  <a:gd name="T9" fmla="*/ 15 h 38"/>
                  <a:gd name="T10" fmla="*/ 1 w 40"/>
                  <a:gd name="T11" fmla="*/ 36 h 38"/>
                  <a:gd name="T12" fmla="*/ 0 w 40"/>
                  <a:gd name="T13" fmla="*/ 37 h 38"/>
                  <a:gd name="T14" fmla="*/ 0 w 40"/>
                  <a:gd name="T15" fmla="*/ 38 h 38"/>
                  <a:gd name="T16" fmla="*/ 40 w 40"/>
                  <a:gd name="T17" fmla="*/ 38 h 38"/>
                  <a:gd name="T18" fmla="*/ 34 w 40"/>
                  <a:gd name="T19" fmla="*/ 16 h 38"/>
                  <a:gd name="T20" fmla="*/ 20 w 40"/>
                  <a:gd name="T21" fmla="*/ 25 h 38"/>
                  <a:gd name="T22" fmla="*/ 21 w 40"/>
                  <a:gd name="T23" fmla="*/ 11 h 38"/>
                  <a:gd name="T24" fmla="*/ 21 w 40"/>
                  <a:gd name="T25" fmla="*/ 11 h 38"/>
                  <a:gd name="T26" fmla="*/ 24 w 40"/>
                  <a:gd name="T27" fmla="*/ 12 h 38"/>
                  <a:gd name="T28" fmla="*/ 25 w 40"/>
                  <a:gd name="T29" fmla="*/ 29 h 38"/>
                  <a:gd name="T30" fmla="*/ 24 w 40"/>
                  <a:gd name="T31" fmla="*/ 30 h 38"/>
                  <a:gd name="T32" fmla="*/ 20 w 40"/>
                  <a:gd name="T33" fmla="*/ 25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0" h="38">
                    <a:moveTo>
                      <a:pt x="34" y="16"/>
                    </a:moveTo>
                    <a:cubicBezTo>
                      <a:pt x="34" y="14"/>
                      <a:pt x="32" y="12"/>
                      <a:pt x="31" y="11"/>
                    </a:cubicBezTo>
                    <a:cubicBezTo>
                      <a:pt x="22" y="6"/>
                      <a:pt x="22" y="6"/>
                      <a:pt x="22" y="6"/>
                    </a:cubicBezTo>
                    <a:cubicBezTo>
                      <a:pt x="13" y="0"/>
                      <a:pt x="13" y="0"/>
                      <a:pt x="13" y="0"/>
                    </a:cubicBezTo>
                    <a:cubicBezTo>
                      <a:pt x="12" y="15"/>
                      <a:pt x="12" y="15"/>
                      <a:pt x="12" y="15"/>
                    </a:cubicBezTo>
                    <a:cubicBezTo>
                      <a:pt x="1" y="36"/>
                      <a:pt x="1" y="36"/>
                      <a:pt x="1" y="36"/>
                    </a:cubicBezTo>
                    <a:cubicBezTo>
                      <a:pt x="0" y="37"/>
                      <a:pt x="0" y="37"/>
                      <a:pt x="0" y="37"/>
                    </a:cubicBezTo>
                    <a:cubicBezTo>
                      <a:pt x="0" y="38"/>
                      <a:pt x="0" y="38"/>
                      <a:pt x="0" y="38"/>
                    </a:cubicBezTo>
                    <a:cubicBezTo>
                      <a:pt x="40" y="38"/>
                      <a:pt x="40" y="38"/>
                      <a:pt x="40" y="38"/>
                    </a:cubicBezTo>
                    <a:lnTo>
                      <a:pt x="34" y="16"/>
                    </a:lnTo>
                    <a:close/>
                    <a:moveTo>
                      <a:pt x="20" y="25"/>
                    </a:moveTo>
                    <a:cubicBezTo>
                      <a:pt x="18" y="16"/>
                      <a:pt x="19" y="12"/>
                      <a:pt x="21" y="11"/>
                    </a:cubicBezTo>
                    <a:cubicBezTo>
                      <a:pt x="21" y="11"/>
                      <a:pt x="21" y="11"/>
                      <a:pt x="21" y="11"/>
                    </a:cubicBezTo>
                    <a:cubicBezTo>
                      <a:pt x="23" y="10"/>
                      <a:pt x="24" y="12"/>
                      <a:pt x="24" y="12"/>
                    </a:cubicBezTo>
                    <a:cubicBezTo>
                      <a:pt x="25" y="29"/>
                      <a:pt x="25" y="29"/>
                      <a:pt x="25" y="29"/>
                    </a:cubicBezTo>
                    <a:cubicBezTo>
                      <a:pt x="25" y="29"/>
                      <a:pt x="24" y="29"/>
                      <a:pt x="24" y="30"/>
                    </a:cubicBezTo>
                    <a:cubicBezTo>
                      <a:pt x="23" y="30"/>
                      <a:pt x="21" y="30"/>
                      <a:pt x="20"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26" name="Freeform 170"/>
              <p:cNvSpPr>
                <a:spLocks noEditPoints="1"/>
              </p:cNvSpPr>
              <p:nvPr/>
            </p:nvSpPr>
            <p:spPr bwMode="auto">
              <a:xfrm>
                <a:off x="5126049" y="6030915"/>
                <a:ext cx="22225" cy="79375"/>
              </a:xfrm>
              <a:custGeom>
                <a:avLst/>
                <a:gdLst>
                  <a:gd name="T0" fmla="*/ 3 w 6"/>
                  <a:gd name="T1" fmla="*/ 1 h 21"/>
                  <a:gd name="T2" fmla="*/ 3 w 6"/>
                  <a:gd name="T3" fmla="*/ 1 h 21"/>
                  <a:gd name="T4" fmla="*/ 1 w 6"/>
                  <a:gd name="T5" fmla="*/ 2 h 21"/>
                  <a:gd name="T6" fmla="*/ 0 w 6"/>
                  <a:gd name="T7" fmla="*/ 19 h 21"/>
                  <a:gd name="T8" fmla="*/ 0 w 6"/>
                  <a:gd name="T9" fmla="*/ 19 h 21"/>
                  <a:gd name="T10" fmla="*/ 4 w 6"/>
                  <a:gd name="T11" fmla="*/ 15 h 21"/>
                  <a:gd name="T12" fmla="*/ 3 w 6"/>
                  <a:gd name="T13" fmla="*/ 1 h 21"/>
                  <a:gd name="T14" fmla="*/ 3 w 6"/>
                  <a:gd name="T15" fmla="*/ 14 h 21"/>
                  <a:gd name="T16" fmla="*/ 1 w 6"/>
                  <a:gd name="T17" fmla="*/ 19 h 21"/>
                  <a:gd name="T18" fmla="*/ 1 w 6"/>
                  <a:gd name="T19" fmla="*/ 19 h 21"/>
                  <a:gd name="T20" fmla="*/ 1 w 6"/>
                  <a:gd name="T21" fmla="*/ 16 h 21"/>
                  <a:gd name="T22" fmla="*/ 3 w 6"/>
                  <a:gd name="T23" fmla="*/ 3 h 21"/>
                  <a:gd name="T24" fmla="*/ 3 w 6"/>
                  <a:gd name="T25" fmla="*/ 2 h 21"/>
                  <a:gd name="T26" fmla="*/ 3 w 6"/>
                  <a:gd name="T27" fmla="*/ 1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21">
                    <a:moveTo>
                      <a:pt x="3" y="1"/>
                    </a:moveTo>
                    <a:cubicBezTo>
                      <a:pt x="3" y="1"/>
                      <a:pt x="3" y="1"/>
                      <a:pt x="3" y="1"/>
                    </a:cubicBezTo>
                    <a:cubicBezTo>
                      <a:pt x="1" y="0"/>
                      <a:pt x="1" y="2"/>
                      <a:pt x="1" y="2"/>
                    </a:cubicBezTo>
                    <a:cubicBezTo>
                      <a:pt x="0" y="19"/>
                      <a:pt x="0" y="19"/>
                      <a:pt x="0" y="19"/>
                    </a:cubicBezTo>
                    <a:cubicBezTo>
                      <a:pt x="0" y="19"/>
                      <a:pt x="0" y="19"/>
                      <a:pt x="0" y="19"/>
                    </a:cubicBezTo>
                    <a:cubicBezTo>
                      <a:pt x="1" y="20"/>
                      <a:pt x="3" y="21"/>
                      <a:pt x="4" y="15"/>
                    </a:cubicBezTo>
                    <a:cubicBezTo>
                      <a:pt x="6" y="6"/>
                      <a:pt x="6" y="2"/>
                      <a:pt x="3" y="1"/>
                    </a:cubicBezTo>
                    <a:close/>
                    <a:moveTo>
                      <a:pt x="3" y="14"/>
                    </a:moveTo>
                    <a:cubicBezTo>
                      <a:pt x="2" y="18"/>
                      <a:pt x="1" y="19"/>
                      <a:pt x="1" y="19"/>
                    </a:cubicBezTo>
                    <a:cubicBezTo>
                      <a:pt x="1" y="19"/>
                      <a:pt x="1" y="19"/>
                      <a:pt x="1" y="19"/>
                    </a:cubicBezTo>
                    <a:cubicBezTo>
                      <a:pt x="1" y="16"/>
                      <a:pt x="1" y="16"/>
                      <a:pt x="1" y="16"/>
                    </a:cubicBezTo>
                    <a:cubicBezTo>
                      <a:pt x="2" y="12"/>
                      <a:pt x="3" y="8"/>
                      <a:pt x="3" y="3"/>
                    </a:cubicBezTo>
                    <a:cubicBezTo>
                      <a:pt x="3" y="2"/>
                      <a:pt x="3" y="2"/>
                      <a:pt x="3" y="2"/>
                    </a:cubicBezTo>
                    <a:cubicBezTo>
                      <a:pt x="4" y="3"/>
                      <a:pt x="4" y="7"/>
                      <a:pt x="3"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27" name="Freeform 171"/>
              <p:cNvSpPr>
                <a:spLocks noEditPoints="1"/>
              </p:cNvSpPr>
              <p:nvPr/>
            </p:nvSpPr>
            <p:spPr bwMode="auto">
              <a:xfrm>
                <a:off x="5118112" y="6027740"/>
                <a:ext cx="33338" cy="82550"/>
              </a:xfrm>
              <a:custGeom>
                <a:avLst/>
                <a:gdLst>
                  <a:gd name="T0" fmla="*/ 5 w 9"/>
                  <a:gd name="T1" fmla="*/ 1 h 22"/>
                  <a:gd name="T2" fmla="*/ 5 w 9"/>
                  <a:gd name="T3" fmla="*/ 0 h 22"/>
                  <a:gd name="T4" fmla="*/ 4 w 9"/>
                  <a:gd name="T5" fmla="*/ 0 h 22"/>
                  <a:gd name="T6" fmla="*/ 1 w 9"/>
                  <a:gd name="T7" fmla="*/ 2 h 22"/>
                  <a:gd name="T8" fmla="*/ 0 w 9"/>
                  <a:gd name="T9" fmla="*/ 21 h 22"/>
                  <a:gd name="T10" fmla="*/ 1 w 9"/>
                  <a:gd name="T11" fmla="*/ 21 h 22"/>
                  <a:gd name="T12" fmla="*/ 1 w 9"/>
                  <a:gd name="T13" fmla="*/ 22 h 22"/>
                  <a:gd name="T14" fmla="*/ 3 w 9"/>
                  <a:gd name="T15" fmla="*/ 22 h 22"/>
                  <a:gd name="T16" fmla="*/ 7 w 9"/>
                  <a:gd name="T17" fmla="*/ 16 h 22"/>
                  <a:gd name="T18" fmla="*/ 5 w 9"/>
                  <a:gd name="T19" fmla="*/ 1 h 22"/>
                  <a:gd name="T20" fmla="*/ 5 w 9"/>
                  <a:gd name="T21" fmla="*/ 15 h 22"/>
                  <a:gd name="T22" fmla="*/ 3 w 9"/>
                  <a:gd name="T23" fmla="*/ 20 h 22"/>
                  <a:gd name="T24" fmla="*/ 3 w 9"/>
                  <a:gd name="T25" fmla="*/ 20 h 22"/>
                  <a:gd name="T26" fmla="*/ 3 w 9"/>
                  <a:gd name="T27" fmla="*/ 17 h 22"/>
                  <a:gd name="T28" fmla="*/ 4 w 9"/>
                  <a:gd name="T29" fmla="*/ 3 h 22"/>
                  <a:gd name="T30" fmla="*/ 4 w 9"/>
                  <a:gd name="T31" fmla="*/ 3 h 22"/>
                  <a:gd name="T32" fmla="*/ 5 w 9"/>
                  <a:gd name="T33" fmla="*/ 3 h 22"/>
                  <a:gd name="T34" fmla="*/ 5 w 9"/>
                  <a:gd name="T35" fmla="*/ 15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 h="22">
                    <a:moveTo>
                      <a:pt x="5" y="1"/>
                    </a:moveTo>
                    <a:cubicBezTo>
                      <a:pt x="5" y="1"/>
                      <a:pt x="5" y="1"/>
                      <a:pt x="5" y="0"/>
                    </a:cubicBezTo>
                    <a:cubicBezTo>
                      <a:pt x="4" y="0"/>
                      <a:pt x="4" y="0"/>
                      <a:pt x="4" y="0"/>
                    </a:cubicBezTo>
                    <a:cubicBezTo>
                      <a:pt x="2" y="0"/>
                      <a:pt x="2" y="2"/>
                      <a:pt x="1" y="2"/>
                    </a:cubicBezTo>
                    <a:cubicBezTo>
                      <a:pt x="0" y="21"/>
                      <a:pt x="0" y="21"/>
                      <a:pt x="0" y="21"/>
                    </a:cubicBezTo>
                    <a:cubicBezTo>
                      <a:pt x="1" y="21"/>
                      <a:pt x="1" y="21"/>
                      <a:pt x="1" y="21"/>
                    </a:cubicBezTo>
                    <a:cubicBezTo>
                      <a:pt x="1" y="21"/>
                      <a:pt x="1" y="21"/>
                      <a:pt x="1" y="22"/>
                    </a:cubicBezTo>
                    <a:cubicBezTo>
                      <a:pt x="2" y="22"/>
                      <a:pt x="2" y="22"/>
                      <a:pt x="3" y="22"/>
                    </a:cubicBezTo>
                    <a:cubicBezTo>
                      <a:pt x="5" y="22"/>
                      <a:pt x="7" y="20"/>
                      <a:pt x="7" y="16"/>
                    </a:cubicBezTo>
                    <a:cubicBezTo>
                      <a:pt x="9" y="7"/>
                      <a:pt x="9" y="2"/>
                      <a:pt x="5" y="1"/>
                    </a:cubicBezTo>
                    <a:close/>
                    <a:moveTo>
                      <a:pt x="5" y="15"/>
                    </a:moveTo>
                    <a:cubicBezTo>
                      <a:pt x="4" y="19"/>
                      <a:pt x="3" y="20"/>
                      <a:pt x="3" y="20"/>
                    </a:cubicBezTo>
                    <a:cubicBezTo>
                      <a:pt x="3" y="20"/>
                      <a:pt x="3" y="20"/>
                      <a:pt x="3" y="20"/>
                    </a:cubicBezTo>
                    <a:cubicBezTo>
                      <a:pt x="3" y="17"/>
                      <a:pt x="3" y="17"/>
                      <a:pt x="3" y="17"/>
                    </a:cubicBezTo>
                    <a:cubicBezTo>
                      <a:pt x="4" y="3"/>
                      <a:pt x="4" y="3"/>
                      <a:pt x="4" y="3"/>
                    </a:cubicBezTo>
                    <a:cubicBezTo>
                      <a:pt x="4" y="3"/>
                      <a:pt x="4" y="3"/>
                      <a:pt x="4" y="3"/>
                    </a:cubicBezTo>
                    <a:cubicBezTo>
                      <a:pt x="5" y="3"/>
                      <a:pt x="5" y="3"/>
                      <a:pt x="5" y="3"/>
                    </a:cubicBezTo>
                    <a:cubicBezTo>
                      <a:pt x="6" y="4"/>
                      <a:pt x="6" y="8"/>
                      <a:pt x="5"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28" name="Freeform 172"/>
              <p:cNvSpPr>
                <a:spLocks/>
              </p:cNvSpPr>
              <p:nvPr/>
            </p:nvSpPr>
            <p:spPr bwMode="auto">
              <a:xfrm>
                <a:off x="4972061" y="5945190"/>
                <a:ext cx="165100" cy="222250"/>
              </a:xfrm>
              <a:custGeom>
                <a:avLst/>
                <a:gdLst>
                  <a:gd name="T0" fmla="*/ 44 w 44"/>
                  <a:gd name="T1" fmla="*/ 25 h 59"/>
                  <a:gd name="T2" fmla="*/ 44 w 44"/>
                  <a:gd name="T3" fmla="*/ 26 h 59"/>
                  <a:gd name="T4" fmla="*/ 42 w 44"/>
                  <a:gd name="T5" fmla="*/ 39 h 59"/>
                  <a:gd name="T6" fmla="*/ 41 w 44"/>
                  <a:gd name="T7" fmla="*/ 42 h 59"/>
                  <a:gd name="T8" fmla="*/ 40 w 44"/>
                  <a:gd name="T9" fmla="*/ 44 h 59"/>
                  <a:gd name="T10" fmla="*/ 22 w 44"/>
                  <a:gd name="T11" fmla="*/ 59 h 59"/>
                  <a:gd name="T12" fmla="*/ 7 w 44"/>
                  <a:gd name="T13" fmla="*/ 51 h 59"/>
                  <a:gd name="T14" fmla="*/ 3 w 44"/>
                  <a:gd name="T15" fmla="*/ 43 h 59"/>
                  <a:gd name="T16" fmla="*/ 0 w 44"/>
                  <a:gd name="T17" fmla="*/ 26 h 59"/>
                  <a:gd name="T18" fmla="*/ 0 w 44"/>
                  <a:gd name="T19" fmla="*/ 24 h 59"/>
                  <a:gd name="T20" fmla="*/ 1 w 44"/>
                  <a:gd name="T21" fmla="*/ 19 h 59"/>
                  <a:gd name="T22" fmla="*/ 22 w 44"/>
                  <a:gd name="T23" fmla="*/ 0 h 59"/>
                  <a:gd name="T24" fmla="*/ 44 w 44"/>
                  <a:gd name="T25" fmla="*/ 22 h 59"/>
                  <a:gd name="T26" fmla="*/ 44 w 44"/>
                  <a:gd name="T27" fmla="*/ 24 h 59"/>
                  <a:gd name="T28" fmla="*/ 44 w 44"/>
                  <a:gd name="T29" fmla="*/ 25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4" h="59">
                    <a:moveTo>
                      <a:pt x="44" y="25"/>
                    </a:moveTo>
                    <a:cubicBezTo>
                      <a:pt x="44" y="26"/>
                      <a:pt x="44" y="26"/>
                      <a:pt x="44" y="26"/>
                    </a:cubicBezTo>
                    <a:cubicBezTo>
                      <a:pt x="44" y="31"/>
                      <a:pt x="43" y="35"/>
                      <a:pt x="42" y="39"/>
                    </a:cubicBezTo>
                    <a:cubicBezTo>
                      <a:pt x="42" y="40"/>
                      <a:pt x="41" y="41"/>
                      <a:pt x="41" y="42"/>
                    </a:cubicBezTo>
                    <a:cubicBezTo>
                      <a:pt x="41" y="43"/>
                      <a:pt x="41" y="43"/>
                      <a:pt x="40" y="44"/>
                    </a:cubicBezTo>
                    <a:cubicBezTo>
                      <a:pt x="36" y="53"/>
                      <a:pt x="29" y="59"/>
                      <a:pt x="22" y="59"/>
                    </a:cubicBezTo>
                    <a:cubicBezTo>
                      <a:pt x="17" y="59"/>
                      <a:pt x="11" y="56"/>
                      <a:pt x="7" y="51"/>
                    </a:cubicBezTo>
                    <a:cubicBezTo>
                      <a:pt x="6" y="48"/>
                      <a:pt x="4" y="46"/>
                      <a:pt x="3" y="43"/>
                    </a:cubicBezTo>
                    <a:cubicBezTo>
                      <a:pt x="1" y="38"/>
                      <a:pt x="0" y="32"/>
                      <a:pt x="0" y="26"/>
                    </a:cubicBezTo>
                    <a:cubicBezTo>
                      <a:pt x="0" y="25"/>
                      <a:pt x="0" y="25"/>
                      <a:pt x="0" y="24"/>
                    </a:cubicBezTo>
                    <a:cubicBezTo>
                      <a:pt x="0" y="22"/>
                      <a:pt x="0" y="20"/>
                      <a:pt x="1" y="19"/>
                    </a:cubicBezTo>
                    <a:cubicBezTo>
                      <a:pt x="2" y="1"/>
                      <a:pt x="11" y="0"/>
                      <a:pt x="22" y="0"/>
                    </a:cubicBezTo>
                    <a:cubicBezTo>
                      <a:pt x="34" y="0"/>
                      <a:pt x="43" y="1"/>
                      <a:pt x="44" y="22"/>
                    </a:cubicBezTo>
                    <a:cubicBezTo>
                      <a:pt x="44" y="23"/>
                      <a:pt x="44" y="23"/>
                      <a:pt x="44" y="24"/>
                    </a:cubicBezTo>
                    <a:cubicBezTo>
                      <a:pt x="44" y="24"/>
                      <a:pt x="44" y="25"/>
                      <a:pt x="44"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29" name="Freeform 173"/>
              <p:cNvSpPr>
                <a:spLocks/>
              </p:cNvSpPr>
              <p:nvPr/>
            </p:nvSpPr>
            <p:spPr bwMode="auto">
              <a:xfrm>
                <a:off x="4903799" y="6184902"/>
                <a:ext cx="300038" cy="128588"/>
              </a:xfrm>
              <a:custGeom>
                <a:avLst/>
                <a:gdLst>
                  <a:gd name="T0" fmla="*/ 75 w 80"/>
                  <a:gd name="T1" fmla="*/ 14 h 34"/>
                  <a:gd name="T2" fmla="*/ 72 w 80"/>
                  <a:gd name="T3" fmla="*/ 9 h 34"/>
                  <a:gd name="T4" fmla="*/ 56 w 80"/>
                  <a:gd name="T5" fmla="*/ 0 h 34"/>
                  <a:gd name="T6" fmla="*/ 41 w 80"/>
                  <a:gd name="T7" fmla="*/ 2 h 34"/>
                  <a:gd name="T8" fmla="*/ 39 w 80"/>
                  <a:gd name="T9" fmla="*/ 2 h 34"/>
                  <a:gd name="T10" fmla="*/ 24 w 80"/>
                  <a:gd name="T11" fmla="*/ 0 h 34"/>
                  <a:gd name="T12" fmla="*/ 8 w 80"/>
                  <a:gd name="T13" fmla="*/ 9 h 34"/>
                  <a:gd name="T14" fmla="*/ 5 w 80"/>
                  <a:gd name="T15" fmla="*/ 14 h 34"/>
                  <a:gd name="T16" fmla="*/ 0 w 80"/>
                  <a:gd name="T17" fmla="*/ 34 h 34"/>
                  <a:gd name="T18" fmla="*/ 40 w 80"/>
                  <a:gd name="T19" fmla="*/ 34 h 34"/>
                  <a:gd name="T20" fmla="*/ 80 w 80"/>
                  <a:gd name="T21" fmla="*/ 34 h 34"/>
                  <a:gd name="T22" fmla="*/ 75 w 80"/>
                  <a:gd name="T23" fmla="*/ 1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0" h="34">
                    <a:moveTo>
                      <a:pt x="75" y="14"/>
                    </a:moveTo>
                    <a:cubicBezTo>
                      <a:pt x="75" y="12"/>
                      <a:pt x="73" y="10"/>
                      <a:pt x="72" y="9"/>
                    </a:cubicBezTo>
                    <a:cubicBezTo>
                      <a:pt x="56" y="0"/>
                      <a:pt x="56" y="0"/>
                      <a:pt x="56" y="0"/>
                    </a:cubicBezTo>
                    <a:cubicBezTo>
                      <a:pt x="41" y="2"/>
                      <a:pt x="41" y="2"/>
                      <a:pt x="41" y="2"/>
                    </a:cubicBezTo>
                    <a:cubicBezTo>
                      <a:pt x="40" y="2"/>
                      <a:pt x="40" y="2"/>
                      <a:pt x="39" y="2"/>
                    </a:cubicBezTo>
                    <a:cubicBezTo>
                      <a:pt x="24" y="0"/>
                      <a:pt x="24" y="0"/>
                      <a:pt x="24" y="0"/>
                    </a:cubicBezTo>
                    <a:cubicBezTo>
                      <a:pt x="8" y="9"/>
                      <a:pt x="8" y="9"/>
                      <a:pt x="8" y="9"/>
                    </a:cubicBezTo>
                    <a:cubicBezTo>
                      <a:pt x="6" y="10"/>
                      <a:pt x="5" y="12"/>
                      <a:pt x="5" y="14"/>
                    </a:cubicBezTo>
                    <a:cubicBezTo>
                      <a:pt x="0" y="34"/>
                      <a:pt x="0" y="34"/>
                      <a:pt x="0" y="34"/>
                    </a:cubicBezTo>
                    <a:cubicBezTo>
                      <a:pt x="40" y="34"/>
                      <a:pt x="40" y="34"/>
                      <a:pt x="40" y="34"/>
                    </a:cubicBezTo>
                    <a:cubicBezTo>
                      <a:pt x="80" y="34"/>
                      <a:pt x="80" y="34"/>
                      <a:pt x="80" y="34"/>
                    </a:cubicBezTo>
                    <a:lnTo>
                      <a:pt x="75"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132" name="矩形 131"/>
          <p:cNvSpPr/>
          <p:nvPr/>
        </p:nvSpPr>
        <p:spPr>
          <a:xfrm>
            <a:off x="707" y="361814"/>
            <a:ext cx="225004" cy="58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6429" tIns="48215" rIns="96429" bIns="48215" rtlCol="0" anchor="ctr"/>
          <a:lstStyle/>
          <a:p>
            <a:pPr algn="ctr" defTabSz="964149"/>
            <a:endParaRPr lang="zh-CN" altLang="en-US" sz="1969">
              <a:solidFill>
                <a:srgbClr val="E7E6E6">
                  <a:lumMod val="50000"/>
                </a:srgbClr>
              </a:solidFill>
              <a:ea typeface="微软雅黑" panose="020B0503020204020204" pitchFamily="34" charset="-122"/>
              <a:cs typeface="+mn-ea"/>
              <a:sym typeface="+mn-lt"/>
            </a:endParaRPr>
          </a:p>
        </p:txBody>
      </p:sp>
      <p:sp>
        <p:nvSpPr>
          <p:cNvPr id="133" name="矩形 132"/>
          <p:cNvSpPr/>
          <p:nvPr/>
        </p:nvSpPr>
        <p:spPr>
          <a:xfrm>
            <a:off x="11837494" y="362393"/>
            <a:ext cx="1020547" cy="58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4149"/>
            <a:endParaRPr lang="zh-CN" altLang="en-US" sz="1969">
              <a:solidFill>
                <a:prstClr val="white"/>
              </a:solidFill>
              <a:ea typeface="微软雅黑" panose="020B0503020204020204" pitchFamily="34" charset="-122"/>
              <a:cs typeface="+mn-ea"/>
              <a:sym typeface="+mn-lt"/>
            </a:endParaRPr>
          </a:p>
        </p:txBody>
      </p:sp>
      <p:sp>
        <p:nvSpPr>
          <p:cNvPr id="134" name="文本框 133"/>
          <p:cNvSpPr txBox="1"/>
          <p:nvPr/>
        </p:nvSpPr>
        <p:spPr>
          <a:xfrm>
            <a:off x="373305" y="266734"/>
            <a:ext cx="3785468" cy="528259"/>
          </a:xfrm>
          <a:prstGeom prst="rect">
            <a:avLst/>
          </a:prstGeom>
          <a:noFill/>
        </p:spPr>
        <p:txBody>
          <a:bodyPr wrap="none" lIns="96429" tIns="48215" rIns="96429" bIns="48215" rtlCol="0">
            <a:spAutoFit/>
          </a:bodyPr>
          <a:lstStyle/>
          <a:p>
            <a:pPr defTabSz="964149"/>
            <a:r>
              <a:rPr lang="zh-CN" altLang="en-US" sz="2800" b="1" dirty="0">
                <a:solidFill>
                  <a:schemeClr val="tx1">
                    <a:lumMod val="65000"/>
                    <a:lumOff val="35000"/>
                  </a:schemeClr>
                </a:solidFill>
                <a:ea typeface="微软雅黑" panose="020B0503020204020204" pitchFamily="34" charset="-122"/>
                <a:cs typeface="+mn-ea"/>
                <a:sym typeface="+mn-lt"/>
              </a:rPr>
              <a:t>点击添加相关标题文字</a:t>
            </a:r>
          </a:p>
        </p:txBody>
      </p:sp>
      <p:sp>
        <p:nvSpPr>
          <p:cNvPr id="135" name="文本框 134"/>
          <p:cNvSpPr txBox="1"/>
          <p:nvPr/>
        </p:nvSpPr>
        <p:spPr>
          <a:xfrm>
            <a:off x="373306" y="712266"/>
            <a:ext cx="2230620" cy="312687"/>
          </a:xfrm>
          <a:prstGeom prst="rect">
            <a:avLst/>
          </a:prstGeom>
          <a:noFill/>
        </p:spPr>
        <p:txBody>
          <a:bodyPr wrap="none" lIns="96429" tIns="48215" rIns="96429" bIns="48215" rtlCol="0">
            <a:spAutoFit/>
          </a:bodyPr>
          <a:lstStyle/>
          <a:p>
            <a:pPr defTabSz="964149"/>
            <a:r>
              <a:rPr lang="en-US" altLang="zh-CN" sz="1399" dirty="0">
                <a:solidFill>
                  <a:schemeClr val="tx1">
                    <a:lumMod val="65000"/>
                    <a:lumOff val="35000"/>
                  </a:schemeClr>
                </a:solidFill>
                <a:ea typeface="微软雅黑" panose="020B0503020204020204" pitchFamily="34" charset="-122"/>
                <a:cs typeface="+mn-ea"/>
                <a:sym typeface="+mn-lt"/>
              </a:rPr>
              <a:t>ADD RELATED TITLE WORDS</a:t>
            </a:r>
            <a:endParaRPr lang="zh-CN" altLang="en-US" sz="1399" dirty="0">
              <a:solidFill>
                <a:schemeClr val="tx1">
                  <a:lumMod val="65000"/>
                  <a:lumOff val="35000"/>
                </a:schemeClr>
              </a:solidFill>
              <a:ea typeface="微软雅黑" panose="020B0503020204020204" pitchFamily="34" charset="-122"/>
              <a:cs typeface="+mn-ea"/>
              <a:sym typeface="+mn-lt"/>
            </a:endParaRPr>
          </a:p>
        </p:txBody>
      </p:sp>
    </p:spTree>
    <p:extLst>
      <p:ext uri="{BB962C8B-B14F-4D97-AF65-F5344CB8AC3E}">
        <p14:creationId xmlns:p14="http://schemas.microsoft.com/office/powerpoint/2010/main" val="706858446"/>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12" presetClass="entr" presetSubtype="1"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p:tgtEl>
                                          <p:spTgt spid="14"/>
                                        </p:tgtEl>
                                        <p:attrNameLst>
                                          <p:attrName>ppt_y</p:attrName>
                                        </p:attrNameLst>
                                      </p:cBhvr>
                                      <p:tavLst>
                                        <p:tav tm="0">
                                          <p:val>
                                            <p:strVal val="#ppt_y-#ppt_h*1.125000"/>
                                          </p:val>
                                        </p:tav>
                                        <p:tav tm="100000">
                                          <p:val>
                                            <p:strVal val="#ppt_y"/>
                                          </p:val>
                                        </p:tav>
                                      </p:tavLst>
                                    </p:anim>
                                    <p:animEffect transition="in" filter="wipe(down)">
                                      <p:cBhvr>
                                        <p:cTn id="14" dur="500"/>
                                        <p:tgtEl>
                                          <p:spTgt spid="14"/>
                                        </p:tgtEl>
                                      </p:cBhvr>
                                    </p:animEffect>
                                  </p:childTnLst>
                                </p:cTn>
                              </p:par>
                              <p:par>
                                <p:cTn id="15" presetID="12" presetClass="entr" presetSubtype="4"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additive="base">
                                        <p:cTn id="17" dur="500"/>
                                        <p:tgtEl>
                                          <p:spTgt spid="18"/>
                                        </p:tgtEl>
                                        <p:attrNameLst>
                                          <p:attrName>ppt_y</p:attrName>
                                        </p:attrNameLst>
                                      </p:cBhvr>
                                      <p:tavLst>
                                        <p:tav tm="0">
                                          <p:val>
                                            <p:strVal val="#ppt_y+#ppt_h*1.125000"/>
                                          </p:val>
                                        </p:tav>
                                        <p:tav tm="100000">
                                          <p:val>
                                            <p:strVal val="#ppt_y"/>
                                          </p:val>
                                        </p:tav>
                                      </p:tavLst>
                                    </p:anim>
                                    <p:animEffect transition="in" filter="wipe(up)">
                                      <p:cBhvr>
                                        <p:cTn id="18" dur="500"/>
                                        <p:tgtEl>
                                          <p:spTgt spid="18"/>
                                        </p:tgtEl>
                                      </p:cBhvr>
                                    </p:animEffect>
                                  </p:childTnLst>
                                </p:cTn>
                              </p:par>
                            </p:childTnLst>
                          </p:cTn>
                        </p:par>
                        <p:par>
                          <p:cTn id="19" fill="hold">
                            <p:stCondLst>
                              <p:cond delay="1000"/>
                            </p:stCondLst>
                            <p:childTnLst>
                              <p:par>
                                <p:cTn id="20" presetID="53" presetClass="entr" presetSubtype="16"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childTnLst>
                                </p:cTn>
                              </p:par>
                            </p:childTnLst>
                          </p:cTn>
                        </p:par>
                        <p:par>
                          <p:cTn id="25" fill="hold">
                            <p:stCondLst>
                              <p:cond delay="1500"/>
                            </p:stCondLst>
                            <p:childTnLst>
                              <p:par>
                                <p:cTn id="26" presetID="12" presetClass="entr" presetSubtype="1" fill="hold" grpId="0" nodeType="after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additive="base">
                                        <p:cTn id="28" dur="500"/>
                                        <p:tgtEl>
                                          <p:spTgt spid="19"/>
                                        </p:tgtEl>
                                        <p:attrNameLst>
                                          <p:attrName>ppt_y</p:attrName>
                                        </p:attrNameLst>
                                      </p:cBhvr>
                                      <p:tavLst>
                                        <p:tav tm="0">
                                          <p:val>
                                            <p:strVal val="#ppt_y-#ppt_h*1.125000"/>
                                          </p:val>
                                        </p:tav>
                                        <p:tav tm="100000">
                                          <p:val>
                                            <p:strVal val="#ppt_y"/>
                                          </p:val>
                                        </p:tav>
                                      </p:tavLst>
                                    </p:anim>
                                    <p:animEffect transition="in" filter="wipe(down)">
                                      <p:cBhvr>
                                        <p:cTn id="29" dur="500"/>
                                        <p:tgtEl>
                                          <p:spTgt spid="19"/>
                                        </p:tgtEl>
                                      </p:cBhvr>
                                    </p:animEffect>
                                  </p:childTnLst>
                                </p:cTn>
                              </p:par>
                              <p:par>
                                <p:cTn id="30" presetID="12" presetClass="entr" presetSubtype="4" fill="hold" grpId="0" nodeType="with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500"/>
                                        <p:tgtEl>
                                          <p:spTgt spid="15"/>
                                        </p:tgtEl>
                                        <p:attrNameLst>
                                          <p:attrName>ppt_y</p:attrName>
                                        </p:attrNameLst>
                                      </p:cBhvr>
                                      <p:tavLst>
                                        <p:tav tm="0">
                                          <p:val>
                                            <p:strVal val="#ppt_y+#ppt_h*1.125000"/>
                                          </p:val>
                                        </p:tav>
                                        <p:tav tm="100000">
                                          <p:val>
                                            <p:strVal val="#ppt_y"/>
                                          </p:val>
                                        </p:tav>
                                      </p:tavLst>
                                    </p:anim>
                                    <p:animEffect transition="in" filter="wipe(up)">
                                      <p:cBhvr>
                                        <p:cTn id="33" dur="500"/>
                                        <p:tgtEl>
                                          <p:spTgt spid="15"/>
                                        </p:tgtEl>
                                      </p:cBhvr>
                                    </p:animEffect>
                                  </p:childTnLst>
                                </p:cTn>
                              </p:par>
                            </p:childTnLst>
                          </p:cTn>
                        </p:par>
                        <p:par>
                          <p:cTn id="34" fill="hold">
                            <p:stCondLst>
                              <p:cond delay="2000"/>
                            </p:stCondLst>
                            <p:childTnLst>
                              <p:par>
                                <p:cTn id="35" presetID="53" presetClass="entr" presetSubtype="16" fill="hold" nodeType="afterEffect">
                                  <p:stCondLst>
                                    <p:cond delay="0"/>
                                  </p:stCondLst>
                                  <p:childTnLst>
                                    <p:set>
                                      <p:cBhvr>
                                        <p:cTn id="36" dur="1" fill="hold">
                                          <p:stCondLst>
                                            <p:cond delay="0"/>
                                          </p:stCondLst>
                                        </p:cTn>
                                        <p:tgtEl>
                                          <p:spTgt spid="130"/>
                                        </p:tgtEl>
                                        <p:attrNameLst>
                                          <p:attrName>style.visibility</p:attrName>
                                        </p:attrNameLst>
                                      </p:cBhvr>
                                      <p:to>
                                        <p:strVal val="visible"/>
                                      </p:to>
                                    </p:set>
                                    <p:anim calcmode="lin" valueType="num">
                                      <p:cBhvr>
                                        <p:cTn id="37" dur="500" fill="hold"/>
                                        <p:tgtEl>
                                          <p:spTgt spid="130"/>
                                        </p:tgtEl>
                                        <p:attrNameLst>
                                          <p:attrName>ppt_w</p:attrName>
                                        </p:attrNameLst>
                                      </p:cBhvr>
                                      <p:tavLst>
                                        <p:tav tm="0">
                                          <p:val>
                                            <p:fltVal val="0"/>
                                          </p:val>
                                        </p:tav>
                                        <p:tav tm="100000">
                                          <p:val>
                                            <p:strVal val="#ppt_w"/>
                                          </p:val>
                                        </p:tav>
                                      </p:tavLst>
                                    </p:anim>
                                    <p:anim calcmode="lin" valueType="num">
                                      <p:cBhvr>
                                        <p:cTn id="38" dur="500" fill="hold"/>
                                        <p:tgtEl>
                                          <p:spTgt spid="130"/>
                                        </p:tgtEl>
                                        <p:attrNameLst>
                                          <p:attrName>ppt_h</p:attrName>
                                        </p:attrNameLst>
                                      </p:cBhvr>
                                      <p:tavLst>
                                        <p:tav tm="0">
                                          <p:val>
                                            <p:fltVal val="0"/>
                                          </p:val>
                                        </p:tav>
                                        <p:tav tm="100000">
                                          <p:val>
                                            <p:strVal val="#ppt_h"/>
                                          </p:val>
                                        </p:tav>
                                      </p:tavLst>
                                    </p:anim>
                                    <p:animEffect transition="in" filter="fade">
                                      <p:cBhvr>
                                        <p:cTn id="39" dur="500"/>
                                        <p:tgtEl>
                                          <p:spTgt spid="130"/>
                                        </p:tgtEl>
                                      </p:cBhvr>
                                    </p:animEffect>
                                  </p:childTnLst>
                                </p:cTn>
                              </p:par>
                            </p:childTnLst>
                          </p:cTn>
                        </p:par>
                        <p:par>
                          <p:cTn id="40" fill="hold">
                            <p:stCondLst>
                              <p:cond delay="2500"/>
                            </p:stCondLst>
                            <p:childTnLst>
                              <p:par>
                                <p:cTn id="41" presetID="12" presetClass="entr" presetSubtype="1" fill="hold" grpId="0" nodeType="after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additive="base">
                                        <p:cTn id="43" dur="500"/>
                                        <p:tgtEl>
                                          <p:spTgt spid="16"/>
                                        </p:tgtEl>
                                        <p:attrNameLst>
                                          <p:attrName>ppt_y</p:attrName>
                                        </p:attrNameLst>
                                      </p:cBhvr>
                                      <p:tavLst>
                                        <p:tav tm="0">
                                          <p:val>
                                            <p:strVal val="#ppt_y-#ppt_h*1.125000"/>
                                          </p:val>
                                        </p:tav>
                                        <p:tav tm="100000">
                                          <p:val>
                                            <p:strVal val="#ppt_y"/>
                                          </p:val>
                                        </p:tav>
                                      </p:tavLst>
                                    </p:anim>
                                    <p:animEffect transition="in" filter="wipe(down)">
                                      <p:cBhvr>
                                        <p:cTn id="44" dur="500"/>
                                        <p:tgtEl>
                                          <p:spTgt spid="16"/>
                                        </p:tgtEl>
                                      </p:cBhvr>
                                    </p:animEffect>
                                  </p:childTnLst>
                                </p:cTn>
                              </p:par>
                              <p:par>
                                <p:cTn id="45" presetID="12" presetClass="entr" presetSubtype="4" fill="hold" grpId="0" nodeType="withEffect">
                                  <p:stCondLst>
                                    <p:cond delay="0"/>
                                  </p:stCondLst>
                                  <p:childTnLst>
                                    <p:set>
                                      <p:cBhvr>
                                        <p:cTn id="46" dur="1" fill="hold">
                                          <p:stCondLst>
                                            <p:cond delay="0"/>
                                          </p:stCondLst>
                                        </p:cTn>
                                        <p:tgtEl>
                                          <p:spTgt spid="20"/>
                                        </p:tgtEl>
                                        <p:attrNameLst>
                                          <p:attrName>style.visibility</p:attrName>
                                        </p:attrNameLst>
                                      </p:cBhvr>
                                      <p:to>
                                        <p:strVal val="visible"/>
                                      </p:to>
                                    </p:set>
                                    <p:anim calcmode="lin" valueType="num">
                                      <p:cBhvr additive="base">
                                        <p:cTn id="47" dur="500"/>
                                        <p:tgtEl>
                                          <p:spTgt spid="20"/>
                                        </p:tgtEl>
                                        <p:attrNameLst>
                                          <p:attrName>ppt_y</p:attrName>
                                        </p:attrNameLst>
                                      </p:cBhvr>
                                      <p:tavLst>
                                        <p:tav tm="0">
                                          <p:val>
                                            <p:strVal val="#ppt_y+#ppt_h*1.125000"/>
                                          </p:val>
                                        </p:tav>
                                        <p:tav tm="100000">
                                          <p:val>
                                            <p:strVal val="#ppt_y"/>
                                          </p:val>
                                        </p:tav>
                                      </p:tavLst>
                                    </p:anim>
                                    <p:animEffect transition="in" filter="wipe(up)">
                                      <p:cBhvr>
                                        <p:cTn id="48" dur="500"/>
                                        <p:tgtEl>
                                          <p:spTgt spid="20"/>
                                        </p:tgtEl>
                                      </p:cBhvr>
                                    </p:animEffect>
                                  </p:childTnLst>
                                </p:cTn>
                              </p:par>
                            </p:childTnLst>
                          </p:cTn>
                        </p:par>
                        <p:par>
                          <p:cTn id="49" fill="hold">
                            <p:stCondLst>
                              <p:cond delay="3000"/>
                            </p:stCondLst>
                            <p:childTnLst>
                              <p:par>
                                <p:cTn id="50" presetID="53" presetClass="entr" presetSubtype="16" fill="hold" nodeType="afterEffect">
                                  <p:stCondLst>
                                    <p:cond delay="0"/>
                                  </p:stCondLst>
                                  <p:childTnLst>
                                    <p:set>
                                      <p:cBhvr>
                                        <p:cTn id="51" dur="1" fill="hold">
                                          <p:stCondLst>
                                            <p:cond delay="0"/>
                                          </p:stCondLst>
                                        </p:cTn>
                                        <p:tgtEl>
                                          <p:spTgt spid="131"/>
                                        </p:tgtEl>
                                        <p:attrNameLst>
                                          <p:attrName>style.visibility</p:attrName>
                                        </p:attrNameLst>
                                      </p:cBhvr>
                                      <p:to>
                                        <p:strVal val="visible"/>
                                      </p:to>
                                    </p:set>
                                    <p:anim calcmode="lin" valueType="num">
                                      <p:cBhvr>
                                        <p:cTn id="52" dur="500" fill="hold"/>
                                        <p:tgtEl>
                                          <p:spTgt spid="131"/>
                                        </p:tgtEl>
                                        <p:attrNameLst>
                                          <p:attrName>ppt_w</p:attrName>
                                        </p:attrNameLst>
                                      </p:cBhvr>
                                      <p:tavLst>
                                        <p:tav tm="0">
                                          <p:val>
                                            <p:fltVal val="0"/>
                                          </p:val>
                                        </p:tav>
                                        <p:tav tm="100000">
                                          <p:val>
                                            <p:strVal val="#ppt_w"/>
                                          </p:val>
                                        </p:tav>
                                      </p:tavLst>
                                    </p:anim>
                                    <p:anim calcmode="lin" valueType="num">
                                      <p:cBhvr>
                                        <p:cTn id="53" dur="500" fill="hold"/>
                                        <p:tgtEl>
                                          <p:spTgt spid="131"/>
                                        </p:tgtEl>
                                        <p:attrNameLst>
                                          <p:attrName>ppt_h</p:attrName>
                                        </p:attrNameLst>
                                      </p:cBhvr>
                                      <p:tavLst>
                                        <p:tav tm="0">
                                          <p:val>
                                            <p:fltVal val="0"/>
                                          </p:val>
                                        </p:tav>
                                        <p:tav tm="100000">
                                          <p:val>
                                            <p:strVal val="#ppt_h"/>
                                          </p:val>
                                        </p:tav>
                                      </p:tavLst>
                                    </p:anim>
                                    <p:animEffect transition="in" filter="fade">
                                      <p:cBhvr>
                                        <p:cTn id="54" dur="500"/>
                                        <p:tgtEl>
                                          <p:spTgt spid="131"/>
                                        </p:tgtEl>
                                      </p:cBhvr>
                                    </p:animEffect>
                                  </p:childTnLst>
                                </p:cTn>
                              </p:par>
                            </p:childTnLst>
                          </p:cTn>
                        </p:par>
                        <p:par>
                          <p:cTn id="55" fill="hold">
                            <p:stCondLst>
                              <p:cond delay="3500"/>
                            </p:stCondLst>
                            <p:childTnLst>
                              <p:par>
                                <p:cTn id="56" presetID="12" presetClass="entr" presetSubtype="1" fill="hold" grpId="0" nodeType="afterEffect">
                                  <p:stCondLst>
                                    <p:cond delay="0"/>
                                  </p:stCondLst>
                                  <p:childTnLst>
                                    <p:set>
                                      <p:cBhvr>
                                        <p:cTn id="57" dur="1" fill="hold">
                                          <p:stCondLst>
                                            <p:cond delay="0"/>
                                          </p:stCondLst>
                                        </p:cTn>
                                        <p:tgtEl>
                                          <p:spTgt spid="21"/>
                                        </p:tgtEl>
                                        <p:attrNameLst>
                                          <p:attrName>style.visibility</p:attrName>
                                        </p:attrNameLst>
                                      </p:cBhvr>
                                      <p:to>
                                        <p:strVal val="visible"/>
                                      </p:to>
                                    </p:set>
                                    <p:anim calcmode="lin" valueType="num">
                                      <p:cBhvr additive="base">
                                        <p:cTn id="58" dur="500"/>
                                        <p:tgtEl>
                                          <p:spTgt spid="21"/>
                                        </p:tgtEl>
                                        <p:attrNameLst>
                                          <p:attrName>ppt_y</p:attrName>
                                        </p:attrNameLst>
                                      </p:cBhvr>
                                      <p:tavLst>
                                        <p:tav tm="0">
                                          <p:val>
                                            <p:strVal val="#ppt_y-#ppt_h*1.125000"/>
                                          </p:val>
                                        </p:tav>
                                        <p:tav tm="100000">
                                          <p:val>
                                            <p:strVal val="#ppt_y"/>
                                          </p:val>
                                        </p:tav>
                                      </p:tavLst>
                                    </p:anim>
                                    <p:animEffect transition="in" filter="wipe(down)">
                                      <p:cBhvr>
                                        <p:cTn id="59" dur="500"/>
                                        <p:tgtEl>
                                          <p:spTgt spid="21"/>
                                        </p:tgtEl>
                                      </p:cBhvr>
                                    </p:animEffect>
                                  </p:childTnLst>
                                </p:cTn>
                              </p:par>
                              <p:par>
                                <p:cTn id="60" presetID="12" presetClass="entr" presetSubtype="4" fill="hold" grpId="0" nodeType="withEffect">
                                  <p:stCondLst>
                                    <p:cond delay="0"/>
                                  </p:stCondLst>
                                  <p:childTnLst>
                                    <p:set>
                                      <p:cBhvr>
                                        <p:cTn id="61" dur="1" fill="hold">
                                          <p:stCondLst>
                                            <p:cond delay="0"/>
                                          </p:stCondLst>
                                        </p:cTn>
                                        <p:tgtEl>
                                          <p:spTgt spid="17"/>
                                        </p:tgtEl>
                                        <p:attrNameLst>
                                          <p:attrName>style.visibility</p:attrName>
                                        </p:attrNameLst>
                                      </p:cBhvr>
                                      <p:to>
                                        <p:strVal val="visible"/>
                                      </p:to>
                                    </p:set>
                                    <p:anim calcmode="lin" valueType="num">
                                      <p:cBhvr additive="base">
                                        <p:cTn id="62" dur="500"/>
                                        <p:tgtEl>
                                          <p:spTgt spid="17"/>
                                        </p:tgtEl>
                                        <p:attrNameLst>
                                          <p:attrName>ppt_y</p:attrName>
                                        </p:attrNameLst>
                                      </p:cBhvr>
                                      <p:tavLst>
                                        <p:tav tm="0">
                                          <p:val>
                                            <p:strVal val="#ppt_y+#ppt_h*1.125000"/>
                                          </p:val>
                                        </p:tav>
                                        <p:tav tm="100000">
                                          <p:val>
                                            <p:strVal val="#ppt_y"/>
                                          </p:val>
                                        </p:tav>
                                      </p:tavLst>
                                    </p:anim>
                                    <p:animEffect transition="in" filter="wipe(up)">
                                      <p:cBhvr>
                                        <p:cTn id="6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P spid="18" grpId="0"/>
      <p:bldP spid="19" grpId="0"/>
      <p:bldP spid="20" grpId="0"/>
      <p:bldP spid="2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任意多边形 16"/>
          <p:cNvSpPr>
            <a:spLocks/>
          </p:cNvSpPr>
          <p:nvPr/>
        </p:nvSpPr>
        <p:spPr bwMode="auto">
          <a:xfrm>
            <a:off x="-28208" y="1485814"/>
            <a:ext cx="5095364" cy="4261025"/>
          </a:xfrm>
          <a:custGeom>
            <a:avLst/>
            <a:gdLst>
              <a:gd name="connsiteX0" fmla="*/ 0 w 4511489"/>
              <a:gd name="connsiteY0" fmla="*/ 0 h 4261259"/>
              <a:gd name="connsiteX1" fmla="*/ 4511489 w 4511489"/>
              <a:gd name="connsiteY1" fmla="*/ 0 h 4261259"/>
              <a:gd name="connsiteX2" fmla="*/ 4511489 w 4511489"/>
              <a:gd name="connsiteY2" fmla="*/ 4261259 h 4261259"/>
              <a:gd name="connsiteX3" fmla="*/ 0 w 4511489"/>
              <a:gd name="connsiteY3" fmla="*/ 4261259 h 4261259"/>
            </a:gdLst>
            <a:ahLst/>
            <a:cxnLst>
              <a:cxn ang="0">
                <a:pos x="connsiteX0" y="connsiteY0"/>
              </a:cxn>
              <a:cxn ang="0">
                <a:pos x="connsiteX1" y="connsiteY1"/>
              </a:cxn>
              <a:cxn ang="0">
                <a:pos x="connsiteX2" y="connsiteY2"/>
              </a:cxn>
              <a:cxn ang="0">
                <a:pos x="connsiteX3" y="connsiteY3"/>
              </a:cxn>
            </a:cxnLst>
            <a:rect l="l" t="t" r="r" b="b"/>
            <a:pathLst>
              <a:path w="4511489" h="4261259">
                <a:moveTo>
                  <a:pt x="0" y="0"/>
                </a:moveTo>
                <a:lnTo>
                  <a:pt x="4511489" y="0"/>
                </a:lnTo>
                <a:lnTo>
                  <a:pt x="4511489" y="4261259"/>
                </a:lnTo>
                <a:lnTo>
                  <a:pt x="0" y="4261259"/>
                </a:lnTo>
                <a:close/>
              </a:path>
            </a:pathLst>
          </a:custGeom>
          <a:solidFill>
            <a:schemeClr val="accent1"/>
          </a:solidFill>
          <a:ln w="0">
            <a:noFill/>
            <a:prstDash val="solid"/>
            <a:round/>
            <a:headEnd/>
            <a:tailEnd/>
          </a:ln>
        </p:spPr>
        <p:txBody>
          <a:bodyPr vert="horz" wrap="square" lIns="128573" tIns="64286" rIns="128573" bIns="64286" numCol="1" anchor="t" anchorCtr="0" compatLnSpc="1">
            <a:prstTxWarp prst="textNoShape">
              <a:avLst/>
            </a:prstTxWarp>
            <a:noAutofit/>
          </a:bodyPr>
          <a:lstStyle/>
          <a:p>
            <a:endParaRPr lang="zh-CN" altLang="en-US">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任意多边形 17"/>
          <p:cNvSpPr>
            <a:spLocks/>
          </p:cNvSpPr>
          <p:nvPr/>
        </p:nvSpPr>
        <p:spPr bwMode="auto">
          <a:xfrm>
            <a:off x="10677613" y="1485814"/>
            <a:ext cx="2201063" cy="4261025"/>
          </a:xfrm>
          <a:custGeom>
            <a:avLst/>
            <a:gdLst>
              <a:gd name="connsiteX0" fmla="*/ 0 w 4511489"/>
              <a:gd name="connsiteY0" fmla="*/ 0 h 4261259"/>
              <a:gd name="connsiteX1" fmla="*/ 4511489 w 4511489"/>
              <a:gd name="connsiteY1" fmla="*/ 0 h 4261259"/>
              <a:gd name="connsiteX2" fmla="*/ 4511489 w 4511489"/>
              <a:gd name="connsiteY2" fmla="*/ 4261259 h 4261259"/>
              <a:gd name="connsiteX3" fmla="*/ 0 w 4511489"/>
              <a:gd name="connsiteY3" fmla="*/ 4261259 h 4261259"/>
            </a:gdLst>
            <a:ahLst/>
            <a:cxnLst>
              <a:cxn ang="0">
                <a:pos x="connsiteX0" y="connsiteY0"/>
              </a:cxn>
              <a:cxn ang="0">
                <a:pos x="connsiteX1" y="connsiteY1"/>
              </a:cxn>
              <a:cxn ang="0">
                <a:pos x="connsiteX2" y="connsiteY2"/>
              </a:cxn>
              <a:cxn ang="0">
                <a:pos x="connsiteX3" y="connsiteY3"/>
              </a:cxn>
            </a:cxnLst>
            <a:rect l="l" t="t" r="r" b="b"/>
            <a:pathLst>
              <a:path w="4511489" h="4261259">
                <a:moveTo>
                  <a:pt x="0" y="0"/>
                </a:moveTo>
                <a:lnTo>
                  <a:pt x="4511489" y="0"/>
                </a:lnTo>
                <a:lnTo>
                  <a:pt x="4511489" y="4261259"/>
                </a:lnTo>
                <a:lnTo>
                  <a:pt x="0" y="4261259"/>
                </a:lnTo>
                <a:close/>
              </a:path>
            </a:pathLst>
          </a:custGeom>
          <a:solidFill>
            <a:schemeClr val="accent2"/>
          </a:solidFill>
          <a:ln w="0">
            <a:noFill/>
            <a:prstDash val="solid"/>
            <a:round/>
            <a:headEnd/>
            <a:tailEnd/>
          </a:ln>
        </p:spPr>
        <p:txBody>
          <a:bodyPr vert="horz" wrap="square" lIns="128573" tIns="64286" rIns="128573" bIns="64286" numCol="1" anchor="t" anchorCtr="0" compatLnSpc="1">
            <a:prstTxWarp prst="textNoShape">
              <a:avLst/>
            </a:prstTxWarp>
            <a:noAutofit/>
          </a:bodyPr>
          <a:lstStyle/>
          <a:p>
            <a:endParaRPr lang="zh-CN" altLang="en-US">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椭圆 44"/>
          <p:cNvSpPr/>
          <p:nvPr/>
        </p:nvSpPr>
        <p:spPr>
          <a:xfrm>
            <a:off x="4150168" y="2698156"/>
            <a:ext cx="1826110" cy="1826108"/>
          </a:xfrm>
          <a:prstGeom prst="ellipse">
            <a:avLst/>
          </a:prstGeom>
          <a:gradFill flip="none" rotWithShape="1">
            <a:gsLst>
              <a:gs pos="25000">
                <a:schemeClr val="bg1">
                  <a:shade val="67500"/>
                  <a:satMod val="115000"/>
                </a:schemeClr>
              </a:gs>
              <a:gs pos="62000">
                <a:schemeClr val="bg1">
                  <a:shade val="100000"/>
                  <a:satMod val="115000"/>
                </a:schemeClr>
              </a:gs>
            </a:gsLst>
            <a:lin ang="2700000" scaled="1"/>
            <a:tileRect/>
          </a:gradFill>
          <a:ln w="38100">
            <a:solidFill>
              <a:schemeClr val="bg1"/>
            </a:solidFill>
          </a:ln>
          <a:effectLst>
            <a:outerShdw blurRad="254000" dist="127000" dir="30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MH_Others_1"/>
          <p:cNvSpPr txBox="1"/>
          <p:nvPr>
            <p:custDataLst>
              <p:tags r:id="rId1"/>
            </p:custDataLst>
          </p:nvPr>
        </p:nvSpPr>
        <p:spPr>
          <a:xfrm>
            <a:off x="4306517" y="3088053"/>
            <a:ext cx="1513416" cy="1046312"/>
          </a:xfrm>
          <a:prstGeom prst="rect">
            <a:avLst/>
          </a:prstGeom>
          <a:noFill/>
        </p:spPr>
        <p:txBody>
          <a:bodyPr wrap="square" lIns="0" tIns="0" rIns="0" bIns="0" rtlCol="0" anchor="ctr" anchorCtr="0">
            <a:spAutoFit/>
          </a:bodyPr>
          <a:lstStyle/>
          <a:p>
            <a:pPr algn="ctr"/>
            <a:r>
              <a:rPr lang="en-US" altLang="zh-CN" sz="4799" dirty="0">
                <a:solidFill>
                  <a:schemeClr val="accent1"/>
                </a:solidFill>
                <a:latin typeface="Arial" panose="020B0604020202020204" pitchFamily="34" charset="0"/>
                <a:ea typeface="微软雅黑" panose="020B0503020204020204" pitchFamily="34" charset="-122"/>
                <a:sym typeface="Arial" panose="020B0604020202020204" pitchFamily="34" charset="0"/>
              </a:rPr>
              <a:t>02</a:t>
            </a:r>
          </a:p>
          <a:p>
            <a:pPr algn="ctr"/>
            <a:r>
              <a:rPr lang="en-US" altLang="zh-CN" sz="2000" dirty="0">
                <a:solidFill>
                  <a:schemeClr val="accent1"/>
                </a:solidFill>
                <a:latin typeface="Arial" panose="020B0604020202020204" pitchFamily="34" charset="0"/>
                <a:ea typeface="微软雅黑" panose="020B0503020204020204" pitchFamily="34" charset="-122"/>
                <a:sym typeface="Arial" panose="020B0604020202020204" pitchFamily="34" charset="0"/>
              </a:rPr>
              <a:t>CHAPTER</a:t>
            </a:r>
            <a:endParaRPr lang="zh-CN" altLang="en-US" sz="20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矩形 9"/>
          <p:cNvSpPr/>
          <p:nvPr/>
        </p:nvSpPr>
        <p:spPr>
          <a:xfrm>
            <a:off x="6535197" y="3256868"/>
            <a:ext cx="3184234" cy="369204"/>
          </a:xfrm>
          <a:prstGeom prst="rect">
            <a:avLst/>
          </a:prstGeom>
        </p:spPr>
        <p:txBody>
          <a:bodyPr wrap="square" lIns="0" tIns="0" rIns="0" bIns="0">
            <a:spAutoFit/>
          </a:bodyPr>
          <a:lstStyle/>
          <a:p>
            <a:r>
              <a:rPr lang="zh-CN" altLang="en-US" sz="2399"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工作完成情况</a:t>
            </a:r>
          </a:p>
        </p:txBody>
      </p:sp>
      <p:sp>
        <p:nvSpPr>
          <p:cNvPr id="11" name="TextBox 11"/>
          <p:cNvSpPr txBox="1"/>
          <p:nvPr/>
        </p:nvSpPr>
        <p:spPr>
          <a:xfrm>
            <a:off x="6465352" y="3677847"/>
            <a:ext cx="1486304" cy="261610"/>
          </a:xfrm>
          <a:prstGeom prst="rect">
            <a:avLst/>
          </a:prstGeom>
          <a:noFill/>
        </p:spPr>
        <p:txBody>
          <a:bodyPr wrap="none" rtlCol="0">
            <a:spAutoFit/>
          </a:bodyPr>
          <a:lstStyle/>
          <a:p>
            <a:pPr marL="171427" lvl="1" indent="-171427">
              <a:buFont typeface="Arial" panose="020B0604020202020204" pitchFamily="34" charset="0"/>
              <a:buChar char="•"/>
            </a:pPr>
            <a:r>
              <a:rPr lang="zh-CN" altLang="en-US" sz="11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8177851" y="3677847"/>
            <a:ext cx="1486304" cy="261610"/>
          </a:xfrm>
          <a:prstGeom prst="rect">
            <a:avLst/>
          </a:prstGeom>
          <a:noFill/>
        </p:spPr>
        <p:txBody>
          <a:bodyPr wrap="none" rtlCol="0">
            <a:spAutoFit/>
          </a:bodyPr>
          <a:lstStyle/>
          <a:p>
            <a:pPr marL="171427" lvl="1" indent="-171427">
              <a:buFont typeface="Arial" panose="020B0604020202020204" pitchFamily="34" charset="0"/>
              <a:buChar char="•"/>
            </a:pPr>
            <a:r>
              <a:rPr lang="zh-CN" altLang="en-US" sz="11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1"/>
          <p:cNvSpPr txBox="1"/>
          <p:nvPr/>
        </p:nvSpPr>
        <p:spPr>
          <a:xfrm>
            <a:off x="6465352" y="3950662"/>
            <a:ext cx="1486304" cy="261610"/>
          </a:xfrm>
          <a:prstGeom prst="rect">
            <a:avLst/>
          </a:prstGeom>
          <a:noFill/>
        </p:spPr>
        <p:txBody>
          <a:bodyPr wrap="none" rtlCol="0">
            <a:spAutoFit/>
          </a:bodyPr>
          <a:lstStyle/>
          <a:p>
            <a:pPr marL="171427" lvl="1" indent="-171427">
              <a:buFont typeface="Arial" panose="020B0604020202020204" pitchFamily="34" charset="0"/>
              <a:buChar char="•"/>
            </a:pPr>
            <a:r>
              <a:rPr lang="zh-CN" altLang="en-US" sz="11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1"/>
          <p:cNvSpPr txBox="1"/>
          <p:nvPr/>
        </p:nvSpPr>
        <p:spPr>
          <a:xfrm>
            <a:off x="8177851" y="3950662"/>
            <a:ext cx="1486304" cy="261610"/>
          </a:xfrm>
          <a:prstGeom prst="rect">
            <a:avLst/>
          </a:prstGeom>
          <a:noFill/>
        </p:spPr>
        <p:txBody>
          <a:bodyPr wrap="none" rtlCol="0">
            <a:spAutoFit/>
          </a:bodyPr>
          <a:lstStyle/>
          <a:p>
            <a:pPr marL="171427" lvl="1" indent="-171427">
              <a:buFont typeface="Arial" panose="020B0604020202020204" pitchFamily="34" charset="0"/>
              <a:buChar char="•"/>
            </a:pPr>
            <a:r>
              <a:rPr lang="zh-CN" altLang="en-US" sz="11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593568154"/>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500" fill="hold"/>
                                        <p:tgtEl>
                                          <p:spTgt spid="18"/>
                                        </p:tgtEl>
                                        <p:attrNameLst>
                                          <p:attrName>ppt_x</p:attrName>
                                        </p:attrNameLst>
                                      </p:cBhvr>
                                      <p:tavLst>
                                        <p:tav tm="0">
                                          <p:val>
                                            <p:strVal val="1+#ppt_w/2"/>
                                          </p:val>
                                        </p:tav>
                                        <p:tav tm="100000">
                                          <p:val>
                                            <p:strVal val="#ppt_x"/>
                                          </p:val>
                                        </p:tav>
                                      </p:tavLst>
                                    </p:anim>
                                    <p:anim calcmode="lin" valueType="num">
                                      <p:cBhvr additive="base">
                                        <p:cTn id="14"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45"/>
                                        </p:tgtEl>
                                        <p:attrNameLst>
                                          <p:attrName>style.visibility</p:attrName>
                                        </p:attrNameLst>
                                      </p:cBhvr>
                                      <p:to>
                                        <p:strVal val="visible"/>
                                      </p:to>
                                    </p:set>
                                    <p:anim calcmode="lin" valueType="num">
                                      <p:cBhvr>
                                        <p:cTn id="19" dur="500" fill="hold"/>
                                        <p:tgtEl>
                                          <p:spTgt spid="45"/>
                                        </p:tgtEl>
                                        <p:attrNameLst>
                                          <p:attrName>ppt_w</p:attrName>
                                        </p:attrNameLst>
                                      </p:cBhvr>
                                      <p:tavLst>
                                        <p:tav tm="0">
                                          <p:val>
                                            <p:fltVal val="0"/>
                                          </p:val>
                                        </p:tav>
                                        <p:tav tm="100000">
                                          <p:val>
                                            <p:strVal val="#ppt_w"/>
                                          </p:val>
                                        </p:tav>
                                      </p:tavLst>
                                    </p:anim>
                                    <p:anim calcmode="lin" valueType="num">
                                      <p:cBhvr>
                                        <p:cTn id="20" dur="500" fill="hold"/>
                                        <p:tgtEl>
                                          <p:spTgt spid="45"/>
                                        </p:tgtEl>
                                        <p:attrNameLst>
                                          <p:attrName>ppt_h</p:attrName>
                                        </p:attrNameLst>
                                      </p:cBhvr>
                                      <p:tavLst>
                                        <p:tav tm="0">
                                          <p:val>
                                            <p:fltVal val="0"/>
                                          </p:val>
                                        </p:tav>
                                        <p:tav tm="100000">
                                          <p:val>
                                            <p:strVal val="#ppt_h"/>
                                          </p:val>
                                        </p:tav>
                                      </p:tavLst>
                                    </p:anim>
                                    <p:animEffect transition="in" filter="fade">
                                      <p:cBhvr>
                                        <p:cTn id="21" dur="500"/>
                                        <p:tgtEl>
                                          <p:spTgt spid="45"/>
                                        </p:tgtEl>
                                      </p:cBhvr>
                                    </p:animEffect>
                                  </p:childTnLst>
                                </p:cTn>
                              </p:par>
                            </p:childTnLst>
                          </p:cTn>
                        </p:par>
                      </p:childTnLst>
                    </p:cTn>
                  </p:par>
                  <p:par>
                    <p:cTn id="22" fill="hold">
                      <p:stCondLst>
                        <p:cond delay="indefinite"/>
                      </p:stCondLst>
                      <p:childTnLst>
                        <p:par>
                          <p:cTn id="23" fill="hold">
                            <p:stCondLst>
                              <p:cond delay="0"/>
                            </p:stCondLst>
                            <p:childTnLst>
                              <p:par>
                                <p:cTn id="24" presetID="56" presetClass="entr" presetSubtype="0" fill="hold" grpId="0" nodeType="clickEffect">
                                  <p:stCondLst>
                                    <p:cond delay="0"/>
                                  </p:stCondLst>
                                  <p:iterate type="lt">
                                    <p:tmPct val="10000"/>
                                  </p:iterate>
                                  <p:childTnLst>
                                    <p:set>
                                      <p:cBhvr>
                                        <p:cTn id="25" dur="1" fill="hold">
                                          <p:stCondLst>
                                            <p:cond delay="0"/>
                                          </p:stCondLst>
                                        </p:cTn>
                                        <p:tgtEl>
                                          <p:spTgt spid="46"/>
                                        </p:tgtEl>
                                        <p:attrNameLst>
                                          <p:attrName>style.visibility</p:attrName>
                                        </p:attrNameLst>
                                      </p:cBhvr>
                                      <p:to>
                                        <p:strVal val="visible"/>
                                      </p:to>
                                    </p:set>
                                    <p:anim by="(-#ppt_w*2)" calcmode="lin" valueType="num">
                                      <p:cBhvr rctx="PPT">
                                        <p:cTn id="26" dur="500" autoRev="1" fill="hold">
                                          <p:stCondLst>
                                            <p:cond delay="0"/>
                                          </p:stCondLst>
                                        </p:cTn>
                                        <p:tgtEl>
                                          <p:spTgt spid="46"/>
                                        </p:tgtEl>
                                        <p:attrNameLst>
                                          <p:attrName>ppt_w</p:attrName>
                                        </p:attrNameLst>
                                      </p:cBhvr>
                                    </p:anim>
                                    <p:anim by="(#ppt_w*0.50)" calcmode="lin" valueType="num">
                                      <p:cBhvr>
                                        <p:cTn id="27" dur="500" decel="50000" autoRev="1" fill="hold">
                                          <p:stCondLst>
                                            <p:cond delay="0"/>
                                          </p:stCondLst>
                                        </p:cTn>
                                        <p:tgtEl>
                                          <p:spTgt spid="46"/>
                                        </p:tgtEl>
                                        <p:attrNameLst>
                                          <p:attrName>ppt_x</p:attrName>
                                        </p:attrNameLst>
                                      </p:cBhvr>
                                    </p:anim>
                                    <p:anim from="(-#ppt_h/2)" to="(#ppt_y)" calcmode="lin" valueType="num">
                                      <p:cBhvr>
                                        <p:cTn id="28" dur="1000" fill="hold">
                                          <p:stCondLst>
                                            <p:cond delay="0"/>
                                          </p:stCondLst>
                                        </p:cTn>
                                        <p:tgtEl>
                                          <p:spTgt spid="46"/>
                                        </p:tgtEl>
                                        <p:attrNameLst>
                                          <p:attrName>ppt_y</p:attrName>
                                        </p:attrNameLst>
                                      </p:cBhvr>
                                    </p:anim>
                                    <p:animRot by="21600000">
                                      <p:cBhvr>
                                        <p:cTn id="29" dur="1000" fill="hold">
                                          <p:stCondLst>
                                            <p:cond delay="0"/>
                                          </p:stCondLst>
                                        </p:cTn>
                                        <p:tgtEl>
                                          <p:spTgt spid="46"/>
                                        </p:tgtEl>
                                        <p:attrNameLst>
                                          <p:attrName>r</p:attrName>
                                        </p:attrNameLst>
                                      </p:cBhvr>
                                    </p:animRot>
                                  </p:childTnLst>
                                </p:cTn>
                              </p:par>
                            </p:childTnLst>
                          </p:cTn>
                        </p:par>
                      </p:childTnLst>
                    </p:cTn>
                  </p:par>
                  <p:par>
                    <p:cTn id="30" fill="hold">
                      <p:stCondLst>
                        <p:cond delay="indefinite"/>
                      </p:stCondLst>
                      <p:childTnLst>
                        <p:par>
                          <p:cTn id="31" fill="hold">
                            <p:stCondLst>
                              <p:cond delay="0"/>
                            </p:stCondLst>
                            <p:childTnLst>
                              <p:par>
                                <p:cTn id="32" presetID="23" presetClass="entr" presetSubtype="32" fill="hold" grpId="0" nodeType="click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p:cTn id="34" dur="500" fill="hold"/>
                                        <p:tgtEl>
                                          <p:spTgt spid="10"/>
                                        </p:tgtEl>
                                        <p:attrNameLst>
                                          <p:attrName>ppt_w</p:attrName>
                                        </p:attrNameLst>
                                      </p:cBhvr>
                                      <p:tavLst>
                                        <p:tav tm="0">
                                          <p:val>
                                            <p:strVal val="4*#ppt_w"/>
                                          </p:val>
                                        </p:tav>
                                        <p:tav tm="100000">
                                          <p:val>
                                            <p:strVal val="#ppt_w"/>
                                          </p:val>
                                        </p:tav>
                                      </p:tavLst>
                                    </p:anim>
                                    <p:anim calcmode="lin" valueType="num">
                                      <p:cBhvr>
                                        <p:cTn id="35" dur="500" fill="hold"/>
                                        <p:tgtEl>
                                          <p:spTgt spid="10"/>
                                        </p:tgtEl>
                                        <p:attrNameLst>
                                          <p:attrName>ppt_h</p:attrName>
                                        </p:attrNameLst>
                                      </p:cBhvr>
                                      <p:tavLst>
                                        <p:tav tm="0">
                                          <p:val>
                                            <p:strVal val="4*#ppt_h"/>
                                          </p:val>
                                        </p:tav>
                                        <p:tav tm="100000">
                                          <p:val>
                                            <p:strVal val="#ppt_h"/>
                                          </p:val>
                                        </p:tav>
                                      </p:tavLst>
                                    </p:anim>
                                  </p:childTnLst>
                                </p:cTn>
                              </p:par>
                            </p:childTnLst>
                          </p:cTn>
                        </p:par>
                        <p:par>
                          <p:cTn id="36" fill="hold">
                            <p:stCondLst>
                              <p:cond delay="500"/>
                            </p:stCondLst>
                            <p:childTnLst>
                              <p:par>
                                <p:cTn id="37" presetID="12" presetClass="entr" presetSubtype="8"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500"/>
                                        <p:tgtEl>
                                          <p:spTgt spid="11"/>
                                        </p:tgtEl>
                                        <p:attrNameLst>
                                          <p:attrName>ppt_x</p:attrName>
                                        </p:attrNameLst>
                                      </p:cBhvr>
                                      <p:tavLst>
                                        <p:tav tm="0">
                                          <p:val>
                                            <p:strVal val="#ppt_x-#ppt_w*1.125000"/>
                                          </p:val>
                                        </p:tav>
                                        <p:tav tm="100000">
                                          <p:val>
                                            <p:strVal val="#ppt_x"/>
                                          </p:val>
                                        </p:tav>
                                      </p:tavLst>
                                    </p:anim>
                                    <p:animEffect transition="in" filter="wipe(right)">
                                      <p:cBhvr>
                                        <p:cTn id="40" dur="500"/>
                                        <p:tgtEl>
                                          <p:spTgt spid="11"/>
                                        </p:tgtEl>
                                      </p:cBhvr>
                                    </p:animEffect>
                                  </p:childTnLst>
                                </p:cTn>
                              </p:par>
                            </p:childTnLst>
                          </p:cTn>
                        </p:par>
                        <p:par>
                          <p:cTn id="41" fill="hold">
                            <p:stCondLst>
                              <p:cond delay="1000"/>
                            </p:stCondLst>
                            <p:childTnLst>
                              <p:par>
                                <p:cTn id="42" presetID="12" presetClass="entr" presetSubtype="8" fill="hold" grpId="0" nodeType="after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additive="base">
                                        <p:cTn id="44" dur="500"/>
                                        <p:tgtEl>
                                          <p:spTgt spid="12"/>
                                        </p:tgtEl>
                                        <p:attrNameLst>
                                          <p:attrName>ppt_x</p:attrName>
                                        </p:attrNameLst>
                                      </p:cBhvr>
                                      <p:tavLst>
                                        <p:tav tm="0">
                                          <p:val>
                                            <p:strVal val="#ppt_x-#ppt_w*1.125000"/>
                                          </p:val>
                                        </p:tav>
                                        <p:tav tm="100000">
                                          <p:val>
                                            <p:strVal val="#ppt_x"/>
                                          </p:val>
                                        </p:tav>
                                      </p:tavLst>
                                    </p:anim>
                                    <p:animEffect transition="in" filter="wipe(right)">
                                      <p:cBhvr>
                                        <p:cTn id="45" dur="500"/>
                                        <p:tgtEl>
                                          <p:spTgt spid="12"/>
                                        </p:tgtEl>
                                      </p:cBhvr>
                                    </p:animEffect>
                                  </p:childTnLst>
                                </p:cTn>
                              </p:par>
                            </p:childTnLst>
                          </p:cTn>
                        </p:par>
                        <p:par>
                          <p:cTn id="46" fill="hold">
                            <p:stCondLst>
                              <p:cond delay="1500"/>
                            </p:stCondLst>
                            <p:childTnLst>
                              <p:par>
                                <p:cTn id="47" presetID="12" presetClass="entr" presetSubtype="8"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additive="base">
                                        <p:cTn id="49" dur="500"/>
                                        <p:tgtEl>
                                          <p:spTgt spid="13"/>
                                        </p:tgtEl>
                                        <p:attrNameLst>
                                          <p:attrName>ppt_x</p:attrName>
                                        </p:attrNameLst>
                                      </p:cBhvr>
                                      <p:tavLst>
                                        <p:tav tm="0">
                                          <p:val>
                                            <p:strVal val="#ppt_x-#ppt_w*1.125000"/>
                                          </p:val>
                                        </p:tav>
                                        <p:tav tm="100000">
                                          <p:val>
                                            <p:strVal val="#ppt_x"/>
                                          </p:val>
                                        </p:tav>
                                      </p:tavLst>
                                    </p:anim>
                                    <p:animEffect transition="in" filter="wipe(right)">
                                      <p:cBhvr>
                                        <p:cTn id="50" dur="500"/>
                                        <p:tgtEl>
                                          <p:spTgt spid="13"/>
                                        </p:tgtEl>
                                      </p:cBhvr>
                                    </p:animEffect>
                                  </p:childTnLst>
                                </p:cTn>
                              </p:par>
                            </p:childTnLst>
                          </p:cTn>
                        </p:par>
                        <p:par>
                          <p:cTn id="51" fill="hold">
                            <p:stCondLst>
                              <p:cond delay="2000"/>
                            </p:stCondLst>
                            <p:childTnLst>
                              <p:par>
                                <p:cTn id="52" presetID="12" presetClass="entr" presetSubtype="8" fill="hold" grpId="0" nodeType="afterEffect">
                                  <p:stCondLst>
                                    <p:cond delay="0"/>
                                  </p:stCondLst>
                                  <p:childTnLst>
                                    <p:set>
                                      <p:cBhvr>
                                        <p:cTn id="53" dur="1" fill="hold">
                                          <p:stCondLst>
                                            <p:cond delay="0"/>
                                          </p:stCondLst>
                                        </p:cTn>
                                        <p:tgtEl>
                                          <p:spTgt spid="14"/>
                                        </p:tgtEl>
                                        <p:attrNameLst>
                                          <p:attrName>style.visibility</p:attrName>
                                        </p:attrNameLst>
                                      </p:cBhvr>
                                      <p:to>
                                        <p:strVal val="visible"/>
                                      </p:to>
                                    </p:set>
                                    <p:anim calcmode="lin" valueType="num">
                                      <p:cBhvr additive="base">
                                        <p:cTn id="54" dur="500"/>
                                        <p:tgtEl>
                                          <p:spTgt spid="14"/>
                                        </p:tgtEl>
                                        <p:attrNameLst>
                                          <p:attrName>ppt_x</p:attrName>
                                        </p:attrNameLst>
                                      </p:cBhvr>
                                      <p:tavLst>
                                        <p:tav tm="0">
                                          <p:val>
                                            <p:strVal val="#ppt_x-#ppt_w*1.125000"/>
                                          </p:val>
                                        </p:tav>
                                        <p:tav tm="100000">
                                          <p:val>
                                            <p:strVal val="#ppt_x"/>
                                          </p:val>
                                        </p:tav>
                                      </p:tavLst>
                                    </p:anim>
                                    <p:animEffect transition="in" filter="wipe(right)">
                                      <p:cBhvr>
                                        <p:cTn id="5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45" grpId="0" animBg="1"/>
      <p:bldP spid="46" grpId="0"/>
      <p:bldP spid="10" grpId="0"/>
      <p:bldP spid="11" grpId="0"/>
      <p:bldP spid="12" grpId="0"/>
      <p:bldP spid="13" grpId="0"/>
      <p:bldP spid="1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027" y="-1"/>
            <a:ext cx="12866445" cy="7232650"/>
          </a:xfrm>
          <a:prstGeom prst="rect">
            <a:avLst/>
          </a:prstGeom>
          <a:solidFill>
            <a:srgbClr val="6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15703" tIns="57852" rIns="115703" bIns="57852" rtlCol="0" anchor="ctr"/>
          <a:lstStyle/>
          <a:p>
            <a:pPr algn="ctr"/>
            <a:endParaRPr lang="bg-BG" dirty="0">
              <a:latin typeface="Arial" panose="020B0604020202020204" pitchFamily="34" charset="0"/>
              <a:ea typeface="微软雅黑" panose="020B0503020204020204" pitchFamily="34" charset="-122"/>
              <a:sym typeface="Arial" panose="020B0604020202020204" pitchFamily="34" charset="0"/>
            </a:endParaRPr>
          </a:p>
        </p:txBody>
      </p:sp>
      <p:sp>
        <p:nvSpPr>
          <p:cNvPr id="48" name="Freeform 7"/>
          <p:cNvSpPr>
            <a:spLocks noEditPoints="1"/>
          </p:cNvSpPr>
          <p:nvPr/>
        </p:nvSpPr>
        <p:spPr bwMode="auto">
          <a:xfrm>
            <a:off x="2073376" y="5019856"/>
            <a:ext cx="773144" cy="773345"/>
          </a:xfrm>
          <a:custGeom>
            <a:avLst/>
            <a:gdLst>
              <a:gd name="T0" fmla="*/ 106 w 212"/>
              <a:gd name="T1" fmla="*/ 212 h 212"/>
              <a:gd name="T2" fmla="*/ 0 w 212"/>
              <a:gd name="T3" fmla="*/ 106 h 212"/>
              <a:gd name="T4" fmla="*/ 106 w 212"/>
              <a:gd name="T5" fmla="*/ 0 h 212"/>
              <a:gd name="T6" fmla="*/ 212 w 212"/>
              <a:gd name="T7" fmla="*/ 106 h 212"/>
              <a:gd name="T8" fmla="*/ 106 w 212"/>
              <a:gd name="T9" fmla="*/ 212 h 212"/>
              <a:gd name="T10" fmla="*/ 106 w 212"/>
              <a:gd name="T11" fmla="*/ 20 h 212"/>
              <a:gd name="T12" fmla="*/ 20 w 212"/>
              <a:gd name="T13" fmla="*/ 106 h 212"/>
              <a:gd name="T14" fmla="*/ 106 w 212"/>
              <a:gd name="T15" fmla="*/ 192 h 212"/>
              <a:gd name="T16" fmla="*/ 192 w 212"/>
              <a:gd name="T17" fmla="*/ 106 h 212"/>
              <a:gd name="T18" fmla="*/ 106 w 212"/>
              <a:gd name="T19" fmla="*/ 20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2" h="212">
                <a:moveTo>
                  <a:pt x="106" y="212"/>
                </a:moveTo>
                <a:cubicBezTo>
                  <a:pt x="48" y="212"/>
                  <a:pt x="0" y="165"/>
                  <a:pt x="0" y="106"/>
                </a:cubicBezTo>
                <a:cubicBezTo>
                  <a:pt x="0" y="48"/>
                  <a:pt x="48" y="0"/>
                  <a:pt x="106" y="0"/>
                </a:cubicBezTo>
                <a:cubicBezTo>
                  <a:pt x="165" y="0"/>
                  <a:pt x="212" y="48"/>
                  <a:pt x="212" y="106"/>
                </a:cubicBezTo>
                <a:cubicBezTo>
                  <a:pt x="212" y="165"/>
                  <a:pt x="165" y="212"/>
                  <a:pt x="106" y="212"/>
                </a:cubicBezTo>
                <a:close/>
                <a:moveTo>
                  <a:pt x="106" y="20"/>
                </a:moveTo>
                <a:cubicBezTo>
                  <a:pt x="59" y="20"/>
                  <a:pt x="20" y="59"/>
                  <a:pt x="20" y="106"/>
                </a:cubicBezTo>
                <a:cubicBezTo>
                  <a:pt x="20" y="154"/>
                  <a:pt x="59" y="192"/>
                  <a:pt x="106" y="192"/>
                </a:cubicBezTo>
                <a:cubicBezTo>
                  <a:pt x="154" y="192"/>
                  <a:pt x="192" y="154"/>
                  <a:pt x="192" y="106"/>
                </a:cubicBezTo>
                <a:cubicBezTo>
                  <a:pt x="192" y="59"/>
                  <a:pt x="154" y="20"/>
                  <a:pt x="106" y="20"/>
                </a:cubicBezTo>
                <a:close/>
              </a:path>
            </a:pathLst>
          </a:custGeom>
          <a:solidFill>
            <a:schemeClr val="bg1"/>
          </a:solidFill>
          <a:ln>
            <a:noFill/>
          </a:ln>
        </p:spPr>
        <p:txBody>
          <a:bodyPr vert="horz" wrap="square" lIns="96416" tIns="48208" rIns="96416" bIns="48208" numCol="1" anchor="t" anchorCtr="0" compatLnSpc="1">
            <a:prstTxWarp prst="textNoShape">
              <a:avLst/>
            </a:prstTxWarp>
          </a:bodyPr>
          <a:lstStyle/>
          <a:p>
            <a:endParaRPr lang="id-ID"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endParaRPr>
          </a:p>
        </p:txBody>
      </p:sp>
      <p:sp>
        <p:nvSpPr>
          <p:cNvPr id="52" name="Freeform 9"/>
          <p:cNvSpPr>
            <a:spLocks noEditPoints="1"/>
          </p:cNvSpPr>
          <p:nvPr/>
        </p:nvSpPr>
        <p:spPr bwMode="auto">
          <a:xfrm>
            <a:off x="3063503" y="5031309"/>
            <a:ext cx="773144" cy="773345"/>
          </a:xfrm>
          <a:custGeom>
            <a:avLst/>
            <a:gdLst>
              <a:gd name="T0" fmla="*/ 106 w 212"/>
              <a:gd name="T1" fmla="*/ 212 h 212"/>
              <a:gd name="T2" fmla="*/ 0 w 212"/>
              <a:gd name="T3" fmla="*/ 106 h 212"/>
              <a:gd name="T4" fmla="*/ 106 w 212"/>
              <a:gd name="T5" fmla="*/ 0 h 212"/>
              <a:gd name="T6" fmla="*/ 212 w 212"/>
              <a:gd name="T7" fmla="*/ 106 h 212"/>
              <a:gd name="T8" fmla="*/ 106 w 212"/>
              <a:gd name="T9" fmla="*/ 212 h 212"/>
              <a:gd name="T10" fmla="*/ 106 w 212"/>
              <a:gd name="T11" fmla="*/ 20 h 212"/>
              <a:gd name="T12" fmla="*/ 20 w 212"/>
              <a:gd name="T13" fmla="*/ 106 h 212"/>
              <a:gd name="T14" fmla="*/ 106 w 212"/>
              <a:gd name="T15" fmla="*/ 192 h 212"/>
              <a:gd name="T16" fmla="*/ 192 w 212"/>
              <a:gd name="T17" fmla="*/ 106 h 212"/>
              <a:gd name="T18" fmla="*/ 106 w 212"/>
              <a:gd name="T19" fmla="*/ 20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2" h="212">
                <a:moveTo>
                  <a:pt x="106" y="212"/>
                </a:moveTo>
                <a:cubicBezTo>
                  <a:pt x="48" y="212"/>
                  <a:pt x="0" y="165"/>
                  <a:pt x="0" y="106"/>
                </a:cubicBezTo>
                <a:cubicBezTo>
                  <a:pt x="0" y="48"/>
                  <a:pt x="48" y="0"/>
                  <a:pt x="106" y="0"/>
                </a:cubicBezTo>
                <a:cubicBezTo>
                  <a:pt x="165" y="0"/>
                  <a:pt x="212" y="48"/>
                  <a:pt x="212" y="106"/>
                </a:cubicBezTo>
                <a:cubicBezTo>
                  <a:pt x="212" y="165"/>
                  <a:pt x="165" y="212"/>
                  <a:pt x="106" y="212"/>
                </a:cubicBezTo>
                <a:close/>
                <a:moveTo>
                  <a:pt x="106" y="20"/>
                </a:moveTo>
                <a:cubicBezTo>
                  <a:pt x="59" y="20"/>
                  <a:pt x="20" y="59"/>
                  <a:pt x="20" y="106"/>
                </a:cubicBezTo>
                <a:cubicBezTo>
                  <a:pt x="20" y="154"/>
                  <a:pt x="59" y="192"/>
                  <a:pt x="106" y="192"/>
                </a:cubicBezTo>
                <a:cubicBezTo>
                  <a:pt x="154" y="192"/>
                  <a:pt x="192" y="154"/>
                  <a:pt x="192" y="106"/>
                </a:cubicBezTo>
                <a:cubicBezTo>
                  <a:pt x="192" y="59"/>
                  <a:pt x="154" y="20"/>
                  <a:pt x="106" y="20"/>
                </a:cubicBezTo>
                <a:close/>
              </a:path>
            </a:pathLst>
          </a:custGeom>
          <a:solidFill>
            <a:schemeClr val="bg1"/>
          </a:solidFill>
          <a:ln>
            <a:noFill/>
          </a:ln>
        </p:spPr>
        <p:txBody>
          <a:bodyPr vert="horz" wrap="square" lIns="96416" tIns="48208" rIns="96416" bIns="48208" numCol="1" anchor="t" anchorCtr="0" compatLnSpc="1">
            <a:prstTxWarp prst="textNoShape">
              <a:avLst/>
            </a:prstTxWarp>
          </a:bodyPr>
          <a:lstStyle/>
          <a:p>
            <a:endParaRPr lang="id-ID"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endParaRPr>
          </a:p>
        </p:txBody>
      </p:sp>
      <p:sp>
        <p:nvSpPr>
          <p:cNvPr id="56" name="Freeform 6"/>
          <p:cNvSpPr>
            <a:spLocks noEditPoints="1"/>
          </p:cNvSpPr>
          <p:nvPr/>
        </p:nvSpPr>
        <p:spPr bwMode="auto">
          <a:xfrm>
            <a:off x="4040630" y="5044765"/>
            <a:ext cx="773144" cy="774885"/>
          </a:xfrm>
          <a:custGeom>
            <a:avLst/>
            <a:gdLst>
              <a:gd name="T0" fmla="*/ 106 w 212"/>
              <a:gd name="T1" fmla="*/ 212 h 212"/>
              <a:gd name="T2" fmla="*/ 0 w 212"/>
              <a:gd name="T3" fmla="*/ 106 h 212"/>
              <a:gd name="T4" fmla="*/ 106 w 212"/>
              <a:gd name="T5" fmla="*/ 0 h 212"/>
              <a:gd name="T6" fmla="*/ 212 w 212"/>
              <a:gd name="T7" fmla="*/ 106 h 212"/>
              <a:gd name="T8" fmla="*/ 106 w 212"/>
              <a:gd name="T9" fmla="*/ 212 h 212"/>
              <a:gd name="T10" fmla="*/ 106 w 212"/>
              <a:gd name="T11" fmla="*/ 20 h 212"/>
              <a:gd name="T12" fmla="*/ 20 w 212"/>
              <a:gd name="T13" fmla="*/ 106 h 212"/>
              <a:gd name="T14" fmla="*/ 106 w 212"/>
              <a:gd name="T15" fmla="*/ 192 h 212"/>
              <a:gd name="T16" fmla="*/ 192 w 212"/>
              <a:gd name="T17" fmla="*/ 106 h 212"/>
              <a:gd name="T18" fmla="*/ 106 w 212"/>
              <a:gd name="T19" fmla="*/ 20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2" h="212">
                <a:moveTo>
                  <a:pt x="106" y="212"/>
                </a:moveTo>
                <a:cubicBezTo>
                  <a:pt x="48" y="212"/>
                  <a:pt x="0" y="165"/>
                  <a:pt x="0" y="106"/>
                </a:cubicBezTo>
                <a:cubicBezTo>
                  <a:pt x="0" y="48"/>
                  <a:pt x="48" y="0"/>
                  <a:pt x="106" y="0"/>
                </a:cubicBezTo>
                <a:cubicBezTo>
                  <a:pt x="165" y="0"/>
                  <a:pt x="212" y="48"/>
                  <a:pt x="212" y="106"/>
                </a:cubicBezTo>
                <a:cubicBezTo>
                  <a:pt x="212" y="165"/>
                  <a:pt x="165" y="212"/>
                  <a:pt x="106" y="212"/>
                </a:cubicBezTo>
                <a:close/>
                <a:moveTo>
                  <a:pt x="106" y="20"/>
                </a:moveTo>
                <a:cubicBezTo>
                  <a:pt x="59" y="20"/>
                  <a:pt x="20" y="59"/>
                  <a:pt x="20" y="106"/>
                </a:cubicBezTo>
                <a:cubicBezTo>
                  <a:pt x="20" y="154"/>
                  <a:pt x="59" y="192"/>
                  <a:pt x="106" y="192"/>
                </a:cubicBezTo>
                <a:cubicBezTo>
                  <a:pt x="154" y="192"/>
                  <a:pt x="192" y="154"/>
                  <a:pt x="192" y="106"/>
                </a:cubicBezTo>
                <a:cubicBezTo>
                  <a:pt x="192" y="59"/>
                  <a:pt x="154" y="20"/>
                  <a:pt x="106" y="20"/>
                </a:cubicBezTo>
                <a:close/>
              </a:path>
            </a:pathLst>
          </a:custGeom>
          <a:solidFill>
            <a:schemeClr val="bg1"/>
          </a:solidFill>
          <a:ln>
            <a:noFill/>
          </a:ln>
        </p:spPr>
        <p:txBody>
          <a:bodyPr vert="horz" wrap="square" lIns="96416" tIns="48208" rIns="96416" bIns="48208" numCol="1" anchor="t" anchorCtr="0" compatLnSpc="1">
            <a:prstTxWarp prst="textNoShape">
              <a:avLst/>
            </a:prstTxWarp>
          </a:bodyPr>
          <a:lstStyle/>
          <a:p>
            <a:endParaRPr lang="id-ID"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endParaRPr>
          </a:p>
        </p:txBody>
      </p:sp>
      <p:sp>
        <p:nvSpPr>
          <p:cNvPr id="76" name="TextBox 75"/>
          <p:cNvSpPr txBox="1"/>
          <p:nvPr/>
        </p:nvSpPr>
        <p:spPr>
          <a:xfrm>
            <a:off x="1671441" y="2386881"/>
            <a:ext cx="3807608" cy="701225"/>
          </a:xfrm>
          <a:prstGeom prst="rect">
            <a:avLst/>
          </a:prstGeom>
          <a:noFill/>
        </p:spPr>
        <p:txBody>
          <a:bodyPr wrap="square" lIns="115703" tIns="57852" rIns="115703" bIns="57852" rtlCol="0">
            <a:spAutoFit/>
          </a:bodyPr>
          <a:lstStyle/>
          <a:p>
            <a:pPr algn="just"/>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Lorem Ipsum has two main statistical methodologies are used in data analysis which summarizes data.</a:t>
            </a:r>
          </a:p>
        </p:txBody>
      </p:sp>
      <p:sp>
        <p:nvSpPr>
          <p:cNvPr id="105" name="Freeform 78"/>
          <p:cNvSpPr>
            <a:spLocks noChangeArrowheads="1"/>
          </p:cNvSpPr>
          <p:nvPr/>
        </p:nvSpPr>
        <p:spPr bwMode="auto">
          <a:xfrm>
            <a:off x="4294051" y="5295038"/>
            <a:ext cx="264555" cy="259700"/>
          </a:xfrm>
          <a:custGeom>
            <a:avLst/>
            <a:gdLst>
              <a:gd name="T0" fmla="*/ 212 w 479"/>
              <a:gd name="T1" fmla="*/ 169 h 471"/>
              <a:gd name="T2" fmla="*/ 212 w 479"/>
              <a:gd name="T3" fmla="*/ 169 h 471"/>
              <a:gd name="T4" fmla="*/ 185 w 479"/>
              <a:gd name="T5" fmla="*/ 142 h 471"/>
              <a:gd name="T6" fmla="*/ 177 w 479"/>
              <a:gd name="T7" fmla="*/ 142 h 471"/>
              <a:gd name="T8" fmla="*/ 168 w 479"/>
              <a:gd name="T9" fmla="*/ 160 h 471"/>
              <a:gd name="T10" fmla="*/ 168 w 479"/>
              <a:gd name="T11" fmla="*/ 187 h 471"/>
              <a:gd name="T12" fmla="*/ 194 w 479"/>
              <a:gd name="T13" fmla="*/ 213 h 471"/>
              <a:gd name="T14" fmla="*/ 203 w 479"/>
              <a:gd name="T15" fmla="*/ 213 h 471"/>
              <a:gd name="T16" fmla="*/ 212 w 479"/>
              <a:gd name="T17" fmla="*/ 169 h 471"/>
              <a:gd name="T18" fmla="*/ 238 w 479"/>
              <a:gd name="T19" fmla="*/ 0 h 471"/>
              <a:gd name="T20" fmla="*/ 238 w 479"/>
              <a:gd name="T21" fmla="*/ 0 h 471"/>
              <a:gd name="T22" fmla="*/ 0 w 479"/>
              <a:gd name="T23" fmla="*/ 231 h 471"/>
              <a:gd name="T24" fmla="*/ 238 w 479"/>
              <a:gd name="T25" fmla="*/ 470 h 471"/>
              <a:gd name="T26" fmla="*/ 478 w 479"/>
              <a:gd name="T27" fmla="*/ 231 h 471"/>
              <a:gd name="T28" fmla="*/ 238 w 479"/>
              <a:gd name="T29" fmla="*/ 0 h 471"/>
              <a:gd name="T30" fmla="*/ 221 w 479"/>
              <a:gd name="T31" fmla="*/ 338 h 471"/>
              <a:gd name="T32" fmla="*/ 221 w 479"/>
              <a:gd name="T33" fmla="*/ 338 h 471"/>
              <a:gd name="T34" fmla="*/ 185 w 479"/>
              <a:gd name="T35" fmla="*/ 346 h 471"/>
              <a:gd name="T36" fmla="*/ 185 w 479"/>
              <a:gd name="T37" fmla="*/ 346 h 471"/>
              <a:gd name="T38" fmla="*/ 185 w 479"/>
              <a:gd name="T39" fmla="*/ 346 h 471"/>
              <a:gd name="T40" fmla="*/ 124 w 479"/>
              <a:gd name="T41" fmla="*/ 301 h 471"/>
              <a:gd name="T42" fmla="*/ 194 w 479"/>
              <a:gd name="T43" fmla="*/ 248 h 471"/>
              <a:gd name="T44" fmla="*/ 194 w 479"/>
              <a:gd name="T45" fmla="*/ 248 h 471"/>
              <a:gd name="T46" fmla="*/ 185 w 479"/>
              <a:gd name="T47" fmla="*/ 231 h 471"/>
              <a:gd name="T48" fmla="*/ 185 w 479"/>
              <a:gd name="T49" fmla="*/ 231 h 471"/>
              <a:gd name="T50" fmla="*/ 159 w 479"/>
              <a:gd name="T51" fmla="*/ 222 h 471"/>
              <a:gd name="T52" fmla="*/ 141 w 479"/>
              <a:gd name="T53" fmla="*/ 178 h 471"/>
              <a:gd name="T54" fmla="*/ 194 w 479"/>
              <a:gd name="T55" fmla="*/ 125 h 471"/>
              <a:gd name="T56" fmla="*/ 256 w 479"/>
              <a:gd name="T57" fmla="*/ 125 h 471"/>
              <a:gd name="T58" fmla="*/ 256 w 479"/>
              <a:gd name="T59" fmla="*/ 125 h 471"/>
              <a:gd name="T60" fmla="*/ 238 w 479"/>
              <a:gd name="T61" fmla="*/ 134 h 471"/>
              <a:gd name="T62" fmla="*/ 221 w 479"/>
              <a:gd name="T63" fmla="*/ 134 h 471"/>
              <a:gd name="T64" fmla="*/ 238 w 479"/>
              <a:gd name="T65" fmla="*/ 178 h 471"/>
              <a:gd name="T66" fmla="*/ 230 w 479"/>
              <a:gd name="T67" fmla="*/ 213 h 471"/>
              <a:gd name="T68" fmla="*/ 212 w 479"/>
              <a:gd name="T69" fmla="*/ 231 h 471"/>
              <a:gd name="T70" fmla="*/ 230 w 479"/>
              <a:gd name="T71" fmla="*/ 240 h 471"/>
              <a:gd name="T72" fmla="*/ 256 w 479"/>
              <a:gd name="T73" fmla="*/ 284 h 471"/>
              <a:gd name="T74" fmla="*/ 221 w 479"/>
              <a:gd name="T75" fmla="*/ 338 h 471"/>
              <a:gd name="T76" fmla="*/ 354 w 479"/>
              <a:gd name="T77" fmla="*/ 231 h 471"/>
              <a:gd name="T78" fmla="*/ 354 w 479"/>
              <a:gd name="T79" fmla="*/ 231 h 471"/>
              <a:gd name="T80" fmla="*/ 310 w 479"/>
              <a:gd name="T81" fmla="*/ 231 h 471"/>
              <a:gd name="T82" fmla="*/ 310 w 479"/>
              <a:gd name="T83" fmla="*/ 275 h 471"/>
              <a:gd name="T84" fmla="*/ 291 w 479"/>
              <a:gd name="T85" fmla="*/ 275 h 471"/>
              <a:gd name="T86" fmla="*/ 291 w 479"/>
              <a:gd name="T87" fmla="*/ 231 h 471"/>
              <a:gd name="T88" fmla="*/ 256 w 479"/>
              <a:gd name="T89" fmla="*/ 231 h 471"/>
              <a:gd name="T90" fmla="*/ 256 w 479"/>
              <a:gd name="T91" fmla="*/ 213 h 471"/>
              <a:gd name="T92" fmla="*/ 291 w 479"/>
              <a:gd name="T93" fmla="*/ 213 h 471"/>
              <a:gd name="T94" fmla="*/ 291 w 479"/>
              <a:gd name="T95" fmla="*/ 169 h 471"/>
              <a:gd name="T96" fmla="*/ 310 w 479"/>
              <a:gd name="T97" fmla="*/ 169 h 471"/>
              <a:gd name="T98" fmla="*/ 310 w 479"/>
              <a:gd name="T99" fmla="*/ 213 h 471"/>
              <a:gd name="T100" fmla="*/ 354 w 479"/>
              <a:gd name="T101" fmla="*/ 213 h 471"/>
              <a:gd name="T102" fmla="*/ 354 w 479"/>
              <a:gd name="T103" fmla="*/ 231 h 471"/>
              <a:gd name="T104" fmla="*/ 194 w 479"/>
              <a:gd name="T105" fmla="*/ 266 h 471"/>
              <a:gd name="T106" fmla="*/ 194 w 479"/>
              <a:gd name="T107" fmla="*/ 266 h 471"/>
              <a:gd name="T108" fmla="*/ 194 w 479"/>
              <a:gd name="T109" fmla="*/ 266 h 471"/>
              <a:gd name="T110" fmla="*/ 159 w 479"/>
              <a:gd name="T111" fmla="*/ 275 h 471"/>
              <a:gd name="T112" fmla="*/ 150 w 479"/>
              <a:gd name="T113" fmla="*/ 301 h 471"/>
              <a:gd name="T114" fmla="*/ 194 w 479"/>
              <a:gd name="T115" fmla="*/ 328 h 471"/>
              <a:gd name="T116" fmla="*/ 230 w 479"/>
              <a:gd name="T117" fmla="*/ 293 h 471"/>
              <a:gd name="T118" fmla="*/ 194 w 479"/>
              <a:gd name="T119" fmla="*/ 266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9" h="471">
                <a:moveTo>
                  <a:pt x="212" y="169"/>
                </a:moveTo>
                <a:lnTo>
                  <a:pt x="212" y="169"/>
                </a:lnTo>
                <a:cubicBezTo>
                  <a:pt x="212" y="142"/>
                  <a:pt x="203" y="142"/>
                  <a:pt x="185" y="142"/>
                </a:cubicBezTo>
                <a:cubicBezTo>
                  <a:pt x="185" y="142"/>
                  <a:pt x="185" y="142"/>
                  <a:pt x="177" y="142"/>
                </a:cubicBezTo>
                <a:cubicBezTo>
                  <a:pt x="177" y="142"/>
                  <a:pt x="168" y="151"/>
                  <a:pt x="168" y="160"/>
                </a:cubicBezTo>
                <a:cubicBezTo>
                  <a:pt x="159" y="160"/>
                  <a:pt x="159" y="169"/>
                  <a:pt x="168" y="187"/>
                </a:cubicBezTo>
                <a:cubicBezTo>
                  <a:pt x="168" y="195"/>
                  <a:pt x="185" y="213"/>
                  <a:pt x="194" y="213"/>
                </a:cubicBezTo>
                <a:cubicBezTo>
                  <a:pt x="194" y="213"/>
                  <a:pt x="194" y="213"/>
                  <a:pt x="203" y="213"/>
                </a:cubicBezTo>
                <a:cubicBezTo>
                  <a:pt x="212" y="204"/>
                  <a:pt x="221" y="187"/>
                  <a:pt x="212" y="169"/>
                </a:cubicBezTo>
                <a:close/>
                <a:moveTo>
                  <a:pt x="238" y="0"/>
                </a:moveTo>
                <a:lnTo>
                  <a:pt x="238" y="0"/>
                </a:lnTo>
                <a:cubicBezTo>
                  <a:pt x="106" y="0"/>
                  <a:pt x="0" y="107"/>
                  <a:pt x="0" y="231"/>
                </a:cubicBezTo>
                <a:cubicBezTo>
                  <a:pt x="0" y="363"/>
                  <a:pt x="106" y="470"/>
                  <a:pt x="238" y="470"/>
                </a:cubicBezTo>
                <a:cubicBezTo>
                  <a:pt x="372" y="470"/>
                  <a:pt x="478" y="363"/>
                  <a:pt x="478" y="231"/>
                </a:cubicBezTo>
                <a:cubicBezTo>
                  <a:pt x="478" y="107"/>
                  <a:pt x="372" y="0"/>
                  <a:pt x="238" y="0"/>
                </a:cubicBezTo>
                <a:close/>
                <a:moveTo>
                  <a:pt x="221" y="338"/>
                </a:moveTo>
                <a:lnTo>
                  <a:pt x="221" y="338"/>
                </a:lnTo>
                <a:cubicBezTo>
                  <a:pt x="212" y="346"/>
                  <a:pt x="194" y="346"/>
                  <a:pt x="185" y="346"/>
                </a:cubicBezTo>
                <a:lnTo>
                  <a:pt x="185" y="346"/>
                </a:lnTo>
                <a:lnTo>
                  <a:pt x="185" y="346"/>
                </a:lnTo>
                <a:cubicBezTo>
                  <a:pt x="177" y="346"/>
                  <a:pt x="124" y="346"/>
                  <a:pt x="124" y="301"/>
                </a:cubicBezTo>
                <a:cubicBezTo>
                  <a:pt x="124" y="257"/>
                  <a:pt x="177" y="248"/>
                  <a:pt x="194" y="248"/>
                </a:cubicBezTo>
                <a:lnTo>
                  <a:pt x="194" y="248"/>
                </a:lnTo>
                <a:cubicBezTo>
                  <a:pt x="185" y="240"/>
                  <a:pt x="185" y="231"/>
                  <a:pt x="185" y="231"/>
                </a:cubicBezTo>
                <a:lnTo>
                  <a:pt x="185" y="231"/>
                </a:lnTo>
                <a:cubicBezTo>
                  <a:pt x="177" y="231"/>
                  <a:pt x="168" y="222"/>
                  <a:pt x="159" y="222"/>
                </a:cubicBezTo>
                <a:cubicBezTo>
                  <a:pt x="141" y="213"/>
                  <a:pt x="141" y="195"/>
                  <a:pt x="141" y="178"/>
                </a:cubicBezTo>
                <a:cubicBezTo>
                  <a:pt x="141" y="125"/>
                  <a:pt x="194" y="125"/>
                  <a:pt x="194" y="125"/>
                </a:cubicBezTo>
                <a:cubicBezTo>
                  <a:pt x="256" y="125"/>
                  <a:pt x="256" y="125"/>
                  <a:pt x="256" y="125"/>
                </a:cubicBezTo>
                <a:lnTo>
                  <a:pt x="256" y="125"/>
                </a:lnTo>
                <a:cubicBezTo>
                  <a:pt x="256" y="134"/>
                  <a:pt x="238" y="134"/>
                  <a:pt x="238" y="134"/>
                </a:cubicBezTo>
                <a:cubicBezTo>
                  <a:pt x="230" y="134"/>
                  <a:pt x="230" y="134"/>
                  <a:pt x="221" y="134"/>
                </a:cubicBezTo>
                <a:cubicBezTo>
                  <a:pt x="238" y="142"/>
                  <a:pt x="238" y="160"/>
                  <a:pt x="238" y="178"/>
                </a:cubicBezTo>
                <a:cubicBezTo>
                  <a:pt x="238" y="195"/>
                  <a:pt x="230" y="204"/>
                  <a:pt x="230" y="213"/>
                </a:cubicBezTo>
                <a:cubicBezTo>
                  <a:pt x="221" y="222"/>
                  <a:pt x="212" y="222"/>
                  <a:pt x="212" y="231"/>
                </a:cubicBezTo>
                <a:cubicBezTo>
                  <a:pt x="212" y="231"/>
                  <a:pt x="221" y="240"/>
                  <a:pt x="230" y="240"/>
                </a:cubicBezTo>
                <a:cubicBezTo>
                  <a:pt x="238" y="248"/>
                  <a:pt x="256" y="266"/>
                  <a:pt x="256" y="284"/>
                </a:cubicBezTo>
                <a:cubicBezTo>
                  <a:pt x="256" y="310"/>
                  <a:pt x="247" y="328"/>
                  <a:pt x="221" y="338"/>
                </a:cubicBezTo>
                <a:close/>
                <a:moveTo>
                  <a:pt x="354" y="231"/>
                </a:moveTo>
                <a:lnTo>
                  <a:pt x="354" y="231"/>
                </a:lnTo>
                <a:cubicBezTo>
                  <a:pt x="310" y="231"/>
                  <a:pt x="310" y="231"/>
                  <a:pt x="310" y="231"/>
                </a:cubicBezTo>
                <a:cubicBezTo>
                  <a:pt x="310" y="275"/>
                  <a:pt x="310" y="275"/>
                  <a:pt x="310" y="275"/>
                </a:cubicBezTo>
                <a:cubicBezTo>
                  <a:pt x="291" y="275"/>
                  <a:pt x="291" y="275"/>
                  <a:pt x="291" y="275"/>
                </a:cubicBezTo>
                <a:cubicBezTo>
                  <a:pt x="291" y="231"/>
                  <a:pt x="291" y="231"/>
                  <a:pt x="291" y="231"/>
                </a:cubicBezTo>
                <a:cubicBezTo>
                  <a:pt x="256" y="231"/>
                  <a:pt x="256" y="231"/>
                  <a:pt x="256" y="231"/>
                </a:cubicBezTo>
                <a:cubicBezTo>
                  <a:pt x="256" y="213"/>
                  <a:pt x="256" y="213"/>
                  <a:pt x="256" y="213"/>
                </a:cubicBezTo>
                <a:cubicBezTo>
                  <a:pt x="291" y="213"/>
                  <a:pt x="291" y="213"/>
                  <a:pt x="291" y="213"/>
                </a:cubicBezTo>
                <a:cubicBezTo>
                  <a:pt x="291" y="169"/>
                  <a:pt x="291" y="169"/>
                  <a:pt x="291" y="169"/>
                </a:cubicBezTo>
                <a:cubicBezTo>
                  <a:pt x="310" y="169"/>
                  <a:pt x="310" y="169"/>
                  <a:pt x="310" y="169"/>
                </a:cubicBezTo>
                <a:cubicBezTo>
                  <a:pt x="310" y="213"/>
                  <a:pt x="310" y="213"/>
                  <a:pt x="310" y="213"/>
                </a:cubicBezTo>
                <a:cubicBezTo>
                  <a:pt x="354" y="213"/>
                  <a:pt x="354" y="213"/>
                  <a:pt x="354" y="213"/>
                </a:cubicBezTo>
                <a:lnTo>
                  <a:pt x="354" y="231"/>
                </a:lnTo>
                <a:close/>
                <a:moveTo>
                  <a:pt x="194" y="266"/>
                </a:moveTo>
                <a:lnTo>
                  <a:pt x="194" y="266"/>
                </a:lnTo>
                <a:lnTo>
                  <a:pt x="194" y="266"/>
                </a:lnTo>
                <a:cubicBezTo>
                  <a:pt x="177" y="266"/>
                  <a:pt x="168" y="266"/>
                  <a:pt x="159" y="275"/>
                </a:cubicBezTo>
                <a:cubicBezTo>
                  <a:pt x="159" y="284"/>
                  <a:pt x="150" y="293"/>
                  <a:pt x="150" y="301"/>
                </a:cubicBezTo>
                <a:cubicBezTo>
                  <a:pt x="150" y="319"/>
                  <a:pt x="168" y="328"/>
                  <a:pt x="194" y="328"/>
                </a:cubicBezTo>
                <a:cubicBezTo>
                  <a:pt x="221" y="319"/>
                  <a:pt x="230" y="310"/>
                  <a:pt x="230" y="293"/>
                </a:cubicBezTo>
                <a:cubicBezTo>
                  <a:pt x="230" y="275"/>
                  <a:pt x="212" y="266"/>
                  <a:pt x="194" y="266"/>
                </a:cubicBezTo>
                <a:close/>
              </a:path>
            </a:pathLst>
          </a:custGeom>
          <a:solidFill>
            <a:schemeClr val="bg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06" name="Freeform 79"/>
          <p:cNvSpPr>
            <a:spLocks noChangeArrowheads="1"/>
          </p:cNvSpPr>
          <p:nvPr/>
        </p:nvSpPr>
        <p:spPr bwMode="auto">
          <a:xfrm>
            <a:off x="3320874" y="5283491"/>
            <a:ext cx="264556" cy="259700"/>
          </a:xfrm>
          <a:custGeom>
            <a:avLst/>
            <a:gdLst>
              <a:gd name="T0" fmla="*/ 240 w 479"/>
              <a:gd name="T1" fmla="*/ 0 h 471"/>
              <a:gd name="T2" fmla="*/ 240 w 479"/>
              <a:gd name="T3" fmla="*/ 0 h 471"/>
              <a:gd name="T4" fmla="*/ 0 w 479"/>
              <a:gd name="T5" fmla="*/ 231 h 471"/>
              <a:gd name="T6" fmla="*/ 240 w 479"/>
              <a:gd name="T7" fmla="*/ 470 h 471"/>
              <a:gd name="T8" fmla="*/ 478 w 479"/>
              <a:gd name="T9" fmla="*/ 231 h 471"/>
              <a:gd name="T10" fmla="*/ 240 w 479"/>
              <a:gd name="T11" fmla="*/ 0 h 471"/>
              <a:gd name="T12" fmla="*/ 293 w 479"/>
              <a:gd name="T13" fmla="*/ 160 h 471"/>
              <a:gd name="T14" fmla="*/ 293 w 479"/>
              <a:gd name="T15" fmla="*/ 160 h 471"/>
              <a:gd name="T16" fmla="*/ 257 w 479"/>
              <a:gd name="T17" fmla="*/ 160 h 471"/>
              <a:gd name="T18" fmla="*/ 249 w 479"/>
              <a:gd name="T19" fmla="*/ 178 h 471"/>
              <a:gd name="T20" fmla="*/ 249 w 479"/>
              <a:gd name="T21" fmla="*/ 195 h 471"/>
              <a:gd name="T22" fmla="*/ 293 w 479"/>
              <a:gd name="T23" fmla="*/ 195 h 471"/>
              <a:gd name="T24" fmla="*/ 293 w 479"/>
              <a:gd name="T25" fmla="*/ 240 h 471"/>
              <a:gd name="T26" fmla="*/ 249 w 479"/>
              <a:gd name="T27" fmla="*/ 240 h 471"/>
              <a:gd name="T28" fmla="*/ 249 w 479"/>
              <a:gd name="T29" fmla="*/ 346 h 471"/>
              <a:gd name="T30" fmla="*/ 213 w 479"/>
              <a:gd name="T31" fmla="*/ 346 h 471"/>
              <a:gd name="T32" fmla="*/ 213 w 479"/>
              <a:gd name="T33" fmla="*/ 240 h 471"/>
              <a:gd name="T34" fmla="*/ 169 w 479"/>
              <a:gd name="T35" fmla="*/ 240 h 471"/>
              <a:gd name="T36" fmla="*/ 169 w 479"/>
              <a:gd name="T37" fmla="*/ 195 h 471"/>
              <a:gd name="T38" fmla="*/ 213 w 479"/>
              <a:gd name="T39" fmla="*/ 195 h 471"/>
              <a:gd name="T40" fmla="*/ 213 w 479"/>
              <a:gd name="T41" fmla="*/ 178 h 471"/>
              <a:gd name="T42" fmla="*/ 257 w 479"/>
              <a:gd name="T43" fmla="*/ 125 h 471"/>
              <a:gd name="T44" fmla="*/ 293 w 479"/>
              <a:gd name="T45" fmla="*/ 125 h 471"/>
              <a:gd name="T46" fmla="*/ 293 w 479"/>
              <a:gd name="T47" fmla="*/ 160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79" h="471">
                <a:moveTo>
                  <a:pt x="240" y="0"/>
                </a:moveTo>
                <a:lnTo>
                  <a:pt x="240" y="0"/>
                </a:lnTo>
                <a:cubicBezTo>
                  <a:pt x="106" y="0"/>
                  <a:pt x="0" y="107"/>
                  <a:pt x="0" y="231"/>
                </a:cubicBezTo>
                <a:cubicBezTo>
                  <a:pt x="0" y="363"/>
                  <a:pt x="106" y="470"/>
                  <a:pt x="240" y="470"/>
                </a:cubicBezTo>
                <a:cubicBezTo>
                  <a:pt x="372" y="470"/>
                  <a:pt x="478" y="363"/>
                  <a:pt x="478" y="231"/>
                </a:cubicBezTo>
                <a:cubicBezTo>
                  <a:pt x="478" y="107"/>
                  <a:pt x="372" y="0"/>
                  <a:pt x="240" y="0"/>
                </a:cubicBezTo>
                <a:close/>
                <a:moveTo>
                  <a:pt x="293" y="160"/>
                </a:moveTo>
                <a:lnTo>
                  <a:pt x="293" y="160"/>
                </a:lnTo>
                <a:cubicBezTo>
                  <a:pt x="257" y="160"/>
                  <a:pt x="257" y="160"/>
                  <a:pt x="257" y="160"/>
                </a:cubicBezTo>
                <a:cubicBezTo>
                  <a:pt x="257" y="160"/>
                  <a:pt x="249" y="169"/>
                  <a:pt x="249" y="178"/>
                </a:cubicBezTo>
                <a:cubicBezTo>
                  <a:pt x="249" y="195"/>
                  <a:pt x="249" y="195"/>
                  <a:pt x="249" y="195"/>
                </a:cubicBezTo>
                <a:cubicBezTo>
                  <a:pt x="293" y="195"/>
                  <a:pt x="293" y="195"/>
                  <a:pt x="293" y="195"/>
                </a:cubicBezTo>
                <a:cubicBezTo>
                  <a:pt x="293" y="240"/>
                  <a:pt x="293" y="240"/>
                  <a:pt x="293" y="240"/>
                </a:cubicBezTo>
                <a:cubicBezTo>
                  <a:pt x="249" y="240"/>
                  <a:pt x="249" y="240"/>
                  <a:pt x="249" y="240"/>
                </a:cubicBezTo>
                <a:cubicBezTo>
                  <a:pt x="249" y="346"/>
                  <a:pt x="249" y="346"/>
                  <a:pt x="249" y="346"/>
                </a:cubicBezTo>
                <a:cubicBezTo>
                  <a:pt x="213" y="346"/>
                  <a:pt x="213" y="346"/>
                  <a:pt x="213" y="346"/>
                </a:cubicBezTo>
                <a:cubicBezTo>
                  <a:pt x="213" y="240"/>
                  <a:pt x="213" y="240"/>
                  <a:pt x="213" y="240"/>
                </a:cubicBezTo>
                <a:cubicBezTo>
                  <a:pt x="169" y="240"/>
                  <a:pt x="169" y="240"/>
                  <a:pt x="169" y="240"/>
                </a:cubicBezTo>
                <a:cubicBezTo>
                  <a:pt x="169" y="195"/>
                  <a:pt x="169" y="195"/>
                  <a:pt x="169" y="195"/>
                </a:cubicBezTo>
                <a:cubicBezTo>
                  <a:pt x="213" y="195"/>
                  <a:pt x="213" y="195"/>
                  <a:pt x="213" y="195"/>
                </a:cubicBezTo>
                <a:cubicBezTo>
                  <a:pt x="213" y="178"/>
                  <a:pt x="213" y="178"/>
                  <a:pt x="213" y="178"/>
                </a:cubicBezTo>
                <a:cubicBezTo>
                  <a:pt x="213" y="151"/>
                  <a:pt x="230" y="125"/>
                  <a:pt x="257" y="125"/>
                </a:cubicBezTo>
                <a:cubicBezTo>
                  <a:pt x="293" y="125"/>
                  <a:pt x="293" y="125"/>
                  <a:pt x="293" y="125"/>
                </a:cubicBezTo>
                <a:lnTo>
                  <a:pt x="293" y="160"/>
                </a:lnTo>
                <a:close/>
              </a:path>
            </a:pathLst>
          </a:custGeom>
          <a:solidFill>
            <a:schemeClr val="bg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07" name="Freeform 86"/>
          <p:cNvSpPr>
            <a:spLocks noChangeArrowheads="1"/>
          </p:cNvSpPr>
          <p:nvPr/>
        </p:nvSpPr>
        <p:spPr bwMode="auto">
          <a:xfrm>
            <a:off x="2335287" y="5271101"/>
            <a:ext cx="264555" cy="259700"/>
          </a:xfrm>
          <a:custGeom>
            <a:avLst/>
            <a:gdLst>
              <a:gd name="T0" fmla="*/ 239 w 480"/>
              <a:gd name="T1" fmla="*/ 0 h 471"/>
              <a:gd name="T2" fmla="*/ 239 w 480"/>
              <a:gd name="T3" fmla="*/ 0 h 471"/>
              <a:gd name="T4" fmla="*/ 0 w 480"/>
              <a:gd name="T5" fmla="*/ 231 h 471"/>
              <a:gd name="T6" fmla="*/ 239 w 480"/>
              <a:gd name="T7" fmla="*/ 470 h 471"/>
              <a:gd name="T8" fmla="*/ 479 w 480"/>
              <a:gd name="T9" fmla="*/ 231 h 471"/>
              <a:gd name="T10" fmla="*/ 239 w 480"/>
              <a:gd name="T11" fmla="*/ 0 h 471"/>
              <a:gd name="T12" fmla="*/ 337 w 480"/>
              <a:gd name="T13" fmla="*/ 195 h 471"/>
              <a:gd name="T14" fmla="*/ 337 w 480"/>
              <a:gd name="T15" fmla="*/ 195 h 471"/>
              <a:gd name="T16" fmla="*/ 337 w 480"/>
              <a:gd name="T17" fmla="*/ 195 h 471"/>
              <a:gd name="T18" fmla="*/ 204 w 480"/>
              <a:gd name="T19" fmla="*/ 328 h 471"/>
              <a:gd name="T20" fmla="*/ 133 w 480"/>
              <a:gd name="T21" fmla="*/ 310 h 471"/>
              <a:gd name="T22" fmla="*/ 142 w 480"/>
              <a:gd name="T23" fmla="*/ 310 h 471"/>
              <a:gd name="T24" fmla="*/ 204 w 480"/>
              <a:gd name="T25" fmla="*/ 293 h 471"/>
              <a:gd name="T26" fmla="*/ 160 w 480"/>
              <a:gd name="T27" fmla="*/ 257 h 471"/>
              <a:gd name="T28" fmla="*/ 169 w 480"/>
              <a:gd name="T29" fmla="*/ 257 h 471"/>
              <a:gd name="T30" fmla="*/ 178 w 480"/>
              <a:gd name="T31" fmla="*/ 257 h 471"/>
              <a:gd name="T32" fmla="*/ 142 w 480"/>
              <a:gd name="T33" fmla="*/ 213 h 471"/>
              <a:gd name="T34" fmla="*/ 142 w 480"/>
              <a:gd name="T35" fmla="*/ 213 h 471"/>
              <a:gd name="T36" fmla="*/ 160 w 480"/>
              <a:gd name="T37" fmla="*/ 213 h 471"/>
              <a:gd name="T38" fmla="*/ 142 w 480"/>
              <a:gd name="T39" fmla="*/ 178 h 471"/>
              <a:gd name="T40" fmla="*/ 151 w 480"/>
              <a:gd name="T41" fmla="*/ 151 h 471"/>
              <a:gd name="T42" fmla="*/ 239 w 480"/>
              <a:gd name="T43" fmla="*/ 204 h 471"/>
              <a:gd name="T44" fmla="*/ 239 w 480"/>
              <a:gd name="T45" fmla="*/ 195 h 471"/>
              <a:gd name="T46" fmla="*/ 292 w 480"/>
              <a:gd name="T47" fmla="*/ 142 h 471"/>
              <a:gd name="T48" fmla="*/ 319 w 480"/>
              <a:gd name="T49" fmla="*/ 160 h 471"/>
              <a:gd name="T50" fmla="*/ 355 w 480"/>
              <a:gd name="T51" fmla="*/ 151 h 471"/>
              <a:gd name="T52" fmla="*/ 337 w 480"/>
              <a:gd name="T53" fmla="*/ 178 h 471"/>
              <a:gd name="T54" fmla="*/ 364 w 480"/>
              <a:gd name="T55" fmla="*/ 169 h 471"/>
              <a:gd name="T56" fmla="*/ 337 w 480"/>
              <a:gd name="T57" fmla="*/ 195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80" h="471">
                <a:moveTo>
                  <a:pt x="239" y="0"/>
                </a:moveTo>
                <a:lnTo>
                  <a:pt x="239" y="0"/>
                </a:lnTo>
                <a:cubicBezTo>
                  <a:pt x="107" y="0"/>
                  <a:pt x="0" y="107"/>
                  <a:pt x="0" y="231"/>
                </a:cubicBezTo>
                <a:cubicBezTo>
                  <a:pt x="0" y="363"/>
                  <a:pt x="107" y="470"/>
                  <a:pt x="239" y="470"/>
                </a:cubicBezTo>
                <a:cubicBezTo>
                  <a:pt x="372" y="470"/>
                  <a:pt x="479" y="363"/>
                  <a:pt x="479" y="231"/>
                </a:cubicBezTo>
                <a:cubicBezTo>
                  <a:pt x="479" y="107"/>
                  <a:pt x="372" y="0"/>
                  <a:pt x="239" y="0"/>
                </a:cubicBezTo>
                <a:close/>
                <a:moveTo>
                  <a:pt x="337" y="195"/>
                </a:moveTo>
                <a:lnTo>
                  <a:pt x="337" y="195"/>
                </a:lnTo>
                <a:lnTo>
                  <a:pt x="337" y="195"/>
                </a:lnTo>
                <a:cubicBezTo>
                  <a:pt x="337" y="257"/>
                  <a:pt x="292" y="328"/>
                  <a:pt x="204" y="328"/>
                </a:cubicBezTo>
                <a:cubicBezTo>
                  <a:pt x="178" y="328"/>
                  <a:pt x="151" y="319"/>
                  <a:pt x="133" y="310"/>
                </a:cubicBezTo>
                <a:lnTo>
                  <a:pt x="142" y="310"/>
                </a:lnTo>
                <a:cubicBezTo>
                  <a:pt x="160" y="310"/>
                  <a:pt x="186" y="301"/>
                  <a:pt x="204" y="293"/>
                </a:cubicBezTo>
                <a:cubicBezTo>
                  <a:pt x="178" y="293"/>
                  <a:pt x="160" y="275"/>
                  <a:pt x="160" y="257"/>
                </a:cubicBezTo>
                <a:cubicBezTo>
                  <a:pt x="160" y="257"/>
                  <a:pt x="160" y="257"/>
                  <a:pt x="169" y="257"/>
                </a:cubicBezTo>
                <a:lnTo>
                  <a:pt x="178" y="257"/>
                </a:lnTo>
                <a:cubicBezTo>
                  <a:pt x="160" y="248"/>
                  <a:pt x="142" y="231"/>
                  <a:pt x="142" y="213"/>
                </a:cubicBezTo>
                <a:lnTo>
                  <a:pt x="142" y="213"/>
                </a:lnTo>
                <a:cubicBezTo>
                  <a:pt x="142" y="213"/>
                  <a:pt x="151" y="213"/>
                  <a:pt x="160" y="213"/>
                </a:cubicBezTo>
                <a:cubicBezTo>
                  <a:pt x="151" y="204"/>
                  <a:pt x="142" y="195"/>
                  <a:pt x="142" y="178"/>
                </a:cubicBezTo>
                <a:cubicBezTo>
                  <a:pt x="142" y="169"/>
                  <a:pt x="142" y="160"/>
                  <a:pt x="151" y="151"/>
                </a:cubicBezTo>
                <a:cubicBezTo>
                  <a:pt x="169" y="178"/>
                  <a:pt x="204" y="204"/>
                  <a:pt x="239" y="204"/>
                </a:cubicBezTo>
                <a:cubicBezTo>
                  <a:pt x="239" y="195"/>
                  <a:pt x="239" y="195"/>
                  <a:pt x="239" y="195"/>
                </a:cubicBezTo>
                <a:cubicBezTo>
                  <a:pt x="239" y="169"/>
                  <a:pt x="266" y="142"/>
                  <a:pt x="292" y="142"/>
                </a:cubicBezTo>
                <a:cubicBezTo>
                  <a:pt x="301" y="142"/>
                  <a:pt x="319" y="151"/>
                  <a:pt x="319" y="160"/>
                </a:cubicBezTo>
                <a:cubicBezTo>
                  <a:pt x="337" y="160"/>
                  <a:pt x="346" y="151"/>
                  <a:pt x="355" y="151"/>
                </a:cubicBezTo>
                <a:cubicBezTo>
                  <a:pt x="346" y="160"/>
                  <a:pt x="346" y="169"/>
                  <a:pt x="337" y="178"/>
                </a:cubicBezTo>
                <a:cubicBezTo>
                  <a:pt x="346" y="178"/>
                  <a:pt x="355" y="169"/>
                  <a:pt x="364" y="169"/>
                </a:cubicBezTo>
                <a:cubicBezTo>
                  <a:pt x="355" y="178"/>
                  <a:pt x="346" y="187"/>
                  <a:pt x="337" y="195"/>
                </a:cubicBezTo>
                <a:close/>
              </a:path>
            </a:pathLst>
          </a:custGeom>
          <a:solidFill>
            <a:schemeClr val="bg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3" name="Round Same Side Corner Rectangle 32"/>
          <p:cNvSpPr/>
          <p:nvPr/>
        </p:nvSpPr>
        <p:spPr>
          <a:xfrm rot="10800000" flipH="1">
            <a:off x="1680540" y="2444240"/>
            <a:ext cx="57845" cy="481750"/>
          </a:xfrm>
          <a:prstGeom prst="round2SameRect">
            <a:avLst>
              <a:gd name="adj1" fmla="val 50000"/>
              <a:gd name="adj2"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15703" tIns="57852" rIns="115703" bIns="57852" rtlCol="0" anchor="ctr"/>
          <a:lstStyle/>
          <a:p>
            <a:pPr algn="ctr"/>
            <a:endParaRPr lang="bg-BG" dirty="0">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5"/>
          <p:cNvSpPr>
            <a:spLocks/>
          </p:cNvSpPr>
          <p:nvPr/>
        </p:nvSpPr>
        <p:spPr bwMode="auto">
          <a:xfrm>
            <a:off x="7073099" y="3443441"/>
            <a:ext cx="2116131" cy="2118761"/>
          </a:xfrm>
          <a:custGeom>
            <a:avLst/>
            <a:gdLst>
              <a:gd name="T0" fmla="*/ 646 w 861"/>
              <a:gd name="T1" fmla="*/ 430 h 861"/>
              <a:gd name="T2" fmla="*/ 430 w 861"/>
              <a:gd name="T3" fmla="*/ 645 h 861"/>
              <a:gd name="T4" fmla="*/ 215 w 861"/>
              <a:gd name="T5" fmla="*/ 430 h 861"/>
              <a:gd name="T6" fmla="*/ 430 w 861"/>
              <a:gd name="T7" fmla="*/ 215 h 861"/>
              <a:gd name="T8" fmla="*/ 488 w 861"/>
              <a:gd name="T9" fmla="*/ 223 h 861"/>
              <a:gd name="T10" fmla="*/ 418 w 861"/>
              <a:gd name="T11" fmla="*/ 0 h 861"/>
              <a:gd name="T12" fmla="*/ 0 w 861"/>
              <a:gd name="T13" fmla="*/ 430 h 861"/>
              <a:gd name="T14" fmla="*/ 430 w 861"/>
              <a:gd name="T15" fmla="*/ 861 h 861"/>
              <a:gd name="T16" fmla="*/ 861 w 861"/>
              <a:gd name="T17" fmla="*/ 430 h 861"/>
              <a:gd name="T18" fmla="*/ 742 w 861"/>
              <a:gd name="T19" fmla="*/ 133 h 861"/>
              <a:gd name="T20" fmla="*/ 590 w 861"/>
              <a:gd name="T21" fmla="*/ 286 h 861"/>
              <a:gd name="T22" fmla="*/ 646 w 861"/>
              <a:gd name="T23" fmla="*/ 430 h 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61" h="861">
                <a:moveTo>
                  <a:pt x="646" y="430"/>
                </a:moveTo>
                <a:cubicBezTo>
                  <a:pt x="646" y="549"/>
                  <a:pt x="549" y="645"/>
                  <a:pt x="430" y="645"/>
                </a:cubicBezTo>
                <a:cubicBezTo>
                  <a:pt x="311" y="645"/>
                  <a:pt x="215" y="549"/>
                  <a:pt x="215" y="430"/>
                </a:cubicBezTo>
                <a:cubicBezTo>
                  <a:pt x="215" y="311"/>
                  <a:pt x="311" y="215"/>
                  <a:pt x="430" y="215"/>
                </a:cubicBezTo>
                <a:cubicBezTo>
                  <a:pt x="450" y="215"/>
                  <a:pt x="470" y="218"/>
                  <a:pt x="488" y="223"/>
                </a:cubicBezTo>
                <a:cubicBezTo>
                  <a:pt x="447" y="156"/>
                  <a:pt x="422" y="80"/>
                  <a:pt x="418" y="0"/>
                </a:cubicBezTo>
                <a:cubicBezTo>
                  <a:pt x="186" y="6"/>
                  <a:pt x="0" y="196"/>
                  <a:pt x="0" y="430"/>
                </a:cubicBezTo>
                <a:cubicBezTo>
                  <a:pt x="0" y="668"/>
                  <a:pt x="192" y="861"/>
                  <a:pt x="430" y="861"/>
                </a:cubicBezTo>
                <a:cubicBezTo>
                  <a:pt x="668" y="861"/>
                  <a:pt x="861" y="668"/>
                  <a:pt x="861" y="430"/>
                </a:cubicBezTo>
                <a:cubicBezTo>
                  <a:pt x="861" y="315"/>
                  <a:pt x="816" y="211"/>
                  <a:pt x="742" y="133"/>
                </a:cubicBezTo>
                <a:cubicBezTo>
                  <a:pt x="590" y="286"/>
                  <a:pt x="590" y="286"/>
                  <a:pt x="590" y="286"/>
                </a:cubicBezTo>
                <a:cubicBezTo>
                  <a:pt x="625" y="325"/>
                  <a:pt x="646" y="375"/>
                  <a:pt x="646" y="430"/>
                </a:cubicBezTo>
                <a:close/>
              </a:path>
            </a:pathLst>
          </a:custGeom>
          <a:solidFill>
            <a:schemeClr val="accent2"/>
          </a:solidFill>
          <a:ln>
            <a:noFill/>
          </a:ln>
        </p:spPr>
        <p:txBody>
          <a:bodyPr vert="horz" wrap="square" lIns="96440" tIns="48220" rIns="96440" bIns="48220" numCol="1" anchor="t" anchorCtr="0" compatLnSpc="1">
            <a:prstTxWarp prst="textNoShape">
              <a:avLst/>
            </a:prstTxWarp>
          </a:bodyPr>
          <a:lstStyle/>
          <a:p>
            <a:endParaRPr lang="id-ID" dirty="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Freeform 6"/>
          <p:cNvSpPr>
            <a:spLocks/>
          </p:cNvSpPr>
          <p:nvPr/>
        </p:nvSpPr>
        <p:spPr bwMode="auto">
          <a:xfrm>
            <a:off x="8198170" y="2319728"/>
            <a:ext cx="2116131" cy="1845472"/>
          </a:xfrm>
          <a:custGeom>
            <a:avLst/>
            <a:gdLst>
              <a:gd name="T0" fmla="*/ 739 w 861"/>
              <a:gd name="T1" fmla="*/ 731 h 750"/>
              <a:gd name="T2" fmla="*/ 739 w 861"/>
              <a:gd name="T3" fmla="*/ 730 h 750"/>
              <a:gd name="T4" fmla="*/ 861 w 861"/>
              <a:gd name="T5" fmla="*/ 431 h 750"/>
              <a:gd name="T6" fmla="*/ 430 w 861"/>
              <a:gd name="T7" fmla="*/ 0 h 750"/>
              <a:gd name="T8" fmla="*/ 0 w 861"/>
              <a:gd name="T9" fmla="*/ 431 h 750"/>
              <a:gd name="T10" fmla="*/ 120 w 861"/>
              <a:gd name="T11" fmla="*/ 729 h 750"/>
              <a:gd name="T12" fmla="*/ 120 w 861"/>
              <a:gd name="T13" fmla="*/ 730 h 750"/>
              <a:gd name="T14" fmla="*/ 132 w 861"/>
              <a:gd name="T15" fmla="*/ 742 h 750"/>
              <a:gd name="T16" fmla="*/ 284 w 861"/>
              <a:gd name="T17" fmla="*/ 589 h 750"/>
              <a:gd name="T18" fmla="*/ 278 w 861"/>
              <a:gd name="T19" fmla="*/ 583 h 750"/>
              <a:gd name="T20" fmla="*/ 277 w 861"/>
              <a:gd name="T21" fmla="*/ 582 h 750"/>
              <a:gd name="T22" fmla="*/ 215 w 861"/>
              <a:gd name="T23" fmla="*/ 431 h 750"/>
              <a:gd name="T24" fmla="*/ 430 w 861"/>
              <a:gd name="T25" fmla="*/ 215 h 750"/>
              <a:gd name="T26" fmla="*/ 645 w 861"/>
              <a:gd name="T27" fmla="*/ 431 h 750"/>
              <a:gd name="T28" fmla="*/ 584 w 861"/>
              <a:gd name="T29" fmla="*/ 581 h 750"/>
              <a:gd name="T30" fmla="*/ 584 w 861"/>
              <a:gd name="T31" fmla="*/ 581 h 750"/>
              <a:gd name="T32" fmla="*/ 584 w 861"/>
              <a:gd name="T33" fmla="*/ 581 h 750"/>
              <a:gd name="T34" fmla="*/ 563 w 861"/>
              <a:gd name="T35" fmla="*/ 603 h 750"/>
              <a:gd name="T36" fmla="*/ 721 w 861"/>
              <a:gd name="T37" fmla="*/ 750 h 750"/>
              <a:gd name="T38" fmla="*/ 739 w 861"/>
              <a:gd name="T39" fmla="*/ 731 h 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61" h="750">
                <a:moveTo>
                  <a:pt x="739" y="731"/>
                </a:moveTo>
                <a:cubicBezTo>
                  <a:pt x="739" y="730"/>
                  <a:pt x="739" y="730"/>
                  <a:pt x="739" y="730"/>
                </a:cubicBezTo>
                <a:cubicBezTo>
                  <a:pt x="814" y="653"/>
                  <a:pt x="861" y="547"/>
                  <a:pt x="861" y="431"/>
                </a:cubicBezTo>
                <a:cubicBezTo>
                  <a:pt x="861" y="193"/>
                  <a:pt x="668" y="0"/>
                  <a:pt x="430" y="0"/>
                </a:cubicBezTo>
                <a:cubicBezTo>
                  <a:pt x="192" y="0"/>
                  <a:pt x="0" y="193"/>
                  <a:pt x="0" y="431"/>
                </a:cubicBezTo>
                <a:cubicBezTo>
                  <a:pt x="0" y="547"/>
                  <a:pt x="45" y="652"/>
                  <a:pt x="120" y="729"/>
                </a:cubicBezTo>
                <a:cubicBezTo>
                  <a:pt x="120" y="730"/>
                  <a:pt x="120" y="730"/>
                  <a:pt x="120" y="730"/>
                </a:cubicBezTo>
                <a:cubicBezTo>
                  <a:pt x="124" y="734"/>
                  <a:pt x="128" y="738"/>
                  <a:pt x="132" y="742"/>
                </a:cubicBezTo>
                <a:cubicBezTo>
                  <a:pt x="284" y="589"/>
                  <a:pt x="284" y="589"/>
                  <a:pt x="284" y="589"/>
                </a:cubicBezTo>
                <a:cubicBezTo>
                  <a:pt x="282" y="587"/>
                  <a:pt x="280" y="585"/>
                  <a:pt x="278" y="583"/>
                </a:cubicBezTo>
                <a:cubicBezTo>
                  <a:pt x="277" y="582"/>
                  <a:pt x="277" y="582"/>
                  <a:pt x="277" y="582"/>
                </a:cubicBezTo>
                <a:cubicBezTo>
                  <a:pt x="239" y="543"/>
                  <a:pt x="215" y="490"/>
                  <a:pt x="215" y="431"/>
                </a:cubicBezTo>
                <a:cubicBezTo>
                  <a:pt x="215" y="312"/>
                  <a:pt x="311" y="215"/>
                  <a:pt x="430" y="215"/>
                </a:cubicBezTo>
                <a:cubicBezTo>
                  <a:pt x="549" y="215"/>
                  <a:pt x="645" y="312"/>
                  <a:pt x="645" y="431"/>
                </a:cubicBezTo>
                <a:cubicBezTo>
                  <a:pt x="645" y="489"/>
                  <a:pt x="622" y="542"/>
                  <a:pt x="584" y="581"/>
                </a:cubicBezTo>
                <a:cubicBezTo>
                  <a:pt x="584" y="581"/>
                  <a:pt x="584" y="581"/>
                  <a:pt x="584" y="581"/>
                </a:cubicBezTo>
                <a:cubicBezTo>
                  <a:pt x="584" y="581"/>
                  <a:pt x="584" y="581"/>
                  <a:pt x="584" y="581"/>
                </a:cubicBezTo>
                <a:cubicBezTo>
                  <a:pt x="577" y="588"/>
                  <a:pt x="570" y="596"/>
                  <a:pt x="563" y="603"/>
                </a:cubicBezTo>
                <a:cubicBezTo>
                  <a:pt x="721" y="750"/>
                  <a:pt x="721" y="750"/>
                  <a:pt x="721" y="750"/>
                </a:cubicBezTo>
                <a:cubicBezTo>
                  <a:pt x="727" y="743"/>
                  <a:pt x="733" y="737"/>
                  <a:pt x="739" y="731"/>
                </a:cubicBezTo>
                <a:close/>
              </a:path>
            </a:pathLst>
          </a:custGeom>
          <a:solidFill>
            <a:schemeClr val="accent3"/>
          </a:solidFill>
          <a:ln>
            <a:noFill/>
          </a:ln>
        </p:spPr>
        <p:txBody>
          <a:bodyPr vert="horz" wrap="square" lIns="96440" tIns="48220" rIns="96440" bIns="48220"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37" name="Freeform 7"/>
          <p:cNvSpPr>
            <a:spLocks/>
          </p:cNvSpPr>
          <p:nvPr/>
        </p:nvSpPr>
        <p:spPr bwMode="auto">
          <a:xfrm>
            <a:off x="9321164" y="3443441"/>
            <a:ext cx="2119247" cy="2118761"/>
          </a:xfrm>
          <a:custGeom>
            <a:avLst/>
            <a:gdLst>
              <a:gd name="T0" fmla="*/ 443 w 862"/>
              <a:gd name="T1" fmla="*/ 0 h 861"/>
              <a:gd name="T2" fmla="*/ 373 w 862"/>
              <a:gd name="T3" fmla="*/ 223 h 861"/>
              <a:gd name="T4" fmla="*/ 431 w 862"/>
              <a:gd name="T5" fmla="*/ 215 h 861"/>
              <a:gd name="T6" fmla="*/ 646 w 862"/>
              <a:gd name="T7" fmla="*/ 430 h 861"/>
              <a:gd name="T8" fmla="*/ 431 w 862"/>
              <a:gd name="T9" fmla="*/ 645 h 861"/>
              <a:gd name="T10" fmla="*/ 216 w 862"/>
              <a:gd name="T11" fmla="*/ 430 h 861"/>
              <a:gd name="T12" fmla="*/ 264 w 862"/>
              <a:gd name="T13" fmla="*/ 294 h 861"/>
              <a:gd name="T14" fmla="*/ 106 w 862"/>
              <a:gd name="T15" fmla="*/ 147 h 861"/>
              <a:gd name="T16" fmla="*/ 0 w 862"/>
              <a:gd name="T17" fmla="*/ 430 h 861"/>
              <a:gd name="T18" fmla="*/ 431 w 862"/>
              <a:gd name="T19" fmla="*/ 861 h 861"/>
              <a:gd name="T20" fmla="*/ 862 w 862"/>
              <a:gd name="T21" fmla="*/ 430 h 861"/>
              <a:gd name="T22" fmla="*/ 443 w 862"/>
              <a:gd name="T23" fmla="*/ 0 h 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62" h="861">
                <a:moveTo>
                  <a:pt x="443" y="0"/>
                </a:moveTo>
                <a:cubicBezTo>
                  <a:pt x="439" y="80"/>
                  <a:pt x="415" y="156"/>
                  <a:pt x="373" y="223"/>
                </a:cubicBezTo>
                <a:cubicBezTo>
                  <a:pt x="391" y="218"/>
                  <a:pt x="411" y="215"/>
                  <a:pt x="431" y="215"/>
                </a:cubicBezTo>
                <a:cubicBezTo>
                  <a:pt x="550" y="215"/>
                  <a:pt x="646" y="311"/>
                  <a:pt x="646" y="430"/>
                </a:cubicBezTo>
                <a:cubicBezTo>
                  <a:pt x="646" y="549"/>
                  <a:pt x="550" y="645"/>
                  <a:pt x="431" y="645"/>
                </a:cubicBezTo>
                <a:cubicBezTo>
                  <a:pt x="312" y="645"/>
                  <a:pt x="216" y="549"/>
                  <a:pt x="216" y="430"/>
                </a:cubicBezTo>
                <a:cubicBezTo>
                  <a:pt x="216" y="378"/>
                  <a:pt x="234" y="331"/>
                  <a:pt x="264" y="294"/>
                </a:cubicBezTo>
                <a:cubicBezTo>
                  <a:pt x="106" y="147"/>
                  <a:pt x="106" y="147"/>
                  <a:pt x="106" y="147"/>
                </a:cubicBezTo>
                <a:cubicBezTo>
                  <a:pt x="40" y="223"/>
                  <a:pt x="0" y="322"/>
                  <a:pt x="0" y="430"/>
                </a:cubicBezTo>
                <a:cubicBezTo>
                  <a:pt x="0" y="668"/>
                  <a:pt x="193" y="861"/>
                  <a:pt x="431" y="861"/>
                </a:cubicBezTo>
                <a:cubicBezTo>
                  <a:pt x="669" y="861"/>
                  <a:pt x="862" y="668"/>
                  <a:pt x="862" y="430"/>
                </a:cubicBezTo>
                <a:cubicBezTo>
                  <a:pt x="862" y="196"/>
                  <a:pt x="675" y="6"/>
                  <a:pt x="443" y="0"/>
                </a:cubicBezTo>
                <a:close/>
              </a:path>
            </a:pathLst>
          </a:custGeom>
          <a:solidFill>
            <a:schemeClr val="accent4"/>
          </a:solidFill>
          <a:ln>
            <a:noFill/>
          </a:ln>
        </p:spPr>
        <p:txBody>
          <a:bodyPr vert="horz" wrap="square" lIns="96440" tIns="48220" rIns="96440" bIns="48220"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38" name="TextBox 37"/>
          <p:cNvSpPr txBox="1"/>
          <p:nvPr/>
        </p:nvSpPr>
        <p:spPr>
          <a:xfrm>
            <a:off x="8966147" y="2296231"/>
            <a:ext cx="646810" cy="584310"/>
          </a:xfrm>
          <a:prstGeom prst="rect">
            <a:avLst/>
          </a:prstGeom>
          <a:noFill/>
        </p:spPr>
        <p:txBody>
          <a:bodyPr wrap="none" lIns="96440" tIns="48220" rIns="96440" bIns="48220" rtlCol="0">
            <a:spAutoFit/>
          </a:bodyPr>
          <a:lstStyle/>
          <a:p>
            <a:r>
              <a:rPr lang="id-ID" sz="3164" b="1" dirty="0">
                <a:solidFill>
                  <a:schemeClr val="bg1"/>
                </a:solidFill>
                <a:latin typeface="Arial" panose="020B0604020202020204" pitchFamily="34" charset="0"/>
                <a:ea typeface="微软雅黑" panose="020B0503020204020204" pitchFamily="34" charset="-122"/>
                <a:cs typeface="Lato Regular"/>
                <a:sym typeface="Arial" panose="020B0604020202020204" pitchFamily="34" charset="0"/>
              </a:rPr>
              <a:t>01</a:t>
            </a:r>
          </a:p>
        </p:txBody>
      </p:sp>
      <p:sp>
        <p:nvSpPr>
          <p:cNvPr id="39" name="TextBox 38"/>
          <p:cNvSpPr txBox="1"/>
          <p:nvPr/>
        </p:nvSpPr>
        <p:spPr>
          <a:xfrm>
            <a:off x="7781357" y="4965568"/>
            <a:ext cx="646810" cy="584310"/>
          </a:xfrm>
          <a:prstGeom prst="rect">
            <a:avLst/>
          </a:prstGeom>
          <a:noFill/>
        </p:spPr>
        <p:txBody>
          <a:bodyPr wrap="none" lIns="96440" tIns="48220" rIns="96440" bIns="48220" rtlCol="0">
            <a:spAutoFit/>
          </a:bodyPr>
          <a:lstStyle/>
          <a:p>
            <a:r>
              <a:rPr lang="id-ID" sz="3164" b="1" dirty="0">
                <a:solidFill>
                  <a:schemeClr val="bg1"/>
                </a:solidFill>
                <a:latin typeface="Arial" panose="020B0604020202020204" pitchFamily="34" charset="0"/>
                <a:ea typeface="微软雅黑" panose="020B0503020204020204" pitchFamily="34" charset="-122"/>
                <a:cs typeface="Lato Regular"/>
                <a:sym typeface="Arial" panose="020B0604020202020204" pitchFamily="34" charset="0"/>
              </a:rPr>
              <a:t>02</a:t>
            </a:r>
          </a:p>
        </p:txBody>
      </p:sp>
      <p:sp>
        <p:nvSpPr>
          <p:cNvPr id="40" name="TextBox 39"/>
          <p:cNvSpPr txBox="1"/>
          <p:nvPr/>
        </p:nvSpPr>
        <p:spPr>
          <a:xfrm>
            <a:off x="10077974" y="4965568"/>
            <a:ext cx="646810" cy="584310"/>
          </a:xfrm>
          <a:prstGeom prst="rect">
            <a:avLst/>
          </a:prstGeom>
          <a:noFill/>
        </p:spPr>
        <p:txBody>
          <a:bodyPr wrap="none" lIns="96440" tIns="48220" rIns="96440" bIns="48220" rtlCol="0">
            <a:spAutoFit/>
          </a:bodyPr>
          <a:lstStyle/>
          <a:p>
            <a:r>
              <a:rPr lang="id-ID" sz="3164" b="1" dirty="0">
                <a:solidFill>
                  <a:schemeClr val="bg1"/>
                </a:solidFill>
                <a:latin typeface="Arial" panose="020B0604020202020204" pitchFamily="34" charset="0"/>
                <a:ea typeface="微软雅黑" panose="020B0503020204020204" pitchFamily="34" charset="-122"/>
                <a:cs typeface="Lato Regular"/>
                <a:sym typeface="Arial" panose="020B0604020202020204" pitchFamily="34" charset="0"/>
              </a:rPr>
              <a:t>03</a:t>
            </a:r>
          </a:p>
        </p:txBody>
      </p:sp>
      <p:sp>
        <p:nvSpPr>
          <p:cNvPr id="75" name="TextBox 74"/>
          <p:cNvSpPr txBox="1"/>
          <p:nvPr/>
        </p:nvSpPr>
        <p:spPr>
          <a:xfrm>
            <a:off x="1730967" y="2138413"/>
            <a:ext cx="4752705" cy="351956"/>
          </a:xfrm>
          <a:prstGeom prst="rect">
            <a:avLst/>
          </a:prstGeom>
          <a:noFill/>
        </p:spPr>
        <p:txBody>
          <a:bodyPr wrap="square" rtlCol="0">
            <a:spAutoFit/>
          </a:bodyPr>
          <a:lstStyle/>
          <a:p>
            <a:r>
              <a:rPr lang="id-ID" sz="1687" b="1" dirty="0">
                <a:solidFill>
                  <a:schemeClr val="bg1"/>
                </a:solidFill>
                <a:latin typeface="Arial" panose="020B0604020202020204" pitchFamily="34" charset="0"/>
                <a:ea typeface="微软雅黑" panose="020B0503020204020204" pitchFamily="34" charset="-122"/>
                <a:cs typeface="Lato Regular"/>
                <a:sym typeface="Arial" panose="020B0604020202020204" pitchFamily="34" charset="0"/>
              </a:rPr>
              <a:t>Marketing Research</a:t>
            </a:r>
          </a:p>
        </p:txBody>
      </p:sp>
      <p:sp>
        <p:nvSpPr>
          <p:cNvPr id="80" name="TextBox 79"/>
          <p:cNvSpPr txBox="1"/>
          <p:nvPr/>
        </p:nvSpPr>
        <p:spPr>
          <a:xfrm>
            <a:off x="1669877" y="3299078"/>
            <a:ext cx="3807608" cy="701225"/>
          </a:xfrm>
          <a:prstGeom prst="rect">
            <a:avLst/>
          </a:prstGeom>
          <a:noFill/>
        </p:spPr>
        <p:txBody>
          <a:bodyPr wrap="square" lIns="115703" tIns="57852" rIns="115703" bIns="57852" rtlCol="0">
            <a:spAutoFit/>
          </a:bodyPr>
          <a:lstStyle/>
          <a:p>
            <a:pPr algn="just"/>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Lorem Ipsum has two main statistical methodologies are used in data analysis which summarizes data.</a:t>
            </a:r>
          </a:p>
        </p:txBody>
      </p:sp>
      <p:sp>
        <p:nvSpPr>
          <p:cNvPr id="84" name="Round Same Side Corner Rectangle 83"/>
          <p:cNvSpPr/>
          <p:nvPr/>
        </p:nvSpPr>
        <p:spPr>
          <a:xfrm rot="10800000" flipH="1">
            <a:off x="1678976" y="3356437"/>
            <a:ext cx="57845" cy="481750"/>
          </a:xfrm>
          <a:prstGeom prst="round2SameRect">
            <a:avLst>
              <a:gd name="adj1" fmla="val 50000"/>
              <a:gd name="adj2"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15703" tIns="57852" rIns="115703" bIns="57852" rtlCol="0" anchor="ctr"/>
          <a:lstStyle/>
          <a:p>
            <a:pPr algn="ctr"/>
            <a:endParaRPr lang="bg-BG" dirty="0">
              <a:latin typeface="Arial" panose="020B0604020202020204" pitchFamily="34" charset="0"/>
              <a:ea typeface="微软雅黑" panose="020B0503020204020204" pitchFamily="34" charset="-122"/>
              <a:sym typeface="Arial" panose="020B0604020202020204" pitchFamily="34" charset="0"/>
            </a:endParaRPr>
          </a:p>
        </p:txBody>
      </p:sp>
      <p:sp>
        <p:nvSpPr>
          <p:cNvPr id="85" name="TextBox 84"/>
          <p:cNvSpPr txBox="1"/>
          <p:nvPr/>
        </p:nvSpPr>
        <p:spPr>
          <a:xfrm>
            <a:off x="1729403" y="3050609"/>
            <a:ext cx="4752705" cy="351956"/>
          </a:xfrm>
          <a:prstGeom prst="rect">
            <a:avLst/>
          </a:prstGeom>
          <a:noFill/>
        </p:spPr>
        <p:txBody>
          <a:bodyPr wrap="square" rtlCol="0">
            <a:spAutoFit/>
          </a:bodyPr>
          <a:lstStyle/>
          <a:p>
            <a:r>
              <a:rPr lang="id-ID" sz="1687" b="1" dirty="0">
                <a:solidFill>
                  <a:schemeClr val="bg1"/>
                </a:solidFill>
                <a:latin typeface="Arial" panose="020B0604020202020204" pitchFamily="34" charset="0"/>
                <a:ea typeface="微软雅黑" panose="020B0503020204020204" pitchFamily="34" charset="-122"/>
                <a:cs typeface="Lato Regular"/>
                <a:sym typeface="Arial" panose="020B0604020202020204" pitchFamily="34" charset="0"/>
              </a:rPr>
              <a:t>Content Media</a:t>
            </a:r>
          </a:p>
        </p:txBody>
      </p:sp>
      <p:sp>
        <p:nvSpPr>
          <p:cNvPr id="86" name="TextBox 85"/>
          <p:cNvSpPr txBox="1"/>
          <p:nvPr/>
        </p:nvSpPr>
        <p:spPr>
          <a:xfrm>
            <a:off x="1669877" y="4223943"/>
            <a:ext cx="3807608" cy="701225"/>
          </a:xfrm>
          <a:prstGeom prst="rect">
            <a:avLst/>
          </a:prstGeom>
          <a:noFill/>
        </p:spPr>
        <p:txBody>
          <a:bodyPr wrap="square" lIns="115703" tIns="57852" rIns="115703" bIns="57852" rtlCol="0">
            <a:spAutoFit/>
          </a:bodyPr>
          <a:lstStyle/>
          <a:p>
            <a:pPr algn="just"/>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Lorem Ipsum has two main statistical methodologies are used in data analysis which summarizes data.</a:t>
            </a:r>
          </a:p>
        </p:txBody>
      </p:sp>
      <p:sp>
        <p:nvSpPr>
          <p:cNvPr id="87" name="Round Same Side Corner Rectangle 86"/>
          <p:cNvSpPr/>
          <p:nvPr/>
        </p:nvSpPr>
        <p:spPr>
          <a:xfrm rot="10800000" flipH="1">
            <a:off x="1678976" y="4281302"/>
            <a:ext cx="57845" cy="481750"/>
          </a:xfrm>
          <a:prstGeom prst="round2SameRect">
            <a:avLst>
              <a:gd name="adj1" fmla="val 50000"/>
              <a:gd name="adj2"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15703" tIns="57852" rIns="115703" bIns="57852" rtlCol="0" anchor="ctr"/>
          <a:lstStyle/>
          <a:p>
            <a:pPr algn="ctr"/>
            <a:endParaRPr lang="bg-BG" dirty="0">
              <a:latin typeface="Arial" panose="020B0604020202020204" pitchFamily="34" charset="0"/>
              <a:ea typeface="微软雅黑" panose="020B0503020204020204" pitchFamily="34" charset="-122"/>
              <a:sym typeface="Arial" panose="020B0604020202020204" pitchFamily="34" charset="0"/>
            </a:endParaRPr>
          </a:p>
        </p:txBody>
      </p:sp>
      <p:sp>
        <p:nvSpPr>
          <p:cNvPr id="88" name="TextBox 87"/>
          <p:cNvSpPr txBox="1"/>
          <p:nvPr/>
        </p:nvSpPr>
        <p:spPr>
          <a:xfrm>
            <a:off x="1729403" y="3975475"/>
            <a:ext cx="4752705" cy="351956"/>
          </a:xfrm>
          <a:prstGeom prst="rect">
            <a:avLst/>
          </a:prstGeom>
          <a:noFill/>
        </p:spPr>
        <p:txBody>
          <a:bodyPr wrap="square" rtlCol="0">
            <a:spAutoFit/>
          </a:bodyPr>
          <a:lstStyle/>
          <a:p>
            <a:r>
              <a:rPr lang="id-ID" sz="1687" b="1" dirty="0">
                <a:solidFill>
                  <a:schemeClr val="bg1"/>
                </a:solidFill>
                <a:latin typeface="Arial" panose="020B0604020202020204" pitchFamily="34" charset="0"/>
                <a:ea typeface="微软雅黑" panose="020B0503020204020204" pitchFamily="34" charset="-122"/>
                <a:cs typeface="Lato Regular"/>
                <a:sym typeface="Arial" panose="020B0604020202020204" pitchFamily="34" charset="0"/>
              </a:rPr>
              <a:t>Google Ads</a:t>
            </a:r>
          </a:p>
        </p:txBody>
      </p:sp>
      <p:grpSp>
        <p:nvGrpSpPr>
          <p:cNvPr id="81" name="Group 80"/>
          <p:cNvGrpSpPr/>
          <p:nvPr/>
        </p:nvGrpSpPr>
        <p:grpSpPr>
          <a:xfrm>
            <a:off x="10229874" y="4356514"/>
            <a:ext cx="362034" cy="361318"/>
            <a:chOff x="4241800" y="3695700"/>
            <a:chExt cx="709613" cy="708025"/>
          </a:xfrm>
          <a:solidFill>
            <a:schemeClr val="bg1"/>
          </a:solidFill>
        </p:grpSpPr>
        <p:sp>
          <p:nvSpPr>
            <p:cNvPr id="82" name="Freeform 12"/>
            <p:cNvSpPr>
              <a:spLocks noEditPoints="1"/>
            </p:cNvSpPr>
            <p:nvPr/>
          </p:nvSpPr>
          <p:spPr bwMode="auto">
            <a:xfrm>
              <a:off x="4241800" y="3695700"/>
              <a:ext cx="709613" cy="708025"/>
            </a:xfrm>
            <a:custGeom>
              <a:avLst/>
              <a:gdLst>
                <a:gd name="T0" fmla="*/ 454 w 1188"/>
                <a:gd name="T1" fmla="*/ 908 h 1187"/>
                <a:gd name="T2" fmla="*/ 454 w 1188"/>
                <a:gd name="T3" fmla="*/ 908 h 1187"/>
                <a:gd name="T4" fmla="*/ 698 w 1188"/>
                <a:gd name="T5" fmla="*/ 837 h 1187"/>
                <a:gd name="T6" fmla="*/ 723 w 1188"/>
                <a:gd name="T7" fmla="*/ 861 h 1187"/>
                <a:gd name="T8" fmla="*/ 694 w 1188"/>
                <a:gd name="T9" fmla="*/ 890 h 1187"/>
                <a:gd name="T10" fmla="*/ 950 w 1188"/>
                <a:gd name="T11" fmla="*/ 1147 h 1187"/>
                <a:gd name="T12" fmla="*/ 1049 w 1188"/>
                <a:gd name="T13" fmla="*/ 1187 h 1187"/>
                <a:gd name="T14" fmla="*/ 1147 w 1188"/>
                <a:gd name="T15" fmla="*/ 1147 h 1187"/>
                <a:gd name="T16" fmla="*/ 1188 w 1188"/>
                <a:gd name="T17" fmla="*/ 1048 h 1187"/>
                <a:gd name="T18" fmla="*/ 1147 w 1188"/>
                <a:gd name="T19" fmla="*/ 950 h 1187"/>
                <a:gd name="T20" fmla="*/ 890 w 1188"/>
                <a:gd name="T21" fmla="*/ 693 h 1187"/>
                <a:gd name="T22" fmla="*/ 861 w 1188"/>
                <a:gd name="T23" fmla="*/ 722 h 1187"/>
                <a:gd name="T24" fmla="*/ 837 w 1188"/>
                <a:gd name="T25" fmla="*/ 698 h 1187"/>
                <a:gd name="T26" fmla="*/ 907 w 1188"/>
                <a:gd name="T27" fmla="*/ 422 h 1187"/>
                <a:gd name="T28" fmla="*/ 775 w 1188"/>
                <a:gd name="T29" fmla="*/ 133 h 1187"/>
                <a:gd name="T30" fmla="*/ 454 w 1188"/>
                <a:gd name="T31" fmla="*/ 0 h 1187"/>
                <a:gd name="T32" fmla="*/ 133 w 1188"/>
                <a:gd name="T33" fmla="*/ 133 h 1187"/>
                <a:gd name="T34" fmla="*/ 0 w 1188"/>
                <a:gd name="T35" fmla="*/ 454 h 1187"/>
                <a:gd name="T36" fmla="*/ 133 w 1188"/>
                <a:gd name="T37" fmla="*/ 775 h 1187"/>
                <a:gd name="T38" fmla="*/ 454 w 1188"/>
                <a:gd name="T39" fmla="*/ 908 h 1187"/>
                <a:gd name="T40" fmla="*/ 1116 w 1188"/>
                <a:gd name="T41" fmla="*/ 1048 h 1187"/>
                <a:gd name="T42" fmla="*/ 1096 w 1188"/>
                <a:gd name="T43" fmla="*/ 1096 h 1187"/>
                <a:gd name="T44" fmla="*/ 1049 w 1188"/>
                <a:gd name="T45" fmla="*/ 1115 h 1187"/>
                <a:gd name="T46" fmla="*/ 1001 w 1188"/>
                <a:gd name="T47" fmla="*/ 1096 h 1187"/>
                <a:gd name="T48" fmla="*/ 802 w 1188"/>
                <a:gd name="T49" fmla="*/ 897 h 1187"/>
                <a:gd name="T50" fmla="*/ 897 w 1188"/>
                <a:gd name="T51" fmla="*/ 802 h 1187"/>
                <a:gd name="T52" fmla="*/ 1096 w 1188"/>
                <a:gd name="T53" fmla="*/ 1001 h 1187"/>
                <a:gd name="T54" fmla="*/ 1116 w 1188"/>
                <a:gd name="T55" fmla="*/ 1048 h 1187"/>
                <a:gd name="T56" fmla="*/ 774 w 1188"/>
                <a:gd name="T57" fmla="*/ 810 h 1187"/>
                <a:gd name="T58" fmla="*/ 756 w 1188"/>
                <a:gd name="T59" fmla="*/ 793 h 1187"/>
                <a:gd name="T60" fmla="*/ 756 w 1188"/>
                <a:gd name="T61" fmla="*/ 793 h 1187"/>
                <a:gd name="T62" fmla="*/ 765 w 1188"/>
                <a:gd name="T63" fmla="*/ 785 h 1187"/>
                <a:gd name="T64" fmla="*/ 767 w 1188"/>
                <a:gd name="T65" fmla="*/ 783 h 1187"/>
                <a:gd name="T66" fmla="*/ 775 w 1188"/>
                <a:gd name="T67" fmla="*/ 775 h 1187"/>
                <a:gd name="T68" fmla="*/ 784 w 1188"/>
                <a:gd name="T69" fmla="*/ 766 h 1187"/>
                <a:gd name="T70" fmla="*/ 785 w 1188"/>
                <a:gd name="T71" fmla="*/ 765 h 1187"/>
                <a:gd name="T72" fmla="*/ 793 w 1188"/>
                <a:gd name="T73" fmla="*/ 756 h 1187"/>
                <a:gd name="T74" fmla="*/ 793 w 1188"/>
                <a:gd name="T75" fmla="*/ 756 h 1187"/>
                <a:gd name="T76" fmla="*/ 810 w 1188"/>
                <a:gd name="T77" fmla="*/ 773 h 1187"/>
                <a:gd name="T78" fmla="*/ 774 w 1188"/>
                <a:gd name="T79" fmla="*/ 810 h 1187"/>
                <a:gd name="T80" fmla="*/ 184 w 1188"/>
                <a:gd name="T81" fmla="*/ 184 h 1187"/>
                <a:gd name="T82" fmla="*/ 454 w 1188"/>
                <a:gd name="T83" fmla="*/ 72 h 1187"/>
                <a:gd name="T84" fmla="*/ 724 w 1188"/>
                <a:gd name="T85" fmla="*/ 184 h 1187"/>
                <a:gd name="T86" fmla="*/ 835 w 1188"/>
                <a:gd name="T87" fmla="*/ 427 h 1187"/>
                <a:gd name="T88" fmla="*/ 762 w 1188"/>
                <a:gd name="T89" fmla="*/ 681 h 1187"/>
                <a:gd name="T90" fmla="*/ 762 w 1188"/>
                <a:gd name="T91" fmla="*/ 681 h 1187"/>
                <a:gd name="T92" fmla="*/ 724 w 1188"/>
                <a:gd name="T93" fmla="*/ 724 h 1187"/>
                <a:gd name="T94" fmla="*/ 711 w 1188"/>
                <a:gd name="T95" fmla="*/ 737 h 1187"/>
                <a:gd name="T96" fmla="*/ 681 w 1188"/>
                <a:gd name="T97" fmla="*/ 761 h 1187"/>
                <a:gd name="T98" fmla="*/ 454 w 1188"/>
                <a:gd name="T99" fmla="*/ 836 h 1187"/>
                <a:gd name="T100" fmla="*/ 184 w 1188"/>
                <a:gd name="T101" fmla="*/ 724 h 1187"/>
                <a:gd name="T102" fmla="*/ 184 w 1188"/>
                <a:gd name="T103" fmla="*/ 184 h 1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88" h="1187">
                  <a:moveTo>
                    <a:pt x="454" y="908"/>
                  </a:moveTo>
                  <a:cubicBezTo>
                    <a:pt x="454" y="908"/>
                    <a:pt x="454" y="908"/>
                    <a:pt x="454" y="908"/>
                  </a:cubicBezTo>
                  <a:cubicBezTo>
                    <a:pt x="542" y="908"/>
                    <a:pt x="626" y="883"/>
                    <a:pt x="698" y="837"/>
                  </a:cubicBezTo>
                  <a:cubicBezTo>
                    <a:pt x="723" y="861"/>
                    <a:pt x="723" y="861"/>
                    <a:pt x="723" y="861"/>
                  </a:cubicBezTo>
                  <a:cubicBezTo>
                    <a:pt x="694" y="890"/>
                    <a:pt x="694" y="890"/>
                    <a:pt x="694" y="890"/>
                  </a:cubicBezTo>
                  <a:cubicBezTo>
                    <a:pt x="950" y="1147"/>
                    <a:pt x="950" y="1147"/>
                    <a:pt x="950" y="1147"/>
                  </a:cubicBezTo>
                  <a:cubicBezTo>
                    <a:pt x="977" y="1173"/>
                    <a:pt x="1012" y="1187"/>
                    <a:pt x="1049" y="1187"/>
                  </a:cubicBezTo>
                  <a:cubicBezTo>
                    <a:pt x="1086" y="1187"/>
                    <a:pt x="1121" y="1173"/>
                    <a:pt x="1147" y="1147"/>
                  </a:cubicBezTo>
                  <a:cubicBezTo>
                    <a:pt x="1173" y="1120"/>
                    <a:pt x="1188" y="1086"/>
                    <a:pt x="1188" y="1048"/>
                  </a:cubicBezTo>
                  <a:cubicBezTo>
                    <a:pt x="1188" y="1011"/>
                    <a:pt x="1173" y="976"/>
                    <a:pt x="1147" y="950"/>
                  </a:cubicBezTo>
                  <a:cubicBezTo>
                    <a:pt x="890" y="693"/>
                    <a:pt x="890" y="693"/>
                    <a:pt x="890" y="693"/>
                  </a:cubicBezTo>
                  <a:cubicBezTo>
                    <a:pt x="861" y="722"/>
                    <a:pt x="861" y="722"/>
                    <a:pt x="861" y="722"/>
                  </a:cubicBezTo>
                  <a:cubicBezTo>
                    <a:pt x="837" y="698"/>
                    <a:pt x="837" y="698"/>
                    <a:pt x="837" y="698"/>
                  </a:cubicBezTo>
                  <a:cubicBezTo>
                    <a:pt x="889" y="616"/>
                    <a:pt x="914" y="520"/>
                    <a:pt x="907" y="422"/>
                  </a:cubicBezTo>
                  <a:cubicBezTo>
                    <a:pt x="899" y="313"/>
                    <a:pt x="853" y="210"/>
                    <a:pt x="775" y="133"/>
                  </a:cubicBezTo>
                  <a:cubicBezTo>
                    <a:pt x="689" y="47"/>
                    <a:pt x="576" y="0"/>
                    <a:pt x="454" y="0"/>
                  </a:cubicBezTo>
                  <a:cubicBezTo>
                    <a:pt x="333" y="0"/>
                    <a:pt x="219" y="47"/>
                    <a:pt x="133" y="133"/>
                  </a:cubicBezTo>
                  <a:cubicBezTo>
                    <a:pt x="48" y="219"/>
                    <a:pt x="0" y="333"/>
                    <a:pt x="0" y="454"/>
                  </a:cubicBezTo>
                  <a:cubicBezTo>
                    <a:pt x="0" y="575"/>
                    <a:pt x="48" y="689"/>
                    <a:pt x="133" y="775"/>
                  </a:cubicBezTo>
                  <a:cubicBezTo>
                    <a:pt x="219" y="861"/>
                    <a:pt x="333" y="908"/>
                    <a:pt x="454" y="908"/>
                  </a:cubicBezTo>
                  <a:close/>
                  <a:moveTo>
                    <a:pt x="1116" y="1048"/>
                  </a:moveTo>
                  <a:cubicBezTo>
                    <a:pt x="1116" y="1066"/>
                    <a:pt x="1109" y="1083"/>
                    <a:pt x="1096" y="1096"/>
                  </a:cubicBezTo>
                  <a:cubicBezTo>
                    <a:pt x="1083" y="1108"/>
                    <a:pt x="1067" y="1115"/>
                    <a:pt x="1049" y="1115"/>
                  </a:cubicBezTo>
                  <a:cubicBezTo>
                    <a:pt x="1031" y="1115"/>
                    <a:pt x="1014" y="1108"/>
                    <a:pt x="1001" y="1096"/>
                  </a:cubicBezTo>
                  <a:cubicBezTo>
                    <a:pt x="802" y="897"/>
                    <a:pt x="802" y="897"/>
                    <a:pt x="802" y="897"/>
                  </a:cubicBezTo>
                  <a:cubicBezTo>
                    <a:pt x="897" y="802"/>
                    <a:pt x="897" y="802"/>
                    <a:pt x="897" y="802"/>
                  </a:cubicBezTo>
                  <a:cubicBezTo>
                    <a:pt x="1096" y="1001"/>
                    <a:pt x="1096" y="1001"/>
                    <a:pt x="1096" y="1001"/>
                  </a:cubicBezTo>
                  <a:cubicBezTo>
                    <a:pt x="1109" y="1014"/>
                    <a:pt x="1116" y="1031"/>
                    <a:pt x="1116" y="1048"/>
                  </a:cubicBezTo>
                  <a:close/>
                  <a:moveTo>
                    <a:pt x="774" y="810"/>
                  </a:moveTo>
                  <a:cubicBezTo>
                    <a:pt x="756" y="793"/>
                    <a:pt x="756" y="793"/>
                    <a:pt x="756" y="793"/>
                  </a:cubicBezTo>
                  <a:cubicBezTo>
                    <a:pt x="756" y="793"/>
                    <a:pt x="756" y="793"/>
                    <a:pt x="756" y="793"/>
                  </a:cubicBezTo>
                  <a:cubicBezTo>
                    <a:pt x="759" y="790"/>
                    <a:pt x="762" y="787"/>
                    <a:pt x="765" y="785"/>
                  </a:cubicBezTo>
                  <a:cubicBezTo>
                    <a:pt x="766" y="784"/>
                    <a:pt x="766" y="784"/>
                    <a:pt x="767" y="783"/>
                  </a:cubicBezTo>
                  <a:cubicBezTo>
                    <a:pt x="770" y="780"/>
                    <a:pt x="772" y="778"/>
                    <a:pt x="775" y="775"/>
                  </a:cubicBezTo>
                  <a:cubicBezTo>
                    <a:pt x="778" y="772"/>
                    <a:pt x="781" y="769"/>
                    <a:pt x="784" y="766"/>
                  </a:cubicBezTo>
                  <a:cubicBezTo>
                    <a:pt x="784" y="766"/>
                    <a:pt x="785" y="765"/>
                    <a:pt x="785" y="765"/>
                  </a:cubicBezTo>
                  <a:cubicBezTo>
                    <a:pt x="788" y="762"/>
                    <a:pt x="790" y="759"/>
                    <a:pt x="793" y="756"/>
                  </a:cubicBezTo>
                  <a:cubicBezTo>
                    <a:pt x="793" y="756"/>
                    <a:pt x="793" y="756"/>
                    <a:pt x="793" y="756"/>
                  </a:cubicBezTo>
                  <a:cubicBezTo>
                    <a:pt x="810" y="773"/>
                    <a:pt x="810" y="773"/>
                    <a:pt x="810" y="773"/>
                  </a:cubicBezTo>
                  <a:lnTo>
                    <a:pt x="774" y="810"/>
                  </a:lnTo>
                  <a:close/>
                  <a:moveTo>
                    <a:pt x="184" y="184"/>
                  </a:moveTo>
                  <a:cubicBezTo>
                    <a:pt x="256" y="112"/>
                    <a:pt x="352" y="72"/>
                    <a:pt x="454" y="72"/>
                  </a:cubicBezTo>
                  <a:cubicBezTo>
                    <a:pt x="556" y="72"/>
                    <a:pt x="652" y="112"/>
                    <a:pt x="724" y="184"/>
                  </a:cubicBezTo>
                  <a:cubicBezTo>
                    <a:pt x="789" y="249"/>
                    <a:pt x="829" y="335"/>
                    <a:pt x="835" y="427"/>
                  </a:cubicBezTo>
                  <a:cubicBezTo>
                    <a:pt x="842" y="518"/>
                    <a:pt x="815" y="608"/>
                    <a:pt x="762" y="681"/>
                  </a:cubicBezTo>
                  <a:cubicBezTo>
                    <a:pt x="762" y="681"/>
                    <a:pt x="762" y="681"/>
                    <a:pt x="762" y="681"/>
                  </a:cubicBezTo>
                  <a:cubicBezTo>
                    <a:pt x="750" y="696"/>
                    <a:pt x="738" y="711"/>
                    <a:pt x="724" y="724"/>
                  </a:cubicBezTo>
                  <a:cubicBezTo>
                    <a:pt x="720" y="728"/>
                    <a:pt x="716" y="733"/>
                    <a:pt x="711" y="737"/>
                  </a:cubicBezTo>
                  <a:cubicBezTo>
                    <a:pt x="701" y="745"/>
                    <a:pt x="692" y="754"/>
                    <a:pt x="681" y="761"/>
                  </a:cubicBezTo>
                  <a:cubicBezTo>
                    <a:pt x="615" y="810"/>
                    <a:pt x="537" y="836"/>
                    <a:pt x="454" y="836"/>
                  </a:cubicBezTo>
                  <a:cubicBezTo>
                    <a:pt x="352" y="836"/>
                    <a:pt x="256" y="796"/>
                    <a:pt x="184" y="724"/>
                  </a:cubicBezTo>
                  <a:cubicBezTo>
                    <a:pt x="35" y="575"/>
                    <a:pt x="35" y="333"/>
                    <a:pt x="184" y="184"/>
                  </a:cubicBezTo>
                  <a:close/>
                </a:path>
              </a:pathLst>
            </a:custGeom>
            <a:grpFill/>
            <a:ln>
              <a:noFill/>
            </a:ln>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83" name="Freeform 13"/>
            <p:cNvSpPr>
              <a:spLocks noEditPoints="1"/>
            </p:cNvSpPr>
            <p:nvPr/>
          </p:nvSpPr>
          <p:spPr bwMode="auto">
            <a:xfrm>
              <a:off x="4311650" y="3781425"/>
              <a:ext cx="404813" cy="369888"/>
            </a:xfrm>
            <a:custGeom>
              <a:avLst/>
              <a:gdLst>
                <a:gd name="T0" fmla="*/ 320 w 677"/>
                <a:gd name="T1" fmla="*/ 617 h 618"/>
                <a:gd name="T2" fmla="*/ 320 w 677"/>
                <a:gd name="T3" fmla="*/ 618 h 618"/>
                <a:gd name="T4" fmla="*/ 338 w 677"/>
                <a:gd name="T5" fmla="*/ 618 h 618"/>
                <a:gd name="T6" fmla="*/ 522 w 677"/>
                <a:gd name="T7" fmla="*/ 557 h 618"/>
                <a:gd name="T8" fmla="*/ 556 w 677"/>
                <a:gd name="T9" fmla="*/ 527 h 618"/>
                <a:gd name="T10" fmla="*/ 587 w 677"/>
                <a:gd name="T11" fmla="*/ 492 h 618"/>
                <a:gd name="T12" fmla="*/ 556 w 677"/>
                <a:gd name="T13" fmla="*/ 91 h 618"/>
                <a:gd name="T14" fmla="*/ 338 w 677"/>
                <a:gd name="T15" fmla="*/ 0 h 618"/>
                <a:gd name="T16" fmla="*/ 120 w 677"/>
                <a:gd name="T17" fmla="*/ 91 h 618"/>
                <a:gd name="T18" fmla="*/ 120 w 677"/>
                <a:gd name="T19" fmla="*/ 527 h 618"/>
                <a:gd name="T20" fmla="*/ 320 w 677"/>
                <a:gd name="T21" fmla="*/ 617 h 618"/>
                <a:gd name="T22" fmla="*/ 146 w 677"/>
                <a:gd name="T23" fmla="*/ 116 h 618"/>
                <a:gd name="T24" fmla="*/ 338 w 677"/>
                <a:gd name="T25" fmla="*/ 36 h 618"/>
                <a:gd name="T26" fmla="*/ 531 w 677"/>
                <a:gd name="T27" fmla="*/ 116 h 618"/>
                <a:gd name="T28" fmla="*/ 558 w 677"/>
                <a:gd name="T29" fmla="*/ 471 h 618"/>
                <a:gd name="T30" fmla="*/ 531 w 677"/>
                <a:gd name="T31" fmla="*/ 502 h 618"/>
                <a:gd name="T32" fmla="*/ 500 w 677"/>
                <a:gd name="T33" fmla="*/ 528 h 618"/>
                <a:gd name="T34" fmla="*/ 340 w 677"/>
                <a:gd name="T35" fmla="*/ 582 h 618"/>
                <a:gd name="T36" fmla="*/ 338 w 677"/>
                <a:gd name="T37" fmla="*/ 582 h 618"/>
                <a:gd name="T38" fmla="*/ 146 w 677"/>
                <a:gd name="T39" fmla="*/ 502 h 618"/>
                <a:gd name="T40" fmla="*/ 146 w 677"/>
                <a:gd name="T41" fmla="*/ 116 h 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77" h="618">
                  <a:moveTo>
                    <a:pt x="320" y="617"/>
                  </a:moveTo>
                  <a:cubicBezTo>
                    <a:pt x="320" y="618"/>
                    <a:pt x="320" y="618"/>
                    <a:pt x="320" y="618"/>
                  </a:cubicBezTo>
                  <a:cubicBezTo>
                    <a:pt x="338" y="618"/>
                    <a:pt x="338" y="618"/>
                    <a:pt x="338" y="618"/>
                  </a:cubicBezTo>
                  <a:cubicBezTo>
                    <a:pt x="405" y="618"/>
                    <a:pt x="468" y="597"/>
                    <a:pt x="522" y="557"/>
                  </a:cubicBezTo>
                  <a:cubicBezTo>
                    <a:pt x="534" y="548"/>
                    <a:pt x="546" y="538"/>
                    <a:pt x="556" y="527"/>
                  </a:cubicBezTo>
                  <a:cubicBezTo>
                    <a:pt x="567" y="516"/>
                    <a:pt x="577" y="505"/>
                    <a:pt x="587" y="492"/>
                  </a:cubicBezTo>
                  <a:cubicBezTo>
                    <a:pt x="677" y="371"/>
                    <a:pt x="664" y="198"/>
                    <a:pt x="556" y="91"/>
                  </a:cubicBezTo>
                  <a:cubicBezTo>
                    <a:pt x="498" y="33"/>
                    <a:pt x="421" y="0"/>
                    <a:pt x="338" y="0"/>
                  </a:cubicBezTo>
                  <a:cubicBezTo>
                    <a:pt x="256" y="0"/>
                    <a:pt x="178" y="33"/>
                    <a:pt x="120" y="91"/>
                  </a:cubicBezTo>
                  <a:cubicBezTo>
                    <a:pt x="0" y="211"/>
                    <a:pt x="0" y="407"/>
                    <a:pt x="120" y="527"/>
                  </a:cubicBezTo>
                  <a:cubicBezTo>
                    <a:pt x="174" y="581"/>
                    <a:pt x="245" y="613"/>
                    <a:pt x="320" y="617"/>
                  </a:cubicBezTo>
                  <a:close/>
                  <a:moveTo>
                    <a:pt x="146" y="116"/>
                  </a:moveTo>
                  <a:cubicBezTo>
                    <a:pt x="197" y="65"/>
                    <a:pt x="265" y="36"/>
                    <a:pt x="338" y="36"/>
                  </a:cubicBezTo>
                  <a:cubicBezTo>
                    <a:pt x="411" y="36"/>
                    <a:pt x="480" y="65"/>
                    <a:pt x="531" y="116"/>
                  </a:cubicBezTo>
                  <a:cubicBezTo>
                    <a:pt x="626" y="211"/>
                    <a:pt x="637" y="363"/>
                    <a:pt x="558" y="471"/>
                  </a:cubicBezTo>
                  <a:cubicBezTo>
                    <a:pt x="550" y="482"/>
                    <a:pt x="541" y="492"/>
                    <a:pt x="531" y="502"/>
                  </a:cubicBezTo>
                  <a:cubicBezTo>
                    <a:pt x="521" y="511"/>
                    <a:pt x="511" y="520"/>
                    <a:pt x="500" y="528"/>
                  </a:cubicBezTo>
                  <a:cubicBezTo>
                    <a:pt x="454" y="563"/>
                    <a:pt x="398" y="581"/>
                    <a:pt x="340" y="582"/>
                  </a:cubicBezTo>
                  <a:cubicBezTo>
                    <a:pt x="338" y="582"/>
                    <a:pt x="338" y="582"/>
                    <a:pt x="338" y="582"/>
                  </a:cubicBezTo>
                  <a:cubicBezTo>
                    <a:pt x="265" y="582"/>
                    <a:pt x="197" y="553"/>
                    <a:pt x="146" y="502"/>
                  </a:cubicBezTo>
                  <a:cubicBezTo>
                    <a:pt x="39" y="395"/>
                    <a:pt x="39" y="223"/>
                    <a:pt x="146" y="11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89" name="AutoShape 20"/>
          <p:cNvSpPr>
            <a:spLocks/>
          </p:cNvSpPr>
          <p:nvPr/>
        </p:nvSpPr>
        <p:spPr bwMode="auto">
          <a:xfrm>
            <a:off x="9107718" y="3221758"/>
            <a:ext cx="334266" cy="33301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87" y="2580"/>
                </a:moveTo>
                <a:cubicBezTo>
                  <a:pt x="20419" y="2580"/>
                  <a:pt x="20793" y="2735"/>
                  <a:pt x="21116" y="3052"/>
                </a:cubicBezTo>
                <a:cubicBezTo>
                  <a:pt x="21438" y="3372"/>
                  <a:pt x="21599" y="3743"/>
                  <a:pt x="21599" y="4175"/>
                </a:cubicBezTo>
                <a:lnTo>
                  <a:pt x="21599" y="19987"/>
                </a:lnTo>
                <a:cubicBezTo>
                  <a:pt x="21599" y="20419"/>
                  <a:pt x="21438" y="20796"/>
                  <a:pt x="21116" y="21116"/>
                </a:cubicBezTo>
                <a:cubicBezTo>
                  <a:pt x="20793" y="21438"/>
                  <a:pt x="20419" y="21599"/>
                  <a:pt x="19987" y="21599"/>
                </a:cubicBezTo>
                <a:lnTo>
                  <a:pt x="1612" y="21599"/>
                </a:lnTo>
                <a:cubicBezTo>
                  <a:pt x="1180" y="21599"/>
                  <a:pt x="806" y="21438"/>
                  <a:pt x="483" y="21116"/>
                </a:cubicBezTo>
                <a:cubicBezTo>
                  <a:pt x="161" y="20796"/>
                  <a:pt x="0" y="20419"/>
                  <a:pt x="0" y="19987"/>
                </a:cubicBezTo>
                <a:lnTo>
                  <a:pt x="0" y="4175"/>
                </a:lnTo>
                <a:cubicBezTo>
                  <a:pt x="0" y="3743"/>
                  <a:pt x="161" y="3372"/>
                  <a:pt x="483" y="3052"/>
                </a:cubicBezTo>
                <a:cubicBezTo>
                  <a:pt x="806" y="2735"/>
                  <a:pt x="1180" y="2580"/>
                  <a:pt x="1612" y="2580"/>
                </a:cubicBezTo>
                <a:lnTo>
                  <a:pt x="2150" y="2580"/>
                </a:lnTo>
                <a:lnTo>
                  <a:pt x="2150" y="2401"/>
                </a:lnTo>
                <a:cubicBezTo>
                  <a:pt x="2150" y="2116"/>
                  <a:pt x="2196" y="1828"/>
                  <a:pt x="2288" y="1540"/>
                </a:cubicBezTo>
                <a:cubicBezTo>
                  <a:pt x="2381" y="1249"/>
                  <a:pt x="2530" y="990"/>
                  <a:pt x="2738" y="766"/>
                </a:cubicBezTo>
                <a:cubicBezTo>
                  <a:pt x="2942" y="541"/>
                  <a:pt x="3216" y="360"/>
                  <a:pt x="3555" y="213"/>
                </a:cubicBezTo>
                <a:cubicBezTo>
                  <a:pt x="3895" y="75"/>
                  <a:pt x="4310" y="0"/>
                  <a:pt x="4796" y="0"/>
                </a:cubicBezTo>
                <a:cubicBezTo>
                  <a:pt x="5283" y="0"/>
                  <a:pt x="5698" y="75"/>
                  <a:pt x="6037" y="213"/>
                </a:cubicBezTo>
                <a:cubicBezTo>
                  <a:pt x="6377" y="360"/>
                  <a:pt x="6651" y="541"/>
                  <a:pt x="6858" y="766"/>
                </a:cubicBezTo>
                <a:cubicBezTo>
                  <a:pt x="7062" y="990"/>
                  <a:pt x="7215" y="1255"/>
                  <a:pt x="7313" y="1546"/>
                </a:cubicBezTo>
                <a:cubicBezTo>
                  <a:pt x="7411" y="1840"/>
                  <a:pt x="7457" y="2125"/>
                  <a:pt x="7457" y="2401"/>
                </a:cubicBezTo>
                <a:lnTo>
                  <a:pt x="7457" y="2580"/>
                </a:lnTo>
                <a:lnTo>
                  <a:pt x="8133" y="2580"/>
                </a:lnTo>
                <a:lnTo>
                  <a:pt x="8133" y="2401"/>
                </a:lnTo>
                <a:cubicBezTo>
                  <a:pt x="8133" y="2116"/>
                  <a:pt x="8179" y="1828"/>
                  <a:pt x="8269" y="1540"/>
                </a:cubicBezTo>
                <a:cubicBezTo>
                  <a:pt x="8364" y="1249"/>
                  <a:pt x="8511" y="990"/>
                  <a:pt x="8718" y="766"/>
                </a:cubicBezTo>
                <a:cubicBezTo>
                  <a:pt x="8925" y="541"/>
                  <a:pt x="9199" y="360"/>
                  <a:pt x="9538" y="213"/>
                </a:cubicBezTo>
                <a:cubicBezTo>
                  <a:pt x="9878" y="74"/>
                  <a:pt x="10293" y="0"/>
                  <a:pt x="10779" y="0"/>
                </a:cubicBezTo>
                <a:cubicBezTo>
                  <a:pt x="11266" y="0"/>
                  <a:pt x="11678" y="74"/>
                  <a:pt x="12020" y="213"/>
                </a:cubicBezTo>
                <a:cubicBezTo>
                  <a:pt x="12360" y="360"/>
                  <a:pt x="12636" y="541"/>
                  <a:pt x="12852" y="766"/>
                </a:cubicBezTo>
                <a:cubicBezTo>
                  <a:pt x="13068" y="990"/>
                  <a:pt x="13227" y="1255"/>
                  <a:pt x="13322" y="1546"/>
                </a:cubicBezTo>
                <a:cubicBezTo>
                  <a:pt x="13417" y="1840"/>
                  <a:pt x="13469" y="2125"/>
                  <a:pt x="13469" y="2401"/>
                </a:cubicBezTo>
                <a:lnTo>
                  <a:pt x="13469" y="2580"/>
                </a:lnTo>
                <a:lnTo>
                  <a:pt x="14142" y="2580"/>
                </a:lnTo>
                <a:lnTo>
                  <a:pt x="14142" y="2401"/>
                </a:lnTo>
                <a:cubicBezTo>
                  <a:pt x="14142" y="2116"/>
                  <a:pt x="14191" y="1828"/>
                  <a:pt x="14286" y="1540"/>
                </a:cubicBezTo>
                <a:cubicBezTo>
                  <a:pt x="14384" y="1249"/>
                  <a:pt x="14534" y="990"/>
                  <a:pt x="14741" y="765"/>
                </a:cubicBezTo>
                <a:cubicBezTo>
                  <a:pt x="14948" y="541"/>
                  <a:pt x="15219" y="359"/>
                  <a:pt x="15556" y="213"/>
                </a:cubicBezTo>
                <a:cubicBezTo>
                  <a:pt x="15890" y="74"/>
                  <a:pt x="16305" y="0"/>
                  <a:pt x="16803" y="0"/>
                </a:cubicBezTo>
                <a:cubicBezTo>
                  <a:pt x="17289" y="0"/>
                  <a:pt x="17704" y="74"/>
                  <a:pt x="18044" y="213"/>
                </a:cubicBezTo>
                <a:cubicBezTo>
                  <a:pt x="18383" y="359"/>
                  <a:pt x="18657" y="541"/>
                  <a:pt x="18864" y="765"/>
                </a:cubicBezTo>
                <a:cubicBezTo>
                  <a:pt x="19069" y="990"/>
                  <a:pt x="19218" y="1255"/>
                  <a:pt x="19311" y="1546"/>
                </a:cubicBezTo>
                <a:cubicBezTo>
                  <a:pt x="19403" y="1839"/>
                  <a:pt x="19449" y="2125"/>
                  <a:pt x="19449" y="2401"/>
                </a:cubicBezTo>
                <a:lnTo>
                  <a:pt x="19449" y="2580"/>
                </a:lnTo>
                <a:lnTo>
                  <a:pt x="19987" y="2580"/>
                </a:lnTo>
                <a:close/>
                <a:moveTo>
                  <a:pt x="6066" y="7968"/>
                </a:moveTo>
                <a:lnTo>
                  <a:pt x="2179" y="7968"/>
                </a:lnTo>
                <a:lnTo>
                  <a:pt x="2179" y="11443"/>
                </a:lnTo>
                <a:lnTo>
                  <a:pt x="6066" y="11443"/>
                </a:lnTo>
                <a:lnTo>
                  <a:pt x="6066" y="7968"/>
                </a:lnTo>
                <a:close/>
                <a:moveTo>
                  <a:pt x="6066" y="11976"/>
                </a:moveTo>
                <a:lnTo>
                  <a:pt x="2179" y="11976"/>
                </a:lnTo>
                <a:lnTo>
                  <a:pt x="2179" y="15452"/>
                </a:lnTo>
                <a:lnTo>
                  <a:pt x="6066" y="15452"/>
                </a:lnTo>
                <a:lnTo>
                  <a:pt x="6066" y="11976"/>
                </a:lnTo>
                <a:close/>
                <a:moveTo>
                  <a:pt x="6066" y="15976"/>
                </a:moveTo>
                <a:lnTo>
                  <a:pt x="2179" y="15976"/>
                </a:lnTo>
                <a:lnTo>
                  <a:pt x="2179" y="19422"/>
                </a:lnTo>
                <a:lnTo>
                  <a:pt x="6066" y="19422"/>
                </a:lnTo>
                <a:lnTo>
                  <a:pt x="6066" y="15976"/>
                </a:lnTo>
                <a:close/>
                <a:moveTo>
                  <a:pt x="3754" y="5543"/>
                </a:moveTo>
                <a:cubicBezTo>
                  <a:pt x="3754" y="6067"/>
                  <a:pt x="4102" y="6323"/>
                  <a:pt x="4799" y="6323"/>
                </a:cubicBezTo>
                <a:cubicBezTo>
                  <a:pt x="5499" y="6323"/>
                  <a:pt x="5847" y="6067"/>
                  <a:pt x="5847" y="5543"/>
                </a:cubicBezTo>
                <a:lnTo>
                  <a:pt x="5847" y="2398"/>
                </a:lnTo>
                <a:cubicBezTo>
                  <a:pt x="5847" y="1877"/>
                  <a:pt x="5499" y="1612"/>
                  <a:pt x="4799" y="1612"/>
                </a:cubicBezTo>
                <a:cubicBezTo>
                  <a:pt x="4102" y="1612"/>
                  <a:pt x="3754" y="1877"/>
                  <a:pt x="3754" y="2398"/>
                </a:cubicBezTo>
                <a:lnTo>
                  <a:pt x="3754" y="5543"/>
                </a:lnTo>
                <a:close/>
                <a:moveTo>
                  <a:pt x="10535" y="7968"/>
                </a:moveTo>
                <a:lnTo>
                  <a:pt x="6607" y="7968"/>
                </a:lnTo>
                <a:lnTo>
                  <a:pt x="6607" y="11443"/>
                </a:lnTo>
                <a:lnTo>
                  <a:pt x="10535" y="11443"/>
                </a:lnTo>
                <a:lnTo>
                  <a:pt x="10535" y="7968"/>
                </a:lnTo>
                <a:close/>
                <a:moveTo>
                  <a:pt x="10535" y="11976"/>
                </a:moveTo>
                <a:lnTo>
                  <a:pt x="6607" y="11976"/>
                </a:lnTo>
                <a:lnTo>
                  <a:pt x="6607" y="15452"/>
                </a:lnTo>
                <a:lnTo>
                  <a:pt x="10535" y="15452"/>
                </a:lnTo>
                <a:lnTo>
                  <a:pt x="10535" y="11976"/>
                </a:lnTo>
                <a:close/>
                <a:moveTo>
                  <a:pt x="10535" y="15976"/>
                </a:moveTo>
                <a:lnTo>
                  <a:pt x="6607" y="15976"/>
                </a:lnTo>
                <a:lnTo>
                  <a:pt x="6607" y="19422"/>
                </a:lnTo>
                <a:lnTo>
                  <a:pt x="10535" y="19422"/>
                </a:lnTo>
                <a:lnTo>
                  <a:pt x="10535" y="15976"/>
                </a:lnTo>
                <a:close/>
                <a:moveTo>
                  <a:pt x="9774" y="5543"/>
                </a:moveTo>
                <a:cubicBezTo>
                  <a:pt x="9774" y="5825"/>
                  <a:pt x="9849" y="6027"/>
                  <a:pt x="9996" y="6145"/>
                </a:cubicBezTo>
                <a:cubicBezTo>
                  <a:pt x="10143" y="6269"/>
                  <a:pt x="10405" y="6323"/>
                  <a:pt x="10782" y="6323"/>
                </a:cubicBezTo>
                <a:cubicBezTo>
                  <a:pt x="11159" y="6323"/>
                  <a:pt x="11427" y="6263"/>
                  <a:pt x="11588" y="6139"/>
                </a:cubicBezTo>
                <a:cubicBezTo>
                  <a:pt x="11750" y="6015"/>
                  <a:pt x="11830" y="5819"/>
                  <a:pt x="11830" y="5543"/>
                </a:cubicBezTo>
                <a:lnTo>
                  <a:pt x="11830" y="2398"/>
                </a:lnTo>
                <a:cubicBezTo>
                  <a:pt x="11830" y="2128"/>
                  <a:pt x="11750" y="1932"/>
                  <a:pt x="11588" y="1802"/>
                </a:cubicBezTo>
                <a:cubicBezTo>
                  <a:pt x="11427" y="1673"/>
                  <a:pt x="11159" y="1612"/>
                  <a:pt x="10782" y="1612"/>
                </a:cubicBezTo>
                <a:cubicBezTo>
                  <a:pt x="10405" y="1612"/>
                  <a:pt x="10143" y="1679"/>
                  <a:pt x="9996" y="1814"/>
                </a:cubicBezTo>
                <a:cubicBezTo>
                  <a:pt x="9849" y="1944"/>
                  <a:pt x="9774" y="2139"/>
                  <a:pt x="9774" y="2398"/>
                </a:cubicBezTo>
                <a:lnTo>
                  <a:pt x="9774" y="5543"/>
                </a:lnTo>
                <a:close/>
                <a:moveTo>
                  <a:pt x="14986" y="7968"/>
                </a:moveTo>
                <a:lnTo>
                  <a:pt x="11073" y="7968"/>
                </a:lnTo>
                <a:lnTo>
                  <a:pt x="11073" y="11443"/>
                </a:lnTo>
                <a:lnTo>
                  <a:pt x="14986" y="11443"/>
                </a:lnTo>
                <a:lnTo>
                  <a:pt x="14986" y="7968"/>
                </a:lnTo>
                <a:close/>
                <a:moveTo>
                  <a:pt x="14986" y="11976"/>
                </a:moveTo>
                <a:lnTo>
                  <a:pt x="11073" y="11976"/>
                </a:lnTo>
                <a:lnTo>
                  <a:pt x="11073" y="15452"/>
                </a:lnTo>
                <a:lnTo>
                  <a:pt x="14986" y="15452"/>
                </a:lnTo>
                <a:lnTo>
                  <a:pt x="14986" y="11976"/>
                </a:lnTo>
                <a:close/>
                <a:moveTo>
                  <a:pt x="14986" y="15976"/>
                </a:moveTo>
                <a:lnTo>
                  <a:pt x="11073" y="15976"/>
                </a:lnTo>
                <a:lnTo>
                  <a:pt x="11073" y="19422"/>
                </a:lnTo>
                <a:lnTo>
                  <a:pt x="14986" y="19422"/>
                </a:lnTo>
                <a:lnTo>
                  <a:pt x="14986" y="15976"/>
                </a:lnTo>
                <a:close/>
                <a:moveTo>
                  <a:pt x="19423" y="7968"/>
                </a:moveTo>
                <a:lnTo>
                  <a:pt x="15521" y="7968"/>
                </a:lnTo>
                <a:lnTo>
                  <a:pt x="15521" y="11443"/>
                </a:lnTo>
                <a:lnTo>
                  <a:pt x="19423" y="11443"/>
                </a:lnTo>
                <a:lnTo>
                  <a:pt x="19423" y="7968"/>
                </a:lnTo>
                <a:close/>
                <a:moveTo>
                  <a:pt x="19423" y="11976"/>
                </a:moveTo>
                <a:lnTo>
                  <a:pt x="15521" y="11976"/>
                </a:lnTo>
                <a:lnTo>
                  <a:pt x="15521" y="15452"/>
                </a:lnTo>
                <a:lnTo>
                  <a:pt x="19423" y="15452"/>
                </a:lnTo>
                <a:lnTo>
                  <a:pt x="19423" y="11976"/>
                </a:lnTo>
                <a:close/>
                <a:moveTo>
                  <a:pt x="19423" y="15976"/>
                </a:moveTo>
                <a:lnTo>
                  <a:pt x="15521" y="15976"/>
                </a:lnTo>
                <a:lnTo>
                  <a:pt x="15521" y="19422"/>
                </a:lnTo>
                <a:lnTo>
                  <a:pt x="19423" y="19422"/>
                </a:lnTo>
                <a:lnTo>
                  <a:pt x="19423" y="15976"/>
                </a:lnTo>
                <a:close/>
                <a:moveTo>
                  <a:pt x="15758" y="5543"/>
                </a:moveTo>
                <a:cubicBezTo>
                  <a:pt x="15758" y="6067"/>
                  <a:pt x="16106" y="6323"/>
                  <a:pt x="16806" y="6323"/>
                </a:cubicBezTo>
                <a:cubicBezTo>
                  <a:pt x="17502" y="6323"/>
                  <a:pt x="17848" y="6067"/>
                  <a:pt x="17839" y="5543"/>
                </a:cubicBezTo>
                <a:lnTo>
                  <a:pt x="17839" y="2398"/>
                </a:lnTo>
                <a:cubicBezTo>
                  <a:pt x="17839" y="1877"/>
                  <a:pt x="17494" y="1612"/>
                  <a:pt x="16806" y="1612"/>
                </a:cubicBezTo>
                <a:cubicBezTo>
                  <a:pt x="16106" y="1612"/>
                  <a:pt x="15758" y="1877"/>
                  <a:pt x="15758" y="2398"/>
                </a:cubicBezTo>
                <a:lnTo>
                  <a:pt x="15758" y="5543"/>
                </a:lnTo>
                <a:close/>
              </a:path>
            </a:pathLst>
          </a:custGeom>
          <a:solidFill>
            <a:schemeClr val="bg1"/>
          </a:solidFill>
          <a:ln>
            <a:noFill/>
          </a:ln>
          <a:effectLst/>
          <a:extLst/>
        </p:spPr>
        <p:txBody>
          <a:bodyPr lIns="53564" tIns="53564" rIns="53564" bIns="53564" anchor="ctr"/>
          <a:lstStyle/>
          <a:p>
            <a:pPr defTabSz="482055">
              <a:defRPr/>
            </a:pPr>
            <a:endParaRPr lang="es-ES" sz="3058" dirty="0">
              <a:solidFill>
                <a:schemeClr val="bg1"/>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90" name="AutoShape 19"/>
          <p:cNvSpPr>
            <a:spLocks/>
          </p:cNvSpPr>
          <p:nvPr/>
        </p:nvSpPr>
        <p:spPr bwMode="auto">
          <a:xfrm>
            <a:off x="7958978" y="4341328"/>
            <a:ext cx="322730" cy="322814"/>
          </a:xfrm>
          <a:custGeom>
            <a:avLst/>
            <a:gdLst>
              <a:gd name="T0" fmla="*/ 10800 w 21600"/>
              <a:gd name="T1" fmla="*/ 10789 h 21579"/>
              <a:gd name="T2" fmla="*/ 10800 w 21600"/>
              <a:gd name="T3" fmla="*/ 10789 h 21579"/>
              <a:gd name="T4" fmla="*/ 10800 w 21600"/>
              <a:gd name="T5" fmla="*/ 10789 h 21579"/>
              <a:gd name="T6" fmla="*/ 10800 w 21600"/>
              <a:gd name="T7" fmla="*/ 10789 h 21579"/>
            </a:gdLst>
            <a:ahLst/>
            <a:cxnLst>
              <a:cxn ang="0">
                <a:pos x="T0" y="T1"/>
              </a:cxn>
              <a:cxn ang="0">
                <a:pos x="T2" y="T3"/>
              </a:cxn>
              <a:cxn ang="0">
                <a:pos x="T4" y="T5"/>
              </a:cxn>
              <a:cxn ang="0">
                <a:pos x="T6" y="T7"/>
              </a:cxn>
            </a:cxnLst>
            <a:rect l="0" t="0" r="r" b="b"/>
            <a:pathLst>
              <a:path w="21600" h="21579">
                <a:moveTo>
                  <a:pt x="21599" y="9391"/>
                </a:moveTo>
                <a:cubicBezTo>
                  <a:pt x="21599" y="9887"/>
                  <a:pt x="21472" y="10321"/>
                  <a:pt x="21218" y="10697"/>
                </a:cubicBezTo>
                <a:cubicBezTo>
                  <a:pt x="20963" y="11072"/>
                  <a:pt x="20647" y="11313"/>
                  <a:pt x="20263" y="11427"/>
                </a:cubicBezTo>
                <a:lnTo>
                  <a:pt x="20263" y="16610"/>
                </a:lnTo>
                <a:cubicBezTo>
                  <a:pt x="20263" y="17200"/>
                  <a:pt x="20087" y="17708"/>
                  <a:pt x="19729" y="18128"/>
                </a:cubicBezTo>
                <a:cubicBezTo>
                  <a:pt x="19374" y="18550"/>
                  <a:pt x="18951" y="18758"/>
                  <a:pt x="18459" y="18758"/>
                </a:cubicBezTo>
                <a:cubicBezTo>
                  <a:pt x="17927" y="18122"/>
                  <a:pt x="17286" y="17505"/>
                  <a:pt x="16537" y="16904"/>
                </a:cubicBezTo>
                <a:cubicBezTo>
                  <a:pt x="15785" y="16305"/>
                  <a:pt x="14980" y="15756"/>
                  <a:pt x="14116" y="15254"/>
                </a:cubicBezTo>
                <a:cubicBezTo>
                  <a:pt x="13254" y="14755"/>
                  <a:pt x="12363" y="14324"/>
                  <a:pt x="11449" y="13969"/>
                </a:cubicBezTo>
                <a:cubicBezTo>
                  <a:pt x="10536" y="13614"/>
                  <a:pt x="9648" y="13379"/>
                  <a:pt x="8788" y="13267"/>
                </a:cubicBezTo>
                <a:cubicBezTo>
                  <a:pt x="8453" y="13379"/>
                  <a:pt x="8179" y="13564"/>
                  <a:pt x="7968" y="13828"/>
                </a:cubicBezTo>
                <a:cubicBezTo>
                  <a:pt x="7758" y="14092"/>
                  <a:pt x="7613" y="14386"/>
                  <a:pt x="7535" y="14706"/>
                </a:cubicBezTo>
                <a:cubicBezTo>
                  <a:pt x="7457" y="15028"/>
                  <a:pt x="7449" y="15360"/>
                  <a:pt x="7510" y="15698"/>
                </a:cubicBezTo>
                <a:cubicBezTo>
                  <a:pt x="7574" y="16035"/>
                  <a:pt x="7719" y="16340"/>
                  <a:pt x="7946" y="16610"/>
                </a:cubicBezTo>
                <a:cubicBezTo>
                  <a:pt x="7750" y="16992"/>
                  <a:pt x="7660" y="17347"/>
                  <a:pt x="7677" y="17673"/>
                </a:cubicBezTo>
                <a:cubicBezTo>
                  <a:pt x="7692" y="17993"/>
                  <a:pt x="7772" y="18307"/>
                  <a:pt x="7917" y="18606"/>
                </a:cubicBezTo>
                <a:cubicBezTo>
                  <a:pt x="8059" y="18908"/>
                  <a:pt x="8255" y="19193"/>
                  <a:pt x="8497" y="19469"/>
                </a:cubicBezTo>
                <a:cubicBezTo>
                  <a:pt x="8737" y="19745"/>
                  <a:pt x="8996" y="20021"/>
                  <a:pt x="9271" y="20291"/>
                </a:cubicBezTo>
                <a:cubicBezTo>
                  <a:pt x="9114" y="20696"/>
                  <a:pt x="8842" y="21001"/>
                  <a:pt x="8455" y="21212"/>
                </a:cubicBezTo>
                <a:cubicBezTo>
                  <a:pt x="8069" y="21423"/>
                  <a:pt x="7655" y="21541"/>
                  <a:pt x="7212" y="21570"/>
                </a:cubicBezTo>
                <a:cubicBezTo>
                  <a:pt x="6771" y="21599"/>
                  <a:pt x="6340" y="21550"/>
                  <a:pt x="5917" y="21423"/>
                </a:cubicBezTo>
                <a:cubicBezTo>
                  <a:pt x="5496" y="21294"/>
                  <a:pt x="5163" y="21092"/>
                  <a:pt x="4923" y="20810"/>
                </a:cubicBezTo>
                <a:cubicBezTo>
                  <a:pt x="4781" y="20241"/>
                  <a:pt x="4624" y="19657"/>
                  <a:pt x="4453" y="19055"/>
                </a:cubicBezTo>
                <a:cubicBezTo>
                  <a:pt x="4281" y="18453"/>
                  <a:pt x="4139" y="17843"/>
                  <a:pt x="4032" y="17224"/>
                </a:cubicBezTo>
                <a:cubicBezTo>
                  <a:pt x="3921" y="16599"/>
                  <a:pt x="3868" y="15953"/>
                  <a:pt x="3868" y="15281"/>
                </a:cubicBezTo>
                <a:cubicBezTo>
                  <a:pt x="3868" y="14615"/>
                  <a:pt x="3961" y="13905"/>
                  <a:pt x="4149" y="13153"/>
                </a:cubicBezTo>
                <a:lnTo>
                  <a:pt x="1804" y="13153"/>
                </a:lnTo>
                <a:cubicBezTo>
                  <a:pt x="1312" y="13153"/>
                  <a:pt x="888" y="12945"/>
                  <a:pt x="533" y="12522"/>
                </a:cubicBezTo>
                <a:cubicBezTo>
                  <a:pt x="176" y="12100"/>
                  <a:pt x="0" y="11592"/>
                  <a:pt x="0" y="10990"/>
                </a:cubicBezTo>
                <a:lnTo>
                  <a:pt x="0" y="7774"/>
                </a:lnTo>
                <a:cubicBezTo>
                  <a:pt x="0" y="7184"/>
                  <a:pt x="176" y="6676"/>
                  <a:pt x="526" y="6245"/>
                </a:cubicBezTo>
                <a:cubicBezTo>
                  <a:pt x="878" y="5819"/>
                  <a:pt x="1304" y="5605"/>
                  <a:pt x="1804" y="5605"/>
                </a:cubicBezTo>
                <a:lnTo>
                  <a:pt x="7652" y="5605"/>
                </a:lnTo>
                <a:cubicBezTo>
                  <a:pt x="8551" y="5605"/>
                  <a:pt x="9508" y="5449"/>
                  <a:pt x="10524" y="5135"/>
                </a:cubicBezTo>
                <a:cubicBezTo>
                  <a:pt x="11540" y="4821"/>
                  <a:pt x="12536" y="4399"/>
                  <a:pt x="13511" y="3873"/>
                </a:cubicBezTo>
                <a:cubicBezTo>
                  <a:pt x="14488" y="3342"/>
                  <a:pt x="15408" y="2744"/>
                  <a:pt x="16272" y="2071"/>
                </a:cubicBezTo>
                <a:cubicBezTo>
                  <a:pt x="17134" y="1405"/>
                  <a:pt x="17864" y="713"/>
                  <a:pt x="18459" y="0"/>
                </a:cubicBezTo>
                <a:cubicBezTo>
                  <a:pt x="18951" y="0"/>
                  <a:pt x="19374" y="214"/>
                  <a:pt x="19729" y="633"/>
                </a:cubicBezTo>
                <a:cubicBezTo>
                  <a:pt x="20087" y="1056"/>
                  <a:pt x="20263" y="1567"/>
                  <a:pt x="20263" y="2165"/>
                </a:cubicBezTo>
                <a:lnTo>
                  <a:pt x="20263" y="7334"/>
                </a:lnTo>
                <a:cubicBezTo>
                  <a:pt x="20647" y="7445"/>
                  <a:pt x="20963" y="7692"/>
                  <a:pt x="21218" y="8070"/>
                </a:cubicBezTo>
                <a:cubicBezTo>
                  <a:pt x="21472" y="8454"/>
                  <a:pt x="21599" y="8895"/>
                  <a:pt x="21599" y="9391"/>
                </a:cubicBezTo>
                <a:moveTo>
                  <a:pt x="18459" y="2855"/>
                </a:moveTo>
                <a:cubicBezTo>
                  <a:pt x="17864" y="3407"/>
                  <a:pt x="17215" y="3941"/>
                  <a:pt x="16512" y="4451"/>
                </a:cubicBezTo>
                <a:cubicBezTo>
                  <a:pt x="15810" y="4962"/>
                  <a:pt x="15065" y="5423"/>
                  <a:pt x="14280" y="5834"/>
                </a:cubicBezTo>
                <a:cubicBezTo>
                  <a:pt x="13494" y="6245"/>
                  <a:pt x="12693" y="6609"/>
                  <a:pt x="11878" y="6923"/>
                </a:cubicBezTo>
                <a:cubicBezTo>
                  <a:pt x="11060" y="7237"/>
                  <a:pt x="10255" y="7462"/>
                  <a:pt x="9457" y="7603"/>
                </a:cubicBezTo>
                <a:lnTo>
                  <a:pt x="9457" y="11172"/>
                </a:lnTo>
                <a:cubicBezTo>
                  <a:pt x="10255" y="11325"/>
                  <a:pt x="11060" y="11554"/>
                  <a:pt x="11878" y="11862"/>
                </a:cubicBezTo>
                <a:cubicBezTo>
                  <a:pt x="12693" y="12170"/>
                  <a:pt x="13494" y="12537"/>
                  <a:pt x="14280" y="12956"/>
                </a:cubicBezTo>
                <a:cubicBezTo>
                  <a:pt x="15065" y="13379"/>
                  <a:pt x="15812" y="13843"/>
                  <a:pt x="16524" y="14347"/>
                </a:cubicBezTo>
                <a:cubicBezTo>
                  <a:pt x="17234" y="14855"/>
                  <a:pt x="17881" y="15380"/>
                  <a:pt x="18459" y="15920"/>
                </a:cubicBezTo>
                <a:lnTo>
                  <a:pt x="18459" y="2855"/>
                </a:lnTo>
                <a:close/>
              </a:path>
            </a:pathLst>
          </a:custGeom>
          <a:solidFill>
            <a:schemeClr val="bg1"/>
          </a:solidFill>
          <a:ln>
            <a:noFill/>
          </a:ln>
          <a:effectLst/>
          <a:extLst/>
        </p:spPr>
        <p:txBody>
          <a:bodyPr lIns="53564" tIns="53564" rIns="53564" bIns="53564" anchor="ctr"/>
          <a:lstStyle/>
          <a:p>
            <a:pPr defTabSz="482055">
              <a:defRPr/>
            </a:pPr>
            <a:endParaRPr lang="es-ES" sz="3058" dirty="0">
              <a:solidFill>
                <a:schemeClr val="bg1"/>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29" name="矩形 28"/>
          <p:cNvSpPr/>
          <p:nvPr/>
        </p:nvSpPr>
        <p:spPr>
          <a:xfrm>
            <a:off x="707" y="361814"/>
            <a:ext cx="225004" cy="5866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6429" tIns="48215" rIns="96429" bIns="48215" rtlCol="0" anchor="ctr"/>
          <a:lstStyle/>
          <a:p>
            <a:pPr algn="ctr" defTabSz="964149"/>
            <a:endParaRPr lang="zh-CN" altLang="en-US" sz="1969">
              <a:solidFill>
                <a:schemeClr val="bg1"/>
              </a:solidFill>
              <a:ea typeface="微软雅黑" panose="020B0503020204020204" pitchFamily="34" charset="-122"/>
              <a:cs typeface="+mn-ea"/>
              <a:sym typeface="+mn-lt"/>
            </a:endParaRPr>
          </a:p>
        </p:txBody>
      </p:sp>
      <p:sp>
        <p:nvSpPr>
          <p:cNvPr id="30" name="矩形 29"/>
          <p:cNvSpPr/>
          <p:nvPr/>
        </p:nvSpPr>
        <p:spPr>
          <a:xfrm>
            <a:off x="11837494" y="362393"/>
            <a:ext cx="1020547" cy="5866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4149"/>
            <a:endParaRPr lang="zh-CN" altLang="en-US" sz="1969">
              <a:solidFill>
                <a:schemeClr val="bg1"/>
              </a:solidFill>
              <a:ea typeface="微软雅黑" panose="020B0503020204020204" pitchFamily="34" charset="-122"/>
              <a:cs typeface="+mn-ea"/>
              <a:sym typeface="+mn-lt"/>
            </a:endParaRPr>
          </a:p>
        </p:txBody>
      </p:sp>
      <p:sp>
        <p:nvSpPr>
          <p:cNvPr id="31" name="文本框 30"/>
          <p:cNvSpPr txBox="1"/>
          <p:nvPr/>
        </p:nvSpPr>
        <p:spPr>
          <a:xfrm>
            <a:off x="373305" y="266734"/>
            <a:ext cx="3785468" cy="528259"/>
          </a:xfrm>
          <a:prstGeom prst="rect">
            <a:avLst/>
          </a:prstGeom>
          <a:noFill/>
        </p:spPr>
        <p:txBody>
          <a:bodyPr wrap="none" lIns="96429" tIns="48215" rIns="96429" bIns="48215" rtlCol="0">
            <a:spAutoFit/>
          </a:bodyPr>
          <a:lstStyle/>
          <a:p>
            <a:pPr defTabSz="964149"/>
            <a:r>
              <a:rPr lang="zh-CN" altLang="en-US" sz="2800" b="1" dirty="0">
                <a:solidFill>
                  <a:schemeClr val="bg1"/>
                </a:solidFill>
                <a:ea typeface="微软雅黑" panose="020B0503020204020204" pitchFamily="34" charset="-122"/>
                <a:cs typeface="+mn-ea"/>
                <a:sym typeface="+mn-lt"/>
              </a:rPr>
              <a:t>点击添加相关标题文字</a:t>
            </a:r>
          </a:p>
        </p:txBody>
      </p:sp>
      <p:sp>
        <p:nvSpPr>
          <p:cNvPr id="32" name="文本框 31"/>
          <p:cNvSpPr txBox="1"/>
          <p:nvPr/>
        </p:nvSpPr>
        <p:spPr>
          <a:xfrm>
            <a:off x="373306" y="712266"/>
            <a:ext cx="2230620" cy="312687"/>
          </a:xfrm>
          <a:prstGeom prst="rect">
            <a:avLst/>
          </a:prstGeom>
          <a:noFill/>
        </p:spPr>
        <p:txBody>
          <a:bodyPr wrap="none" lIns="96429" tIns="48215" rIns="96429" bIns="48215" rtlCol="0">
            <a:spAutoFit/>
          </a:bodyPr>
          <a:lstStyle/>
          <a:p>
            <a:pPr defTabSz="964149"/>
            <a:r>
              <a:rPr lang="en-US" altLang="zh-CN" sz="1399" dirty="0">
                <a:solidFill>
                  <a:schemeClr val="bg1"/>
                </a:solidFill>
                <a:ea typeface="微软雅黑" panose="020B0503020204020204" pitchFamily="34" charset="-122"/>
                <a:cs typeface="+mn-ea"/>
                <a:sym typeface="+mn-lt"/>
              </a:rPr>
              <a:t>ADD RELATED TITLE WORDS</a:t>
            </a:r>
            <a:endParaRPr lang="zh-CN" altLang="en-US" sz="1399" dirty="0">
              <a:solidFill>
                <a:schemeClr val="bg1"/>
              </a:solidFill>
              <a:ea typeface="微软雅黑" panose="020B0503020204020204" pitchFamily="34" charset="-122"/>
              <a:cs typeface="+mn-ea"/>
              <a:sym typeface="+mn-lt"/>
            </a:endParaRPr>
          </a:p>
        </p:txBody>
      </p:sp>
    </p:spTree>
    <p:extLst>
      <p:ext uri="{BB962C8B-B14F-4D97-AF65-F5344CB8AC3E}">
        <p14:creationId xmlns:p14="http://schemas.microsoft.com/office/powerpoint/2010/main" val="287972386"/>
      </p:ext>
    </p:extLst>
  </p:cSld>
  <p:clrMapOvr>
    <a:masterClrMapping/>
  </p:clrMapOvr>
  <mc:AlternateContent xmlns:mc="http://schemas.openxmlformats.org/markup-compatibility/2006" xmlns:p14="http://schemas.microsoft.com/office/powerpoint/2010/main">
    <mc:Choice Requires="p14">
      <p:transition spd="slow" p14:dur="1200" advTm="3000">
        <p14:prism/>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500" fill="hold"/>
                                        <p:tgtEl>
                                          <p:spTgt spid="34"/>
                                        </p:tgtEl>
                                        <p:attrNameLst>
                                          <p:attrName>ppt_w</p:attrName>
                                        </p:attrNameLst>
                                      </p:cBhvr>
                                      <p:tavLst>
                                        <p:tav tm="0">
                                          <p:val>
                                            <p:fltVal val="0"/>
                                          </p:val>
                                        </p:tav>
                                        <p:tav tm="100000">
                                          <p:val>
                                            <p:strVal val="#ppt_w"/>
                                          </p:val>
                                        </p:tav>
                                      </p:tavLst>
                                    </p:anim>
                                    <p:anim calcmode="lin" valueType="num">
                                      <p:cBhvr>
                                        <p:cTn id="8" dur="500" fill="hold"/>
                                        <p:tgtEl>
                                          <p:spTgt spid="34"/>
                                        </p:tgtEl>
                                        <p:attrNameLst>
                                          <p:attrName>ppt_h</p:attrName>
                                        </p:attrNameLst>
                                      </p:cBhvr>
                                      <p:tavLst>
                                        <p:tav tm="0">
                                          <p:val>
                                            <p:fltVal val="0"/>
                                          </p:val>
                                        </p:tav>
                                        <p:tav tm="100000">
                                          <p:val>
                                            <p:strVal val="#ppt_h"/>
                                          </p:val>
                                        </p:tav>
                                      </p:tavLst>
                                    </p:anim>
                                    <p:animEffect transition="in" filter="fade">
                                      <p:cBhvr>
                                        <p:cTn id="9" dur="500"/>
                                        <p:tgtEl>
                                          <p:spTgt spid="3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89"/>
                                        </p:tgtEl>
                                        <p:attrNameLst>
                                          <p:attrName>style.visibility</p:attrName>
                                        </p:attrNameLst>
                                      </p:cBhvr>
                                      <p:to>
                                        <p:strVal val="visible"/>
                                      </p:to>
                                    </p:set>
                                    <p:anim calcmode="lin" valueType="num">
                                      <p:cBhvr>
                                        <p:cTn id="12" dur="500" fill="hold"/>
                                        <p:tgtEl>
                                          <p:spTgt spid="89"/>
                                        </p:tgtEl>
                                        <p:attrNameLst>
                                          <p:attrName>ppt_w</p:attrName>
                                        </p:attrNameLst>
                                      </p:cBhvr>
                                      <p:tavLst>
                                        <p:tav tm="0">
                                          <p:val>
                                            <p:fltVal val="0"/>
                                          </p:val>
                                        </p:tav>
                                        <p:tav tm="100000">
                                          <p:val>
                                            <p:strVal val="#ppt_w"/>
                                          </p:val>
                                        </p:tav>
                                      </p:tavLst>
                                    </p:anim>
                                    <p:anim calcmode="lin" valueType="num">
                                      <p:cBhvr>
                                        <p:cTn id="13" dur="500" fill="hold"/>
                                        <p:tgtEl>
                                          <p:spTgt spid="89"/>
                                        </p:tgtEl>
                                        <p:attrNameLst>
                                          <p:attrName>ppt_h</p:attrName>
                                        </p:attrNameLst>
                                      </p:cBhvr>
                                      <p:tavLst>
                                        <p:tav tm="0">
                                          <p:val>
                                            <p:fltVal val="0"/>
                                          </p:val>
                                        </p:tav>
                                        <p:tav tm="100000">
                                          <p:val>
                                            <p:strVal val="#ppt_h"/>
                                          </p:val>
                                        </p:tav>
                                      </p:tavLst>
                                    </p:anim>
                                    <p:animEffect transition="in" filter="fade">
                                      <p:cBhvr>
                                        <p:cTn id="14" dur="500"/>
                                        <p:tgtEl>
                                          <p:spTgt spid="89"/>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90"/>
                                        </p:tgtEl>
                                        <p:attrNameLst>
                                          <p:attrName>style.visibility</p:attrName>
                                        </p:attrNameLst>
                                      </p:cBhvr>
                                      <p:to>
                                        <p:strVal val="visible"/>
                                      </p:to>
                                    </p:set>
                                    <p:anim calcmode="lin" valueType="num">
                                      <p:cBhvr>
                                        <p:cTn id="17" dur="500" fill="hold"/>
                                        <p:tgtEl>
                                          <p:spTgt spid="90"/>
                                        </p:tgtEl>
                                        <p:attrNameLst>
                                          <p:attrName>ppt_w</p:attrName>
                                        </p:attrNameLst>
                                      </p:cBhvr>
                                      <p:tavLst>
                                        <p:tav tm="0">
                                          <p:val>
                                            <p:fltVal val="0"/>
                                          </p:val>
                                        </p:tav>
                                        <p:tav tm="100000">
                                          <p:val>
                                            <p:strVal val="#ppt_w"/>
                                          </p:val>
                                        </p:tav>
                                      </p:tavLst>
                                    </p:anim>
                                    <p:anim calcmode="lin" valueType="num">
                                      <p:cBhvr>
                                        <p:cTn id="18" dur="500" fill="hold"/>
                                        <p:tgtEl>
                                          <p:spTgt spid="90"/>
                                        </p:tgtEl>
                                        <p:attrNameLst>
                                          <p:attrName>ppt_h</p:attrName>
                                        </p:attrNameLst>
                                      </p:cBhvr>
                                      <p:tavLst>
                                        <p:tav tm="0">
                                          <p:val>
                                            <p:fltVal val="0"/>
                                          </p:val>
                                        </p:tav>
                                        <p:tav tm="100000">
                                          <p:val>
                                            <p:strVal val="#ppt_h"/>
                                          </p:val>
                                        </p:tav>
                                      </p:tavLst>
                                    </p:anim>
                                    <p:animEffect transition="in" filter="fade">
                                      <p:cBhvr>
                                        <p:cTn id="19" dur="500"/>
                                        <p:tgtEl>
                                          <p:spTgt spid="90"/>
                                        </p:tgtEl>
                                      </p:cBhvr>
                                    </p:animEffect>
                                  </p:childTnLst>
                                </p:cTn>
                              </p:par>
                              <p:par>
                                <p:cTn id="20" presetID="53" presetClass="entr" presetSubtype="16" fill="hold" nodeType="withEffect">
                                  <p:stCondLst>
                                    <p:cond delay="0"/>
                                  </p:stCondLst>
                                  <p:childTnLst>
                                    <p:set>
                                      <p:cBhvr>
                                        <p:cTn id="21" dur="1" fill="hold">
                                          <p:stCondLst>
                                            <p:cond delay="0"/>
                                          </p:stCondLst>
                                        </p:cTn>
                                        <p:tgtEl>
                                          <p:spTgt spid="81"/>
                                        </p:tgtEl>
                                        <p:attrNameLst>
                                          <p:attrName>style.visibility</p:attrName>
                                        </p:attrNameLst>
                                      </p:cBhvr>
                                      <p:to>
                                        <p:strVal val="visible"/>
                                      </p:to>
                                    </p:set>
                                    <p:anim calcmode="lin" valueType="num">
                                      <p:cBhvr>
                                        <p:cTn id="22" dur="500" fill="hold"/>
                                        <p:tgtEl>
                                          <p:spTgt spid="81"/>
                                        </p:tgtEl>
                                        <p:attrNameLst>
                                          <p:attrName>ppt_w</p:attrName>
                                        </p:attrNameLst>
                                      </p:cBhvr>
                                      <p:tavLst>
                                        <p:tav tm="0">
                                          <p:val>
                                            <p:fltVal val="0"/>
                                          </p:val>
                                        </p:tav>
                                        <p:tav tm="100000">
                                          <p:val>
                                            <p:strVal val="#ppt_w"/>
                                          </p:val>
                                        </p:tav>
                                      </p:tavLst>
                                    </p:anim>
                                    <p:anim calcmode="lin" valueType="num">
                                      <p:cBhvr>
                                        <p:cTn id="23" dur="500" fill="hold"/>
                                        <p:tgtEl>
                                          <p:spTgt spid="81"/>
                                        </p:tgtEl>
                                        <p:attrNameLst>
                                          <p:attrName>ppt_h</p:attrName>
                                        </p:attrNameLst>
                                      </p:cBhvr>
                                      <p:tavLst>
                                        <p:tav tm="0">
                                          <p:val>
                                            <p:fltVal val="0"/>
                                          </p:val>
                                        </p:tav>
                                        <p:tav tm="100000">
                                          <p:val>
                                            <p:strVal val="#ppt_h"/>
                                          </p:val>
                                        </p:tav>
                                      </p:tavLst>
                                    </p:anim>
                                    <p:animEffect transition="in" filter="fade">
                                      <p:cBhvr>
                                        <p:cTn id="24" dur="500"/>
                                        <p:tgtEl>
                                          <p:spTgt spid="81"/>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39"/>
                                        </p:tgtEl>
                                        <p:attrNameLst>
                                          <p:attrName>style.visibility</p:attrName>
                                        </p:attrNameLst>
                                      </p:cBhvr>
                                      <p:to>
                                        <p:strVal val="visible"/>
                                      </p:to>
                                    </p:set>
                                    <p:anim calcmode="lin" valueType="num">
                                      <p:cBhvr>
                                        <p:cTn id="27" dur="500" fill="hold"/>
                                        <p:tgtEl>
                                          <p:spTgt spid="39"/>
                                        </p:tgtEl>
                                        <p:attrNameLst>
                                          <p:attrName>ppt_w</p:attrName>
                                        </p:attrNameLst>
                                      </p:cBhvr>
                                      <p:tavLst>
                                        <p:tav tm="0">
                                          <p:val>
                                            <p:fltVal val="0"/>
                                          </p:val>
                                        </p:tav>
                                        <p:tav tm="100000">
                                          <p:val>
                                            <p:strVal val="#ppt_w"/>
                                          </p:val>
                                        </p:tav>
                                      </p:tavLst>
                                    </p:anim>
                                    <p:anim calcmode="lin" valueType="num">
                                      <p:cBhvr>
                                        <p:cTn id="28" dur="500" fill="hold"/>
                                        <p:tgtEl>
                                          <p:spTgt spid="39"/>
                                        </p:tgtEl>
                                        <p:attrNameLst>
                                          <p:attrName>ppt_h</p:attrName>
                                        </p:attrNameLst>
                                      </p:cBhvr>
                                      <p:tavLst>
                                        <p:tav tm="0">
                                          <p:val>
                                            <p:fltVal val="0"/>
                                          </p:val>
                                        </p:tav>
                                        <p:tav tm="100000">
                                          <p:val>
                                            <p:strVal val="#ppt_h"/>
                                          </p:val>
                                        </p:tav>
                                      </p:tavLst>
                                    </p:anim>
                                    <p:animEffect transition="in" filter="fade">
                                      <p:cBhvr>
                                        <p:cTn id="29" dur="500"/>
                                        <p:tgtEl>
                                          <p:spTgt spid="39"/>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37"/>
                                        </p:tgtEl>
                                        <p:attrNameLst>
                                          <p:attrName>style.visibility</p:attrName>
                                        </p:attrNameLst>
                                      </p:cBhvr>
                                      <p:to>
                                        <p:strVal val="visible"/>
                                      </p:to>
                                    </p:set>
                                    <p:anim calcmode="lin" valueType="num">
                                      <p:cBhvr>
                                        <p:cTn id="32" dur="500" fill="hold"/>
                                        <p:tgtEl>
                                          <p:spTgt spid="37"/>
                                        </p:tgtEl>
                                        <p:attrNameLst>
                                          <p:attrName>ppt_w</p:attrName>
                                        </p:attrNameLst>
                                      </p:cBhvr>
                                      <p:tavLst>
                                        <p:tav tm="0">
                                          <p:val>
                                            <p:fltVal val="0"/>
                                          </p:val>
                                        </p:tav>
                                        <p:tav tm="100000">
                                          <p:val>
                                            <p:strVal val="#ppt_w"/>
                                          </p:val>
                                        </p:tav>
                                      </p:tavLst>
                                    </p:anim>
                                    <p:anim calcmode="lin" valueType="num">
                                      <p:cBhvr>
                                        <p:cTn id="33" dur="500" fill="hold"/>
                                        <p:tgtEl>
                                          <p:spTgt spid="37"/>
                                        </p:tgtEl>
                                        <p:attrNameLst>
                                          <p:attrName>ppt_h</p:attrName>
                                        </p:attrNameLst>
                                      </p:cBhvr>
                                      <p:tavLst>
                                        <p:tav tm="0">
                                          <p:val>
                                            <p:fltVal val="0"/>
                                          </p:val>
                                        </p:tav>
                                        <p:tav tm="100000">
                                          <p:val>
                                            <p:strVal val="#ppt_h"/>
                                          </p:val>
                                        </p:tav>
                                      </p:tavLst>
                                    </p:anim>
                                    <p:animEffect transition="in" filter="fade">
                                      <p:cBhvr>
                                        <p:cTn id="34" dur="500"/>
                                        <p:tgtEl>
                                          <p:spTgt spid="37"/>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40"/>
                                        </p:tgtEl>
                                        <p:attrNameLst>
                                          <p:attrName>style.visibility</p:attrName>
                                        </p:attrNameLst>
                                      </p:cBhvr>
                                      <p:to>
                                        <p:strVal val="visible"/>
                                      </p:to>
                                    </p:set>
                                    <p:anim calcmode="lin" valueType="num">
                                      <p:cBhvr>
                                        <p:cTn id="37" dur="500" fill="hold"/>
                                        <p:tgtEl>
                                          <p:spTgt spid="40"/>
                                        </p:tgtEl>
                                        <p:attrNameLst>
                                          <p:attrName>ppt_w</p:attrName>
                                        </p:attrNameLst>
                                      </p:cBhvr>
                                      <p:tavLst>
                                        <p:tav tm="0">
                                          <p:val>
                                            <p:fltVal val="0"/>
                                          </p:val>
                                        </p:tav>
                                        <p:tav tm="100000">
                                          <p:val>
                                            <p:strVal val="#ppt_w"/>
                                          </p:val>
                                        </p:tav>
                                      </p:tavLst>
                                    </p:anim>
                                    <p:anim calcmode="lin" valueType="num">
                                      <p:cBhvr>
                                        <p:cTn id="38" dur="500" fill="hold"/>
                                        <p:tgtEl>
                                          <p:spTgt spid="40"/>
                                        </p:tgtEl>
                                        <p:attrNameLst>
                                          <p:attrName>ppt_h</p:attrName>
                                        </p:attrNameLst>
                                      </p:cBhvr>
                                      <p:tavLst>
                                        <p:tav tm="0">
                                          <p:val>
                                            <p:fltVal val="0"/>
                                          </p:val>
                                        </p:tav>
                                        <p:tav tm="100000">
                                          <p:val>
                                            <p:strVal val="#ppt_h"/>
                                          </p:val>
                                        </p:tav>
                                      </p:tavLst>
                                    </p:anim>
                                    <p:animEffect transition="in" filter="fade">
                                      <p:cBhvr>
                                        <p:cTn id="39" dur="500"/>
                                        <p:tgtEl>
                                          <p:spTgt spid="40"/>
                                        </p:tgtEl>
                                      </p:cBhvr>
                                    </p:animEffect>
                                  </p:childTnLst>
                                </p:cTn>
                              </p:par>
                            </p:childTnLst>
                          </p:cTn>
                        </p:par>
                        <p:par>
                          <p:cTn id="40" fill="hold">
                            <p:stCondLst>
                              <p:cond delay="500"/>
                            </p:stCondLst>
                            <p:childTnLst>
                              <p:par>
                                <p:cTn id="41" presetID="53" presetClass="entr" presetSubtype="16" fill="hold" grpId="0" nodeType="afterEffect">
                                  <p:stCondLst>
                                    <p:cond delay="0"/>
                                  </p:stCondLst>
                                  <p:childTnLst>
                                    <p:set>
                                      <p:cBhvr>
                                        <p:cTn id="42" dur="1" fill="hold">
                                          <p:stCondLst>
                                            <p:cond delay="0"/>
                                          </p:stCondLst>
                                        </p:cTn>
                                        <p:tgtEl>
                                          <p:spTgt spid="35"/>
                                        </p:tgtEl>
                                        <p:attrNameLst>
                                          <p:attrName>style.visibility</p:attrName>
                                        </p:attrNameLst>
                                      </p:cBhvr>
                                      <p:to>
                                        <p:strVal val="visible"/>
                                      </p:to>
                                    </p:set>
                                    <p:anim calcmode="lin" valueType="num">
                                      <p:cBhvr>
                                        <p:cTn id="43" dur="500" fill="hold"/>
                                        <p:tgtEl>
                                          <p:spTgt spid="35"/>
                                        </p:tgtEl>
                                        <p:attrNameLst>
                                          <p:attrName>ppt_w</p:attrName>
                                        </p:attrNameLst>
                                      </p:cBhvr>
                                      <p:tavLst>
                                        <p:tav tm="0">
                                          <p:val>
                                            <p:fltVal val="0"/>
                                          </p:val>
                                        </p:tav>
                                        <p:tav tm="100000">
                                          <p:val>
                                            <p:strVal val="#ppt_w"/>
                                          </p:val>
                                        </p:tav>
                                      </p:tavLst>
                                    </p:anim>
                                    <p:anim calcmode="lin" valueType="num">
                                      <p:cBhvr>
                                        <p:cTn id="44" dur="500" fill="hold"/>
                                        <p:tgtEl>
                                          <p:spTgt spid="35"/>
                                        </p:tgtEl>
                                        <p:attrNameLst>
                                          <p:attrName>ppt_h</p:attrName>
                                        </p:attrNameLst>
                                      </p:cBhvr>
                                      <p:tavLst>
                                        <p:tav tm="0">
                                          <p:val>
                                            <p:fltVal val="0"/>
                                          </p:val>
                                        </p:tav>
                                        <p:tav tm="100000">
                                          <p:val>
                                            <p:strVal val="#ppt_h"/>
                                          </p:val>
                                        </p:tav>
                                      </p:tavLst>
                                    </p:anim>
                                    <p:animEffect transition="in" filter="fade">
                                      <p:cBhvr>
                                        <p:cTn id="45" dur="500"/>
                                        <p:tgtEl>
                                          <p:spTgt spid="35"/>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38"/>
                                        </p:tgtEl>
                                        <p:attrNameLst>
                                          <p:attrName>style.visibility</p:attrName>
                                        </p:attrNameLst>
                                      </p:cBhvr>
                                      <p:to>
                                        <p:strVal val="visible"/>
                                      </p:to>
                                    </p:set>
                                    <p:anim calcmode="lin" valueType="num">
                                      <p:cBhvr>
                                        <p:cTn id="48" dur="500" fill="hold"/>
                                        <p:tgtEl>
                                          <p:spTgt spid="38"/>
                                        </p:tgtEl>
                                        <p:attrNameLst>
                                          <p:attrName>ppt_w</p:attrName>
                                        </p:attrNameLst>
                                      </p:cBhvr>
                                      <p:tavLst>
                                        <p:tav tm="0">
                                          <p:val>
                                            <p:fltVal val="0"/>
                                          </p:val>
                                        </p:tav>
                                        <p:tav tm="100000">
                                          <p:val>
                                            <p:strVal val="#ppt_w"/>
                                          </p:val>
                                        </p:tav>
                                      </p:tavLst>
                                    </p:anim>
                                    <p:anim calcmode="lin" valueType="num">
                                      <p:cBhvr>
                                        <p:cTn id="49" dur="500" fill="hold"/>
                                        <p:tgtEl>
                                          <p:spTgt spid="38"/>
                                        </p:tgtEl>
                                        <p:attrNameLst>
                                          <p:attrName>ppt_h</p:attrName>
                                        </p:attrNameLst>
                                      </p:cBhvr>
                                      <p:tavLst>
                                        <p:tav tm="0">
                                          <p:val>
                                            <p:fltVal val="0"/>
                                          </p:val>
                                        </p:tav>
                                        <p:tav tm="100000">
                                          <p:val>
                                            <p:strVal val="#ppt_h"/>
                                          </p:val>
                                        </p:tav>
                                      </p:tavLst>
                                    </p:anim>
                                    <p:animEffect transition="in" filter="fade">
                                      <p:cBhvr>
                                        <p:cTn id="50" dur="500"/>
                                        <p:tgtEl>
                                          <p:spTgt spid="38"/>
                                        </p:tgtEl>
                                      </p:cBhvr>
                                    </p:animEffect>
                                  </p:childTnLst>
                                </p:cTn>
                              </p:par>
                            </p:childTnLst>
                          </p:cTn>
                        </p:par>
                        <p:par>
                          <p:cTn id="51" fill="hold">
                            <p:stCondLst>
                              <p:cond delay="1000"/>
                            </p:stCondLst>
                            <p:childTnLst>
                              <p:par>
                                <p:cTn id="52" presetID="10" presetClass="entr" presetSubtype="0" fill="hold" grpId="0" nodeType="afterEffect">
                                  <p:stCondLst>
                                    <p:cond delay="0"/>
                                  </p:stCondLst>
                                  <p:childTnLst>
                                    <p:set>
                                      <p:cBhvr>
                                        <p:cTn id="53" dur="1" fill="hold">
                                          <p:stCondLst>
                                            <p:cond delay="0"/>
                                          </p:stCondLst>
                                        </p:cTn>
                                        <p:tgtEl>
                                          <p:spTgt spid="33"/>
                                        </p:tgtEl>
                                        <p:attrNameLst>
                                          <p:attrName>style.visibility</p:attrName>
                                        </p:attrNameLst>
                                      </p:cBhvr>
                                      <p:to>
                                        <p:strVal val="visible"/>
                                      </p:to>
                                    </p:set>
                                    <p:animEffect transition="in" filter="fade">
                                      <p:cBhvr>
                                        <p:cTn id="54" dur="500"/>
                                        <p:tgtEl>
                                          <p:spTgt spid="33"/>
                                        </p:tgtEl>
                                      </p:cBhvr>
                                    </p:animEffect>
                                  </p:childTnLst>
                                </p:cTn>
                              </p:par>
                            </p:childTnLst>
                          </p:cTn>
                        </p:par>
                        <p:par>
                          <p:cTn id="55" fill="hold">
                            <p:stCondLst>
                              <p:cond delay="1500"/>
                            </p:stCondLst>
                            <p:childTnLst>
                              <p:par>
                                <p:cTn id="56" presetID="10" presetClass="entr" presetSubtype="0" fill="hold" grpId="0" nodeType="afterEffect">
                                  <p:stCondLst>
                                    <p:cond delay="0"/>
                                  </p:stCondLst>
                                  <p:childTnLst>
                                    <p:set>
                                      <p:cBhvr>
                                        <p:cTn id="57" dur="1" fill="hold">
                                          <p:stCondLst>
                                            <p:cond delay="0"/>
                                          </p:stCondLst>
                                        </p:cTn>
                                        <p:tgtEl>
                                          <p:spTgt spid="75"/>
                                        </p:tgtEl>
                                        <p:attrNameLst>
                                          <p:attrName>style.visibility</p:attrName>
                                        </p:attrNameLst>
                                      </p:cBhvr>
                                      <p:to>
                                        <p:strVal val="visible"/>
                                      </p:to>
                                    </p:set>
                                    <p:animEffect transition="in" filter="fade">
                                      <p:cBhvr>
                                        <p:cTn id="58" dur="500"/>
                                        <p:tgtEl>
                                          <p:spTgt spid="75"/>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76"/>
                                        </p:tgtEl>
                                        <p:attrNameLst>
                                          <p:attrName>style.visibility</p:attrName>
                                        </p:attrNameLst>
                                      </p:cBhvr>
                                      <p:to>
                                        <p:strVal val="visible"/>
                                      </p:to>
                                    </p:set>
                                    <p:animEffect transition="in" filter="fade">
                                      <p:cBhvr>
                                        <p:cTn id="61" dur="500"/>
                                        <p:tgtEl>
                                          <p:spTgt spid="76"/>
                                        </p:tgtEl>
                                      </p:cBhvr>
                                    </p:animEffect>
                                  </p:childTnLst>
                                </p:cTn>
                              </p:par>
                            </p:childTnLst>
                          </p:cTn>
                        </p:par>
                        <p:par>
                          <p:cTn id="62" fill="hold">
                            <p:stCondLst>
                              <p:cond delay="2000"/>
                            </p:stCondLst>
                            <p:childTnLst>
                              <p:par>
                                <p:cTn id="63" presetID="10" presetClass="entr" presetSubtype="0" fill="hold" grpId="0" nodeType="afterEffect">
                                  <p:stCondLst>
                                    <p:cond delay="0"/>
                                  </p:stCondLst>
                                  <p:childTnLst>
                                    <p:set>
                                      <p:cBhvr>
                                        <p:cTn id="64" dur="1" fill="hold">
                                          <p:stCondLst>
                                            <p:cond delay="0"/>
                                          </p:stCondLst>
                                        </p:cTn>
                                        <p:tgtEl>
                                          <p:spTgt spid="84"/>
                                        </p:tgtEl>
                                        <p:attrNameLst>
                                          <p:attrName>style.visibility</p:attrName>
                                        </p:attrNameLst>
                                      </p:cBhvr>
                                      <p:to>
                                        <p:strVal val="visible"/>
                                      </p:to>
                                    </p:set>
                                    <p:animEffect transition="in" filter="fade">
                                      <p:cBhvr>
                                        <p:cTn id="65" dur="500"/>
                                        <p:tgtEl>
                                          <p:spTgt spid="84"/>
                                        </p:tgtEl>
                                      </p:cBhvr>
                                    </p:animEffect>
                                  </p:childTnLst>
                                </p:cTn>
                              </p:par>
                            </p:childTnLst>
                          </p:cTn>
                        </p:par>
                        <p:par>
                          <p:cTn id="66" fill="hold">
                            <p:stCondLst>
                              <p:cond delay="2500"/>
                            </p:stCondLst>
                            <p:childTnLst>
                              <p:par>
                                <p:cTn id="67" presetID="10" presetClass="entr" presetSubtype="0" fill="hold" grpId="0" nodeType="afterEffect">
                                  <p:stCondLst>
                                    <p:cond delay="0"/>
                                  </p:stCondLst>
                                  <p:childTnLst>
                                    <p:set>
                                      <p:cBhvr>
                                        <p:cTn id="68" dur="1" fill="hold">
                                          <p:stCondLst>
                                            <p:cond delay="0"/>
                                          </p:stCondLst>
                                        </p:cTn>
                                        <p:tgtEl>
                                          <p:spTgt spid="85"/>
                                        </p:tgtEl>
                                        <p:attrNameLst>
                                          <p:attrName>style.visibility</p:attrName>
                                        </p:attrNameLst>
                                      </p:cBhvr>
                                      <p:to>
                                        <p:strVal val="visible"/>
                                      </p:to>
                                    </p:set>
                                    <p:animEffect transition="in" filter="fade">
                                      <p:cBhvr>
                                        <p:cTn id="69" dur="500"/>
                                        <p:tgtEl>
                                          <p:spTgt spid="85"/>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80"/>
                                        </p:tgtEl>
                                        <p:attrNameLst>
                                          <p:attrName>style.visibility</p:attrName>
                                        </p:attrNameLst>
                                      </p:cBhvr>
                                      <p:to>
                                        <p:strVal val="visible"/>
                                      </p:to>
                                    </p:set>
                                    <p:animEffect transition="in" filter="fade">
                                      <p:cBhvr>
                                        <p:cTn id="72" dur="500"/>
                                        <p:tgtEl>
                                          <p:spTgt spid="80"/>
                                        </p:tgtEl>
                                      </p:cBhvr>
                                    </p:animEffect>
                                  </p:childTnLst>
                                </p:cTn>
                              </p:par>
                            </p:childTnLst>
                          </p:cTn>
                        </p:par>
                        <p:par>
                          <p:cTn id="73" fill="hold">
                            <p:stCondLst>
                              <p:cond delay="3000"/>
                            </p:stCondLst>
                            <p:childTnLst>
                              <p:par>
                                <p:cTn id="74" presetID="10" presetClass="entr" presetSubtype="0" fill="hold" grpId="0" nodeType="afterEffect">
                                  <p:stCondLst>
                                    <p:cond delay="0"/>
                                  </p:stCondLst>
                                  <p:childTnLst>
                                    <p:set>
                                      <p:cBhvr>
                                        <p:cTn id="75" dur="1" fill="hold">
                                          <p:stCondLst>
                                            <p:cond delay="0"/>
                                          </p:stCondLst>
                                        </p:cTn>
                                        <p:tgtEl>
                                          <p:spTgt spid="87"/>
                                        </p:tgtEl>
                                        <p:attrNameLst>
                                          <p:attrName>style.visibility</p:attrName>
                                        </p:attrNameLst>
                                      </p:cBhvr>
                                      <p:to>
                                        <p:strVal val="visible"/>
                                      </p:to>
                                    </p:set>
                                    <p:animEffect transition="in" filter="fade">
                                      <p:cBhvr>
                                        <p:cTn id="76" dur="500"/>
                                        <p:tgtEl>
                                          <p:spTgt spid="87"/>
                                        </p:tgtEl>
                                      </p:cBhvr>
                                    </p:animEffect>
                                  </p:childTnLst>
                                </p:cTn>
                              </p:par>
                            </p:childTnLst>
                          </p:cTn>
                        </p:par>
                        <p:par>
                          <p:cTn id="77" fill="hold">
                            <p:stCondLst>
                              <p:cond delay="3500"/>
                            </p:stCondLst>
                            <p:childTnLst>
                              <p:par>
                                <p:cTn id="78" presetID="10" presetClass="entr" presetSubtype="0" fill="hold" grpId="0" nodeType="afterEffect">
                                  <p:stCondLst>
                                    <p:cond delay="0"/>
                                  </p:stCondLst>
                                  <p:childTnLst>
                                    <p:set>
                                      <p:cBhvr>
                                        <p:cTn id="79" dur="1" fill="hold">
                                          <p:stCondLst>
                                            <p:cond delay="0"/>
                                          </p:stCondLst>
                                        </p:cTn>
                                        <p:tgtEl>
                                          <p:spTgt spid="88"/>
                                        </p:tgtEl>
                                        <p:attrNameLst>
                                          <p:attrName>style.visibility</p:attrName>
                                        </p:attrNameLst>
                                      </p:cBhvr>
                                      <p:to>
                                        <p:strVal val="visible"/>
                                      </p:to>
                                    </p:set>
                                    <p:animEffect transition="in" filter="fade">
                                      <p:cBhvr>
                                        <p:cTn id="80" dur="500"/>
                                        <p:tgtEl>
                                          <p:spTgt spid="88"/>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86"/>
                                        </p:tgtEl>
                                        <p:attrNameLst>
                                          <p:attrName>style.visibility</p:attrName>
                                        </p:attrNameLst>
                                      </p:cBhvr>
                                      <p:to>
                                        <p:strVal val="visible"/>
                                      </p:to>
                                    </p:set>
                                    <p:animEffect transition="in" filter="fade">
                                      <p:cBhvr>
                                        <p:cTn id="83" dur="500"/>
                                        <p:tgtEl>
                                          <p:spTgt spid="86"/>
                                        </p:tgtEl>
                                      </p:cBhvr>
                                    </p:animEffect>
                                  </p:childTnLst>
                                </p:cTn>
                              </p:par>
                            </p:childTnLst>
                          </p:cTn>
                        </p:par>
                        <p:par>
                          <p:cTn id="84" fill="hold">
                            <p:stCondLst>
                              <p:cond delay="4000"/>
                            </p:stCondLst>
                            <p:childTnLst>
                              <p:par>
                                <p:cTn id="85" presetID="53" presetClass="entr" presetSubtype="16" fill="hold" grpId="0" nodeType="afterEffect">
                                  <p:stCondLst>
                                    <p:cond delay="0"/>
                                  </p:stCondLst>
                                  <p:childTnLst>
                                    <p:set>
                                      <p:cBhvr>
                                        <p:cTn id="86" dur="1" fill="hold">
                                          <p:stCondLst>
                                            <p:cond delay="0"/>
                                          </p:stCondLst>
                                        </p:cTn>
                                        <p:tgtEl>
                                          <p:spTgt spid="48"/>
                                        </p:tgtEl>
                                        <p:attrNameLst>
                                          <p:attrName>style.visibility</p:attrName>
                                        </p:attrNameLst>
                                      </p:cBhvr>
                                      <p:to>
                                        <p:strVal val="visible"/>
                                      </p:to>
                                    </p:set>
                                    <p:anim calcmode="lin" valueType="num">
                                      <p:cBhvr>
                                        <p:cTn id="87" dur="500" fill="hold"/>
                                        <p:tgtEl>
                                          <p:spTgt spid="48"/>
                                        </p:tgtEl>
                                        <p:attrNameLst>
                                          <p:attrName>ppt_w</p:attrName>
                                        </p:attrNameLst>
                                      </p:cBhvr>
                                      <p:tavLst>
                                        <p:tav tm="0">
                                          <p:val>
                                            <p:fltVal val="0"/>
                                          </p:val>
                                        </p:tav>
                                        <p:tav tm="100000">
                                          <p:val>
                                            <p:strVal val="#ppt_w"/>
                                          </p:val>
                                        </p:tav>
                                      </p:tavLst>
                                    </p:anim>
                                    <p:anim calcmode="lin" valueType="num">
                                      <p:cBhvr>
                                        <p:cTn id="88" dur="500" fill="hold"/>
                                        <p:tgtEl>
                                          <p:spTgt spid="48"/>
                                        </p:tgtEl>
                                        <p:attrNameLst>
                                          <p:attrName>ppt_h</p:attrName>
                                        </p:attrNameLst>
                                      </p:cBhvr>
                                      <p:tavLst>
                                        <p:tav tm="0">
                                          <p:val>
                                            <p:fltVal val="0"/>
                                          </p:val>
                                        </p:tav>
                                        <p:tav tm="100000">
                                          <p:val>
                                            <p:strVal val="#ppt_h"/>
                                          </p:val>
                                        </p:tav>
                                      </p:tavLst>
                                    </p:anim>
                                    <p:animEffect transition="in" filter="fade">
                                      <p:cBhvr>
                                        <p:cTn id="89" dur="500"/>
                                        <p:tgtEl>
                                          <p:spTgt spid="48"/>
                                        </p:tgtEl>
                                      </p:cBhvr>
                                    </p:animEffect>
                                  </p:childTnLst>
                                </p:cTn>
                              </p:par>
                              <p:par>
                                <p:cTn id="90" presetID="53" presetClass="entr" presetSubtype="16" fill="hold" grpId="0" nodeType="withEffect">
                                  <p:stCondLst>
                                    <p:cond delay="0"/>
                                  </p:stCondLst>
                                  <p:childTnLst>
                                    <p:set>
                                      <p:cBhvr>
                                        <p:cTn id="91" dur="1" fill="hold">
                                          <p:stCondLst>
                                            <p:cond delay="0"/>
                                          </p:stCondLst>
                                        </p:cTn>
                                        <p:tgtEl>
                                          <p:spTgt spid="107"/>
                                        </p:tgtEl>
                                        <p:attrNameLst>
                                          <p:attrName>style.visibility</p:attrName>
                                        </p:attrNameLst>
                                      </p:cBhvr>
                                      <p:to>
                                        <p:strVal val="visible"/>
                                      </p:to>
                                    </p:set>
                                    <p:anim calcmode="lin" valueType="num">
                                      <p:cBhvr>
                                        <p:cTn id="92" dur="500" fill="hold"/>
                                        <p:tgtEl>
                                          <p:spTgt spid="107"/>
                                        </p:tgtEl>
                                        <p:attrNameLst>
                                          <p:attrName>ppt_w</p:attrName>
                                        </p:attrNameLst>
                                      </p:cBhvr>
                                      <p:tavLst>
                                        <p:tav tm="0">
                                          <p:val>
                                            <p:fltVal val="0"/>
                                          </p:val>
                                        </p:tav>
                                        <p:tav tm="100000">
                                          <p:val>
                                            <p:strVal val="#ppt_w"/>
                                          </p:val>
                                        </p:tav>
                                      </p:tavLst>
                                    </p:anim>
                                    <p:anim calcmode="lin" valueType="num">
                                      <p:cBhvr>
                                        <p:cTn id="93" dur="500" fill="hold"/>
                                        <p:tgtEl>
                                          <p:spTgt spid="107"/>
                                        </p:tgtEl>
                                        <p:attrNameLst>
                                          <p:attrName>ppt_h</p:attrName>
                                        </p:attrNameLst>
                                      </p:cBhvr>
                                      <p:tavLst>
                                        <p:tav tm="0">
                                          <p:val>
                                            <p:fltVal val="0"/>
                                          </p:val>
                                        </p:tav>
                                        <p:tav tm="100000">
                                          <p:val>
                                            <p:strVal val="#ppt_h"/>
                                          </p:val>
                                        </p:tav>
                                      </p:tavLst>
                                    </p:anim>
                                    <p:animEffect transition="in" filter="fade">
                                      <p:cBhvr>
                                        <p:cTn id="94" dur="500"/>
                                        <p:tgtEl>
                                          <p:spTgt spid="107"/>
                                        </p:tgtEl>
                                      </p:cBhvr>
                                    </p:animEffect>
                                  </p:childTnLst>
                                </p:cTn>
                              </p:par>
                              <p:par>
                                <p:cTn id="95" presetID="53" presetClass="entr" presetSubtype="16" fill="hold" grpId="0" nodeType="withEffect">
                                  <p:stCondLst>
                                    <p:cond delay="0"/>
                                  </p:stCondLst>
                                  <p:childTnLst>
                                    <p:set>
                                      <p:cBhvr>
                                        <p:cTn id="96" dur="1" fill="hold">
                                          <p:stCondLst>
                                            <p:cond delay="0"/>
                                          </p:stCondLst>
                                        </p:cTn>
                                        <p:tgtEl>
                                          <p:spTgt spid="52"/>
                                        </p:tgtEl>
                                        <p:attrNameLst>
                                          <p:attrName>style.visibility</p:attrName>
                                        </p:attrNameLst>
                                      </p:cBhvr>
                                      <p:to>
                                        <p:strVal val="visible"/>
                                      </p:to>
                                    </p:set>
                                    <p:anim calcmode="lin" valueType="num">
                                      <p:cBhvr>
                                        <p:cTn id="97" dur="500" fill="hold"/>
                                        <p:tgtEl>
                                          <p:spTgt spid="52"/>
                                        </p:tgtEl>
                                        <p:attrNameLst>
                                          <p:attrName>ppt_w</p:attrName>
                                        </p:attrNameLst>
                                      </p:cBhvr>
                                      <p:tavLst>
                                        <p:tav tm="0">
                                          <p:val>
                                            <p:fltVal val="0"/>
                                          </p:val>
                                        </p:tav>
                                        <p:tav tm="100000">
                                          <p:val>
                                            <p:strVal val="#ppt_w"/>
                                          </p:val>
                                        </p:tav>
                                      </p:tavLst>
                                    </p:anim>
                                    <p:anim calcmode="lin" valueType="num">
                                      <p:cBhvr>
                                        <p:cTn id="98" dur="500" fill="hold"/>
                                        <p:tgtEl>
                                          <p:spTgt spid="52"/>
                                        </p:tgtEl>
                                        <p:attrNameLst>
                                          <p:attrName>ppt_h</p:attrName>
                                        </p:attrNameLst>
                                      </p:cBhvr>
                                      <p:tavLst>
                                        <p:tav tm="0">
                                          <p:val>
                                            <p:fltVal val="0"/>
                                          </p:val>
                                        </p:tav>
                                        <p:tav tm="100000">
                                          <p:val>
                                            <p:strVal val="#ppt_h"/>
                                          </p:val>
                                        </p:tav>
                                      </p:tavLst>
                                    </p:anim>
                                    <p:animEffect transition="in" filter="fade">
                                      <p:cBhvr>
                                        <p:cTn id="99" dur="500"/>
                                        <p:tgtEl>
                                          <p:spTgt spid="52"/>
                                        </p:tgtEl>
                                      </p:cBhvr>
                                    </p:animEffect>
                                  </p:childTnLst>
                                </p:cTn>
                              </p:par>
                              <p:par>
                                <p:cTn id="100" presetID="53" presetClass="entr" presetSubtype="16" fill="hold" grpId="0" nodeType="withEffect">
                                  <p:stCondLst>
                                    <p:cond delay="0"/>
                                  </p:stCondLst>
                                  <p:childTnLst>
                                    <p:set>
                                      <p:cBhvr>
                                        <p:cTn id="101" dur="1" fill="hold">
                                          <p:stCondLst>
                                            <p:cond delay="0"/>
                                          </p:stCondLst>
                                        </p:cTn>
                                        <p:tgtEl>
                                          <p:spTgt spid="106"/>
                                        </p:tgtEl>
                                        <p:attrNameLst>
                                          <p:attrName>style.visibility</p:attrName>
                                        </p:attrNameLst>
                                      </p:cBhvr>
                                      <p:to>
                                        <p:strVal val="visible"/>
                                      </p:to>
                                    </p:set>
                                    <p:anim calcmode="lin" valueType="num">
                                      <p:cBhvr>
                                        <p:cTn id="102" dur="500" fill="hold"/>
                                        <p:tgtEl>
                                          <p:spTgt spid="106"/>
                                        </p:tgtEl>
                                        <p:attrNameLst>
                                          <p:attrName>ppt_w</p:attrName>
                                        </p:attrNameLst>
                                      </p:cBhvr>
                                      <p:tavLst>
                                        <p:tav tm="0">
                                          <p:val>
                                            <p:fltVal val="0"/>
                                          </p:val>
                                        </p:tav>
                                        <p:tav tm="100000">
                                          <p:val>
                                            <p:strVal val="#ppt_w"/>
                                          </p:val>
                                        </p:tav>
                                      </p:tavLst>
                                    </p:anim>
                                    <p:anim calcmode="lin" valueType="num">
                                      <p:cBhvr>
                                        <p:cTn id="103" dur="500" fill="hold"/>
                                        <p:tgtEl>
                                          <p:spTgt spid="106"/>
                                        </p:tgtEl>
                                        <p:attrNameLst>
                                          <p:attrName>ppt_h</p:attrName>
                                        </p:attrNameLst>
                                      </p:cBhvr>
                                      <p:tavLst>
                                        <p:tav tm="0">
                                          <p:val>
                                            <p:fltVal val="0"/>
                                          </p:val>
                                        </p:tav>
                                        <p:tav tm="100000">
                                          <p:val>
                                            <p:strVal val="#ppt_h"/>
                                          </p:val>
                                        </p:tav>
                                      </p:tavLst>
                                    </p:anim>
                                    <p:animEffect transition="in" filter="fade">
                                      <p:cBhvr>
                                        <p:cTn id="104" dur="500"/>
                                        <p:tgtEl>
                                          <p:spTgt spid="106"/>
                                        </p:tgtEl>
                                      </p:cBhvr>
                                    </p:animEffect>
                                  </p:childTnLst>
                                </p:cTn>
                              </p:par>
                              <p:par>
                                <p:cTn id="105" presetID="53" presetClass="entr" presetSubtype="16" fill="hold" grpId="0" nodeType="withEffect">
                                  <p:stCondLst>
                                    <p:cond delay="0"/>
                                  </p:stCondLst>
                                  <p:childTnLst>
                                    <p:set>
                                      <p:cBhvr>
                                        <p:cTn id="106" dur="1" fill="hold">
                                          <p:stCondLst>
                                            <p:cond delay="0"/>
                                          </p:stCondLst>
                                        </p:cTn>
                                        <p:tgtEl>
                                          <p:spTgt spid="56"/>
                                        </p:tgtEl>
                                        <p:attrNameLst>
                                          <p:attrName>style.visibility</p:attrName>
                                        </p:attrNameLst>
                                      </p:cBhvr>
                                      <p:to>
                                        <p:strVal val="visible"/>
                                      </p:to>
                                    </p:set>
                                    <p:anim calcmode="lin" valueType="num">
                                      <p:cBhvr>
                                        <p:cTn id="107" dur="500" fill="hold"/>
                                        <p:tgtEl>
                                          <p:spTgt spid="56"/>
                                        </p:tgtEl>
                                        <p:attrNameLst>
                                          <p:attrName>ppt_w</p:attrName>
                                        </p:attrNameLst>
                                      </p:cBhvr>
                                      <p:tavLst>
                                        <p:tav tm="0">
                                          <p:val>
                                            <p:fltVal val="0"/>
                                          </p:val>
                                        </p:tav>
                                        <p:tav tm="100000">
                                          <p:val>
                                            <p:strVal val="#ppt_w"/>
                                          </p:val>
                                        </p:tav>
                                      </p:tavLst>
                                    </p:anim>
                                    <p:anim calcmode="lin" valueType="num">
                                      <p:cBhvr>
                                        <p:cTn id="108" dur="500" fill="hold"/>
                                        <p:tgtEl>
                                          <p:spTgt spid="56"/>
                                        </p:tgtEl>
                                        <p:attrNameLst>
                                          <p:attrName>ppt_h</p:attrName>
                                        </p:attrNameLst>
                                      </p:cBhvr>
                                      <p:tavLst>
                                        <p:tav tm="0">
                                          <p:val>
                                            <p:fltVal val="0"/>
                                          </p:val>
                                        </p:tav>
                                        <p:tav tm="100000">
                                          <p:val>
                                            <p:strVal val="#ppt_h"/>
                                          </p:val>
                                        </p:tav>
                                      </p:tavLst>
                                    </p:anim>
                                    <p:animEffect transition="in" filter="fade">
                                      <p:cBhvr>
                                        <p:cTn id="109" dur="500"/>
                                        <p:tgtEl>
                                          <p:spTgt spid="56"/>
                                        </p:tgtEl>
                                      </p:cBhvr>
                                    </p:animEffect>
                                  </p:childTnLst>
                                </p:cTn>
                              </p:par>
                              <p:par>
                                <p:cTn id="110" presetID="53" presetClass="entr" presetSubtype="16" fill="hold" grpId="0" nodeType="withEffect">
                                  <p:stCondLst>
                                    <p:cond delay="0"/>
                                  </p:stCondLst>
                                  <p:childTnLst>
                                    <p:set>
                                      <p:cBhvr>
                                        <p:cTn id="111" dur="1" fill="hold">
                                          <p:stCondLst>
                                            <p:cond delay="0"/>
                                          </p:stCondLst>
                                        </p:cTn>
                                        <p:tgtEl>
                                          <p:spTgt spid="105"/>
                                        </p:tgtEl>
                                        <p:attrNameLst>
                                          <p:attrName>style.visibility</p:attrName>
                                        </p:attrNameLst>
                                      </p:cBhvr>
                                      <p:to>
                                        <p:strVal val="visible"/>
                                      </p:to>
                                    </p:set>
                                    <p:anim calcmode="lin" valueType="num">
                                      <p:cBhvr>
                                        <p:cTn id="112" dur="500" fill="hold"/>
                                        <p:tgtEl>
                                          <p:spTgt spid="105"/>
                                        </p:tgtEl>
                                        <p:attrNameLst>
                                          <p:attrName>ppt_w</p:attrName>
                                        </p:attrNameLst>
                                      </p:cBhvr>
                                      <p:tavLst>
                                        <p:tav tm="0">
                                          <p:val>
                                            <p:fltVal val="0"/>
                                          </p:val>
                                        </p:tav>
                                        <p:tav tm="100000">
                                          <p:val>
                                            <p:strVal val="#ppt_w"/>
                                          </p:val>
                                        </p:tav>
                                      </p:tavLst>
                                    </p:anim>
                                    <p:anim calcmode="lin" valueType="num">
                                      <p:cBhvr>
                                        <p:cTn id="113" dur="500" fill="hold"/>
                                        <p:tgtEl>
                                          <p:spTgt spid="105"/>
                                        </p:tgtEl>
                                        <p:attrNameLst>
                                          <p:attrName>ppt_h</p:attrName>
                                        </p:attrNameLst>
                                      </p:cBhvr>
                                      <p:tavLst>
                                        <p:tav tm="0">
                                          <p:val>
                                            <p:fltVal val="0"/>
                                          </p:val>
                                        </p:tav>
                                        <p:tav tm="100000">
                                          <p:val>
                                            <p:strVal val="#ppt_h"/>
                                          </p:val>
                                        </p:tav>
                                      </p:tavLst>
                                    </p:anim>
                                    <p:animEffect transition="in" filter="fade">
                                      <p:cBhvr>
                                        <p:cTn id="114" dur="500"/>
                                        <p:tgtEl>
                                          <p:spTgt spid="1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52" grpId="0" animBg="1"/>
      <p:bldP spid="56" grpId="0" animBg="1"/>
      <p:bldP spid="76" grpId="0"/>
      <p:bldP spid="105" grpId="0" animBg="1"/>
      <p:bldP spid="106" grpId="0" animBg="1"/>
      <p:bldP spid="107" grpId="0" animBg="1"/>
      <p:bldP spid="33" grpId="0" animBg="1"/>
      <p:bldP spid="34" grpId="0" animBg="1"/>
      <p:bldP spid="35" grpId="0" animBg="1"/>
      <p:bldP spid="37" grpId="0" animBg="1"/>
      <p:bldP spid="38" grpId="0"/>
      <p:bldP spid="39" grpId="0"/>
      <p:bldP spid="40" grpId="0"/>
      <p:bldP spid="75" grpId="0"/>
      <p:bldP spid="80" grpId="0"/>
      <p:bldP spid="84" grpId="0" animBg="1"/>
      <p:bldP spid="85" grpId="0"/>
      <p:bldP spid="86" grpId="0"/>
      <p:bldP spid="87" grpId="0" animBg="1"/>
      <p:bldP spid="88" grpId="0"/>
      <p:bldP spid="89" grpId="0" animBg="1"/>
      <p:bldP spid="9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rot="16200000">
            <a:off x="183110" y="2803811"/>
            <a:ext cx="4964053" cy="2875694"/>
          </a:xfrm>
          <a:prstGeom prst="roundRect">
            <a:avLst>
              <a:gd name="adj" fmla="val 5489"/>
            </a:avLst>
          </a:prstGeom>
          <a:solidFill>
            <a:schemeClr val="tx1">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latin typeface="Arial" panose="020B0604020202020204" pitchFamily="34" charset="0"/>
              <a:ea typeface="微软雅黑" panose="020B0503020204020204" pitchFamily="34" charset="-122"/>
              <a:sym typeface="Arial" panose="020B0604020202020204" pitchFamily="34" charset="0"/>
            </a:endParaRPr>
          </a:p>
        </p:txBody>
      </p:sp>
      <p:grpSp>
        <p:nvGrpSpPr>
          <p:cNvPr id="3" name="Group 38"/>
          <p:cNvGrpSpPr/>
          <p:nvPr/>
        </p:nvGrpSpPr>
        <p:grpSpPr>
          <a:xfrm>
            <a:off x="1547397" y="3024472"/>
            <a:ext cx="2235475" cy="1701113"/>
            <a:chOff x="654724" y="2917392"/>
            <a:chExt cx="1589758" cy="1209747"/>
          </a:xfrm>
        </p:grpSpPr>
        <p:sp>
          <p:nvSpPr>
            <p:cNvPr id="32" name="TextBox 31"/>
            <p:cNvSpPr txBox="1"/>
            <p:nvPr/>
          </p:nvSpPr>
          <p:spPr>
            <a:xfrm>
              <a:off x="654724" y="2917392"/>
              <a:ext cx="1589758" cy="1165101"/>
            </a:xfrm>
            <a:prstGeom prst="rect">
              <a:avLst/>
            </a:prstGeom>
            <a:noFill/>
          </p:spPr>
          <p:txBody>
            <a:bodyPr wrap="square" rtlCol="0">
              <a:spAutoFit/>
            </a:bodyPr>
            <a:lstStyle/>
            <a:p>
              <a:pPr algn="ctr">
                <a:lnSpc>
                  <a:spcPct val="150000"/>
                </a:lnSpc>
                <a:spcBef>
                  <a:spcPts val="562"/>
                </a:spcBef>
              </a:pPr>
              <a:r>
                <a:rPr lang="en-US" sz="1100"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2000 MB Bandwidth</a:t>
              </a:r>
              <a:endParaRPr lang="en-US" sz="11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a:p>
              <a:pPr algn="ctr">
                <a:lnSpc>
                  <a:spcPct val="150000"/>
                </a:lnSpc>
                <a:spcBef>
                  <a:spcPts val="562"/>
                </a:spcBef>
              </a:pPr>
              <a:r>
                <a:rPr lang="en-US" sz="1100"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5 GB Space</a:t>
              </a:r>
            </a:p>
            <a:p>
              <a:pPr algn="ctr">
                <a:lnSpc>
                  <a:spcPct val="150000"/>
                </a:lnSpc>
                <a:spcBef>
                  <a:spcPts val="562"/>
                </a:spcBef>
              </a:pPr>
              <a:r>
                <a:rPr lang="en-US" sz="1100"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Unlimited User</a:t>
              </a:r>
            </a:p>
            <a:p>
              <a:pPr algn="ctr">
                <a:lnSpc>
                  <a:spcPct val="150000"/>
                </a:lnSpc>
                <a:spcBef>
                  <a:spcPts val="562"/>
                </a:spcBef>
              </a:pPr>
              <a:r>
                <a:rPr lang="en-US" sz="11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Unlimited Accounts</a:t>
              </a:r>
            </a:p>
            <a:p>
              <a:pPr algn="ctr">
                <a:lnSpc>
                  <a:spcPct val="150000"/>
                </a:lnSpc>
                <a:spcBef>
                  <a:spcPts val="562"/>
                </a:spcBef>
              </a:pPr>
              <a:r>
                <a:rPr lang="en-US" sz="11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2000 MB Bandwidth</a:t>
              </a:r>
            </a:p>
          </p:txBody>
        </p:sp>
        <p:cxnSp>
          <p:nvCxnSpPr>
            <p:cNvPr id="34" name="Straight Connector 33"/>
            <p:cNvCxnSpPr/>
            <p:nvPr/>
          </p:nvCxnSpPr>
          <p:spPr>
            <a:xfrm>
              <a:off x="806628" y="3243527"/>
              <a:ext cx="1395595" cy="0"/>
            </a:xfrm>
            <a:prstGeom prst="line">
              <a:avLst/>
            </a:prstGeom>
            <a:ln>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806628" y="3551069"/>
              <a:ext cx="1395595" cy="0"/>
            </a:xfrm>
            <a:prstGeom prst="line">
              <a:avLst/>
            </a:prstGeom>
            <a:ln>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806628" y="3839104"/>
              <a:ext cx="1395595" cy="0"/>
            </a:xfrm>
            <a:prstGeom prst="line">
              <a:avLst/>
            </a:prstGeom>
            <a:ln>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806628" y="4127139"/>
              <a:ext cx="1395595" cy="0"/>
            </a:xfrm>
            <a:prstGeom prst="line">
              <a:avLst/>
            </a:prstGeom>
            <a:ln>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5" name="Group 64"/>
          <p:cNvGrpSpPr/>
          <p:nvPr/>
        </p:nvGrpSpPr>
        <p:grpSpPr>
          <a:xfrm>
            <a:off x="1057881" y="2092585"/>
            <a:ext cx="3214510" cy="1078636"/>
            <a:chOff x="762000" y="1276351"/>
            <a:chExt cx="2285999" cy="767072"/>
          </a:xfrm>
        </p:grpSpPr>
        <p:sp>
          <p:nvSpPr>
            <p:cNvPr id="12" name="Round Same Side Corner Rectangle 11"/>
            <p:cNvSpPr/>
            <p:nvPr/>
          </p:nvSpPr>
          <p:spPr>
            <a:xfrm>
              <a:off x="762000" y="1276351"/>
              <a:ext cx="2285999" cy="605524"/>
            </a:xfrm>
            <a:prstGeom prst="round2Same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bg1"/>
                  </a:solidFill>
                  <a:latin typeface="Arial" panose="020B0604020202020204" pitchFamily="34" charset="0"/>
                  <a:ea typeface="微软雅黑" panose="020B0503020204020204" pitchFamily="34" charset="-122"/>
                  <a:sym typeface="Arial" panose="020B0604020202020204" pitchFamily="34" charset="0"/>
                </a:rPr>
                <a:t>STARTER</a:t>
              </a:r>
            </a:p>
          </p:txBody>
        </p:sp>
        <p:sp>
          <p:nvSpPr>
            <p:cNvPr id="58" name="Right Triangle 57"/>
            <p:cNvSpPr/>
            <p:nvPr/>
          </p:nvSpPr>
          <p:spPr>
            <a:xfrm flipH="1" flipV="1">
              <a:off x="762000" y="1881874"/>
              <a:ext cx="120474" cy="161549"/>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Arial" panose="020B0604020202020204" pitchFamily="34" charset="0"/>
                <a:ea typeface="微软雅黑" panose="020B0503020204020204" pitchFamily="34" charset="-122"/>
                <a:sym typeface="Arial" panose="020B0604020202020204" pitchFamily="34" charset="0"/>
              </a:endParaRPr>
            </a:p>
          </p:txBody>
        </p:sp>
        <p:sp>
          <p:nvSpPr>
            <p:cNvPr id="59" name="Right Triangle 58"/>
            <p:cNvSpPr/>
            <p:nvPr/>
          </p:nvSpPr>
          <p:spPr>
            <a:xfrm flipV="1">
              <a:off x="2922762" y="1881874"/>
              <a:ext cx="120474" cy="161549"/>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 name="Group 60"/>
          <p:cNvGrpSpPr/>
          <p:nvPr/>
        </p:nvGrpSpPr>
        <p:grpSpPr>
          <a:xfrm>
            <a:off x="1969761" y="5163222"/>
            <a:ext cx="1462775" cy="677107"/>
            <a:chOff x="1950847" y="3843013"/>
            <a:chExt cx="1040252" cy="481526"/>
          </a:xfrm>
        </p:grpSpPr>
        <p:sp>
          <p:nvSpPr>
            <p:cNvPr id="28" name="TextBox 27"/>
            <p:cNvSpPr txBox="1"/>
            <p:nvPr/>
          </p:nvSpPr>
          <p:spPr>
            <a:xfrm>
              <a:off x="1950847" y="3843013"/>
              <a:ext cx="670306" cy="481526"/>
            </a:xfrm>
            <a:prstGeom prst="rect">
              <a:avLst/>
            </a:prstGeom>
            <a:noFill/>
          </p:spPr>
          <p:txBody>
            <a:bodyPr wrap="none" lIns="0" tIns="0" rIns="0" bIns="0" rtlCol="0" anchor="t">
              <a:spAutoFit/>
            </a:bodyPr>
            <a:lstStyle/>
            <a:p>
              <a:pPr algn="ctr"/>
              <a:r>
                <a:rPr lang="en-US" sz="44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$20</a:t>
              </a:r>
            </a:p>
          </p:txBody>
        </p:sp>
        <p:sp>
          <p:nvSpPr>
            <p:cNvPr id="60" name="TextBox 59"/>
            <p:cNvSpPr txBox="1"/>
            <p:nvPr/>
          </p:nvSpPr>
          <p:spPr>
            <a:xfrm>
              <a:off x="2661646" y="3966124"/>
              <a:ext cx="329453" cy="262651"/>
            </a:xfrm>
            <a:prstGeom prst="rect">
              <a:avLst/>
            </a:prstGeom>
            <a:noFill/>
          </p:spPr>
          <p:txBody>
            <a:bodyPr wrap="none" lIns="0" tIns="0" rIns="0" bIns="0" rtlCol="0" anchor="t">
              <a:spAutoFit/>
            </a:bodyPr>
            <a:lstStyle/>
            <a:p>
              <a:pPr algn="ctr"/>
              <a:r>
                <a:rPr lang="en-US" sz="12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Per</a:t>
              </a:r>
              <a:br>
                <a:rPr lang="en-US" sz="12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br>
              <a:r>
                <a:rPr lang="en-US" sz="12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Month</a:t>
              </a:r>
            </a:p>
          </p:txBody>
        </p:sp>
      </p:grpSp>
      <p:sp>
        <p:nvSpPr>
          <p:cNvPr id="63" name="Rounded Rectangle 62"/>
          <p:cNvSpPr/>
          <p:nvPr/>
        </p:nvSpPr>
        <p:spPr>
          <a:xfrm>
            <a:off x="1553249" y="5984352"/>
            <a:ext cx="2223775" cy="523243"/>
          </a:xfrm>
          <a:prstGeom prst="roundRect">
            <a:avLst/>
          </a:prstGeom>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dirty="0">
                <a:solidFill>
                  <a:schemeClr val="bg1"/>
                </a:solidFill>
                <a:latin typeface="Arial" panose="020B0604020202020204" pitchFamily="34" charset="0"/>
                <a:ea typeface="微软雅黑" panose="020B0503020204020204" pitchFamily="34" charset="-122"/>
                <a:sym typeface="Arial" panose="020B0604020202020204" pitchFamily="34" charset="0"/>
              </a:rPr>
              <a:t>Get This Plan</a:t>
            </a:r>
          </a:p>
        </p:txBody>
      </p:sp>
      <p:sp>
        <p:nvSpPr>
          <p:cNvPr id="66" name="Rounded Rectangle 65"/>
          <p:cNvSpPr/>
          <p:nvPr/>
        </p:nvSpPr>
        <p:spPr>
          <a:xfrm rot="16200000">
            <a:off x="3938031" y="2803811"/>
            <a:ext cx="4964053" cy="2875694"/>
          </a:xfrm>
          <a:prstGeom prst="roundRect">
            <a:avLst>
              <a:gd name="adj" fmla="val 5489"/>
            </a:avLst>
          </a:prstGeom>
          <a:solidFill>
            <a:schemeClr val="tx1">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latin typeface="Arial" panose="020B0604020202020204" pitchFamily="34" charset="0"/>
              <a:ea typeface="微软雅黑" panose="020B0503020204020204" pitchFamily="34" charset="-122"/>
              <a:sym typeface="Arial" panose="020B0604020202020204" pitchFamily="34" charset="0"/>
            </a:endParaRPr>
          </a:p>
        </p:txBody>
      </p:sp>
      <p:grpSp>
        <p:nvGrpSpPr>
          <p:cNvPr id="8" name="Group 38"/>
          <p:cNvGrpSpPr/>
          <p:nvPr/>
        </p:nvGrpSpPr>
        <p:grpSpPr>
          <a:xfrm>
            <a:off x="5302319" y="3024472"/>
            <a:ext cx="2235475" cy="1701113"/>
            <a:chOff x="654724" y="2917392"/>
            <a:chExt cx="1589758" cy="1209747"/>
          </a:xfrm>
        </p:grpSpPr>
        <p:sp>
          <p:nvSpPr>
            <p:cNvPr id="68" name="TextBox 67"/>
            <p:cNvSpPr txBox="1"/>
            <p:nvPr/>
          </p:nvSpPr>
          <p:spPr>
            <a:xfrm>
              <a:off x="654724" y="2917392"/>
              <a:ext cx="1589758" cy="1187399"/>
            </a:xfrm>
            <a:prstGeom prst="rect">
              <a:avLst/>
            </a:prstGeom>
            <a:noFill/>
          </p:spPr>
          <p:txBody>
            <a:bodyPr wrap="square" rtlCol="0">
              <a:spAutoFit/>
            </a:bodyPr>
            <a:lstStyle/>
            <a:p>
              <a:pPr algn="ctr">
                <a:lnSpc>
                  <a:spcPct val="150000"/>
                </a:lnSpc>
                <a:spcBef>
                  <a:spcPts val="562"/>
                </a:spcBef>
              </a:pPr>
              <a:r>
                <a:rPr lang="en-US" sz="1100"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2000 MB Bandwidth</a:t>
              </a:r>
              <a:endParaRPr lang="en-US" sz="11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a:p>
              <a:pPr algn="ctr">
                <a:lnSpc>
                  <a:spcPct val="150000"/>
                </a:lnSpc>
                <a:spcBef>
                  <a:spcPts val="562"/>
                </a:spcBef>
              </a:pPr>
              <a:r>
                <a:rPr lang="en-US" sz="1100"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5 GB Space</a:t>
              </a:r>
            </a:p>
            <a:p>
              <a:pPr algn="ctr">
                <a:lnSpc>
                  <a:spcPct val="150000"/>
                </a:lnSpc>
                <a:spcBef>
                  <a:spcPts val="562"/>
                </a:spcBef>
              </a:pPr>
              <a:r>
                <a:rPr lang="en-US" sz="1100"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Unlimited User</a:t>
              </a:r>
            </a:p>
            <a:p>
              <a:pPr algn="ctr">
                <a:lnSpc>
                  <a:spcPct val="150000"/>
                </a:lnSpc>
                <a:spcBef>
                  <a:spcPts val="562"/>
                </a:spcBef>
              </a:pPr>
              <a:r>
                <a:rPr lang="en-US" sz="11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Unlimited Accounts</a:t>
              </a:r>
            </a:p>
            <a:p>
              <a:pPr algn="ctr">
                <a:lnSpc>
                  <a:spcPct val="150000"/>
                </a:lnSpc>
                <a:spcBef>
                  <a:spcPts val="562"/>
                </a:spcBef>
              </a:pPr>
              <a:r>
                <a:rPr lang="en-US" sz="11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2000 MB Bandwidth</a:t>
              </a:r>
            </a:p>
          </p:txBody>
        </p:sp>
        <p:cxnSp>
          <p:nvCxnSpPr>
            <p:cNvPr id="69" name="Straight Connector 68"/>
            <p:cNvCxnSpPr/>
            <p:nvPr/>
          </p:nvCxnSpPr>
          <p:spPr>
            <a:xfrm>
              <a:off x="806628" y="3243527"/>
              <a:ext cx="1395595" cy="0"/>
            </a:xfrm>
            <a:prstGeom prst="line">
              <a:avLst/>
            </a:prstGeom>
            <a:ln>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a:off x="806628" y="3551069"/>
              <a:ext cx="1395595" cy="0"/>
            </a:xfrm>
            <a:prstGeom prst="line">
              <a:avLst/>
            </a:prstGeom>
            <a:ln>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a:off x="806628" y="3839104"/>
              <a:ext cx="1395595" cy="0"/>
            </a:xfrm>
            <a:prstGeom prst="line">
              <a:avLst/>
            </a:prstGeom>
            <a:ln>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a:off x="806628" y="4127139"/>
              <a:ext cx="1395595" cy="0"/>
            </a:xfrm>
            <a:prstGeom prst="line">
              <a:avLst/>
            </a:prstGeom>
            <a:ln>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10" name="Group 72"/>
          <p:cNvGrpSpPr/>
          <p:nvPr/>
        </p:nvGrpSpPr>
        <p:grpSpPr>
          <a:xfrm>
            <a:off x="4812803" y="2092585"/>
            <a:ext cx="3214510" cy="1078636"/>
            <a:chOff x="762000" y="1276351"/>
            <a:chExt cx="2285999" cy="767072"/>
          </a:xfrm>
        </p:grpSpPr>
        <p:sp>
          <p:nvSpPr>
            <p:cNvPr id="74" name="Round Same Side Corner Rectangle 73"/>
            <p:cNvSpPr/>
            <p:nvPr/>
          </p:nvSpPr>
          <p:spPr>
            <a:xfrm>
              <a:off x="762000" y="1276351"/>
              <a:ext cx="2285999" cy="605524"/>
            </a:xfrm>
            <a:prstGeom prst="round2Same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bg1"/>
                  </a:solidFill>
                  <a:latin typeface="Arial" panose="020B0604020202020204" pitchFamily="34" charset="0"/>
                  <a:ea typeface="微软雅黑" panose="020B0503020204020204" pitchFamily="34" charset="-122"/>
                  <a:sym typeface="Arial" panose="020B0604020202020204" pitchFamily="34" charset="0"/>
                </a:rPr>
                <a:t>PROFESSIONAL</a:t>
              </a:r>
            </a:p>
          </p:txBody>
        </p:sp>
        <p:sp>
          <p:nvSpPr>
            <p:cNvPr id="75" name="Right Triangle 74"/>
            <p:cNvSpPr/>
            <p:nvPr/>
          </p:nvSpPr>
          <p:spPr>
            <a:xfrm flipH="1" flipV="1">
              <a:off x="762000" y="1881874"/>
              <a:ext cx="120474" cy="161549"/>
            </a:xfrm>
            <a:prstGeom prst="r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Arial" panose="020B0604020202020204" pitchFamily="34" charset="0"/>
                <a:ea typeface="微软雅黑" panose="020B0503020204020204" pitchFamily="34" charset="-122"/>
                <a:sym typeface="Arial" panose="020B0604020202020204" pitchFamily="34" charset="0"/>
              </a:endParaRPr>
            </a:p>
          </p:txBody>
        </p:sp>
        <p:sp>
          <p:nvSpPr>
            <p:cNvPr id="76" name="Right Triangle 75"/>
            <p:cNvSpPr/>
            <p:nvPr/>
          </p:nvSpPr>
          <p:spPr>
            <a:xfrm flipV="1">
              <a:off x="2922762" y="1881874"/>
              <a:ext cx="120474" cy="161549"/>
            </a:xfrm>
            <a:prstGeom prst="r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1" name="Group 76"/>
          <p:cNvGrpSpPr/>
          <p:nvPr/>
        </p:nvGrpSpPr>
        <p:grpSpPr>
          <a:xfrm>
            <a:off x="5524675" y="5163222"/>
            <a:ext cx="1813286" cy="677107"/>
            <a:chOff x="1701580" y="3843013"/>
            <a:chExt cx="1289519" cy="481526"/>
          </a:xfrm>
        </p:grpSpPr>
        <p:sp>
          <p:nvSpPr>
            <p:cNvPr id="78" name="TextBox 77"/>
            <p:cNvSpPr txBox="1"/>
            <p:nvPr/>
          </p:nvSpPr>
          <p:spPr>
            <a:xfrm>
              <a:off x="1701580" y="3843013"/>
              <a:ext cx="893741" cy="481526"/>
            </a:xfrm>
            <a:prstGeom prst="rect">
              <a:avLst/>
            </a:prstGeom>
            <a:noFill/>
          </p:spPr>
          <p:txBody>
            <a:bodyPr wrap="none" lIns="0" tIns="0" rIns="0" bIns="0" rtlCol="0" anchor="t">
              <a:spAutoFit/>
            </a:bodyPr>
            <a:lstStyle/>
            <a:p>
              <a:pPr algn="ctr"/>
              <a:r>
                <a:rPr lang="en-US" sz="4400" b="1" dirty="0">
                  <a:solidFill>
                    <a:schemeClr val="accent2"/>
                  </a:solidFill>
                  <a:latin typeface="Arial" panose="020B0604020202020204" pitchFamily="34" charset="0"/>
                  <a:ea typeface="微软雅黑" panose="020B0503020204020204" pitchFamily="34" charset="-122"/>
                  <a:sym typeface="Arial" panose="020B0604020202020204" pitchFamily="34" charset="0"/>
                </a:rPr>
                <a:t>$100</a:t>
              </a:r>
            </a:p>
          </p:txBody>
        </p:sp>
        <p:sp>
          <p:nvSpPr>
            <p:cNvPr id="79" name="TextBox 78"/>
            <p:cNvSpPr txBox="1"/>
            <p:nvPr/>
          </p:nvSpPr>
          <p:spPr>
            <a:xfrm>
              <a:off x="2661646" y="3966124"/>
              <a:ext cx="329453" cy="262651"/>
            </a:xfrm>
            <a:prstGeom prst="rect">
              <a:avLst/>
            </a:prstGeom>
            <a:noFill/>
          </p:spPr>
          <p:txBody>
            <a:bodyPr wrap="none" lIns="0" tIns="0" rIns="0" bIns="0" rtlCol="0" anchor="t">
              <a:spAutoFit/>
            </a:bodyPr>
            <a:lstStyle/>
            <a:p>
              <a:pPr algn="ctr"/>
              <a:r>
                <a:rPr lang="en-US" sz="1200" b="1" dirty="0">
                  <a:solidFill>
                    <a:schemeClr val="accent2"/>
                  </a:solidFill>
                  <a:latin typeface="Arial" panose="020B0604020202020204" pitchFamily="34" charset="0"/>
                  <a:ea typeface="微软雅黑" panose="020B0503020204020204" pitchFamily="34" charset="-122"/>
                  <a:sym typeface="Arial" panose="020B0604020202020204" pitchFamily="34" charset="0"/>
                </a:rPr>
                <a:t>Per</a:t>
              </a:r>
              <a:br>
                <a:rPr lang="en-US" sz="1200" b="1" dirty="0">
                  <a:solidFill>
                    <a:schemeClr val="accent2"/>
                  </a:solidFill>
                  <a:latin typeface="Arial" panose="020B0604020202020204" pitchFamily="34" charset="0"/>
                  <a:ea typeface="微软雅黑" panose="020B0503020204020204" pitchFamily="34" charset="-122"/>
                  <a:sym typeface="Arial" panose="020B0604020202020204" pitchFamily="34" charset="0"/>
                </a:rPr>
              </a:br>
              <a:r>
                <a:rPr lang="en-US" sz="1200" b="1" dirty="0">
                  <a:solidFill>
                    <a:schemeClr val="accent2"/>
                  </a:solidFill>
                  <a:latin typeface="Arial" panose="020B0604020202020204" pitchFamily="34" charset="0"/>
                  <a:ea typeface="微软雅黑" panose="020B0503020204020204" pitchFamily="34" charset="-122"/>
                  <a:sym typeface="Arial" panose="020B0604020202020204" pitchFamily="34" charset="0"/>
                </a:rPr>
                <a:t>Month</a:t>
              </a:r>
            </a:p>
          </p:txBody>
        </p:sp>
      </p:grpSp>
      <p:sp>
        <p:nvSpPr>
          <p:cNvPr id="80" name="Rounded Rectangle 79"/>
          <p:cNvSpPr/>
          <p:nvPr/>
        </p:nvSpPr>
        <p:spPr>
          <a:xfrm>
            <a:off x="5308170" y="5984352"/>
            <a:ext cx="2223775" cy="523243"/>
          </a:xfrm>
          <a:prstGeom prst="roundRect">
            <a:avLst/>
          </a:prstGeom>
          <a:ln/>
          <a:effectLst/>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1400" b="1" dirty="0">
                <a:solidFill>
                  <a:schemeClr val="bg1"/>
                </a:solidFill>
                <a:latin typeface="Arial" panose="020B0604020202020204" pitchFamily="34" charset="0"/>
                <a:ea typeface="微软雅黑" panose="020B0503020204020204" pitchFamily="34" charset="-122"/>
                <a:sym typeface="Arial" panose="020B0604020202020204" pitchFamily="34" charset="0"/>
              </a:rPr>
              <a:t>Get This Plan</a:t>
            </a:r>
          </a:p>
        </p:txBody>
      </p:sp>
      <p:sp>
        <p:nvSpPr>
          <p:cNvPr id="81" name="Rounded Rectangle 80"/>
          <p:cNvSpPr/>
          <p:nvPr/>
        </p:nvSpPr>
        <p:spPr>
          <a:xfrm rot="16200000">
            <a:off x="7688294" y="2803811"/>
            <a:ext cx="4964053" cy="2875694"/>
          </a:xfrm>
          <a:prstGeom prst="roundRect">
            <a:avLst>
              <a:gd name="adj" fmla="val 5489"/>
            </a:avLst>
          </a:prstGeom>
          <a:solidFill>
            <a:schemeClr val="tx1">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latin typeface="Arial" panose="020B0604020202020204" pitchFamily="34" charset="0"/>
              <a:ea typeface="微软雅黑" panose="020B0503020204020204" pitchFamily="34" charset="-122"/>
              <a:sym typeface="Arial" panose="020B0604020202020204" pitchFamily="34" charset="0"/>
            </a:endParaRPr>
          </a:p>
        </p:txBody>
      </p:sp>
      <p:grpSp>
        <p:nvGrpSpPr>
          <p:cNvPr id="13" name="Group 38"/>
          <p:cNvGrpSpPr/>
          <p:nvPr/>
        </p:nvGrpSpPr>
        <p:grpSpPr>
          <a:xfrm>
            <a:off x="9052582" y="3024472"/>
            <a:ext cx="2235475" cy="1701113"/>
            <a:chOff x="654724" y="2917392"/>
            <a:chExt cx="1589758" cy="1209747"/>
          </a:xfrm>
        </p:grpSpPr>
        <p:sp>
          <p:nvSpPr>
            <p:cNvPr id="83" name="TextBox 82"/>
            <p:cNvSpPr txBox="1"/>
            <p:nvPr/>
          </p:nvSpPr>
          <p:spPr>
            <a:xfrm>
              <a:off x="654724" y="2917392"/>
              <a:ext cx="1589758" cy="1187399"/>
            </a:xfrm>
            <a:prstGeom prst="rect">
              <a:avLst/>
            </a:prstGeom>
            <a:noFill/>
          </p:spPr>
          <p:txBody>
            <a:bodyPr wrap="square" rtlCol="0">
              <a:spAutoFit/>
            </a:bodyPr>
            <a:lstStyle/>
            <a:p>
              <a:pPr algn="ctr">
                <a:lnSpc>
                  <a:spcPct val="150000"/>
                </a:lnSpc>
                <a:spcBef>
                  <a:spcPts val="562"/>
                </a:spcBef>
              </a:pPr>
              <a:r>
                <a:rPr lang="en-US" sz="1100"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2000 MB Bandwidth</a:t>
              </a:r>
              <a:endParaRPr lang="en-US" sz="11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a:p>
              <a:pPr algn="ctr">
                <a:lnSpc>
                  <a:spcPct val="150000"/>
                </a:lnSpc>
                <a:spcBef>
                  <a:spcPts val="562"/>
                </a:spcBef>
              </a:pPr>
              <a:r>
                <a:rPr lang="en-US" sz="1100"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5 GB Space</a:t>
              </a:r>
            </a:p>
            <a:p>
              <a:pPr algn="ctr">
                <a:lnSpc>
                  <a:spcPct val="150000"/>
                </a:lnSpc>
                <a:spcBef>
                  <a:spcPts val="562"/>
                </a:spcBef>
              </a:pPr>
              <a:r>
                <a:rPr lang="en-US" sz="1100"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Unlimited User</a:t>
              </a:r>
            </a:p>
            <a:p>
              <a:pPr algn="ctr">
                <a:lnSpc>
                  <a:spcPct val="150000"/>
                </a:lnSpc>
                <a:spcBef>
                  <a:spcPts val="562"/>
                </a:spcBef>
              </a:pPr>
              <a:r>
                <a:rPr lang="en-US" sz="11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Unlimited Accounts</a:t>
              </a:r>
            </a:p>
            <a:p>
              <a:pPr algn="ctr">
                <a:lnSpc>
                  <a:spcPct val="150000"/>
                </a:lnSpc>
                <a:spcBef>
                  <a:spcPts val="562"/>
                </a:spcBef>
              </a:pPr>
              <a:r>
                <a:rPr lang="en-US" sz="11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2000 MB Bandwidth</a:t>
              </a:r>
            </a:p>
          </p:txBody>
        </p:sp>
        <p:cxnSp>
          <p:nvCxnSpPr>
            <p:cNvPr id="84" name="Straight Connector 83"/>
            <p:cNvCxnSpPr/>
            <p:nvPr/>
          </p:nvCxnSpPr>
          <p:spPr>
            <a:xfrm>
              <a:off x="806628" y="3243527"/>
              <a:ext cx="1395595" cy="0"/>
            </a:xfrm>
            <a:prstGeom prst="line">
              <a:avLst/>
            </a:prstGeom>
            <a:ln>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806628" y="3551069"/>
              <a:ext cx="1395595" cy="0"/>
            </a:xfrm>
            <a:prstGeom prst="line">
              <a:avLst/>
            </a:prstGeom>
            <a:ln>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806628" y="3839104"/>
              <a:ext cx="1395595" cy="0"/>
            </a:xfrm>
            <a:prstGeom prst="line">
              <a:avLst/>
            </a:prstGeom>
            <a:ln>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806628" y="4127139"/>
              <a:ext cx="1395595" cy="0"/>
            </a:xfrm>
            <a:prstGeom prst="line">
              <a:avLst/>
            </a:prstGeom>
            <a:ln>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14" name="Group 87"/>
          <p:cNvGrpSpPr/>
          <p:nvPr/>
        </p:nvGrpSpPr>
        <p:grpSpPr>
          <a:xfrm>
            <a:off x="8563066" y="2092585"/>
            <a:ext cx="3214510" cy="1078636"/>
            <a:chOff x="762000" y="1276351"/>
            <a:chExt cx="2285999" cy="767072"/>
          </a:xfrm>
        </p:grpSpPr>
        <p:sp>
          <p:nvSpPr>
            <p:cNvPr id="89" name="Round Same Side Corner Rectangle 88"/>
            <p:cNvSpPr/>
            <p:nvPr/>
          </p:nvSpPr>
          <p:spPr>
            <a:xfrm>
              <a:off x="762000" y="1276351"/>
              <a:ext cx="2285999" cy="605524"/>
            </a:xfrm>
            <a:prstGeom prst="round2Same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bg1"/>
                  </a:solidFill>
                  <a:latin typeface="Arial" panose="020B0604020202020204" pitchFamily="34" charset="0"/>
                  <a:ea typeface="微软雅黑" panose="020B0503020204020204" pitchFamily="34" charset="-122"/>
                  <a:sym typeface="Arial" panose="020B0604020202020204" pitchFamily="34" charset="0"/>
                </a:rPr>
                <a:t>UNLIMITED</a:t>
              </a:r>
            </a:p>
          </p:txBody>
        </p:sp>
        <p:sp>
          <p:nvSpPr>
            <p:cNvPr id="90" name="Right Triangle 89"/>
            <p:cNvSpPr/>
            <p:nvPr/>
          </p:nvSpPr>
          <p:spPr>
            <a:xfrm flipH="1" flipV="1">
              <a:off x="762000" y="1881874"/>
              <a:ext cx="120474" cy="161549"/>
            </a:xfrm>
            <a:prstGeom prst="rtTriangl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Arial" panose="020B0604020202020204" pitchFamily="34" charset="0"/>
                <a:ea typeface="微软雅黑" panose="020B0503020204020204" pitchFamily="34" charset="-122"/>
                <a:sym typeface="Arial" panose="020B0604020202020204" pitchFamily="34" charset="0"/>
              </a:endParaRPr>
            </a:p>
          </p:txBody>
        </p:sp>
        <p:sp>
          <p:nvSpPr>
            <p:cNvPr id="91" name="Right Triangle 90"/>
            <p:cNvSpPr/>
            <p:nvPr/>
          </p:nvSpPr>
          <p:spPr>
            <a:xfrm flipV="1">
              <a:off x="2922762" y="1881874"/>
              <a:ext cx="120474" cy="161549"/>
            </a:xfrm>
            <a:prstGeom prst="rtTriangl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5" name="Group 91"/>
          <p:cNvGrpSpPr/>
          <p:nvPr/>
        </p:nvGrpSpPr>
        <p:grpSpPr>
          <a:xfrm>
            <a:off x="9322953" y="5163222"/>
            <a:ext cx="1813286" cy="677107"/>
            <a:chOff x="1701580" y="3843013"/>
            <a:chExt cx="1289519" cy="481526"/>
          </a:xfrm>
        </p:grpSpPr>
        <p:sp>
          <p:nvSpPr>
            <p:cNvPr id="93" name="TextBox 92"/>
            <p:cNvSpPr txBox="1"/>
            <p:nvPr/>
          </p:nvSpPr>
          <p:spPr>
            <a:xfrm>
              <a:off x="1701580" y="3843013"/>
              <a:ext cx="893741" cy="481526"/>
            </a:xfrm>
            <a:prstGeom prst="rect">
              <a:avLst/>
            </a:prstGeom>
            <a:noFill/>
          </p:spPr>
          <p:txBody>
            <a:bodyPr wrap="none" lIns="0" tIns="0" rIns="0" bIns="0" rtlCol="0" anchor="t">
              <a:spAutoFit/>
            </a:bodyPr>
            <a:lstStyle/>
            <a:p>
              <a:pPr algn="ctr"/>
              <a:r>
                <a:rPr lang="en-US" sz="4400" b="1" dirty="0">
                  <a:solidFill>
                    <a:schemeClr val="accent3"/>
                  </a:solidFill>
                  <a:latin typeface="Arial" panose="020B0604020202020204" pitchFamily="34" charset="0"/>
                  <a:ea typeface="微软雅黑" panose="020B0503020204020204" pitchFamily="34" charset="-122"/>
                  <a:sym typeface="Arial" panose="020B0604020202020204" pitchFamily="34" charset="0"/>
                </a:rPr>
                <a:t>$200</a:t>
              </a:r>
            </a:p>
          </p:txBody>
        </p:sp>
        <p:sp>
          <p:nvSpPr>
            <p:cNvPr id="94" name="TextBox 93"/>
            <p:cNvSpPr txBox="1"/>
            <p:nvPr/>
          </p:nvSpPr>
          <p:spPr>
            <a:xfrm>
              <a:off x="2661646" y="3966124"/>
              <a:ext cx="329453" cy="262651"/>
            </a:xfrm>
            <a:prstGeom prst="rect">
              <a:avLst/>
            </a:prstGeom>
            <a:noFill/>
          </p:spPr>
          <p:txBody>
            <a:bodyPr wrap="none" lIns="0" tIns="0" rIns="0" bIns="0" rtlCol="0" anchor="t">
              <a:spAutoFit/>
            </a:bodyPr>
            <a:lstStyle/>
            <a:p>
              <a:pPr algn="ctr"/>
              <a:r>
                <a:rPr lang="en-US" sz="1200" b="1" dirty="0">
                  <a:solidFill>
                    <a:schemeClr val="accent3"/>
                  </a:solidFill>
                  <a:latin typeface="Arial" panose="020B0604020202020204" pitchFamily="34" charset="0"/>
                  <a:ea typeface="微软雅黑" panose="020B0503020204020204" pitchFamily="34" charset="-122"/>
                  <a:sym typeface="Arial" panose="020B0604020202020204" pitchFamily="34" charset="0"/>
                </a:rPr>
                <a:t>Per</a:t>
              </a:r>
              <a:br>
                <a:rPr lang="en-US" sz="1200" b="1" dirty="0">
                  <a:solidFill>
                    <a:schemeClr val="accent3"/>
                  </a:solidFill>
                  <a:latin typeface="Arial" panose="020B0604020202020204" pitchFamily="34" charset="0"/>
                  <a:ea typeface="微软雅黑" panose="020B0503020204020204" pitchFamily="34" charset="-122"/>
                  <a:sym typeface="Arial" panose="020B0604020202020204" pitchFamily="34" charset="0"/>
                </a:rPr>
              </a:br>
              <a:r>
                <a:rPr lang="en-US" sz="1200" b="1" dirty="0">
                  <a:solidFill>
                    <a:schemeClr val="accent3"/>
                  </a:solidFill>
                  <a:latin typeface="Arial" panose="020B0604020202020204" pitchFamily="34" charset="0"/>
                  <a:ea typeface="微软雅黑" panose="020B0503020204020204" pitchFamily="34" charset="-122"/>
                  <a:sym typeface="Arial" panose="020B0604020202020204" pitchFamily="34" charset="0"/>
                </a:rPr>
                <a:t>Month</a:t>
              </a:r>
            </a:p>
          </p:txBody>
        </p:sp>
      </p:grpSp>
      <p:sp>
        <p:nvSpPr>
          <p:cNvPr id="95" name="Rounded Rectangle 94"/>
          <p:cNvSpPr/>
          <p:nvPr/>
        </p:nvSpPr>
        <p:spPr>
          <a:xfrm>
            <a:off x="9058433" y="5984352"/>
            <a:ext cx="2223775" cy="523243"/>
          </a:xfrm>
          <a:prstGeom prst="roundRect">
            <a:avLst/>
          </a:prstGeom>
          <a:ln/>
          <a:effectLst/>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1400" b="1" dirty="0">
                <a:solidFill>
                  <a:schemeClr val="bg1"/>
                </a:solidFill>
                <a:latin typeface="Arial" panose="020B0604020202020204" pitchFamily="34" charset="0"/>
                <a:ea typeface="微软雅黑" panose="020B0503020204020204" pitchFamily="34" charset="-122"/>
                <a:sym typeface="Arial" panose="020B0604020202020204" pitchFamily="34" charset="0"/>
              </a:rPr>
              <a:t>Get This Plan</a:t>
            </a:r>
          </a:p>
        </p:txBody>
      </p:sp>
      <p:sp>
        <p:nvSpPr>
          <p:cNvPr id="47" name="矩形 46"/>
          <p:cNvSpPr/>
          <p:nvPr/>
        </p:nvSpPr>
        <p:spPr>
          <a:xfrm>
            <a:off x="707" y="361814"/>
            <a:ext cx="225004" cy="58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6429" tIns="48215" rIns="96429" bIns="48215" rtlCol="0" anchor="ctr"/>
          <a:lstStyle/>
          <a:p>
            <a:pPr algn="ctr" defTabSz="964149"/>
            <a:endParaRPr lang="zh-CN" altLang="en-US" sz="1969">
              <a:solidFill>
                <a:srgbClr val="E7E6E6">
                  <a:lumMod val="50000"/>
                </a:srgbClr>
              </a:solidFill>
              <a:ea typeface="微软雅黑" panose="020B0503020204020204" pitchFamily="34" charset="-122"/>
              <a:cs typeface="+mn-ea"/>
              <a:sym typeface="+mn-lt"/>
            </a:endParaRPr>
          </a:p>
        </p:txBody>
      </p:sp>
      <p:sp>
        <p:nvSpPr>
          <p:cNvPr id="48" name="矩形 47"/>
          <p:cNvSpPr/>
          <p:nvPr/>
        </p:nvSpPr>
        <p:spPr>
          <a:xfrm>
            <a:off x="11837494" y="362393"/>
            <a:ext cx="1020547" cy="58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4149"/>
            <a:endParaRPr lang="zh-CN" altLang="en-US" sz="1969">
              <a:solidFill>
                <a:prstClr val="white"/>
              </a:solidFill>
              <a:ea typeface="微软雅黑" panose="020B0503020204020204" pitchFamily="34" charset="-122"/>
              <a:cs typeface="+mn-ea"/>
              <a:sym typeface="+mn-lt"/>
            </a:endParaRPr>
          </a:p>
        </p:txBody>
      </p:sp>
      <p:sp>
        <p:nvSpPr>
          <p:cNvPr id="49" name="文本框 48"/>
          <p:cNvSpPr txBox="1"/>
          <p:nvPr/>
        </p:nvSpPr>
        <p:spPr>
          <a:xfrm>
            <a:off x="373305" y="266734"/>
            <a:ext cx="3785468" cy="528259"/>
          </a:xfrm>
          <a:prstGeom prst="rect">
            <a:avLst/>
          </a:prstGeom>
          <a:noFill/>
        </p:spPr>
        <p:txBody>
          <a:bodyPr wrap="none" lIns="96429" tIns="48215" rIns="96429" bIns="48215" rtlCol="0">
            <a:spAutoFit/>
          </a:bodyPr>
          <a:lstStyle/>
          <a:p>
            <a:pPr defTabSz="964149"/>
            <a:r>
              <a:rPr lang="zh-CN" altLang="en-US" sz="2800" b="1" dirty="0">
                <a:solidFill>
                  <a:schemeClr val="tx1">
                    <a:lumMod val="65000"/>
                    <a:lumOff val="35000"/>
                  </a:schemeClr>
                </a:solidFill>
                <a:ea typeface="微软雅黑" panose="020B0503020204020204" pitchFamily="34" charset="-122"/>
                <a:cs typeface="+mn-ea"/>
                <a:sym typeface="+mn-lt"/>
              </a:rPr>
              <a:t>点击添加相关标题文字</a:t>
            </a:r>
          </a:p>
        </p:txBody>
      </p:sp>
      <p:sp>
        <p:nvSpPr>
          <p:cNvPr id="50" name="文本框 49"/>
          <p:cNvSpPr txBox="1"/>
          <p:nvPr/>
        </p:nvSpPr>
        <p:spPr>
          <a:xfrm>
            <a:off x="373306" y="712266"/>
            <a:ext cx="2230620" cy="312687"/>
          </a:xfrm>
          <a:prstGeom prst="rect">
            <a:avLst/>
          </a:prstGeom>
          <a:noFill/>
        </p:spPr>
        <p:txBody>
          <a:bodyPr wrap="none" lIns="96429" tIns="48215" rIns="96429" bIns="48215" rtlCol="0">
            <a:spAutoFit/>
          </a:bodyPr>
          <a:lstStyle/>
          <a:p>
            <a:pPr defTabSz="964149"/>
            <a:r>
              <a:rPr lang="en-US" altLang="zh-CN" sz="1399" dirty="0">
                <a:solidFill>
                  <a:schemeClr val="tx1">
                    <a:lumMod val="65000"/>
                    <a:lumOff val="35000"/>
                  </a:schemeClr>
                </a:solidFill>
                <a:ea typeface="微软雅黑" panose="020B0503020204020204" pitchFamily="34" charset="-122"/>
                <a:cs typeface="+mn-ea"/>
                <a:sym typeface="+mn-lt"/>
              </a:rPr>
              <a:t>ADD RELATED TITLE WORDS</a:t>
            </a:r>
            <a:endParaRPr lang="zh-CN" altLang="en-US" sz="1399" dirty="0">
              <a:solidFill>
                <a:schemeClr val="tx1">
                  <a:lumMod val="65000"/>
                  <a:lumOff val="35000"/>
                </a:schemeClr>
              </a:solidFill>
              <a:ea typeface="微软雅黑" panose="020B0503020204020204" pitchFamily="34" charset="-122"/>
              <a:cs typeface="+mn-ea"/>
              <a:sym typeface="+mn-lt"/>
            </a:endParaRPr>
          </a:p>
        </p:txBody>
      </p:sp>
    </p:spTree>
    <p:extLst>
      <p:ext uri="{BB962C8B-B14F-4D97-AF65-F5344CB8AC3E}">
        <p14:creationId xmlns:p14="http://schemas.microsoft.com/office/powerpoint/2010/main" val="3961806045"/>
      </p:ext>
    </p:extLst>
  </p:cSld>
  <p:clrMapOvr>
    <a:masterClrMapping/>
  </p:clrMapOvr>
  <mc:AlternateContent xmlns:mc="http://schemas.openxmlformats.org/markup-compatibility/2006" xmlns:p14="http://schemas.microsoft.com/office/powerpoint/2010/main">
    <mc:Choice Requires="p14">
      <p:transition spd="slow" p14:dur="1200" advTm="6000">
        <p14:prism/>
      </p:transition>
    </mc:Choice>
    <mc:Fallback xmlns="">
      <p:transition spd="slow"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47"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anim calcmode="lin" valueType="num">
                                      <p:cBhvr>
                                        <p:cTn id="12" dur="500" fill="hold"/>
                                        <p:tgtEl>
                                          <p:spTgt spid="5"/>
                                        </p:tgtEl>
                                        <p:attrNameLst>
                                          <p:attrName>ppt_x</p:attrName>
                                        </p:attrNameLst>
                                      </p:cBhvr>
                                      <p:tavLst>
                                        <p:tav tm="0">
                                          <p:val>
                                            <p:strVal val="#ppt_x"/>
                                          </p:val>
                                        </p:tav>
                                        <p:tav tm="100000">
                                          <p:val>
                                            <p:strVal val="#ppt_x"/>
                                          </p:val>
                                        </p:tav>
                                      </p:tavLst>
                                    </p:anim>
                                    <p:anim calcmode="lin" valueType="num">
                                      <p:cBhvr>
                                        <p:cTn id="13" dur="50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500"/>
                            </p:stCondLst>
                            <p:childTnLst>
                              <p:par>
                                <p:cTn id="15" presetID="10" presetClass="entr" presetSubtype="0"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childTnLst>
                                </p:cTn>
                              </p:par>
                            </p:childTnLst>
                          </p:cTn>
                        </p:par>
                        <p:par>
                          <p:cTn id="18" fill="hold">
                            <p:stCondLst>
                              <p:cond delay="1500"/>
                            </p:stCondLst>
                            <p:childTnLst>
                              <p:par>
                                <p:cTn id="19" presetID="53" presetClass="entr" presetSubtype="0"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childTnLst>
                                </p:cTn>
                              </p:par>
                            </p:childTnLst>
                          </p:cTn>
                        </p:par>
                        <p:par>
                          <p:cTn id="24" fill="hold">
                            <p:stCondLst>
                              <p:cond delay="2000"/>
                            </p:stCondLst>
                            <p:childTnLst>
                              <p:par>
                                <p:cTn id="25" presetID="53" presetClass="entr" presetSubtype="0" fill="hold" grpId="0" nodeType="afterEffect">
                                  <p:stCondLst>
                                    <p:cond delay="0"/>
                                  </p:stCondLst>
                                  <p:childTnLst>
                                    <p:set>
                                      <p:cBhvr>
                                        <p:cTn id="26" dur="1" fill="hold">
                                          <p:stCondLst>
                                            <p:cond delay="0"/>
                                          </p:stCondLst>
                                        </p:cTn>
                                        <p:tgtEl>
                                          <p:spTgt spid="63"/>
                                        </p:tgtEl>
                                        <p:attrNameLst>
                                          <p:attrName>style.visibility</p:attrName>
                                        </p:attrNameLst>
                                      </p:cBhvr>
                                      <p:to>
                                        <p:strVal val="visible"/>
                                      </p:to>
                                    </p:set>
                                    <p:anim calcmode="lin" valueType="num">
                                      <p:cBhvr>
                                        <p:cTn id="27" dur="500" fill="hold"/>
                                        <p:tgtEl>
                                          <p:spTgt spid="63"/>
                                        </p:tgtEl>
                                        <p:attrNameLst>
                                          <p:attrName>ppt_w</p:attrName>
                                        </p:attrNameLst>
                                      </p:cBhvr>
                                      <p:tavLst>
                                        <p:tav tm="0">
                                          <p:val>
                                            <p:fltVal val="0"/>
                                          </p:val>
                                        </p:tav>
                                        <p:tav tm="100000">
                                          <p:val>
                                            <p:strVal val="#ppt_w"/>
                                          </p:val>
                                        </p:tav>
                                      </p:tavLst>
                                    </p:anim>
                                    <p:anim calcmode="lin" valueType="num">
                                      <p:cBhvr>
                                        <p:cTn id="28" dur="500" fill="hold"/>
                                        <p:tgtEl>
                                          <p:spTgt spid="63"/>
                                        </p:tgtEl>
                                        <p:attrNameLst>
                                          <p:attrName>ppt_h</p:attrName>
                                        </p:attrNameLst>
                                      </p:cBhvr>
                                      <p:tavLst>
                                        <p:tav tm="0">
                                          <p:val>
                                            <p:fltVal val="0"/>
                                          </p:val>
                                        </p:tav>
                                        <p:tav tm="100000">
                                          <p:val>
                                            <p:strVal val="#ppt_h"/>
                                          </p:val>
                                        </p:tav>
                                      </p:tavLst>
                                    </p:anim>
                                    <p:animEffect transition="in" filter="fade">
                                      <p:cBhvr>
                                        <p:cTn id="29" dur="500"/>
                                        <p:tgtEl>
                                          <p:spTgt spid="63"/>
                                        </p:tgtEl>
                                      </p:cBhvr>
                                    </p:animEffect>
                                  </p:childTnLst>
                                </p:cTn>
                              </p:par>
                            </p:childTnLst>
                          </p:cTn>
                        </p:par>
                        <p:par>
                          <p:cTn id="30" fill="hold">
                            <p:stCondLst>
                              <p:cond delay="2500"/>
                            </p:stCondLst>
                            <p:childTnLst>
                              <p:par>
                                <p:cTn id="31" presetID="2" presetClass="entr" presetSubtype="4" accel="50000" decel="50000" fill="hold" grpId="0" nodeType="afterEffect">
                                  <p:stCondLst>
                                    <p:cond delay="0"/>
                                  </p:stCondLst>
                                  <p:childTnLst>
                                    <p:set>
                                      <p:cBhvr>
                                        <p:cTn id="32" dur="1" fill="hold">
                                          <p:stCondLst>
                                            <p:cond delay="0"/>
                                          </p:stCondLst>
                                        </p:cTn>
                                        <p:tgtEl>
                                          <p:spTgt spid="66"/>
                                        </p:tgtEl>
                                        <p:attrNameLst>
                                          <p:attrName>style.visibility</p:attrName>
                                        </p:attrNameLst>
                                      </p:cBhvr>
                                      <p:to>
                                        <p:strVal val="visible"/>
                                      </p:to>
                                    </p:set>
                                    <p:anim calcmode="lin" valueType="num">
                                      <p:cBhvr additive="base">
                                        <p:cTn id="33" dur="500" fill="hold"/>
                                        <p:tgtEl>
                                          <p:spTgt spid="66"/>
                                        </p:tgtEl>
                                        <p:attrNameLst>
                                          <p:attrName>ppt_x</p:attrName>
                                        </p:attrNameLst>
                                      </p:cBhvr>
                                      <p:tavLst>
                                        <p:tav tm="0">
                                          <p:val>
                                            <p:strVal val="#ppt_x"/>
                                          </p:val>
                                        </p:tav>
                                        <p:tav tm="100000">
                                          <p:val>
                                            <p:strVal val="#ppt_x"/>
                                          </p:val>
                                        </p:tav>
                                      </p:tavLst>
                                    </p:anim>
                                    <p:anim calcmode="lin" valueType="num">
                                      <p:cBhvr additive="base">
                                        <p:cTn id="34" dur="500" fill="hold"/>
                                        <p:tgtEl>
                                          <p:spTgt spid="66"/>
                                        </p:tgtEl>
                                        <p:attrNameLst>
                                          <p:attrName>ppt_y</p:attrName>
                                        </p:attrNameLst>
                                      </p:cBhvr>
                                      <p:tavLst>
                                        <p:tav tm="0">
                                          <p:val>
                                            <p:strVal val="1+#ppt_h/2"/>
                                          </p:val>
                                        </p:tav>
                                        <p:tav tm="100000">
                                          <p:val>
                                            <p:strVal val="#ppt_y"/>
                                          </p:val>
                                        </p:tav>
                                      </p:tavLst>
                                    </p:anim>
                                  </p:childTnLst>
                                </p:cTn>
                              </p:par>
                              <p:par>
                                <p:cTn id="35" presetID="47" presetClass="entr" presetSubtype="0" fill="hold" nodeType="with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anim calcmode="lin" valueType="num">
                                      <p:cBhvr>
                                        <p:cTn id="38" dur="500" fill="hold"/>
                                        <p:tgtEl>
                                          <p:spTgt spid="10"/>
                                        </p:tgtEl>
                                        <p:attrNameLst>
                                          <p:attrName>ppt_x</p:attrName>
                                        </p:attrNameLst>
                                      </p:cBhvr>
                                      <p:tavLst>
                                        <p:tav tm="0">
                                          <p:val>
                                            <p:strVal val="#ppt_x"/>
                                          </p:val>
                                        </p:tav>
                                        <p:tav tm="100000">
                                          <p:val>
                                            <p:strVal val="#ppt_x"/>
                                          </p:val>
                                        </p:tav>
                                      </p:tavLst>
                                    </p:anim>
                                    <p:anim calcmode="lin" valueType="num">
                                      <p:cBhvr>
                                        <p:cTn id="39" dur="500" fill="hold"/>
                                        <p:tgtEl>
                                          <p:spTgt spid="10"/>
                                        </p:tgtEl>
                                        <p:attrNameLst>
                                          <p:attrName>ppt_y</p:attrName>
                                        </p:attrNameLst>
                                      </p:cBhvr>
                                      <p:tavLst>
                                        <p:tav tm="0">
                                          <p:val>
                                            <p:strVal val="#ppt_y-.1"/>
                                          </p:val>
                                        </p:tav>
                                        <p:tav tm="100000">
                                          <p:val>
                                            <p:strVal val="#ppt_y"/>
                                          </p:val>
                                        </p:tav>
                                      </p:tavLst>
                                    </p:anim>
                                  </p:childTnLst>
                                </p:cTn>
                              </p:par>
                            </p:childTnLst>
                          </p:cTn>
                        </p:par>
                        <p:par>
                          <p:cTn id="40" fill="hold">
                            <p:stCondLst>
                              <p:cond delay="3000"/>
                            </p:stCondLst>
                            <p:childTnLst>
                              <p:par>
                                <p:cTn id="41" presetID="10" presetClass="entr" presetSubtype="0" fill="hold" nodeType="after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fade">
                                      <p:cBhvr>
                                        <p:cTn id="43" dur="1000"/>
                                        <p:tgtEl>
                                          <p:spTgt spid="8"/>
                                        </p:tgtEl>
                                      </p:cBhvr>
                                    </p:animEffect>
                                  </p:childTnLst>
                                </p:cTn>
                              </p:par>
                            </p:childTnLst>
                          </p:cTn>
                        </p:par>
                        <p:par>
                          <p:cTn id="44" fill="hold">
                            <p:stCondLst>
                              <p:cond delay="4000"/>
                            </p:stCondLst>
                            <p:childTnLst>
                              <p:par>
                                <p:cTn id="45" presetID="53" presetClass="entr" presetSubtype="0" fill="hold" nodeType="after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p:cTn id="47" dur="500" fill="hold"/>
                                        <p:tgtEl>
                                          <p:spTgt spid="11"/>
                                        </p:tgtEl>
                                        <p:attrNameLst>
                                          <p:attrName>ppt_w</p:attrName>
                                        </p:attrNameLst>
                                      </p:cBhvr>
                                      <p:tavLst>
                                        <p:tav tm="0">
                                          <p:val>
                                            <p:fltVal val="0"/>
                                          </p:val>
                                        </p:tav>
                                        <p:tav tm="100000">
                                          <p:val>
                                            <p:strVal val="#ppt_w"/>
                                          </p:val>
                                        </p:tav>
                                      </p:tavLst>
                                    </p:anim>
                                    <p:anim calcmode="lin" valueType="num">
                                      <p:cBhvr>
                                        <p:cTn id="48" dur="500" fill="hold"/>
                                        <p:tgtEl>
                                          <p:spTgt spid="11"/>
                                        </p:tgtEl>
                                        <p:attrNameLst>
                                          <p:attrName>ppt_h</p:attrName>
                                        </p:attrNameLst>
                                      </p:cBhvr>
                                      <p:tavLst>
                                        <p:tav tm="0">
                                          <p:val>
                                            <p:fltVal val="0"/>
                                          </p:val>
                                        </p:tav>
                                        <p:tav tm="100000">
                                          <p:val>
                                            <p:strVal val="#ppt_h"/>
                                          </p:val>
                                        </p:tav>
                                      </p:tavLst>
                                    </p:anim>
                                    <p:animEffect transition="in" filter="fade">
                                      <p:cBhvr>
                                        <p:cTn id="49" dur="500"/>
                                        <p:tgtEl>
                                          <p:spTgt spid="11"/>
                                        </p:tgtEl>
                                      </p:cBhvr>
                                    </p:animEffect>
                                  </p:childTnLst>
                                </p:cTn>
                              </p:par>
                            </p:childTnLst>
                          </p:cTn>
                        </p:par>
                        <p:par>
                          <p:cTn id="50" fill="hold">
                            <p:stCondLst>
                              <p:cond delay="4500"/>
                            </p:stCondLst>
                            <p:childTnLst>
                              <p:par>
                                <p:cTn id="51" presetID="53" presetClass="entr" presetSubtype="0" fill="hold" grpId="0" nodeType="afterEffect">
                                  <p:stCondLst>
                                    <p:cond delay="0"/>
                                  </p:stCondLst>
                                  <p:childTnLst>
                                    <p:set>
                                      <p:cBhvr>
                                        <p:cTn id="52" dur="1" fill="hold">
                                          <p:stCondLst>
                                            <p:cond delay="0"/>
                                          </p:stCondLst>
                                        </p:cTn>
                                        <p:tgtEl>
                                          <p:spTgt spid="80"/>
                                        </p:tgtEl>
                                        <p:attrNameLst>
                                          <p:attrName>style.visibility</p:attrName>
                                        </p:attrNameLst>
                                      </p:cBhvr>
                                      <p:to>
                                        <p:strVal val="visible"/>
                                      </p:to>
                                    </p:set>
                                    <p:anim calcmode="lin" valueType="num">
                                      <p:cBhvr>
                                        <p:cTn id="53" dur="500" fill="hold"/>
                                        <p:tgtEl>
                                          <p:spTgt spid="80"/>
                                        </p:tgtEl>
                                        <p:attrNameLst>
                                          <p:attrName>ppt_w</p:attrName>
                                        </p:attrNameLst>
                                      </p:cBhvr>
                                      <p:tavLst>
                                        <p:tav tm="0">
                                          <p:val>
                                            <p:fltVal val="0"/>
                                          </p:val>
                                        </p:tav>
                                        <p:tav tm="100000">
                                          <p:val>
                                            <p:strVal val="#ppt_w"/>
                                          </p:val>
                                        </p:tav>
                                      </p:tavLst>
                                    </p:anim>
                                    <p:anim calcmode="lin" valueType="num">
                                      <p:cBhvr>
                                        <p:cTn id="54" dur="500" fill="hold"/>
                                        <p:tgtEl>
                                          <p:spTgt spid="80"/>
                                        </p:tgtEl>
                                        <p:attrNameLst>
                                          <p:attrName>ppt_h</p:attrName>
                                        </p:attrNameLst>
                                      </p:cBhvr>
                                      <p:tavLst>
                                        <p:tav tm="0">
                                          <p:val>
                                            <p:fltVal val="0"/>
                                          </p:val>
                                        </p:tav>
                                        <p:tav tm="100000">
                                          <p:val>
                                            <p:strVal val="#ppt_h"/>
                                          </p:val>
                                        </p:tav>
                                      </p:tavLst>
                                    </p:anim>
                                    <p:animEffect transition="in" filter="fade">
                                      <p:cBhvr>
                                        <p:cTn id="55" dur="500"/>
                                        <p:tgtEl>
                                          <p:spTgt spid="80"/>
                                        </p:tgtEl>
                                      </p:cBhvr>
                                    </p:animEffect>
                                  </p:childTnLst>
                                </p:cTn>
                              </p:par>
                            </p:childTnLst>
                          </p:cTn>
                        </p:par>
                        <p:par>
                          <p:cTn id="56" fill="hold">
                            <p:stCondLst>
                              <p:cond delay="5000"/>
                            </p:stCondLst>
                            <p:childTnLst>
                              <p:par>
                                <p:cTn id="57" presetID="2" presetClass="entr" presetSubtype="4" accel="50000" decel="50000" fill="hold" grpId="0" nodeType="afterEffect">
                                  <p:stCondLst>
                                    <p:cond delay="0"/>
                                  </p:stCondLst>
                                  <p:childTnLst>
                                    <p:set>
                                      <p:cBhvr>
                                        <p:cTn id="58" dur="1" fill="hold">
                                          <p:stCondLst>
                                            <p:cond delay="0"/>
                                          </p:stCondLst>
                                        </p:cTn>
                                        <p:tgtEl>
                                          <p:spTgt spid="81"/>
                                        </p:tgtEl>
                                        <p:attrNameLst>
                                          <p:attrName>style.visibility</p:attrName>
                                        </p:attrNameLst>
                                      </p:cBhvr>
                                      <p:to>
                                        <p:strVal val="visible"/>
                                      </p:to>
                                    </p:set>
                                    <p:anim calcmode="lin" valueType="num">
                                      <p:cBhvr additive="base">
                                        <p:cTn id="59" dur="500" fill="hold"/>
                                        <p:tgtEl>
                                          <p:spTgt spid="81"/>
                                        </p:tgtEl>
                                        <p:attrNameLst>
                                          <p:attrName>ppt_x</p:attrName>
                                        </p:attrNameLst>
                                      </p:cBhvr>
                                      <p:tavLst>
                                        <p:tav tm="0">
                                          <p:val>
                                            <p:strVal val="#ppt_x"/>
                                          </p:val>
                                        </p:tav>
                                        <p:tav tm="100000">
                                          <p:val>
                                            <p:strVal val="#ppt_x"/>
                                          </p:val>
                                        </p:tav>
                                      </p:tavLst>
                                    </p:anim>
                                    <p:anim calcmode="lin" valueType="num">
                                      <p:cBhvr additive="base">
                                        <p:cTn id="60" dur="500" fill="hold"/>
                                        <p:tgtEl>
                                          <p:spTgt spid="81"/>
                                        </p:tgtEl>
                                        <p:attrNameLst>
                                          <p:attrName>ppt_y</p:attrName>
                                        </p:attrNameLst>
                                      </p:cBhvr>
                                      <p:tavLst>
                                        <p:tav tm="0">
                                          <p:val>
                                            <p:strVal val="1+#ppt_h/2"/>
                                          </p:val>
                                        </p:tav>
                                        <p:tav tm="100000">
                                          <p:val>
                                            <p:strVal val="#ppt_y"/>
                                          </p:val>
                                        </p:tav>
                                      </p:tavLst>
                                    </p:anim>
                                  </p:childTnLst>
                                </p:cTn>
                              </p:par>
                              <p:par>
                                <p:cTn id="61" presetID="47" presetClass="entr" presetSubtype="0" fill="hold" nodeType="withEffect">
                                  <p:stCondLst>
                                    <p:cond delay="0"/>
                                  </p:stCondLst>
                                  <p:childTnLst>
                                    <p:set>
                                      <p:cBhvr>
                                        <p:cTn id="62" dur="1" fill="hold">
                                          <p:stCondLst>
                                            <p:cond delay="0"/>
                                          </p:stCondLst>
                                        </p:cTn>
                                        <p:tgtEl>
                                          <p:spTgt spid="14"/>
                                        </p:tgtEl>
                                        <p:attrNameLst>
                                          <p:attrName>style.visibility</p:attrName>
                                        </p:attrNameLst>
                                      </p:cBhvr>
                                      <p:to>
                                        <p:strVal val="visible"/>
                                      </p:to>
                                    </p:set>
                                    <p:animEffect transition="in" filter="fade">
                                      <p:cBhvr>
                                        <p:cTn id="63" dur="500"/>
                                        <p:tgtEl>
                                          <p:spTgt spid="14"/>
                                        </p:tgtEl>
                                      </p:cBhvr>
                                    </p:animEffect>
                                    <p:anim calcmode="lin" valueType="num">
                                      <p:cBhvr>
                                        <p:cTn id="64" dur="500" fill="hold"/>
                                        <p:tgtEl>
                                          <p:spTgt spid="14"/>
                                        </p:tgtEl>
                                        <p:attrNameLst>
                                          <p:attrName>ppt_x</p:attrName>
                                        </p:attrNameLst>
                                      </p:cBhvr>
                                      <p:tavLst>
                                        <p:tav tm="0">
                                          <p:val>
                                            <p:strVal val="#ppt_x"/>
                                          </p:val>
                                        </p:tav>
                                        <p:tav tm="100000">
                                          <p:val>
                                            <p:strVal val="#ppt_x"/>
                                          </p:val>
                                        </p:tav>
                                      </p:tavLst>
                                    </p:anim>
                                    <p:anim calcmode="lin" valueType="num">
                                      <p:cBhvr>
                                        <p:cTn id="65" dur="500" fill="hold"/>
                                        <p:tgtEl>
                                          <p:spTgt spid="14"/>
                                        </p:tgtEl>
                                        <p:attrNameLst>
                                          <p:attrName>ppt_y</p:attrName>
                                        </p:attrNameLst>
                                      </p:cBhvr>
                                      <p:tavLst>
                                        <p:tav tm="0">
                                          <p:val>
                                            <p:strVal val="#ppt_y-.1"/>
                                          </p:val>
                                        </p:tav>
                                        <p:tav tm="100000">
                                          <p:val>
                                            <p:strVal val="#ppt_y"/>
                                          </p:val>
                                        </p:tav>
                                      </p:tavLst>
                                    </p:anim>
                                  </p:childTnLst>
                                </p:cTn>
                              </p:par>
                            </p:childTnLst>
                          </p:cTn>
                        </p:par>
                        <p:par>
                          <p:cTn id="66" fill="hold">
                            <p:stCondLst>
                              <p:cond delay="5500"/>
                            </p:stCondLst>
                            <p:childTnLst>
                              <p:par>
                                <p:cTn id="67" presetID="10" presetClass="entr" presetSubtype="0" fill="hold" nodeType="afterEffect">
                                  <p:stCondLst>
                                    <p:cond delay="0"/>
                                  </p:stCondLst>
                                  <p:childTnLst>
                                    <p:set>
                                      <p:cBhvr>
                                        <p:cTn id="68" dur="1" fill="hold">
                                          <p:stCondLst>
                                            <p:cond delay="0"/>
                                          </p:stCondLst>
                                        </p:cTn>
                                        <p:tgtEl>
                                          <p:spTgt spid="13"/>
                                        </p:tgtEl>
                                        <p:attrNameLst>
                                          <p:attrName>style.visibility</p:attrName>
                                        </p:attrNameLst>
                                      </p:cBhvr>
                                      <p:to>
                                        <p:strVal val="visible"/>
                                      </p:to>
                                    </p:set>
                                    <p:animEffect transition="in" filter="fade">
                                      <p:cBhvr>
                                        <p:cTn id="69" dur="1000"/>
                                        <p:tgtEl>
                                          <p:spTgt spid="13"/>
                                        </p:tgtEl>
                                      </p:cBhvr>
                                    </p:animEffect>
                                  </p:childTnLst>
                                </p:cTn>
                              </p:par>
                            </p:childTnLst>
                          </p:cTn>
                        </p:par>
                        <p:par>
                          <p:cTn id="70" fill="hold">
                            <p:stCondLst>
                              <p:cond delay="6500"/>
                            </p:stCondLst>
                            <p:childTnLst>
                              <p:par>
                                <p:cTn id="71" presetID="53" presetClass="entr" presetSubtype="0" fill="hold" nodeType="afterEffect">
                                  <p:stCondLst>
                                    <p:cond delay="0"/>
                                  </p:stCondLst>
                                  <p:childTnLst>
                                    <p:set>
                                      <p:cBhvr>
                                        <p:cTn id="72" dur="1" fill="hold">
                                          <p:stCondLst>
                                            <p:cond delay="0"/>
                                          </p:stCondLst>
                                        </p:cTn>
                                        <p:tgtEl>
                                          <p:spTgt spid="15"/>
                                        </p:tgtEl>
                                        <p:attrNameLst>
                                          <p:attrName>style.visibility</p:attrName>
                                        </p:attrNameLst>
                                      </p:cBhvr>
                                      <p:to>
                                        <p:strVal val="visible"/>
                                      </p:to>
                                    </p:set>
                                    <p:anim calcmode="lin" valueType="num">
                                      <p:cBhvr>
                                        <p:cTn id="73" dur="500" fill="hold"/>
                                        <p:tgtEl>
                                          <p:spTgt spid="15"/>
                                        </p:tgtEl>
                                        <p:attrNameLst>
                                          <p:attrName>ppt_w</p:attrName>
                                        </p:attrNameLst>
                                      </p:cBhvr>
                                      <p:tavLst>
                                        <p:tav tm="0">
                                          <p:val>
                                            <p:fltVal val="0"/>
                                          </p:val>
                                        </p:tav>
                                        <p:tav tm="100000">
                                          <p:val>
                                            <p:strVal val="#ppt_w"/>
                                          </p:val>
                                        </p:tav>
                                      </p:tavLst>
                                    </p:anim>
                                    <p:anim calcmode="lin" valueType="num">
                                      <p:cBhvr>
                                        <p:cTn id="74" dur="500" fill="hold"/>
                                        <p:tgtEl>
                                          <p:spTgt spid="15"/>
                                        </p:tgtEl>
                                        <p:attrNameLst>
                                          <p:attrName>ppt_h</p:attrName>
                                        </p:attrNameLst>
                                      </p:cBhvr>
                                      <p:tavLst>
                                        <p:tav tm="0">
                                          <p:val>
                                            <p:fltVal val="0"/>
                                          </p:val>
                                        </p:tav>
                                        <p:tav tm="100000">
                                          <p:val>
                                            <p:strVal val="#ppt_h"/>
                                          </p:val>
                                        </p:tav>
                                      </p:tavLst>
                                    </p:anim>
                                    <p:animEffect transition="in" filter="fade">
                                      <p:cBhvr>
                                        <p:cTn id="75" dur="500"/>
                                        <p:tgtEl>
                                          <p:spTgt spid="15"/>
                                        </p:tgtEl>
                                      </p:cBhvr>
                                    </p:animEffect>
                                  </p:childTnLst>
                                </p:cTn>
                              </p:par>
                            </p:childTnLst>
                          </p:cTn>
                        </p:par>
                        <p:par>
                          <p:cTn id="76" fill="hold">
                            <p:stCondLst>
                              <p:cond delay="7000"/>
                            </p:stCondLst>
                            <p:childTnLst>
                              <p:par>
                                <p:cTn id="77" presetID="53" presetClass="entr" presetSubtype="0" fill="hold" grpId="0" nodeType="afterEffect">
                                  <p:stCondLst>
                                    <p:cond delay="0"/>
                                  </p:stCondLst>
                                  <p:childTnLst>
                                    <p:set>
                                      <p:cBhvr>
                                        <p:cTn id="78" dur="1" fill="hold">
                                          <p:stCondLst>
                                            <p:cond delay="0"/>
                                          </p:stCondLst>
                                        </p:cTn>
                                        <p:tgtEl>
                                          <p:spTgt spid="95"/>
                                        </p:tgtEl>
                                        <p:attrNameLst>
                                          <p:attrName>style.visibility</p:attrName>
                                        </p:attrNameLst>
                                      </p:cBhvr>
                                      <p:to>
                                        <p:strVal val="visible"/>
                                      </p:to>
                                    </p:set>
                                    <p:anim calcmode="lin" valueType="num">
                                      <p:cBhvr>
                                        <p:cTn id="79" dur="500" fill="hold"/>
                                        <p:tgtEl>
                                          <p:spTgt spid="95"/>
                                        </p:tgtEl>
                                        <p:attrNameLst>
                                          <p:attrName>ppt_w</p:attrName>
                                        </p:attrNameLst>
                                      </p:cBhvr>
                                      <p:tavLst>
                                        <p:tav tm="0">
                                          <p:val>
                                            <p:fltVal val="0"/>
                                          </p:val>
                                        </p:tav>
                                        <p:tav tm="100000">
                                          <p:val>
                                            <p:strVal val="#ppt_w"/>
                                          </p:val>
                                        </p:tav>
                                      </p:tavLst>
                                    </p:anim>
                                    <p:anim calcmode="lin" valueType="num">
                                      <p:cBhvr>
                                        <p:cTn id="80" dur="500" fill="hold"/>
                                        <p:tgtEl>
                                          <p:spTgt spid="95"/>
                                        </p:tgtEl>
                                        <p:attrNameLst>
                                          <p:attrName>ppt_h</p:attrName>
                                        </p:attrNameLst>
                                      </p:cBhvr>
                                      <p:tavLst>
                                        <p:tav tm="0">
                                          <p:val>
                                            <p:fltVal val="0"/>
                                          </p:val>
                                        </p:tav>
                                        <p:tav tm="100000">
                                          <p:val>
                                            <p:strVal val="#ppt_h"/>
                                          </p:val>
                                        </p:tav>
                                      </p:tavLst>
                                    </p:anim>
                                    <p:animEffect transition="in" filter="fade">
                                      <p:cBhvr>
                                        <p:cTn id="81" dur="50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3" grpId="0" animBg="1"/>
      <p:bldP spid="66" grpId="0" animBg="1"/>
      <p:bldP spid="80" grpId="0" animBg="1"/>
      <p:bldP spid="81" grpId="0" animBg="1"/>
      <p:bldP spid="9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98"/>
          <p:cNvGrpSpPr/>
          <p:nvPr/>
        </p:nvGrpSpPr>
        <p:grpSpPr>
          <a:xfrm>
            <a:off x="1415368" y="2705251"/>
            <a:ext cx="1319841" cy="1319841"/>
            <a:chOff x="1006288" y="1771650"/>
            <a:chExt cx="938605" cy="938605"/>
          </a:xfrm>
        </p:grpSpPr>
        <p:sp>
          <p:nvSpPr>
            <p:cNvPr id="54" name="Oval 53"/>
            <p:cNvSpPr/>
            <p:nvPr/>
          </p:nvSpPr>
          <p:spPr>
            <a:xfrm>
              <a:off x="1006288" y="1771650"/>
              <a:ext cx="938605" cy="93860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59" name="Freeform 65"/>
            <p:cNvSpPr>
              <a:spLocks noEditPoints="1"/>
            </p:cNvSpPr>
            <p:nvPr/>
          </p:nvSpPr>
          <p:spPr bwMode="auto">
            <a:xfrm>
              <a:off x="1200364" y="1990155"/>
              <a:ext cx="550454" cy="501594"/>
            </a:xfrm>
            <a:custGeom>
              <a:avLst/>
              <a:gdLst/>
              <a:ahLst/>
              <a:cxnLst>
                <a:cxn ang="0">
                  <a:pos x="45" y="41"/>
                </a:cxn>
                <a:cxn ang="0">
                  <a:pos x="47" y="50"/>
                </a:cxn>
                <a:cxn ang="0">
                  <a:pos x="40" y="56"/>
                </a:cxn>
                <a:cxn ang="0">
                  <a:pos x="31" y="60"/>
                </a:cxn>
                <a:cxn ang="0">
                  <a:pos x="21" y="60"/>
                </a:cxn>
                <a:cxn ang="0">
                  <a:pos x="13" y="56"/>
                </a:cxn>
                <a:cxn ang="0">
                  <a:pos x="5" y="50"/>
                </a:cxn>
                <a:cxn ang="0">
                  <a:pos x="8" y="41"/>
                </a:cxn>
                <a:cxn ang="0">
                  <a:pos x="0" y="32"/>
                </a:cxn>
                <a:cxn ang="0">
                  <a:pos x="9" y="26"/>
                </a:cxn>
                <a:cxn ang="0">
                  <a:pos x="5" y="20"/>
                </a:cxn>
                <a:cxn ang="0">
                  <a:pos x="17" y="18"/>
                </a:cxn>
                <a:cxn ang="0">
                  <a:pos x="22" y="10"/>
                </a:cxn>
                <a:cxn ang="0">
                  <a:pos x="32" y="17"/>
                </a:cxn>
                <a:cxn ang="0">
                  <a:pos x="41" y="14"/>
                </a:cxn>
                <a:cxn ang="0">
                  <a:pos x="47" y="22"/>
                </a:cxn>
                <a:cxn ang="0">
                  <a:pos x="51" y="30"/>
                </a:cxn>
                <a:cxn ang="0">
                  <a:pos x="26" y="25"/>
                </a:cxn>
                <a:cxn ang="0">
                  <a:pos x="36" y="35"/>
                </a:cxn>
                <a:cxn ang="0">
                  <a:pos x="72" y="19"/>
                </a:cxn>
                <a:cxn ang="0">
                  <a:pos x="72" y="27"/>
                </a:cxn>
                <a:cxn ang="0">
                  <a:pos x="62" y="25"/>
                </a:cxn>
                <a:cxn ang="0">
                  <a:pos x="52" y="27"/>
                </a:cxn>
                <a:cxn ang="0">
                  <a:pos x="53" y="19"/>
                </a:cxn>
                <a:cxn ang="0">
                  <a:pos x="53" y="11"/>
                </a:cxn>
                <a:cxn ang="0">
                  <a:pos x="52" y="3"/>
                </a:cxn>
                <a:cxn ang="0">
                  <a:pos x="62" y="4"/>
                </a:cxn>
                <a:cxn ang="0">
                  <a:pos x="67" y="0"/>
                </a:cxn>
                <a:cxn ang="0">
                  <a:pos x="70" y="9"/>
                </a:cxn>
                <a:cxn ang="0">
                  <a:pos x="78" y="18"/>
                </a:cxn>
                <a:cxn ang="0">
                  <a:pos x="70" y="62"/>
                </a:cxn>
                <a:cxn ang="0">
                  <a:pos x="67" y="71"/>
                </a:cxn>
                <a:cxn ang="0">
                  <a:pos x="61" y="66"/>
                </a:cxn>
                <a:cxn ang="0">
                  <a:pos x="52" y="68"/>
                </a:cxn>
                <a:cxn ang="0">
                  <a:pos x="47" y="59"/>
                </a:cxn>
                <a:cxn ang="0">
                  <a:pos x="54" y="50"/>
                </a:cxn>
                <a:cxn ang="0">
                  <a:pos x="57" y="41"/>
                </a:cxn>
                <a:cxn ang="0">
                  <a:pos x="63" y="46"/>
                </a:cxn>
                <a:cxn ang="0">
                  <a:pos x="72" y="44"/>
                </a:cxn>
                <a:cxn ang="0">
                  <a:pos x="72" y="52"/>
                </a:cxn>
                <a:cxn ang="0">
                  <a:pos x="62" y="10"/>
                </a:cxn>
                <a:cxn ang="0">
                  <a:pos x="67" y="15"/>
                </a:cxn>
                <a:cxn ang="0">
                  <a:pos x="57" y="56"/>
                </a:cxn>
                <a:cxn ang="0">
                  <a:pos x="62" y="51"/>
                </a:cxn>
              </a:cxnLst>
              <a:rect l="0" t="0" r="r" b="b"/>
              <a:pathLst>
                <a:path w="78" h="71">
                  <a:moveTo>
                    <a:pt x="52" y="39"/>
                  </a:moveTo>
                  <a:cubicBezTo>
                    <a:pt x="52" y="40"/>
                    <a:pt x="51" y="40"/>
                    <a:pt x="51" y="40"/>
                  </a:cubicBezTo>
                  <a:cubicBezTo>
                    <a:pt x="45" y="41"/>
                    <a:pt x="45" y="41"/>
                    <a:pt x="45" y="41"/>
                  </a:cubicBezTo>
                  <a:cubicBezTo>
                    <a:pt x="44" y="42"/>
                    <a:pt x="44" y="43"/>
                    <a:pt x="43" y="44"/>
                  </a:cubicBezTo>
                  <a:cubicBezTo>
                    <a:pt x="45" y="46"/>
                    <a:pt x="46" y="47"/>
                    <a:pt x="47" y="49"/>
                  </a:cubicBezTo>
                  <a:cubicBezTo>
                    <a:pt x="47" y="49"/>
                    <a:pt x="47" y="49"/>
                    <a:pt x="47" y="50"/>
                  </a:cubicBezTo>
                  <a:cubicBezTo>
                    <a:pt x="47" y="50"/>
                    <a:pt x="47" y="50"/>
                    <a:pt x="47" y="50"/>
                  </a:cubicBezTo>
                  <a:cubicBezTo>
                    <a:pt x="46" y="52"/>
                    <a:pt x="42" y="56"/>
                    <a:pt x="41" y="56"/>
                  </a:cubicBezTo>
                  <a:cubicBezTo>
                    <a:pt x="40" y="56"/>
                    <a:pt x="40" y="56"/>
                    <a:pt x="40" y="56"/>
                  </a:cubicBezTo>
                  <a:cubicBezTo>
                    <a:pt x="35" y="53"/>
                    <a:pt x="35" y="53"/>
                    <a:pt x="35" y="53"/>
                  </a:cubicBezTo>
                  <a:cubicBezTo>
                    <a:pt x="34" y="53"/>
                    <a:pt x="33" y="53"/>
                    <a:pt x="32" y="54"/>
                  </a:cubicBezTo>
                  <a:cubicBezTo>
                    <a:pt x="32" y="56"/>
                    <a:pt x="32" y="58"/>
                    <a:pt x="31" y="60"/>
                  </a:cubicBezTo>
                  <a:cubicBezTo>
                    <a:pt x="31" y="61"/>
                    <a:pt x="30" y="61"/>
                    <a:pt x="30" y="61"/>
                  </a:cubicBezTo>
                  <a:cubicBezTo>
                    <a:pt x="22" y="61"/>
                    <a:pt x="22" y="61"/>
                    <a:pt x="22" y="61"/>
                  </a:cubicBezTo>
                  <a:cubicBezTo>
                    <a:pt x="22" y="61"/>
                    <a:pt x="21" y="61"/>
                    <a:pt x="21" y="60"/>
                  </a:cubicBezTo>
                  <a:cubicBezTo>
                    <a:pt x="20" y="54"/>
                    <a:pt x="20" y="54"/>
                    <a:pt x="20" y="54"/>
                  </a:cubicBezTo>
                  <a:cubicBezTo>
                    <a:pt x="19" y="54"/>
                    <a:pt x="18" y="53"/>
                    <a:pt x="17" y="53"/>
                  </a:cubicBezTo>
                  <a:cubicBezTo>
                    <a:pt x="13" y="56"/>
                    <a:pt x="13" y="56"/>
                    <a:pt x="13" y="56"/>
                  </a:cubicBezTo>
                  <a:cubicBezTo>
                    <a:pt x="12" y="56"/>
                    <a:pt x="12" y="56"/>
                    <a:pt x="12" y="56"/>
                  </a:cubicBezTo>
                  <a:cubicBezTo>
                    <a:pt x="11" y="56"/>
                    <a:pt x="11" y="56"/>
                    <a:pt x="11" y="56"/>
                  </a:cubicBezTo>
                  <a:cubicBezTo>
                    <a:pt x="10" y="55"/>
                    <a:pt x="5" y="51"/>
                    <a:pt x="5" y="50"/>
                  </a:cubicBezTo>
                  <a:cubicBezTo>
                    <a:pt x="5" y="49"/>
                    <a:pt x="5" y="49"/>
                    <a:pt x="5" y="49"/>
                  </a:cubicBezTo>
                  <a:cubicBezTo>
                    <a:pt x="7" y="47"/>
                    <a:pt x="8" y="46"/>
                    <a:pt x="9" y="44"/>
                  </a:cubicBezTo>
                  <a:cubicBezTo>
                    <a:pt x="8" y="43"/>
                    <a:pt x="8" y="42"/>
                    <a:pt x="8" y="41"/>
                  </a:cubicBezTo>
                  <a:cubicBezTo>
                    <a:pt x="1" y="40"/>
                    <a:pt x="1" y="40"/>
                    <a:pt x="1" y="40"/>
                  </a:cubicBezTo>
                  <a:cubicBezTo>
                    <a:pt x="1" y="40"/>
                    <a:pt x="0" y="40"/>
                    <a:pt x="0" y="39"/>
                  </a:cubicBezTo>
                  <a:cubicBezTo>
                    <a:pt x="0" y="32"/>
                    <a:pt x="0" y="32"/>
                    <a:pt x="0" y="32"/>
                  </a:cubicBezTo>
                  <a:cubicBezTo>
                    <a:pt x="0" y="31"/>
                    <a:pt x="1" y="30"/>
                    <a:pt x="1" y="30"/>
                  </a:cubicBezTo>
                  <a:cubicBezTo>
                    <a:pt x="8" y="29"/>
                    <a:pt x="8" y="29"/>
                    <a:pt x="8" y="29"/>
                  </a:cubicBezTo>
                  <a:cubicBezTo>
                    <a:pt x="8" y="28"/>
                    <a:pt x="8" y="27"/>
                    <a:pt x="9" y="26"/>
                  </a:cubicBezTo>
                  <a:cubicBezTo>
                    <a:pt x="8" y="25"/>
                    <a:pt x="7" y="23"/>
                    <a:pt x="5" y="22"/>
                  </a:cubicBezTo>
                  <a:cubicBezTo>
                    <a:pt x="5" y="21"/>
                    <a:pt x="5" y="21"/>
                    <a:pt x="5" y="21"/>
                  </a:cubicBezTo>
                  <a:cubicBezTo>
                    <a:pt x="5" y="21"/>
                    <a:pt x="5" y="20"/>
                    <a:pt x="5" y="20"/>
                  </a:cubicBezTo>
                  <a:cubicBezTo>
                    <a:pt x="6" y="19"/>
                    <a:pt x="11" y="14"/>
                    <a:pt x="12" y="14"/>
                  </a:cubicBezTo>
                  <a:cubicBezTo>
                    <a:pt x="12" y="14"/>
                    <a:pt x="12" y="14"/>
                    <a:pt x="13" y="14"/>
                  </a:cubicBezTo>
                  <a:cubicBezTo>
                    <a:pt x="17" y="18"/>
                    <a:pt x="17" y="18"/>
                    <a:pt x="17" y="18"/>
                  </a:cubicBezTo>
                  <a:cubicBezTo>
                    <a:pt x="18" y="18"/>
                    <a:pt x="19" y="17"/>
                    <a:pt x="20" y="17"/>
                  </a:cubicBezTo>
                  <a:cubicBezTo>
                    <a:pt x="21" y="15"/>
                    <a:pt x="21" y="13"/>
                    <a:pt x="21" y="11"/>
                  </a:cubicBezTo>
                  <a:cubicBezTo>
                    <a:pt x="21" y="10"/>
                    <a:pt x="22" y="10"/>
                    <a:pt x="22" y="10"/>
                  </a:cubicBezTo>
                  <a:cubicBezTo>
                    <a:pt x="30" y="10"/>
                    <a:pt x="30" y="10"/>
                    <a:pt x="30" y="10"/>
                  </a:cubicBezTo>
                  <a:cubicBezTo>
                    <a:pt x="30" y="10"/>
                    <a:pt x="31" y="10"/>
                    <a:pt x="31" y="11"/>
                  </a:cubicBezTo>
                  <a:cubicBezTo>
                    <a:pt x="32" y="17"/>
                    <a:pt x="32" y="17"/>
                    <a:pt x="32" y="17"/>
                  </a:cubicBezTo>
                  <a:cubicBezTo>
                    <a:pt x="33" y="17"/>
                    <a:pt x="34" y="18"/>
                    <a:pt x="35" y="18"/>
                  </a:cubicBezTo>
                  <a:cubicBezTo>
                    <a:pt x="40" y="14"/>
                    <a:pt x="40" y="14"/>
                    <a:pt x="40" y="14"/>
                  </a:cubicBezTo>
                  <a:cubicBezTo>
                    <a:pt x="40" y="14"/>
                    <a:pt x="40" y="14"/>
                    <a:pt x="41" y="14"/>
                  </a:cubicBezTo>
                  <a:cubicBezTo>
                    <a:pt x="41" y="14"/>
                    <a:pt x="41" y="14"/>
                    <a:pt x="41" y="14"/>
                  </a:cubicBezTo>
                  <a:cubicBezTo>
                    <a:pt x="42" y="15"/>
                    <a:pt x="47" y="20"/>
                    <a:pt x="47" y="21"/>
                  </a:cubicBezTo>
                  <a:cubicBezTo>
                    <a:pt x="47" y="21"/>
                    <a:pt x="47" y="21"/>
                    <a:pt x="47" y="22"/>
                  </a:cubicBezTo>
                  <a:cubicBezTo>
                    <a:pt x="46" y="23"/>
                    <a:pt x="45" y="25"/>
                    <a:pt x="43" y="26"/>
                  </a:cubicBezTo>
                  <a:cubicBezTo>
                    <a:pt x="44" y="27"/>
                    <a:pt x="44" y="28"/>
                    <a:pt x="45" y="30"/>
                  </a:cubicBezTo>
                  <a:cubicBezTo>
                    <a:pt x="51" y="30"/>
                    <a:pt x="51" y="30"/>
                    <a:pt x="51" y="30"/>
                  </a:cubicBezTo>
                  <a:cubicBezTo>
                    <a:pt x="51" y="31"/>
                    <a:pt x="52" y="31"/>
                    <a:pt x="52" y="32"/>
                  </a:cubicBezTo>
                  <a:lnTo>
                    <a:pt x="52" y="39"/>
                  </a:lnTo>
                  <a:close/>
                  <a:moveTo>
                    <a:pt x="26" y="25"/>
                  </a:moveTo>
                  <a:cubicBezTo>
                    <a:pt x="21" y="25"/>
                    <a:pt x="16" y="30"/>
                    <a:pt x="16" y="35"/>
                  </a:cubicBezTo>
                  <a:cubicBezTo>
                    <a:pt x="16" y="41"/>
                    <a:pt x="21" y="46"/>
                    <a:pt x="26" y="46"/>
                  </a:cubicBezTo>
                  <a:cubicBezTo>
                    <a:pt x="32" y="46"/>
                    <a:pt x="36" y="41"/>
                    <a:pt x="36" y="35"/>
                  </a:cubicBezTo>
                  <a:cubicBezTo>
                    <a:pt x="36" y="30"/>
                    <a:pt x="32" y="25"/>
                    <a:pt x="26" y="25"/>
                  </a:cubicBezTo>
                  <a:close/>
                  <a:moveTo>
                    <a:pt x="78" y="18"/>
                  </a:moveTo>
                  <a:cubicBezTo>
                    <a:pt x="78" y="18"/>
                    <a:pt x="72" y="19"/>
                    <a:pt x="72" y="19"/>
                  </a:cubicBezTo>
                  <a:cubicBezTo>
                    <a:pt x="71" y="20"/>
                    <a:pt x="71" y="20"/>
                    <a:pt x="70" y="21"/>
                  </a:cubicBezTo>
                  <a:cubicBezTo>
                    <a:pt x="71" y="22"/>
                    <a:pt x="72" y="26"/>
                    <a:pt x="72" y="26"/>
                  </a:cubicBezTo>
                  <a:cubicBezTo>
                    <a:pt x="72" y="27"/>
                    <a:pt x="72" y="27"/>
                    <a:pt x="72" y="27"/>
                  </a:cubicBezTo>
                  <a:cubicBezTo>
                    <a:pt x="72" y="27"/>
                    <a:pt x="68" y="30"/>
                    <a:pt x="67" y="30"/>
                  </a:cubicBezTo>
                  <a:cubicBezTo>
                    <a:pt x="67" y="30"/>
                    <a:pt x="64" y="26"/>
                    <a:pt x="63" y="25"/>
                  </a:cubicBezTo>
                  <a:cubicBezTo>
                    <a:pt x="63" y="25"/>
                    <a:pt x="63" y="25"/>
                    <a:pt x="62" y="25"/>
                  </a:cubicBezTo>
                  <a:cubicBezTo>
                    <a:pt x="62" y="25"/>
                    <a:pt x="61" y="25"/>
                    <a:pt x="61" y="25"/>
                  </a:cubicBezTo>
                  <a:cubicBezTo>
                    <a:pt x="61" y="26"/>
                    <a:pt x="58" y="30"/>
                    <a:pt x="57" y="30"/>
                  </a:cubicBezTo>
                  <a:cubicBezTo>
                    <a:pt x="57" y="30"/>
                    <a:pt x="53" y="27"/>
                    <a:pt x="52" y="27"/>
                  </a:cubicBezTo>
                  <a:cubicBezTo>
                    <a:pt x="52" y="27"/>
                    <a:pt x="52" y="27"/>
                    <a:pt x="52" y="26"/>
                  </a:cubicBezTo>
                  <a:cubicBezTo>
                    <a:pt x="52" y="26"/>
                    <a:pt x="54" y="22"/>
                    <a:pt x="54" y="21"/>
                  </a:cubicBezTo>
                  <a:cubicBezTo>
                    <a:pt x="53" y="20"/>
                    <a:pt x="53" y="20"/>
                    <a:pt x="53" y="19"/>
                  </a:cubicBezTo>
                  <a:cubicBezTo>
                    <a:pt x="52" y="19"/>
                    <a:pt x="47" y="18"/>
                    <a:pt x="47" y="18"/>
                  </a:cubicBezTo>
                  <a:cubicBezTo>
                    <a:pt x="47" y="12"/>
                    <a:pt x="47" y="12"/>
                    <a:pt x="47" y="12"/>
                  </a:cubicBezTo>
                  <a:cubicBezTo>
                    <a:pt x="47" y="11"/>
                    <a:pt x="52" y="11"/>
                    <a:pt x="53" y="11"/>
                  </a:cubicBezTo>
                  <a:cubicBezTo>
                    <a:pt x="53" y="10"/>
                    <a:pt x="53" y="9"/>
                    <a:pt x="54" y="9"/>
                  </a:cubicBezTo>
                  <a:cubicBezTo>
                    <a:pt x="54" y="8"/>
                    <a:pt x="52" y="4"/>
                    <a:pt x="52" y="3"/>
                  </a:cubicBezTo>
                  <a:cubicBezTo>
                    <a:pt x="52" y="3"/>
                    <a:pt x="52" y="3"/>
                    <a:pt x="52" y="3"/>
                  </a:cubicBezTo>
                  <a:cubicBezTo>
                    <a:pt x="53" y="3"/>
                    <a:pt x="57" y="0"/>
                    <a:pt x="57" y="0"/>
                  </a:cubicBezTo>
                  <a:cubicBezTo>
                    <a:pt x="58" y="0"/>
                    <a:pt x="61" y="4"/>
                    <a:pt x="61" y="5"/>
                  </a:cubicBezTo>
                  <a:cubicBezTo>
                    <a:pt x="61" y="4"/>
                    <a:pt x="62" y="4"/>
                    <a:pt x="62" y="4"/>
                  </a:cubicBezTo>
                  <a:cubicBezTo>
                    <a:pt x="63" y="4"/>
                    <a:pt x="63" y="4"/>
                    <a:pt x="63" y="5"/>
                  </a:cubicBezTo>
                  <a:cubicBezTo>
                    <a:pt x="64" y="3"/>
                    <a:pt x="66" y="1"/>
                    <a:pt x="67" y="0"/>
                  </a:cubicBezTo>
                  <a:cubicBezTo>
                    <a:pt x="67" y="0"/>
                    <a:pt x="67" y="0"/>
                    <a:pt x="67" y="0"/>
                  </a:cubicBezTo>
                  <a:cubicBezTo>
                    <a:pt x="68" y="0"/>
                    <a:pt x="72" y="2"/>
                    <a:pt x="72" y="3"/>
                  </a:cubicBezTo>
                  <a:cubicBezTo>
                    <a:pt x="72" y="3"/>
                    <a:pt x="72" y="3"/>
                    <a:pt x="72" y="3"/>
                  </a:cubicBezTo>
                  <a:cubicBezTo>
                    <a:pt x="72" y="4"/>
                    <a:pt x="71" y="8"/>
                    <a:pt x="70" y="9"/>
                  </a:cubicBezTo>
                  <a:cubicBezTo>
                    <a:pt x="71" y="9"/>
                    <a:pt x="71" y="10"/>
                    <a:pt x="72" y="11"/>
                  </a:cubicBezTo>
                  <a:cubicBezTo>
                    <a:pt x="72" y="11"/>
                    <a:pt x="78" y="11"/>
                    <a:pt x="78" y="12"/>
                  </a:cubicBezTo>
                  <a:lnTo>
                    <a:pt x="78" y="18"/>
                  </a:lnTo>
                  <a:close/>
                  <a:moveTo>
                    <a:pt x="78" y="59"/>
                  </a:moveTo>
                  <a:cubicBezTo>
                    <a:pt x="78" y="59"/>
                    <a:pt x="72" y="60"/>
                    <a:pt x="72" y="60"/>
                  </a:cubicBezTo>
                  <a:cubicBezTo>
                    <a:pt x="71" y="61"/>
                    <a:pt x="71" y="61"/>
                    <a:pt x="70" y="62"/>
                  </a:cubicBezTo>
                  <a:cubicBezTo>
                    <a:pt x="71" y="63"/>
                    <a:pt x="72" y="67"/>
                    <a:pt x="72" y="68"/>
                  </a:cubicBezTo>
                  <a:cubicBezTo>
                    <a:pt x="72" y="68"/>
                    <a:pt x="72" y="68"/>
                    <a:pt x="72" y="68"/>
                  </a:cubicBezTo>
                  <a:cubicBezTo>
                    <a:pt x="72" y="68"/>
                    <a:pt x="68" y="71"/>
                    <a:pt x="67" y="71"/>
                  </a:cubicBezTo>
                  <a:cubicBezTo>
                    <a:pt x="67" y="71"/>
                    <a:pt x="64" y="67"/>
                    <a:pt x="63" y="66"/>
                  </a:cubicBezTo>
                  <a:cubicBezTo>
                    <a:pt x="63" y="66"/>
                    <a:pt x="63" y="66"/>
                    <a:pt x="62" y="66"/>
                  </a:cubicBezTo>
                  <a:cubicBezTo>
                    <a:pt x="62" y="66"/>
                    <a:pt x="61" y="66"/>
                    <a:pt x="61" y="66"/>
                  </a:cubicBezTo>
                  <a:cubicBezTo>
                    <a:pt x="61" y="67"/>
                    <a:pt x="58" y="71"/>
                    <a:pt x="57" y="71"/>
                  </a:cubicBezTo>
                  <a:cubicBezTo>
                    <a:pt x="57" y="71"/>
                    <a:pt x="53" y="68"/>
                    <a:pt x="52" y="68"/>
                  </a:cubicBezTo>
                  <a:cubicBezTo>
                    <a:pt x="52" y="68"/>
                    <a:pt x="52" y="68"/>
                    <a:pt x="52" y="68"/>
                  </a:cubicBezTo>
                  <a:cubicBezTo>
                    <a:pt x="52" y="67"/>
                    <a:pt x="54" y="63"/>
                    <a:pt x="54" y="62"/>
                  </a:cubicBezTo>
                  <a:cubicBezTo>
                    <a:pt x="53" y="61"/>
                    <a:pt x="53" y="61"/>
                    <a:pt x="53" y="60"/>
                  </a:cubicBezTo>
                  <a:cubicBezTo>
                    <a:pt x="52" y="60"/>
                    <a:pt x="47" y="59"/>
                    <a:pt x="47" y="59"/>
                  </a:cubicBezTo>
                  <a:cubicBezTo>
                    <a:pt x="47" y="53"/>
                    <a:pt x="47" y="53"/>
                    <a:pt x="47" y="53"/>
                  </a:cubicBezTo>
                  <a:cubicBezTo>
                    <a:pt x="47" y="52"/>
                    <a:pt x="52" y="52"/>
                    <a:pt x="53" y="52"/>
                  </a:cubicBezTo>
                  <a:cubicBezTo>
                    <a:pt x="53" y="51"/>
                    <a:pt x="53" y="50"/>
                    <a:pt x="54" y="50"/>
                  </a:cubicBezTo>
                  <a:cubicBezTo>
                    <a:pt x="54" y="49"/>
                    <a:pt x="52" y="45"/>
                    <a:pt x="52" y="44"/>
                  </a:cubicBezTo>
                  <a:cubicBezTo>
                    <a:pt x="52" y="44"/>
                    <a:pt x="52" y="44"/>
                    <a:pt x="52" y="44"/>
                  </a:cubicBezTo>
                  <a:cubicBezTo>
                    <a:pt x="53" y="44"/>
                    <a:pt x="57" y="41"/>
                    <a:pt x="57" y="41"/>
                  </a:cubicBezTo>
                  <a:cubicBezTo>
                    <a:pt x="58" y="41"/>
                    <a:pt x="61" y="45"/>
                    <a:pt x="61" y="46"/>
                  </a:cubicBezTo>
                  <a:cubicBezTo>
                    <a:pt x="61" y="46"/>
                    <a:pt x="62" y="46"/>
                    <a:pt x="62" y="46"/>
                  </a:cubicBezTo>
                  <a:cubicBezTo>
                    <a:pt x="63" y="46"/>
                    <a:pt x="63" y="46"/>
                    <a:pt x="63" y="46"/>
                  </a:cubicBezTo>
                  <a:cubicBezTo>
                    <a:pt x="64" y="44"/>
                    <a:pt x="66" y="43"/>
                    <a:pt x="67" y="41"/>
                  </a:cubicBezTo>
                  <a:cubicBezTo>
                    <a:pt x="67" y="41"/>
                    <a:pt x="67" y="41"/>
                    <a:pt x="67" y="41"/>
                  </a:cubicBezTo>
                  <a:cubicBezTo>
                    <a:pt x="68" y="41"/>
                    <a:pt x="72" y="44"/>
                    <a:pt x="72" y="44"/>
                  </a:cubicBezTo>
                  <a:cubicBezTo>
                    <a:pt x="72" y="44"/>
                    <a:pt x="72" y="44"/>
                    <a:pt x="72" y="44"/>
                  </a:cubicBezTo>
                  <a:cubicBezTo>
                    <a:pt x="72" y="45"/>
                    <a:pt x="71" y="49"/>
                    <a:pt x="70" y="50"/>
                  </a:cubicBezTo>
                  <a:cubicBezTo>
                    <a:pt x="71" y="50"/>
                    <a:pt x="71" y="51"/>
                    <a:pt x="72" y="52"/>
                  </a:cubicBezTo>
                  <a:cubicBezTo>
                    <a:pt x="72" y="52"/>
                    <a:pt x="78" y="52"/>
                    <a:pt x="78" y="53"/>
                  </a:cubicBezTo>
                  <a:lnTo>
                    <a:pt x="78" y="59"/>
                  </a:lnTo>
                  <a:close/>
                  <a:moveTo>
                    <a:pt x="62" y="10"/>
                  </a:moveTo>
                  <a:cubicBezTo>
                    <a:pt x="59" y="10"/>
                    <a:pt x="57" y="12"/>
                    <a:pt x="57" y="15"/>
                  </a:cubicBezTo>
                  <a:cubicBezTo>
                    <a:pt x="57" y="18"/>
                    <a:pt x="59" y="20"/>
                    <a:pt x="62" y="20"/>
                  </a:cubicBezTo>
                  <a:cubicBezTo>
                    <a:pt x="65" y="20"/>
                    <a:pt x="67" y="18"/>
                    <a:pt x="67" y="15"/>
                  </a:cubicBezTo>
                  <a:cubicBezTo>
                    <a:pt x="67" y="12"/>
                    <a:pt x="65" y="10"/>
                    <a:pt x="62" y="10"/>
                  </a:cubicBezTo>
                  <a:close/>
                  <a:moveTo>
                    <a:pt x="62" y="51"/>
                  </a:moveTo>
                  <a:cubicBezTo>
                    <a:pt x="59" y="51"/>
                    <a:pt x="57" y="53"/>
                    <a:pt x="57" y="56"/>
                  </a:cubicBezTo>
                  <a:cubicBezTo>
                    <a:pt x="57" y="59"/>
                    <a:pt x="59" y="61"/>
                    <a:pt x="62" y="61"/>
                  </a:cubicBezTo>
                  <a:cubicBezTo>
                    <a:pt x="65" y="61"/>
                    <a:pt x="67" y="59"/>
                    <a:pt x="67" y="56"/>
                  </a:cubicBezTo>
                  <a:cubicBezTo>
                    <a:pt x="67" y="53"/>
                    <a:pt x="65" y="51"/>
                    <a:pt x="62" y="51"/>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cxnSp>
        <p:nvCxnSpPr>
          <p:cNvPr id="91" name="Straight Arrow Connector 90"/>
          <p:cNvCxnSpPr/>
          <p:nvPr/>
        </p:nvCxnSpPr>
        <p:spPr>
          <a:xfrm rot="16200000" flipV="1">
            <a:off x="2558542" y="3815187"/>
            <a:ext cx="800972" cy="834209"/>
          </a:xfrm>
          <a:prstGeom prst="straightConnector1">
            <a:avLst/>
          </a:prstGeom>
          <a:ln w="19050">
            <a:solidFill>
              <a:schemeClr val="tx1">
                <a:lumMod val="50000"/>
                <a:lumOff val="50000"/>
              </a:schemeClr>
            </a:solidFill>
            <a:prstDash val="sysDot"/>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93" name="Footer Text"/>
          <p:cNvSpPr txBox="1"/>
          <p:nvPr/>
        </p:nvSpPr>
        <p:spPr>
          <a:xfrm>
            <a:off x="1125993" y="4366081"/>
            <a:ext cx="1834389" cy="908647"/>
          </a:xfrm>
          <a:prstGeom prst="rect">
            <a:avLst/>
          </a:prstGeom>
          <a:noFill/>
        </p:spPr>
        <p:txBody>
          <a:bodyPr wrap="square" lIns="0" tIns="0" rIns="0" bIns="0" rtlCol="0">
            <a:spAutoFit/>
          </a:bodyPr>
          <a:lstStyle/>
          <a:p>
            <a:pPr algn="ctr"/>
            <a:r>
              <a:rPr lang="en-US" sz="1687" b="1" dirty="0">
                <a:solidFill>
                  <a:schemeClr val="accent1"/>
                </a:solidFill>
                <a:latin typeface="Arial" panose="020B0604020202020204" pitchFamily="34" charset="0"/>
                <a:ea typeface="微软雅黑" panose="020B0503020204020204" pitchFamily="34" charset="-122"/>
                <a:sym typeface="Arial" panose="020B0604020202020204" pitchFamily="34" charset="0"/>
              </a:rPr>
              <a:t>Title Goes Here</a:t>
            </a:r>
            <a:r>
              <a:rPr lang="en-US" sz="1406" dirty="0">
                <a:solidFill>
                  <a:schemeClr val="accent1"/>
                </a:solidFill>
                <a:latin typeface="Arial" panose="020B0604020202020204" pitchFamily="34" charset="0"/>
                <a:ea typeface="微软雅黑" panose="020B0503020204020204" pitchFamily="34" charset="-122"/>
                <a:sym typeface="Arial" panose="020B0604020202020204" pitchFamily="34" charset="0"/>
              </a:rPr>
              <a:t/>
            </a:r>
            <a:br>
              <a:rPr lang="en-US" sz="1406" dirty="0">
                <a:solidFill>
                  <a:schemeClr val="accent1"/>
                </a:solidFill>
                <a:latin typeface="Arial" panose="020B0604020202020204" pitchFamily="34" charset="0"/>
                <a:ea typeface="微软雅黑" panose="020B0503020204020204" pitchFamily="34" charset="-122"/>
                <a:sym typeface="Arial" panose="020B0604020202020204" pitchFamily="34" charset="0"/>
              </a:rPr>
            </a:br>
            <a:r>
              <a:rPr lang="en-US" sz="1406"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of lorem ipsum available, but the majority have suffered</a:t>
            </a:r>
          </a:p>
        </p:txBody>
      </p:sp>
      <p:cxnSp>
        <p:nvCxnSpPr>
          <p:cNvPr id="55" name="Straight Arrow Connector 54"/>
          <p:cNvCxnSpPr/>
          <p:nvPr/>
        </p:nvCxnSpPr>
        <p:spPr>
          <a:xfrm rot="16200000" flipV="1">
            <a:off x="6093494" y="3815187"/>
            <a:ext cx="800972" cy="834209"/>
          </a:xfrm>
          <a:prstGeom prst="straightConnector1">
            <a:avLst/>
          </a:prstGeom>
          <a:ln w="19050">
            <a:solidFill>
              <a:schemeClr val="tx1">
                <a:lumMod val="50000"/>
                <a:lumOff val="50000"/>
              </a:schemeClr>
            </a:solidFill>
            <a:prstDash val="sysDot"/>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rot="16200000" flipV="1">
            <a:off x="9576349" y="3815187"/>
            <a:ext cx="800972" cy="834209"/>
          </a:xfrm>
          <a:prstGeom prst="straightConnector1">
            <a:avLst/>
          </a:prstGeom>
          <a:ln w="19050">
            <a:solidFill>
              <a:schemeClr val="tx1">
                <a:lumMod val="50000"/>
                <a:lumOff val="50000"/>
              </a:schemeClr>
            </a:solidFill>
            <a:prstDash val="sysDot"/>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p:nvPr/>
        </p:nvCxnSpPr>
        <p:spPr>
          <a:xfrm rot="5400000">
            <a:off x="4326018" y="3815186"/>
            <a:ext cx="800972" cy="834209"/>
          </a:xfrm>
          <a:prstGeom prst="straightConnector1">
            <a:avLst/>
          </a:prstGeom>
          <a:ln w="19050">
            <a:solidFill>
              <a:schemeClr val="tx1">
                <a:lumMod val="50000"/>
                <a:lumOff val="50000"/>
              </a:schemeClr>
            </a:solidFill>
            <a:prstDash val="sysDot"/>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p:nvPr/>
        </p:nvCxnSpPr>
        <p:spPr>
          <a:xfrm rot="5400000">
            <a:off x="7860971" y="3815186"/>
            <a:ext cx="800972" cy="834209"/>
          </a:xfrm>
          <a:prstGeom prst="straightConnector1">
            <a:avLst/>
          </a:prstGeom>
          <a:ln w="19050">
            <a:solidFill>
              <a:schemeClr val="tx1">
                <a:lumMod val="50000"/>
                <a:lumOff val="50000"/>
              </a:schemeClr>
            </a:solidFill>
            <a:prstDash val="sysDot"/>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65" name="Footer Text"/>
          <p:cNvSpPr txBox="1"/>
          <p:nvPr/>
        </p:nvSpPr>
        <p:spPr>
          <a:xfrm>
            <a:off x="4694100" y="4325899"/>
            <a:ext cx="1834389" cy="908647"/>
          </a:xfrm>
          <a:prstGeom prst="rect">
            <a:avLst/>
          </a:prstGeom>
          <a:noFill/>
        </p:spPr>
        <p:txBody>
          <a:bodyPr wrap="square" lIns="0" tIns="0" rIns="0" bIns="0" rtlCol="0">
            <a:spAutoFit/>
          </a:bodyPr>
          <a:lstStyle/>
          <a:p>
            <a:pPr algn="ctr"/>
            <a:r>
              <a:rPr lang="en-US" sz="1687" b="1" dirty="0">
                <a:solidFill>
                  <a:schemeClr val="accent3"/>
                </a:solidFill>
                <a:latin typeface="Arial" panose="020B0604020202020204" pitchFamily="34" charset="0"/>
                <a:ea typeface="微软雅黑" panose="020B0503020204020204" pitchFamily="34" charset="-122"/>
                <a:sym typeface="Arial" panose="020B0604020202020204" pitchFamily="34" charset="0"/>
              </a:rPr>
              <a:t>Title Goes Here</a:t>
            </a:r>
            <a:r>
              <a:rPr lang="en-US" sz="1406" dirty="0">
                <a:solidFill>
                  <a:schemeClr val="accent1"/>
                </a:solidFill>
                <a:latin typeface="Arial" panose="020B0604020202020204" pitchFamily="34" charset="0"/>
                <a:ea typeface="微软雅黑" panose="020B0503020204020204" pitchFamily="34" charset="-122"/>
                <a:sym typeface="Arial" panose="020B0604020202020204" pitchFamily="34" charset="0"/>
              </a:rPr>
              <a:t/>
            </a:r>
            <a:br>
              <a:rPr lang="en-US" sz="1406" dirty="0">
                <a:solidFill>
                  <a:schemeClr val="accent1"/>
                </a:solidFill>
                <a:latin typeface="Arial" panose="020B0604020202020204" pitchFamily="34" charset="0"/>
                <a:ea typeface="微软雅黑" panose="020B0503020204020204" pitchFamily="34" charset="-122"/>
                <a:sym typeface="Arial" panose="020B0604020202020204" pitchFamily="34" charset="0"/>
              </a:rPr>
            </a:br>
            <a:r>
              <a:rPr lang="en-US" sz="1406"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of lorem ipsum available, but the majority have suffered</a:t>
            </a:r>
          </a:p>
        </p:txBody>
      </p:sp>
      <p:sp>
        <p:nvSpPr>
          <p:cNvPr id="67" name="Footer Text"/>
          <p:cNvSpPr txBox="1"/>
          <p:nvPr/>
        </p:nvSpPr>
        <p:spPr>
          <a:xfrm>
            <a:off x="8262207" y="4325899"/>
            <a:ext cx="1834389" cy="908647"/>
          </a:xfrm>
          <a:prstGeom prst="rect">
            <a:avLst/>
          </a:prstGeom>
          <a:noFill/>
        </p:spPr>
        <p:txBody>
          <a:bodyPr wrap="square" lIns="0" tIns="0" rIns="0" bIns="0" rtlCol="0">
            <a:spAutoFit/>
          </a:bodyPr>
          <a:lstStyle/>
          <a:p>
            <a:pPr algn="ctr"/>
            <a:r>
              <a:rPr lang="en-US" sz="1687" b="1" dirty="0">
                <a:solidFill>
                  <a:schemeClr val="accent5"/>
                </a:solidFill>
                <a:latin typeface="Arial" panose="020B0604020202020204" pitchFamily="34" charset="0"/>
                <a:ea typeface="微软雅黑" panose="020B0503020204020204" pitchFamily="34" charset="-122"/>
                <a:sym typeface="Arial" panose="020B0604020202020204" pitchFamily="34" charset="0"/>
              </a:rPr>
              <a:t>Title Goes Here</a:t>
            </a:r>
            <a:r>
              <a:rPr lang="en-US" sz="1406" dirty="0">
                <a:solidFill>
                  <a:schemeClr val="accent1"/>
                </a:solidFill>
                <a:latin typeface="Arial" panose="020B0604020202020204" pitchFamily="34" charset="0"/>
                <a:ea typeface="微软雅黑" panose="020B0503020204020204" pitchFamily="34" charset="-122"/>
                <a:sym typeface="Arial" panose="020B0604020202020204" pitchFamily="34" charset="0"/>
              </a:rPr>
              <a:t/>
            </a:r>
            <a:br>
              <a:rPr lang="en-US" sz="1406" dirty="0">
                <a:solidFill>
                  <a:schemeClr val="accent1"/>
                </a:solidFill>
                <a:latin typeface="Arial" panose="020B0604020202020204" pitchFamily="34" charset="0"/>
                <a:ea typeface="微软雅黑" panose="020B0503020204020204" pitchFamily="34" charset="-122"/>
                <a:sym typeface="Arial" panose="020B0604020202020204" pitchFamily="34" charset="0"/>
              </a:rPr>
            </a:br>
            <a:r>
              <a:rPr lang="en-US" sz="1406"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of lorem ipsum available, but the majority have suffered</a:t>
            </a:r>
          </a:p>
        </p:txBody>
      </p:sp>
      <p:sp>
        <p:nvSpPr>
          <p:cNvPr id="70" name="Footer Text"/>
          <p:cNvSpPr txBox="1"/>
          <p:nvPr/>
        </p:nvSpPr>
        <p:spPr>
          <a:xfrm>
            <a:off x="2910046" y="3227608"/>
            <a:ext cx="1834389" cy="908647"/>
          </a:xfrm>
          <a:prstGeom prst="rect">
            <a:avLst/>
          </a:prstGeom>
          <a:noFill/>
        </p:spPr>
        <p:txBody>
          <a:bodyPr wrap="square" lIns="0" tIns="0" rIns="0" bIns="0" rtlCol="0">
            <a:spAutoFit/>
          </a:bodyPr>
          <a:lstStyle/>
          <a:p>
            <a:pPr algn="ctr"/>
            <a:r>
              <a:rPr lang="en-US" sz="1687" b="1" dirty="0">
                <a:solidFill>
                  <a:schemeClr val="accent2"/>
                </a:solidFill>
                <a:latin typeface="Arial" panose="020B0604020202020204" pitchFamily="34" charset="0"/>
                <a:ea typeface="微软雅黑" panose="020B0503020204020204" pitchFamily="34" charset="-122"/>
                <a:sym typeface="Arial" panose="020B0604020202020204" pitchFamily="34" charset="0"/>
              </a:rPr>
              <a:t>Title Goes Here</a:t>
            </a:r>
            <a:r>
              <a:rPr lang="en-US" sz="1406" dirty="0">
                <a:solidFill>
                  <a:schemeClr val="accent1"/>
                </a:solidFill>
                <a:latin typeface="Arial" panose="020B0604020202020204" pitchFamily="34" charset="0"/>
                <a:ea typeface="微软雅黑" panose="020B0503020204020204" pitchFamily="34" charset="-122"/>
                <a:sym typeface="Arial" panose="020B0604020202020204" pitchFamily="34" charset="0"/>
              </a:rPr>
              <a:t/>
            </a:r>
            <a:br>
              <a:rPr lang="en-US" sz="1406" dirty="0">
                <a:solidFill>
                  <a:schemeClr val="accent1"/>
                </a:solidFill>
                <a:latin typeface="Arial" panose="020B0604020202020204" pitchFamily="34" charset="0"/>
                <a:ea typeface="微软雅黑" panose="020B0503020204020204" pitchFamily="34" charset="-122"/>
                <a:sym typeface="Arial" panose="020B0604020202020204" pitchFamily="34" charset="0"/>
              </a:rPr>
            </a:br>
            <a:r>
              <a:rPr lang="en-US" sz="1406"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of lorem ipsum available, but the majority have suffered</a:t>
            </a:r>
          </a:p>
        </p:txBody>
      </p:sp>
      <p:sp>
        <p:nvSpPr>
          <p:cNvPr id="71" name="Footer Text"/>
          <p:cNvSpPr txBox="1"/>
          <p:nvPr/>
        </p:nvSpPr>
        <p:spPr>
          <a:xfrm>
            <a:off x="6478154" y="3187427"/>
            <a:ext cx="1834389" cy="908647"/>
          </a:xfrm>
          <a:prstGeom prst="rect">
            <a:avLst/>
          </a:prstGeom>
          <a:noFill/>
        </p:spPr>
        <p:txBody>
          <a:bodyPr wrap="square" lIns="0" tIns="0" rIns="0" bIns="0" rtlCol="0">
            <a:spAutoFit/>
          </a:bodyPr>
          <a:lstStyle/>
          <a:p>
            <a:pPr algn="ctr"/>
            <a:r>
              <a:rPr lang="en-US" sz="1687" b="1" dirty="0">
                <a:solidFill>
                  <a:schemeClr val="accent4"/>
                </a:solidFill>
                <a:latin typeface="Arial" panose="020B0604020202020204" pitchFamily="34" charset="0"/>
                <a:ea typeface="微软雅黑" panose="020B0503020204020204" pitchFamily="34" charset="-122"/>
                <a:sym typeface="Arial" panose="020B0604020202020204" pitchFamily="34" charset="0"/>
              </a:rPr>
              <a:t>Title Goes Here</a:t>
            </a:r>
            <a:r>
              <a:rPr lang="en-US" sz="1406" dirty="0">
                <a:solidFill>
                  <a:schemeClr val="accent1"/>
                </a:solidFill>
                <a:latin typeface="Arial" panose="020B0604020202020204" pitchFamily="34" charset="0"/>
                <a:ea typeface="微软雅黑" panose="020B0503020204020204" pitchFamily="34" charset="-122"/>
                <a:sym typeface="Arial" panose="020B0604020202020204" pitchFamily="34" charset="0"/>
              </a:rPr>
              <a:t/>
            </a:r>
            <a:br>
              <a:rPr lang="en-US" sz="1406" dirty="0">
                <a:solidFill>
                  <a:schemeClr val="accent1"/>
                </a:solidFill>
                <a:latin typeface="Arial" panose="020B0604020202020204" pitchFamily="34" charset="0"/>
                <a:ea typeface="微软雅黑" panose="020B0503020204020204" pitchFamily="34" charset="-122"/>
                <a:sym typeface="Arial" panose="020B0604020202020204" pitchFamily="34" charset="0"/>
              </a:rPr>
            </a:br>
            <a:r>
              <a:rPr lang="en-US" sz="1406"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of lorem ipsum available, but the majority have suffered</a:t>
            </a:r>
          </a:p>
        </p:txBody>
      </p:sp>
      <p:sp>
        <p:nvSpPr>
          <p:cNvPr id="72" name="Footer Text"/>
          <p:cNvSpPr txBox="1"/>
          <p:nvPr/>
        </p:nvSpPr>
        <p:spPr>
          <a:xfrm>
            <a:off x="10046261" y="3187427"/>
            <a:ext cx="1834389" cy="908647"/>
          </a:xfrm>
          <a:prstGeom prst="rect">
            <a:avLst/>
          </a:prstGeom>
          <a:noFill/>
        </p:spPr>
        <p:txBody>
          <a:bodyPr wrap="square" lIns="0" tIns="0" rIns="0" bIns="0" rtlCol="0">
            <a:spAutoFit/>
          </a:bodyPr>
          <a:lstStyle/>
          <a:p>
            <a:pPr algn="ctr"/>
            <a:r>
              <a:rPr lang="en-US" sz="1687" b="1" dirty="0">
                <a:solidFill>
                  <a:schemeClr val="accent6"/>
                </a:solidFill>
                <a:latin typeface="Arial" panose="020B0604020202020204" pitchFamily="34" charset="0"/>
                <a:ea typeface="微软雅黑" panose="020B0503020204020204" pitchFamily="34" charset="-122"/>
                <a:sym typeface="Arial" panose="020B0604020202020204" pitchFamily="34" charset="0"/>
              </a:rPr>
              <a:t>Title Goes Here</a:t>
            </a:r>
            <a:r>
              <a:rPr lang="en-US" sz="1406" dirty="0">
                <a:solidFill>
                  <a:schemeClr val="accent1"/>
                </a:solidFill>
                <a:latin typeface="Arial" panose="020B0604020202020204" pitchFamily="34" charset="0"/>
                <a:ea typeface="微软雅黑" panose="020B0503020204020204" pitchFamily="34" charset="-122"/>
                <a:sym typeface="Arial" panose="020B0604020202020204" pitchFamily="34" charset="0"/>
              </a:rPr>
              <a:t/>
            </a:r>
            <a:br>
              <a:rPr lang="en-US" sz="1406" dirty="0">
                <a:solidFill>
                  <a:schemeClr val="accent1"/>
                </a:solidFill>
                <a:latin typeface="Arial" panose="020B0604020202020204" pitchFamily="34" charset="0"/>
                <a:ea typeface="微软雅黑" panose="020B0503020204020204" pitchFamily="34" charset="-122"/>
                <a:sym typeface="Arial" panose="020B0604020202020204" pitchFamily="34" charset="0"/>
              </a:rPr>
            </a:br>
            <a:r>
              <a:rPr lang="en-US" sz="1406"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of lorem ipsum available, but the majority have suffered</a:t>
            </a:r>
          </a:p>
        </p:txBody>
      </p:sp>
      <p:grpSp>
        <p:nvGrpSpPr>
          <p:cNvPr id="5" name="Group 99"/>
          <p:cNvGrpSpPr/>
          <p:nvPr/>
        </p:nvGrpSpPr>
        <p:grpSpPr>
          <a:xfrm>
            <a:off x="3182845" y="4439492"/>
            <a:ext cx="1319841" cy="1319841"/>
            <a:chOff x="2263229" y="3004956"/>
            <a:chExt cx="938605" cy="938605"/>
          </a:xfrm>
        </p:grpSpPr>
        <p:sp>
          <p:nvSpPr>
            <p:cNvPr id="33" name="Oval 32"/>
            <p:cNvSpPr/>
            <p:nvPr/>
          </p:nvSpPr>
          <p:spPr>
            <a:xfrm>
              <a:off x="2263229" y="3004956"/>
              <a:ext cx="938605" cy="93860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75" name="Freeform 76"/>
            <p:cNvSpPr>
              <a:spLocks noEditPoints="1"/>
            </p:cNvSpPr>
            <p:nvPr/>
          </p:nvSpPr>
          <p:spPr bwMode="auto">
            <a:xfrm>
              <a:off x="2524569" y="3308364"/>
              <a:ext cx="415925" cy="331788"/>
            </a:xfrm>
            <a:custGeom>
              <a:avLst/>
              <a:gdLst/>
              <a:ahLst/>
              <a:cxnLst>
                <a:cxn ang="0">
                  <a:pos x="255" y="45"/>
                </a:cxn>
                <a:cxn ang="0">
                  <a:pos x="255" y="45"/>
                </a:cxn>
                <a:cxn ang="0">
                  <a:pos x="219" y="125"/>
                </a:cxn>
                <a:cxn ang="0">
                  <a:pos x="209" y="132"/>
                </a:cxn>
                <a:cxn ang="0">
                  <a:pos x="105" y="139"/>
                </a:cxn>
                <a:cxn ang="0">
                  <a:pos x="111" y="156"/>
                </a:cxn>
                <a:cxn ang="0">
                  <a:pos x="224" y="156"/>
                </a:cxn>
                <a:cxn ang="0">
                  <a:pos x="248" y="180"/>
                </a:cxn>
                <a:cxn ang="0">
                  <a:pos x="224" y="204"/>
                </a:cxn>
                <a:cxn ang="0">
                  <a:pos x="200" y="180"/>
                </a:cxn>
                <a:cxn ang="0">
                  <a:pos x="88" y="180"/>
                </a:cxn>
                <a:cxn ang="0">
                  <a:pos x="64" y="204"/>
                </a:cxn>
                <a:cxn ang="0">
                  <a:pos x="40" y="180"/>
                </a:cxn>
                <a:cxn ang="0">
                  <a:pos x="64" y="156"/>
                </a:cxn>
                <a:cxn ang="0">
                  <a:pos x="86" y="156"/>
                </a:cxn>
                <a:cxn ang="0">
                  <a:pos x="39" y="24"/>
                </a:cxn>
                <a:cxn ang="0">
                  <a:pos x="12" y="24"/>
                </a:cxn>
                <a:cxn ang="0">
                  <a:pos x="0" y="12"/>
                </a:cxn>
                <a:cxn ang="0">
                  <a:pos x="12" y="0"/>
                </a:cxn>
                <a:cxn ang="0">
                  <a:pos x="48" y="0"/>
                </a:cxn>
                <a:cxn ang="0">
                  <a:pos x="59" y="8"/>
                </a:cxn>
                <a:cxn ang="0">
                  <a:pos x="59" y="8"/>
                </a:cxn>
                <a:cxn ang="0">
                  <a:pos x="66" y="28"/>
                </a:cxn>
                <a:cxn ang="0">
                  <a:pos x="244" y="28"/>
                </a:cxn>
                <a:cxn ang="0">
                  <a:pos x="256" y="40"/>
                </a:cxn>
                <a:cxn ang="0">
                  <a:pos x="255" y="45"/>
                </a:cxn>
                <a:cxn ang="0">
                  <a:pos x="75" y="52"/>
                </a:cxn>
                <a:cxn ang="0">
                  <a:pos x="97" y="115"/>
                </a:cxn>
                <a:cxn ang="0">
                  <a:pos x="200" y="109"/>
                </a:cxn>
                <a:cxn ang="0">
                  <a:pos x="225" y="52"/>
                </a:cxn>
                <a:cxn ang="0">
                  <a:pos x="75" y="52"/>
                </a:cxn>
              </a:cxnLst>
              <a:rect l="0" t="0" r="r" b="b"/>
              <a:pathLst>
                <a:path w="256" h="204">
                  <a:moveTo>
                    <a:pt x="255" y="45"/>
                  </a:moveTo>
                  <a:cubicBezTo>
                    <a:pt x="255" y="45"/>
                    <a:pt x="255" y="45"/>
                    <a:pt x="255" y="45"/>
                  </a:cubicBezTo>
                  <a:cubicBezTo>
                    <a:pt x="219" y="125"/>
                    <a:pt x="219" y="125"/>
                    <a:pt x="219" y="125"/>
                  </a:cubicBezTo>
                  <a:cubicBezTo>
                    <a:pt x="217" y="129"/>
                    <a:pt x="213" y="132"/>
                    <a:pt x="209" y="132"/>
                  </a:cubicBezTo>
                  <a:cubicBezTo>
                    <a:pt x="105" y="139"/>
                    <a:pt x="105" y="139"/>
                    <a:pt x="105" y="139"/>
                  </a:cubicBezTo>
                  <a:cubicBezTo>
                    <a:pt x="111" y="156"/>
                    <a:pt x="111" y="156"/>
                    <a:pt x="111" y="156"/>
                  </a:cubicBezTo>
                  <a:cubicBezTo>
                    <a:pt x="224" y="156"/>
                    <a:pt x="224" y="156"/>
                    <a:pt x="224" y="156"/>
                  </a:cubicBezTo>
                  <a:cubicBezTo>
                    <a:pt x="237" y="156"/>
                    <a:pt x="248" y="167"/>
                    <a:pt x="248" y="180"/>
                  </a:cubicBezTo>
                  <a:cubicBezTo>
                    <a:pt x="248" y="193"/>
                    <a:pt x="237" y="204"/>
                    <a:pt x="224" y="204"/>
                  </a:cubicBezTo>
                  <a:cubicBezTo>
                    <a:pt x="211" y="204"/>
                    <a:pt x="200" y="193"/>
                    <a:pt x="200" y="180"/>
                  </a:cubicBezTo>
                  <a:cubicBezTo>
                    <a:pt x="88" y="180"/>
                    <a:pt x="88" y="180"/>
                    <a:pt x="88" y="180"/>
                  </a:cubicBezTo>
                  <a:cubicBezTo>
                    <a:pt x="88" y="193"/>
                    <a:pt x="77" y="204"/>
                    <a:pt x="64" y="204"/>
                  </a:cubicBezTo>
                  <a:cubicBezTo>
                    <a:pt x="51" y="204"/>
                    <a:pt x="40" y="193"/>
                    <a:pt x="40" y="180"/>
                  </a:cubicBezTo>
                  <a:cubicBezTo>
                    <a:pt x="40" y="167"/>
                    <a:pt x="51" y="156"/>
                    <a:pt x="64" y="156"/>
                  </a:cubicBezTo>
                  <a:cubicBezTo>
                    <a:pt x="86" y="156"/>
                    <a:pt x="86" y="156"/>
                    <a:pt x="86" y="156"/>
                  </a:cubicBezTo>
                  <a:cubicBezTo>
                    <a:pt x="39" y="24"/>
                    <a:pt x="39" y="24"/>
                    <a:pt x="39" y="24"/>
                  </a:cubicBezTo>
                  <a:cubicBezTo>
                    <a:pt x="12" y="24"/>
                    <a:pt x="12" y="24"/>
                    <a:pt x="12" y="24"/>
                  </a:cubicBezTo>
                  <a:cubicBezTo>
                    <a:pt x="5" y="24"/>
                    <a:pt x="0" y="19"/>
                    <a:pt x="0" y="12"/>
                  </a:cubicBezTo>
                  <a:cubicBezTo>
                    <a:pt x="0" y="5"/>
                    <a:pt x="5" y="0"/>
                    <a:pt x="12" y="0"/>
                  </a:cubicBezTo>
                  <a:cubicBezTo>
                    <a:pt x="48" y="0"/>
                    <a:pt x="48" y="0"/>
                    <a:pt x="48" y="0"/>
                  </a:cubicBezTo>
                  <a:cubicBezTo>
                    <a:pt x="53" y="0"/>
                    <a:pt x="58" y="3"/>
                    <a:pt x="59" y="8"/>
                  </a:cubicBezTo>
                  <a:cubicBezTo>
                    <a:pt x="59" y="8"/>
                    <a:pt x="59" y="8"/>
                    <a:pt x="59" y="8"/>
                  </a:cubicBezTo>
                  <a:cubicBezTo>
                    <a:pt x="66" y="28"/>
                    <a:pt x="66" y="28"/>
                    <a:pt x="66" y="28"/>
                  </a:cubicBezTo>
                  <a:cubicBezTo>
                    <a:pt x="244" y="28"/>
                    <a:pt x="244" y="28"/>
                    <a:pt x="244" y="28"/>
                  </a:cubicBezTo>
                  <a:cubicBezTo>
                    <a:pt x="251" y="28"/>
                    <a:pt x="256" y="33"/>
                    <a:pt x="256" y="40"/>
                  </a:cubicBezTo>
                  <a:cubicBezTo>
                    <a:pt x="256" y="42"/>
                    <a:pt x="256" y="43"/>
                    <a:pt x="255" y="45"/>
                  </a:cubicBezTo>
                  <a:moveTo>
                    <a:pt x="75" y="52"/>
                  </a:moveTo>
                  <a:cubicBezTo>
                    <a:pt x="97" y="115"/>
                    <a:pt x="97" y="115"/>
                    <a:pt x="97" y="115"/>
                  </a:cubicBezTo>
                  <a:cubicBezTo>
                    <a:pt x="200" y="109"/>
                    <a:pt x="200" y="109"/>
                    <a:pt x="200" y="109"/>
                  </a:cubicBezTo>
                  <a:cubicBezTo>
                    <a:pt x="225" y="52"/>
                    <a:pt x="225" y="52"/>
                    <a:pt x="225" y="52"/>
                  </a:cubicBezTo>
                  <a:lnTo>
                    <a:pt x="75" y="52"/>
                  </a:ln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Group 100"/>
          <p:cNvGrpSpPr/>
          <p:nvPr/>
        </p:nvGrpSpPr>
        <p:grpSpPr>
          <a:xfrm>
            <a:off x="4950321" y="2705251"/>
            <a:ext cx="1319841" cy="1319841"/>
            <a:chOff x="3520170" y="1771650"/>
            <a:chExt cx="938605" cy="938605"/>
          </a:xfrm>
        </p:grpSpPr>
        <p:sp>
          <p:nvSpPr>
            <p:cNvPr id="36" name="Oval 35"/>
            <p:cNvSpPr/>
            <p:nvPr/>
          </p:nvSpPr>
          <p:spPr>
            <a:xfrm>
              <a:off x="3520170" y="1771650"/>
              <a:ext cx="938605" cy="93860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78" name="Freeform 81"/>
            <p:cNvSpPr>
              <a:spLocks noEditPoints="1"/>
            </p:cNvSpPr>
            <p:nvPr/>
          </p:nvSpPr>
          <p:spPr bwMode="auto">
            <a:xfrm>
              <a:off x="3787066" y="2037752"/>
              <a:ext cx="404813" cy="406400"/>
            </a:xfrm>
            <a:custGeom>
              <a:avLst/>
              <a:gdLst/>
              <a:ahLst/>
              <a:cxnLst>
                <a:cxn ang="0">
                  <a:pos x="231" y="86"/>
                </a:cxn>
                <a:cxn ang="0">
                  <a:pos x="198" y="119"/>
                </a:cxn>
                <a:cxn ang="0">
                  <a:pos x="152" y="131"/>
                </a:cxn>
                <a:cxn ang="0">
                  <a:pos x="180" y="103"/>
                </a:cxn>
                <a:cxn ang="0">
                  <a:pos x="181" y="102"/>
                </a:cxn>
                <a:cxn ang="0">
                  <a:pos x="214" y="69"/>
                </a:cxn>
                <a:cxn ang="0">
                  <a:pos x="214" y="35"/>
                </a:cxn>
                <a:cxn ang="0">
                  <a:pos x="181" y="35"/>
                </a:cxn>
                <a:cxn ang="0">
                  <a:pos x="147" y="69"/>
                </a:cxn>
                <a:cxn ang="0">
                  <a:pos x="147" y="69"/>
                </a:cxn>
                <a:cxn ang="0">
                  <a:pos x="147" y="69"/>
                </a:cxn>
                <a:cxn ang="0">
                  <a:pos x="119" y="98"/>
                </a:cxn>
                <a:cxn ang="0">
                  <a:pos x="131" y="52"/>
                </a:cxn>
                <a:cxn ang="0">
                  <a:pos x="164" y="19"/>
                </a:cxn>
                <a:cxn ang="0">
                  <a:pos x="231" y="19"/>
                </a:cxn>
                <a:cxn ang="0">
                  <a:pos x="231" y="86"/>
                </a:cxn>
                <a:cxn ang="0">
                  <a:pos x="94" y="173"/>
                </a:cxn>
                <a:cxn ang="0">
                  <a:pos x="94" y="173"/>
                </a:cxn>
                <a:cxn ang="0">
                  <a:pos x="85" y="177"/>
                </a:cxn>
                <a:cxn ang="0">
                  <a:pos x="73" y="165"/>
                </a:cxn>
                <a:cxn ang="0">
                  <a:pos x="77" y="156"/>
                </a:cxn>
                <a:cxn ang="0">
                  <a:pos x="156" y="77"/>
                </a:cxn>
                <a:cxn ang="0">
                  <a:pos x="165" y="73"/>
                </a:cxn>
                <a:cxn ang="0">
                  <a:pos x="177" y="85"/>
                </a:cxn>
                <a:cxn ang="0">
                  <a:pos x="174" y="93"/>
                </a:cxn>
                <a:cxn ang="0">
                  <a:pos x="174" y="93"/>
                </a:cxn>
                <a:cxn ang="0">
                  <a:pos x="94" y="173"/>
                </a:cxn>
                <a:cxn ang="0">
                  <a:pos x="69" y="147"/>
                </a:cxn>
                <a:cxn ang="0">
                  <a:pos x="35" y="181"/>
                </a:cxn>
                <a:cxn ang="0">
                  <a:pos x="35" y="214"/>
                </a:cxn>
                <a:cxn ang="0">
                  <a:pos x="69" y="214"/>
                </a:cxn>
                <a:cxn ang="0">
                  <a:pos x="102" y="181"/>
                </a:cxn>
                <a:cxn ang="0">
                  <a:pos x="103" y="180"/>
                </a:cxn>
                <a:cxn ang="0">
                  <a:pos x="131" y="152"/>
                </a:cxn>
                <a:cxn ang="0">
                  <a:pos x="119" y="198"/>
                </a:cxn>
                <a:cxn ang="0">
                  <a:pos x="86" y="231"/>
                </a:cxn>
                <a:cxn ang="0">
                  <a:pos x="19" y="231"/>
                </a:cxn>
                <a:cxn ang="0">
                  <a:pos x="19" y="164"/>
                </a:cxn>
                <a:cxn ang="0">
                  <a:pos x="52" y="131"/>
                </a:cxn>
                <a:cxn ang="0">
                  <a:pos x="98" y="118"/>
                </a:cxn>
                <a:cxn ang="0">
                  <a:pos x="69" y="147"/>
                </a:cxn>
                <a:cxn ang="0">
                  <a:pos x="69" y="147"/>
                </a:cxn>
              </a:cxnLst>
              <a:rect l="0" t="0" r="r" b="b"/>
              <a:pathLst>
                <a:path w="249" h="250">
                  <a:moveTo>
                    <a:pt x="231" y="86"/>
                  </a:moveTo>
                  <a:cubicBezTo>
                    <a:pt x="198" y="119"/>
                    <a:pt x="198" y="119"/>
                    <a:pt x="198" y="119"/>
                  </a:cubicBezTo>
                  <a:cubicBezTo>
                    <a:pt x="185" y="131"/>
                    <a:pt x="168" y="136"/>
                    <a:pt x="152" y="131"/>
                  </a:cubicBezTo>
                  <a:cubicBezTo>
                    <a:pt x="180" y="103"/>
                    <a:pt x="180" y="103"/>
                    <a:pt x="180" y="103"/>
                  </a:cubicBezTo>
                  <a:cubicBezTo>
                    <a:pt x="180" y="103"/>
                    <a:pt x="180" y="103"/>
                    <a:pt x="181" y="102"/>
                  </a:cubicBezTo>
                  <a:cubicBezTo>
                    <a:pt x="214" y="69"/>
                    <a:pt x="214" y="69"/>
                    <a:pt x="214" y="69"/>
                  </a:cubicBezTo>
                  <a:cubicBezTo>
                    <a:pt x="223" y="60"/>
                    <a:pt x="223" y="45"/>
                    <a:pt x="214" y="35"/>
                  </a:cubicBezTo>
                  <a:cubicBezTo>
                    <a:pt x="205" y="26"/>
                    <a:pt x="190" y="26"/>
                    <a:pt x="181" y="35"/>
                  </a:cubicBezTo>
                  <a:cubicBezTo>
                    <a:pt x="147" y="69"/>
                    <a:pt x="147" y="69"/>
                    <a:pt x="147" y="69"/>
                  </a:cubicBezTo>
                  <a:cubicBezTo>
                    <a:pt x="147" y="69"/>
                    <a:pt x="147" y="69"/>
                    <a:pt x="147" y="69"/>
                  </a:cubicBezTo>
                  <a:cubicBezTo>
                    <a:pt x="147" y="69"/>
                    <a:pt x="147" y="69"/>
                    <a:pt x="147" y="69"/>
                  </a:cubicBezTo>
                  <a:cubicBezTo>
                    <a:pt x="119" y="98"/>
                    <a:pt x="119" y="98"/>
                    <a:pt x="119" y="98"/>
                  </a:cubicBezTo>
                  <a:cubicBezTo>
                    <a:pt x="114" y="82"/>
                    <a:pt x="118" y="64"/>
                    <a:pt x="131" y="52"/>
                  </a:cubicBezTo>
                  <a:cubicBezTo>
                    <a:pt x="164" y="19"/>
                    <a:pt x="164" y="19"/>
                    <a:pt x="164" y="19"/>
                  </a:cubicBezTo>
                  <a:cubicBezTo>
                    <a:pt x="183" y="0"/>
                    <a:pt x="212" y="0"/>
                    <a:pt x="231" y="19"/>
                  </a:cubicBezTo>
                  <a:cubicBezTo>
                    <a:pt x="249" y="37"/>
                    <a:pt x="249" y="67"/>
                    <a:pt x="231" y="86"/>
                  </a:cubicBezTo>
                  <a:moveTo>
                    <a:pt x="94" y="173"/>
                  </a:moveTo>
                  <a:cubicBezTo>
                    <a:pt x="94" y="173"/>
                    <a:pt x="94" y="173"/>
                    <a:pt x="94" y="173"/>
                  </a:cubicBezTo>
                  <a:cubicBezTo>
                    <a:pt x="91" y="176"/>
                    <a:pt x="88" y="177"/>
                    <a:pt x="85" y="177"/>
                  </a:cubicBezTo>
                  <a:cubicBezTo>
                    <a:pt x="78" y="177"/>
                    <a:pt x="73" y="172"/>
                    <a:pt x="73" y="165"/>
                  </a:cubicBezTo>
                  <a:cubicBezTo>
                    <a:pt x="73" y="162"/>
                    <a:pt x="75" y="158"/>
                    <a:pt x="77" y="156"/>
                  </a:cubicBezTo>
                  <a:cubicBezTo>
                    <a:pt x="156" y="77"/>
                    <a:pt x="156" y="77"/>
                    <a:pt x="156" y="77"/>
                  </a:cubicBezTo>
                  <a:cubicBezTo>
                    <a:pt x="158" y="75"/>
                    <a:pt x="162" y="73"/>
                    <a:pt x="165" y="73"/>
                  </a:cubicBezTo>
                  <a:cubicBezTo>
                    <a:pt x="172" y="73"/>
                    <a:pt x="177" y="78"/>
                    <a:pt x="177" y="85"/>
                  </a:cubicBezTo>
                  <a:cubicBezTo>
                    <a:pt x="177" y="88"/>
                    <a:pt x="176" y="91"/>
                    <a:pt x="174" y="93"/>
                  </a:cubicBezTo>
                  <a:cubicBezTo>
                    <a:pt x="174" y="93"/>
                    <a:pt x="174" y="93"/>
                    <a:pt x="174" y="93"/>
                  </a:cubicBezTo>
                  <a:lnTo>
                    <a:pt x="94" y="173"/>
                  </a:lnTo>
                  <a:close/>
                  <a:moveTo>
                    <a:pt x="69" y="147"/>
                  </a:moveTo>
                  <a:cubicBezTo>
                    <a:pt x="35" y="181"/>
                    <a:pt x="35" y="181"/>
                    <a:pt x="35" y="181"/>
                  </a:cubicBezTo>
                  <a:cubicBezTo>
                    <a:pt x="26" y="190"/>
                    <a:pt x="26" y="205"/>
                    <a:pt x="35" y="214"/>
                  </a:cubicBezTo>
                  <a:cubicBezTo>
                    <a:pt x="45" y="224"/>
                    <a:pt x="60" y="224"/>
                    <a:pt x="69" y="214"/>
                  </a:cubicBezTo>
                  <a:cubicBezTo>
                    <a:pt x="102" y="181"/>
                    <a:pt x="102" y="181"/>
                    <a:pt x="102" y="181"/>
                  </a:cubicBezTo>
                  <a:cubicBezTo>
                    <a:pt x="102" y="181"/>
                    <a:pt x="103" y="180"/>
                    <a:pt x="103" y="180"/>
                  </a:cubicBezTo>
                  <a:cubicBezTo>
                    <a:pt x="131" y="152"/>
                    <a:pt x="131" y="152"/>
                    <a:pt x="131" y="152"/>
                  </a:cubicBezTo>
                  <a:cubicBezTo>
                    <a:pt x="135" y="168"/>
                    <a:pt x="131" y="185"/>
                    <a:pt x="119" y="198"/>
                  </a:cubicBezTo>
                  <a:cubicBezTo>
                    <a:pt x="86" y="231"/>
                    <a:pt x="86" y="231"/>
                    <a:pt x="86" y="231"/>
                  </a:cubicBezTo>
                  <a:cubicBezTo>
                    <a:pt x="67" y="250"/>
                    <a:pt x="37" y="250"/>
                    <a:pt x="19" y="231"/>
                  </a:cubicBezTo>
                  <a:cubicBezTo>
                    <a:pt x="0" y="213"/>
                    <a:pt x="0" y="183"/>
                    <a:pt x="19" y="164"/>
                  </a:cubicBezTo>
                  <a:cubicBezTo>
                    <a:pt x="52" y="131"/>
                    <a:pt x="52" y="131"/>
                    <a:pt x="52" y="131"/>
                  </a:cubicBezTo>
                  <a:cubicBezTo>
                    <a:pt x="65" y="118"/>
                    <a:pt x="82" y="114"/>
                    <a:pt x="98" y="118"/>
                  </a:cubicBezTo>
                  <a:cubicBezTo>
                    <a:pt x="69" y="147"/>
                    <a:pt x="69" y="147"/>
                    <a:pt x="69" y="147"/>
                  </a:cubicBezTo>
                  <a:cubicBezTo>
                    <a:pt x="69" y="147"/>
                    <a:pt x="69" y="147"/>
                    <a:pt x="69" y="147"/>
                  </a:cubicBezTo>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 name="Group 101"/>
          <p:cNvGrpSpPr/>
          <p:nvPr/>
        </p:nvGrpSpPr>
        <p:grpSpPr>
          <a:xfrm>
            <a:off x="6717797" y="4439492"/>
            <a:ext cx="1319841" cy="1319841"/>
            <a:chOff x="4777111" y="3004956"/>
            <a:chExt cx="938605" cy="938605"/>
          </a:xfrm>
        </p:grpSpPr>
        <p:sp>
          <p:nvSpPr>
            <p:cNvPr id="39" name="Oval 38"/>
            <p:cNvSpPr/>
            <p:nvPr/>
          </p:nvSpPr>
          <p:spPr>
            <a:xfrm>
              <a:off x="4777111" y="3004956"/>
              <a:ext cx="938605" cy="93860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nvGrpSpPr>
            <p:cNvPr id="8" name="Group 78"/>
            <p:cNvGrpSpPr/>
            <p:nvPr/>
          </p:nvGrpSpPr>
          <p:grpSpPr>
            <a:xfrm>
              <a:off x="5054051" y="3249435"/>
              <a:ext cx="384724" cy="449646"/>
              <a:chOff x="2640013" y="2541588"/>
              <a:chExt cx="254000" cy="296862"/>
            </a:xfrm>
            <a:solidFill>
              <a:schemeClr val="bg1"/>
            </a:solidFill>
          </p:grpSpPr>
          <p:sp>
            <p:nvSpPr>
              <p:cNvPr id="81" name="Freeform 68"/>
              <p:cNvSpPr>
                <a:spLocks/>
              </p:cNvSpPr>
              <p:nvPr/>
            </p:nvSpPr>
            <p:spPr bwMode="auto">
              <a:xfrm>
                <a:off x="2651125" y="2541588"/>
                <a:ext cx="242888" cy="233363"/>
              </a:xfrm>
              <a:custGeom>
                <a:avLst/>
                <a:gdLst/>
                <a:ahLst/>
                <a:cxnLst>
                  <a:cxn ang="0">
                    <a:pos x="88" y="14"/>
                  </a:cxn>
                  <a:cxn ang="0">
                    <a:pos x="95" y="7"/>
                  </a:cxn>
                  <a:cxn ang="0">
                    <a:pos x="88" y="0"/>
                  </a:cxn>
                  <a:cxn ang="0">
                    <a:pos x="81" y="7"/>
                  </a:cxn>
                  <a:cxn ang="0">
                    <a:pos x="82" y="11"/>
                  </a:cxn>
                  <a:cxn ang="0">
                    <a:pos x="46" y="35"/>
                  </a:cxn>
                  <a:cxn ang="0">
                    <a:pos x="13" y="3"/>
                  </a:cxn>
                  <a:cxn ang="0">
                    <a:pos x="5" y="1"/>
                  </a:cxn>
                  <a:cxn ang="0">
                    <a:pos x="0" y="8"/>
                  </a:cxn>
                  <a:cxn ang="0">
                    <a:pos x="24" y="67"/>
                  </a:cxn>
                  <a:cxn ang="0">
                    <a:pos x="83" y="91"/>
                  </a:cxn>
                  <a:cxn ang="0">
                    <a:pos x="90" y="87"/>
                  </a:cxn>
                  <a:cxn ang="0">
                    <a:pos x="89" y="78"/>
                  </a:cxn>
                  <a:cxn ang="0">
                    <a:pos x="60" y="49"/>
                  </a:cxn>
                  <a:cxn ang="0">
                    <a:pos x="84" y="13"/>
                  </a:cxn>
                  <a:cxn ang="0">
                    <a:pos x="88" y="14"/>
                  </a:cxn>
                </a:cxnLst>
                <a:rect l="0" t="0" r="r" b="b"/>
                <a:pathLst>
                  <a:path w="95" h="91">
                    <a:moveTo>
                      <a:pt x="88" y="14"/>
                    </a:moveTo>
                    <a:cubicBezTo>
                      <a:pt x="92" y="14"/>
                      <a:pt x="95" y="11"/>
                      <a:pt x="95" y="7"/>
                    </a:cubicBezTo>
                    <a:cubicBezTo>
                      <a:pt x="95" y="3"/>
                      <a:pt x="92" y="0"/>
                      <a:pt x="88" y="0"/>
                    </a:cubicBezTo>
                    <a:cubicBezTo>
                      <a:pt x="84" y="0"/>
                      <a:pt x="81" y="3"/>
                      <a:pt x="81" y="7"/>
                    </a:cubicBezTo>
                    <a:cubicBezTo>
                      <a:pt x="81" y="9"/>
                      <a:pt x="81" y="10"/>
                      <a:pt x="82" y="11"/>
                    </a:cubicBezTo>
                    <a:cubicBezTo>
                      <a:pt x="46" y="35"/>
                      <a:pt x="46" y="35"/>
                      <a:pt x="46" y="35"/>
                    </a:cubicBezTo>
                    <a:cubicBezTo>
                      <a:pt x="13" y="3"/>
                      <a:pt x="13" y="3"/>
                      <a:pt x="13" y="3"/>
                    </a:cubicBezTo>
                    <a:cubicBezTo>
                      <a:pt x="11" y="0"/>
                      <a:pt x="8" y="0"/>
                      <a:pt x="5" y="1"/>
                    </a:cubicBezTo>
                    <a:cubicBezTo>
                      <a:pt x="2" y="2"/>
                      <a:pt x="0" y="5"/>
                      <a:pt x="0" y="8"/>
                    </a:cubicBezTo>
                    <a:cubicBezTo>
                      <a:pt x="0" y="30"/>
                      <a:pt x="8" y="51"/>
                      <a:pt x="24" y="67"/>
                    </a:cubicBezTo>
                    <a:cubicBezTo>
                      <a:pt x="40" y="83"/>
                      <a:pt x="62" y="91"/>
                      <a:pt x="83" y="91"/>
                    </a:cubicBezTo>
                    <a:cubicBezTo>
                      <a:pt x="86" y="91"/>
                      <a:pt x="89" y="89"/>
                      <a:pt x="90" y="87"/>
                    </a:cubicBezTo>
                    <a:cubicBezTo>
                      <a:pt x="92" y="84"/>
                      <a:pt x="91" y="81"/>
                      <a:pt x="89" y="78"/>
                    </a:cubicBezTo>
                    <a:cubicBezTo>
                      <a:pt x="60" y="49"/>
                      <a:pt x="60" y="49"/>
                      <a:pt x="60" y="49"/>
                    </a:cubicBezTo>
                    <a:cubicBezTo>
                      <a:pt x="84" y="13"/>
                      <a:pt x="84" y="13"/>
                      <a:pt x="84" y="13"/>
                    </a:cubicBezTo>
                    <a:cubicBezTo>
                      <a:pt x="85" y="14"/>
                      <a:pt x="86" y="14"/>
                      <a:pt x="88" y="14"/>
                    </a:cubicBezTo>
                    <a:close/>
                  </a:path>
                </a:pathLst>
              </a:custGeom>
              <a:grpFill/>
              <a:ln w="9525">
                <a:noFill/>
                <a:round/>
                <a:headEnd/>
                <a:tailEnd/>
              </a:ln>
            </p:spPr>
            <p:txBody>
              <a:bodyPr vert="horz" wrap="square" lIns="128580" tIns="64290" rIns="128580" bIns="64290"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84" name="Freeform 69"/>
              <p:cNvSpPr>
                <a:spLocks/>
              </p:cNvSpPr>
              <p:nvPr/>
            </p:nvSpPr>
            <p:spPr bwMode="auto">
              <a:xfrm>
                <a:off x="2640013" y="2730500"/>
                <a:ext cx="120650" cy="107950"/>
              </a:xfrm>
              <a:custGeom>
                <a:avLst/>
                <a:gdLst/>
                <a:ahLst/>
                <a:cxnLst>
                  <a:cxn ang="0">
                    <a:pos x="41" y="16"/>
                  </a:cxn>
                  <a:cxn ang="0">
                    <a:pos x="39" y="14"/>
                  </a:cxn>
                  <a:cxn ang="0">
                    <a:pos x="21" y="0"/>
                  </a:cxn>
                  <a:cxn ang="0">
                    <a:pos x="21" y="0"/>
                  </a:cxn>
                  <a:cxn ang="0">
                    <a:pos x="21" y="0"/>
                  </a:cxn>
                  <a:cxn ang="0">
                    <a:pos x="0" y="37"/>
                  </a:cxn>
                  <a:cxn ang="0">
                    <a:pos x="1" y="40"/>
                  </a:cxn>
                  <a:cxn ang="0">
                    <a:pos x="4" y="42"/>
                  </a:cxn>
                  <a:cxn ang="0">
                    <a:pos x="44" y="42"/>
                  </a:cxn>
                  <a:cxn ang="0">
                    <a:pos x="46" y="41"/>
                  </a:cxn>
                  <a:cxn ang="0">
                    <a:pos x="47" y="37"/>
                  </a:cxn>
                  <a:cxn ang="0">
                    <a:pos x="41" y="16"/>
                  </a:cxn>
                </a:cxnLst>
                <a:rect l="0" t="0" r="r" b="b"/>
                <a:pathLst>
                  <a:path w="47" h="42">
                    <a:moveTo>
                      <a:pt x="41" y="16"/>
                    </a:moveTo>
                    <a:cubicBezTo>
                      <a:pt x="41" y="15"/>
                      <a:pt x="40" y="15"/>
                      <a:pt x="39" y="14"/>
                    </a:cubicBezTo>
                    <a:cubicBezTo>
                      <a:pt x="33" y="11"/>
                      <a:pt x="27" y="6"/>
                      <a:pt x="21" y="0"/>
                    </a:cubicBezTo>
                    <a:cubicBezTo>
                      <a:pt x="21" y="0"/>
                      <a:pt x="21" y="0"/>
                      <a:pt x="21" y="0"/>
                    </a:cubicBezTo>
                    <a:cubicBezTo>
                      <a:pt x="21" y="0"/>
                      <a:pt x="21" y="0"/>
                      <a:pt x="21" y="0"/>
                    </a:cubicBezTo>
                    <a:cubicBezTo>
                      <a:pt x="0" y="37"/>
                      <a:pt x="0" y="37"/>
                      <a:pt x="0" y="37"/>
                    </a:cubicBezTo>
                    <a:cubicBezTo>
                      <a:pt x="0" y="38"/>
                      <a:pt x="0" y="39"/>
                      <a:pt x="1" y="40"/>
                    </a:cubicBezTo>
                    <a:cubicBezTo>
                      <a:pt x="1" y="41"/>
                      <a:pt x="2" y="42"/>
                      <a:pt x="4" y="42"/>
                    </a:cubicBezTo>
                    <a:cubicBezTo>
                      <a:pt x="44" y="42"/>
                      <a:pt x="44" y="42"/>
                      <a:pt x="44" y="42"/>
                    </a:cubicBezTo>
                    <a:cubicBezTo>
                      <a:pt x="45" y="42"/>
                      <a:pt x="46" y="42"/>
                      <a:pt x="46" y="41"/>
                    </a:cubicBezTo>
                    <a:cubicBezTo>
                      <a:pt x="47" y="40"/>
                      <a:pt x="47" y="39"/>
                      <a:pt x="47" y="37"/>
                    </a:cubicBezTo>
                    <a:lnTo>
                      <a:pt x="41" y="16"/>
                    </a:lnTo>
                    <a:close/>
                  </a:path>
                </a:pathLst>
              </a:custGeom>
              <a:grpFill/>
              <a:ln w="9525">
                <a:noFill/>
                <a:round/>
                <a:headEnd/>
                <a:tailEnd/>
              </a:ln>
            </p:spPr>
            <p:txBody>
              <a:bodyPr vert="horz" wrap="square" lIns="128580" tIns="64290" rIns="128580" bIns="64290"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9" name="Group 102"/>
          <p:cNvGrpSpPr/>
          <p:nvPr/>
        </p:nvGrpSpPr>
        <p:grpSpPr>
          <a:xfrm>
            <a:off x="8485273" y="2705251"/>
            <a:ext cx="1319841" cy="1319841"/>
            <a:chOff x="6034052" y="1771650"/>
            <a:chExt cx="938605" cy="938605"/>
          </a:xfrm>
        </p:grpSpPr>
        <p:sp>
          <p:nvSpPr>
            <p:cNvPr id="43" name="Oval 42"/>
            <p:cNvSpPr/>
            <p:nvPr/>
          </p:nvSpPr>
          <p:spPr>
            <a:xfrm>
              <a:off x="6034052" y="1771650"/>
              <a:ext cx="938605" cy="938605"/>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85" name="Freeform 169"/>
            <p:cNvSpPr>
              <a:spLocks/>
            </p:cNvSpPr>
            <p:nvPr/>
          </p:nvSpPr>
          <p:spPr bwMode="auto">
            <a:xfrm>
              <a:off x="6319998" y="2054639"/>
              <a:ext cx="366712" cy="372627"/>
            </a:xfrm>
            <a:custGeom>
              <a:avLst/>
              <a:gdLst/>
              <a:ahLst/>
              <a:cxnLst>
                <a:cxn ang="0">
                  <a:pos x="186" y="153"/>
                </a:cxn>
                <a:cxn ang="0">
                  <a:pos x="128" y="95"/>
                </a:cxn>
                <a:cxn ang="0">
                  <a:pos x="164" y="95"/>
                </a:cxn>
                <a:cxn ang="0">
                  <a:pos x="117" y="48"/>
                </a:cxn>
                <a:cxn ang="0">
                  <a:pos x="140" y="48"/>
                </a:cxn>
                <a:cxn ang="0">
                  <a:pos x="93" y="0"/>
                </a:cxn>
                <a:cxn ang="0">
                  <a:pos x="46" y="48"/>
                </a:cxn>
                <a:cxn ang="0">
                  <a:pos x="69" y="48"/>
                </a:cxn>
                <a:cxn ang="0">
                  <a:pos x="22" y="95"/>
                </a:cxn>
                <a:cxn ang="0">
                  <a:pos x="58" y="95"/>
                </a:cxn>
                <a:cxn ang="0">
                  <a:pos x="0" y="153"/>
                </a:cxn>
                <a:cxn ang="0">
                  <a:pos x="69" y="153"/>
                </a:cxn>
                <a:cxn ang="0">
                  <a:pos x="69" y="189"/>
                </a:cxn>
                <a:cxn ang="0">
                  <a:pos x="117" y="189"/>
                </a:cxn>
                <a:cxn ang="0">
                  <a:pos x="117" y="153"/>
                </a:cxn>
                <a:cxn ang="0">
                  <a:pos x="186" y="153"/>
                </a:cxn>
              </a:cxnLst>
              <a:rect l="0" t="0" r="r" b="b"/>
              <a:pathLst>
                <a:path w="186" h="189">
                  <a:moveTo>
                    <a:pt x="186" y="153"/>
                  </a:moveTo>
                  <a:lnTo>
                    <a:pt x="128" y="95"/>
                  </a:lnTo>
                  <a:lnTo>
                    <a:pt x="164" y="95"/>
                  </a:lnTo>
                  <a:lnTo>
                    <a:pt x="117" y="48"/>
                  </a:lnTo>
                  <a:lnTo>
                    <a:pt x="140" y="48"/>
                  </a:lnTo>
                  <a:lnTo>
                    <a:pt x="93" y="0"/>
                  </a:lnTo>
                  <a:lnTo>
                    <a:pt x="46" y="48"/>
                  </a:lnTo>
                  <a:lnTo>
                    <a:pt x="69" y="48"/>
                  </a:lnTo>
                  <a:lnTo>
                    <a:pt x="22" y="95"/>
                  </a:lnTo>
                  <a:lnTo>
                    <a:pt x="58" y="95"/>
                  </a:lnTo>
                  <a:lnTo>
                    <a:pt x="0" y="153"/>
                  </a:lnTo>
                  <a:lnTo>
                    <a:pt x="69" y="153"/>
                  </a:lnTo>
                  <a:lnTo>
                    <a:pt x="69" y="189"/>
                  </a:lnTo>
                  <a:lnTo>
                    <a:pt x="117" y="189"/>
                  </a:lnTo>
                  <a:lnTo>
                    <a:pt x="117" y="153"/>
                  </a:lnTo>
                  <a:lnTo>
                    <a:pt x="186" y="153"/>
                  </a:ln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 name="Group 103"/>
          <p:cNvGrpSpPr/>
          <p:nvPr/>
        </p:nvGrpSpPr>
        <p:grpSpPr>
          <a:xfrm>
            <a:off x="10252753" y="4439492"/>
            <a:ext cx="1319841" cy="1319841"/>
            <a:chOff x="7290995" y="3004956"/>
            <a:chExt cx="938605" cy="938605"/>
          </a:xfrm>
        </p:grpSpPr>
        <p:sp>
          <p:nvSpPr>
            <p:cNvPr id="47" name="Oval 46"/>
            <p:cNvSpPr/>
            <p:nvPr/>
          </p:nvSpPr>
          <p:spPr>
            <a:xfrm>
              <a:off x="7290995" y="3004956"/>
              <a:ext cx="938605" cy="93860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nvGrpSpPr>
            <p:cNvPr id="11" name="Group 87"/>
            <p:cNvGrpSpPr/>
            <p:nvPr/>
          </p:nvGrpSpPr>
          <p:grpSpPr>
            <a:xfrm>
              <a:off x="7565829" y="3268614"/>
              <a:ext cx="388937" cy="411288"/>
              <a:chOff x="1497013" y="1843088"/>
              <a:chExt cx="276226" cy="292100"/>
            </a:xfrm>
            <a:solidFill>
              <a:schemeClr val="bg1"/>
            </a:solidFill>
          </p:grpSpPr>
          <p:sp>
            <p:nvSpPr>
              <p:cNvPr id="89" name="Freeform 23"/>
              <p:cNvSpPr>
                <a:spLocks noEditPoints="1"/>
              </p:cNvSpPr>
              <p:nvPr/>
            </p:nvSpPr>
            <p:spPr bwMode="auto">
              <a:xfrm>
                <a:off x="1663701" y="1951038"/>
                <a:ext cx="109538" cy="184150"/>
              </a:xfrm>
              <a:custGeom>
                <a:avLst/>
                <a:gdLst/>
                <a:ahLst/>
                <a:cxnLst>
                  <a:cxn ang="0">
                    <a:pos x="22" y="0"/>
                  </a:cxn>
                  <a:cxn ang="0">
                    <a:pos x="0" y="22"/>
                  </a:cxn>
                  <a:cxn ang="0">
                    <a:pos x="7" y="38"/>
                  </a:cxn>
                  <a:cxn ang="0">
                    <a:pos x="7" y="73"/>
                  </a:cxn>
                  <a:cxn ang="0">
                    <a:pos x="22" y="58"/>
                  </a:cxn>
                  <a:cxn ang="0">
                    <a:pos x="36" y="73"/>
                  </a:cxn>
                  <a:cxn ang="0">
                    <a:pos x="36" y="38"/>
                  </a:cxn>
                  <a:cxn ang="0">
                    <a:pos x="43" y="22"/>
                  </a:cxn>
                  <a:cxn ang="0">
                    <a:pos x="22" y="0"/>
                  </a:cxn>
                  <a:cxn ang="0">
                    <a:pos x="22" y="37"/>
                  </a:cxn>
                  <a:cxn ang="0">
                    <a:pos x="7" y="22"/>
                  </a:cxn>
                  <a:cxn ang="0">
                    <a:pos x="22" y="7"/>
                  </a:cxn>
                  <a:cxn ang="0">
                    <a:pos x="36" y="22"/>
                  </a:cxn>
                  <a:cxn ang="0">
                    <a:pos x="22" y="37"/>
                  </a:cxn>
                </a:cxnLst>
                <a:rect l="0" t="0" r="r" b="b"/>
                <a:pathLst>
                  <a:path w="43" h="73">
                    <a:moveTo>
                      <a:pt x="22" y="0"/>
                    </a:moveTo>
                    <a:cubicBezTo>
                      <a:pt x="10" y="0"/>
                      <a:pt x="0" y="10"/>
                      <a:pt x="0" y="22"/>
                    </a:cubicBezTo>
                    <a:cubicBezTo>
                      <a:pt x="0" y="28"/>
                      <a:pt x="3" y="34"/>
                      <a:pt x="7" y="38"/>
                    </a:cubicBezTo>
                    <a:cubicBezTo>
                      <a:pt x="7" y="73"/>
                      <a:pt x="7" y="73"/>
                      <a:pt x="7" y="73"/>
                    </a:cubicBezTo>
                    <a:cubicBezTo>
                      <a:pt x="22" y="58"/>
                      <a:pt x="22" y="58"/>
                      <a:pt x="22" y="58"/>
                    </a:cubicBezTo>
                    <a:cubicBezTo>
                      <a:pt x="36" y="73"/>
                      <a:pt x="36" y="73"/>
                      <a:pt x="36" y="73"/>
                    </a:cubicBezTo>
                    <a:cubicBezTo>
                      <a:pt x="36" y="38"/>
                      <a:pt x="36" y="38"/>
                      <a:pt x="36" y="38"/>
                    </a:cubicBezTo>
                    <a:cubicBezTo>
                      <a:pt x="40" y="34"/>
                      <a:pt x="43" y="28"/>
                      <a:pt x="43" y="22"/>
                    </a:cubicBezTo>
                    <a:cubicBezTo>
                      <a:pt x="43" y="10"/>
                      <a:pt x="34" y="0"/>
                      <a:pt x="22" y="0"/>
                    </a:cubicBezTo>
                    <a:close/>
                    <a:moveTo>
                      <a:pt x="22" y="37"/>
                    </a:moveTo>
                    <a:cubicBezTo>
                      <a:pt x="14" y="37"/>
                      <a:pt x="7" y="30"/>
                      <a:pt x="7" y="22"/>
                    </a:cubicBezTo>
                    <a:cubicBezTo>
                      <a:pt x="7" y="14"/>
                      <a:pt x="14" y="7"/>
                      <a:pt x="22" y="7"/>
                    </a:cubicBezTo>
                    <a:cubicBezTo>
                      <a:pt x="30" y="7"/>
                      <a:pt x="36" y="14"/>
                      <a:pt x="36" y="22"/>
                    </a:cubicBezTo>
                    <a:cubicBezTo>
                      <a:pt x="36" y="30"/>
                      <a:pt x="30" y="37"/>
                      <a:pt x="22" y="37"/>
                    </a:cubicBezTo>
                    <a:close/>
                  </a:path>
                </a:pathLst>
              </a:custGeom>
              <a:grpFill/>
              <a:ln w="9525">
                <a:noFill/>
                <a:round/>
                <a:headEnd/>
                <a:tailEnd/>
              </a:ln>
            </p:spPr>
            <p:txBody>
              <a:bodyPr vert="horz" wrap="square" lIns="128580" tIns="64290" rIns="128580" bIns="64290"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90" name="Freeform 24"/>
              <p:cNvSpPr>
                <a:spLocks/>
              </p:cNvSpPr>
              <p:nvPr/>
            </p:nvSpPr>
            <p:spPr bwMode="auto">
              <a:xfrm>
                <a:off x="1497013" y="1843088"/>
                <a:ext cx="239713" cy="292100"/>
              </a:xfrm>
              <a:custGeom>
                <a:avLst/>
                <a:gdLst/>
                <a:ahLst/>
                <a:cxnLst>
                  <a:cxn ang="0">
                    <a:pos x="78" y="160"/>
                  </a:cxn>
                  <a:cxn ang="0">
                    <a:pos x="24" y="160"/>
                  </a:cxn>
                  <a:cxn ang="0">
                    <a:pos x="24" y="22"/>
                  </a:cxn>
                  <a:cxn ang="0">
                    <a:pos x="89" y="22"/>
                  </a:cxn>
                  <a:cxn ang="0">
                    <a:pos x="123" y="57"/>
                  </a:cxn>
                  <a:cxn ang="0">
                    <a:pos x="151" y="57"/>
                  </a:cxn>
                  <a:cxn ang="0">
                    <a:pos x="151" y="52"/>
                  </a:cxn>
                  <a:cxn ang="0">
                    <a:pos x="99" y="0"/>
                  </a:cxn>
                  <a:cxn ang="0">
                    <a:pos x="0" y="0"/>
                  </a:cxn>
                  <a:cxn ang="0">
                    <a:pos x="0" y="184"/>
                  </a:cxn>
                  <a:cxn ang="0">
                    <a:pos x="101" y="184"/>
                  </a:cxn>
                  <a:cxn ang="0">
                    <a:pos x="78" y="162"/>
                  </a:cxn>
                  <a:cxn ang="0">
                    <a:pos x="78" y="160"/>
                  </a:cxn>
                </a:cxnLst>
                <a:rect l="0" t="0" r="r" b="b"/>
                <a:pathLst>
                  <a:path w="151" h="184">
                    <a:moveTo>
                      <a:pt x="78" y="160"/>
                    </a:moveTo>
                    <a:lnTo>
                      <a:pt x="24" y="160"/>
                    </a:lnTo>
                    <a:lnTo>
                      <a:pt x="24" y="22"/>
                    </a:lnTo>
                    <a:lnTo>
                      <a:pt x="89" y="22"/>
                    </a:lnTo>
                    <a:lnTo>
                      <a:pt x="123" y="57"/>
                    </a:lnTo>
                    <a:lnTo>
                      <a:pt x="151" y="57"/>
                    </a:lnTo>
                    <a:lnTo>
                      <a:pt x="151" y="52"/>
                    </a:lnTo>
                    <a:lnTo>
                      <a:pt x="99" y="0"/>
                    </a:lnTo>
                    <a:lnTo>
                      <a:pt x="0" y="0"/>
                    </a:lnTo>
                    <a:lnTo>
                      <a:pt x="0" y="184"/>
                    </a:lnTo>
                    <a:lnTo>
                      <a:pt x="101" y="184"/>
                    </a:lnTo>
                    <a:lnTo>
                      <a:pt x="78" y="162"/>
                    </a:lnTo>
                    <a:lnTo>
                      <a:pt x="78" y="160"/>
                    </a:lnTo>
                    <a:close/>
                  </a:path>
                </a:pathLst>
              </a:custGeom>
              <a:grpFill/>
              <a:ln w="9525">
                <a:noFill/>
                <a:round/>
                <a:headEnd/>
                <a:tailEnd/>
              </a:ln>
            </p:spPr>
            <p:txBody>
              <a:bodyPr vert="horz" wrap="square" lIns="128580" tIns="64290" rIns="128580" bIns="64290"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96" name="Rectangle 25"/>
              <p:cNvSpPr>
                <a:spLocks noChangeArrowheads="1"/>
              </p:cNvSpPr>
              <p:nvPr/>
            </p:nvSpPr>
            <p:spPr bwMode="auto">
              <a:xfrm>
                <a:off x="1552576" y="1933575"/>
                <a:ext cx="93663" cy="17463"/>
              </a:xfrm>
              <a:prstGeom prst="rect">
                <a:avLst/>
              </a:prstGeom>
              <a:grpFill/>
              <a:ln w="9525">
                <a:noFill/>
                <a:miter lim="800000"/>
                <a:headEnd/>
                <a:tailEnd/>
              </a:ln>
            </p:spPr>
            <p:txBody>
              <a:bodyPr vert="horz" wrap="square" lIns="128580" tIns="64290" rIns="128580" bIns="64290"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97" name="Rectangle 26"/>
              <p:cNvSpPr>
                <a:spLocks noChangeArrowheads="1"/>
              </p:cNvSpPr>
              <p:nvPr/>
            </p:nvSpPr>
            <p:spPr bwMode="auto">
              <a:xfrm>
                <a:off x="1552576" y="1968500"/>
                <a:ext cx="93663" cy="20638"/>
              </a:xfrm>
              <a:prstGeom prst="rect">
                <a:avLst/>
              </a:prstGeom>
              <a:grpFill/>
              <a:ln w="9525">
                <a:noFill/>
                <a:miter lim="800000"/>
                <a:headEnd/>
                <a:tailEnd/>
              </a:ln>
            </p:spPr>
            <p:txBody>
              <a:bodyPr vert="horz" wrap="square" lIns="128580" tIns="64290" rIns="128580" bIns="64290"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98" name="Rectangle 27"/>
              <p:cNvSpPr>
                <a:spLocks noChangeArrowheads="1"/>
              </p:cNvSpPr>
              <p:nvPr/>
            </p:nvSpPr>
            <p:spPr bwMode="auto">
              <a:xfrm>
                <a:off x="1552576" y="2006600"/>
                <a:ext cx="93663" cy="17463"/>
              </a:xfrm>
              <a:prstGeom prst="rect">
                <a:avLst/>
              </a:prstGeom>
              <a:grpFill/>
              <a:ln w="9525">
                <a:noFill/>
                <a:miter lim="800000"/>
                <a:headEnd/>
                <a:tailEnd/>
              </a:ln>
            </p:spPr>
            <p:txBody>
              <a:bodyPr vert="horz" wrap="square" lIns="128580" tIns="64290" rIns="128580" bIns="64290"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38" name="矩形 37"/>
          <p:cNvSpPr/>
          <p:nvPr/>
        </p:nvSpPr>
        <p:spPr>
          <a:xfrm>
            <a:off x="707" y="361814"/>
            <a:ext cx="225004" cy="58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6429" tIns="48215" rIns="96429" bIns="48215" rtlCol="0" anchor="ctr"/>
          <a:lstStyle/>
          <a:p>
            <a:pPr algn="ctr" defTabSz="964149"/>
            <a:endParaRPr lang="zh-CN" altLang="en-US" sz="1969">
              <a:solidFill>
                <a:srgbClr val="E7E6E6">
                  <a:lumMod val="50000"/>
                </a:srgbClr>
              </a:solidFill>
              <a:ea typeface="微软雅黑" panose="020B0503020204020204" pitchFamily="34" charset="-122"/>
              <a:cs typeface="+mn-ea"/>
              <a:sym typeface="+mn-lt"/>
            </a:endParaRPr>
          </a:p>
        </p:txBody>
      </p:sp>
      <p:sp>
        <p:nvSpPr>
          <p:cNvPr id="40" name="矩形 39"/>
          <p:cNvSpPr/>
          <p:nvPr/>
        </p:nvSpPr>
        <p:spPr>
          <a:xfrm>
            <a:off x="11837494" y="362393"/>
            <a:ext cx="1020547" cy="58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4149"/>
            <a:endParaRPr lang="zh-CN" altLang="en-US" sz="1969">
              <a:solidFill>
                <a:prstClr val="white"/>
              </a:solidFill>
              <a:ea typeface="微软雅黑" panose="020B0503020204020204" pitchFamily="34" charset="-122"/>
              <a:cs typeface="+mn-ea"/>
              <a:sym typeface="+mn-lt"/>
            </a:endParaRPr>
          </a:p>
        </p:txBody>
      </p:sp>
      <p:sp>
        <p:nvSpPr>
          <p:cNvPr id="41" name="文本框 40"/>
          <p:cNvSpPr txBox="1"/>
          <p:nvPr/>
        </p:nvSpPr>
        <p:spPr>
          <a:xfrm>
            <a:off x="373305" y="266734"/>
            <a:ext cx="3785468" cy="528259"/>
          </a:xfrm>
          <a:prstGeom prst="rect">
            <a:avLst/>
          </a:prstGeom>
          <a:noFill/>
        </p:spPr>
        <p:txBody>
          <a:bodyPr wrap="none" lIns="96429" tIns="48215" rIns="96429" bIns="48215" rtlCol="0">
            <a:spAutoFit/>
          </a:bodyPr>
          <a:lstStyle/>
          <a:p>
            <a:pPr defTabSz="964149"/>
            <a:r>
              <a:rPr lang="zh-CN" altLang="en-US" sz="2800" b="1" dirty="0">
                <a:solidFill>
                  <a:schemeClr val="tx1">
                    <a:lumMod val="65000"/>
                    <a:lumOff val="35000"/>
                  </a:schemeClr>
                </a:solidFill>
                <a:ea typeface="微软雅黑" panose="020B0503020204020204" pitchFamily="34" charset="-122"/>
                <a:cs typeface="+mn-ea"/>
                <a:sym typeface="+mn-lt"/>
              </a:rPr>
              <a:t>点击添加相关标题文字</a:t>
            </a:r>
          </a:p>
        </p:txBody>
      </p:sp>
      <p:sp>
        <p:nvSpPr>
          <p:cNvPr id="42" name="文本框 41"/>
          <p:cNvSpPr txBox="1"/>
          <p:nvPr/>
        </p:nvSpPr>
        <p:spPr>
          <a:xfrm>
            <a:off x="373306" y="712266"/>
            <a:ext cx="2230620" cy="312687"/>
          </a:xfrm>
          <a:prstGeom prst="rect">
            <a:avLst/>
          </a:prstGeom>
          <a:noFill/>
        </p:spPr>
        <p:txBody>
          <a:bodyPr wrap="none" lIns="96429" tIns="48215" rIns="96429" bIns="48215" rtlCol="0">
            <a:spAutoFit/>
          </a:bodyPr>
          <a:lstStyle/>
          <a:p>
            <a:pPr defTabSz="964149"/>
            <a:r>
              <a:rPr lang="en-US" altLang="zh-CN" sz="1399" dirty="0">
                <a:solidFill>
                  <a:schemeClr val="tx1">
                    <a:lumMod val="65000"/>
                    <a:lumOff val="35000"/>
                  </a:schemeClr>
                </a:solidFill>
                <a:ea typeface="微软雅黑" panose="020B0503020204020204" pitchFamily="34" charset="-122"/>
                <a:cs typeface="+mn-ea"/>
                <a:sym typeface="+mn-lt"/>
              </a:rPr>
              <a:t>ADD RELATED TITLE WORDS</a:t>
            </a:r>
            <a:endParaRPr lang="zh-CN" altLang="en-US" sz="1399" dirty="0">
              <a:solidFill>
                <a:schemeClr val="tx1">
                  <a:lumMod val="65000"/>
                  <a:lumOff val="35000"/>
                </a:schemeClr>
              </a:solidFill>
              <a:ea typeface="微软雅黑" panose="020B0503020204020204" pitchFamily="34" charset="-122"/>
              <a:cs typeface="+mn-ea"/>
              <a:sym typeface="+mn-lt"/>
            </a:endParaRPr>
          </a:p>
        </p:txBody>
      </p:sp>
    </p:spTree>
    <p:extLst>
      <p:ext uri="{BB962C8B-B14F-4D97-AF65-F5344CB8AC3E}">
        <p14:creationId xmlns:p14="http://schemas.microsoft.com/office/powerpoint/2010/main" val="1999317129"/>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2" presetClass="entr" presetSubtype="4" accel="50000" decel="50000" fill="hold" grpId="0" nodeType="withEffect">
                                  <p:stCondLst>
                                    <p:cond delay="0"/>
                                  </p:stCondLst>
                                  <p:childTnLst>
                                    <p:set>
                                      <p:cBhvr>
                                        <p:cTn id="11" dur="1" fill="hold">
                                          <p:stCondLst>
                                            <p:cond delay="0"/>
                                          </p:stCondLst>
                                        </p:cTn>
                                        <p:tgtEl>
                                          <p:spTgt spid="93"/>
                                        </p:tgtEl>
                                        <p:attrNameLst>
                                          <p:attrName>style.visibility</p:attrName>
                                        </p:attrNameLst>
                                      </p:cBhvr>
                                      <p:to>
                                        <p:strVal val="visible"/>
                                      </p:to>
                                    </p:set>
                                    <p:anim calcmode="lin" valueType="num">
                                      <p:cBhvr additive="base">
                                        <p:cTn id="12" dur="500" fill="hold"/>
                                        <p:tgtEl>
                                          <p:spTgt spid="93"/>
                                        </p:tgtEl>
                                        <p:attrNameLst>
                                          <p:attrName>ppt_x</p:attrName>
                                        </p:attrNameLst>
                                      </p:cBhvr>
                                      <p:tavLst>
                                        <p:tav tm="0">
                                          <p:val>
                                            <p:strVal val="#ppt_x"/>
                                          </p:val>
                                        </p:tav>
                                        <p:tav tm="100000">
                                          <p:val>
                                            <p:strVal val="#ppt_x"/>
                                          </p:val>
                                        </p:tav>
                                      </p:tavLst>
                                    </p:anim>
                                    <p:anim calcmode="lin" valueType="num">
                                      <p:cBhvr additive="base">
                                        <p:cTn id="13" dur="500" fill="hold"/>
                                        <p:tgtEl>
                                          <p:spTgt spid="93"/>
                                        </p:tgtEl>
                                        <p:attrNameLst>
                                          <p:attrName>ppt_y</p:attrName>
                                        </p:attrNameLst>
                                      </p:cBhvr>
                                      <p:tavLst>
                                        <p:tav tm="0">
                                          <p:val>
                                            <p:strVal val="1+#ppt_h/2"/>
                                          </p:val>
                                        </p:tav>
                                        <p:tav tm="100000">
                                          <p:val>
                                            <p:strVal val="#ppt_y"/>
                                          </p:val>
                                        </p:tav>
                                      </p:tavLst>
                                    </p:anim>
                                  </p:childTnLst>
                                </p:cTn>
                              </p:par>
                            </p:childTnLst>
                          </p:cTn>
                        </p:par>
                        <p:par>
                          <p:cTn id="14" fill="hold">
                            <p:stCondLst>
                              <p:cond delay="500"/>
                            </p:stCondLst>
                            <p:childTnLst>
                              <p:par>
                                <p:cTn id="15" presetID="18" presetClass="entr" presetSubtype="6" fill="hold" nodeType="afterEffect">
                                  <p:stCondLst>
                                    <p:cond delay="0"/>
                                  </p:stCondLst>
                                  <p:childTnLst>
                                    <p:set>
                                      <p:cBhvr>
                                        <p:cTn id="16" dur="1" fill="hold">
                                          <p:stCondLst>
                                            <p:cond delay="0"/>
                                          </p:stCondLst>
                                        </p:cTn>
                                        <p:tgtEl>
                                          <p:spTgt spid="91"/>
                                        </p:tgtEl>
                                        <p:attrNameLst>
                                          <p:attrName>style.visibility</p:attrName>
                                        </p:attrNameLst>
                                      </p:cBhvr>
                                      <p:to>
                                        <p:strVal val="visible"/>
                                      </p:to>
                                    </p:set>
                                    <p:animEffect transition="in" filter="strips(downRight)">
                                      <p:cBhvr>
                                        <p:cTn id="17" dur="500"/>
                                        <p:tgtEl>
                                          <p:spTgt spid="91"/>
                                        </p:tgtEl>
                                      </p:cBhvr>
                                    </p:animEffect>
                                  </p:childTnLst>
                                </p:cTn>
                              </p:par>
                            </p:childTnLst>
                          </p:cTn>
                        </p:par>
                        <p:par>
                          <p:cTn id="18" fill="hold">
                            <p:stCondLst>
                              <p:cond delay="1000"/>
                            </p:stCondLst>
                            <p:childTnLst>
                              <p:par>
                                <p:cTn id="19" presetID="53" presetClass="entr" presetSubtype="0"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par>
                                <p:cTn id="24" presetID="2" presetClass="entr" presetSubtype="1" accel="50000" decel="50000" fill="hold" grpId="0" nodeType="withEffect">
                                  <p:stCondLst>
                                    <p:cond delay="0"/>
                                  </p:stCondLst>
                                  <p:childTnLst>
                                    <p:set>
                                      <p:cBhvr>
                                        <p:cTn id="25" dur="1" fill="hold">
                                          <p:stCondLst>
                                            <p:cond delay="0"/>
                                          </p:stCondLst>
                                        </p:cTn>
                                        <p:tgtEl>
                                          <p:spTgt spid="70"/>
                                        </p:tgtEl>
                                        <p:attrNameLst>
                                          <p:attrName>style.visibility</p:attrName>
                                        </p:attrNameLst>
                                      </p:cBhvr>
                                      <p:to>
                                        <p:strVal val="visible"/>
                                      </p:to>
                                    </p:set>
                                    <p:anim calcmode="lin" valueType="num">
                                      <p:cBhvr additive="base">
                                        <p:cTn id="26" dur="500" fill="hold"/>
                                        <p:tgtEl>
                                          <p:spTgt spid="70"/>
                                        </p:tgtEl>
                                        <p:attrNameLst>
                                          <p:attrName>ppt_x</p:attrName>
                                        </p:attrNameLst>
                                      </p:cBhvr>
                                      <p:tavLst>
                                        <p:tav tm="0">
                                          <p:val>
                                            <p:strVal val="#ppt_x"/>
                                          </p:val>
                                        </p:tav>
                                        <p:tav tm="100000">
                                          <p:val>
                                            <p:strVal val="#ppt_x"/>
                                          </p:val>
                                        </p:tav>
                                      </p:tavLst>
                                    </p:anim>
                                    <p:anim calcmode="lin" valueType="num">
                                      <p:cBhvr additive="base">
                                        <p:cTn id="27" dur="500" fill="hold"/>
                                        <p:tgtEl>
                                          <p:spTgt spid="70"/>
                                        </p:tgtEl>
                                        <p:attrNameLst>
                                          <p:attrName>ppt_y</p:attrName>
                                        </p:attrNameLst>
                                      </p:cBhvr>
                                      <p:tavLst>
                                        <p:tav tm="0">
                                          <p:val>
                                            <p:strVal val="0-#ppt_h/2"/>
                                          </p:val>
                                        </p:tav>
                                        <p:tav tm="100000">
                                          <p:val>
                                            <p:strVal val="#ppt_y"/>
                                          </p:val>
                                        </p:tav>
                                      </p:tavLst>
                                    </p:anim>
                                  </p:childTnLst>
                                </p:cTn>
                              </p:par>
                            </p:childTnLst>
                          </p:cTn>
                        </p:par>
                        <p:par>
                          <p:cTn id="28" fill="hold">
                            <p:stCondLst>
                              <p:cond delay="1500"/>
                            </p:stCondLst>
                            <p:childTnLst>
                              <p:par>
                                <p:cTn id="29" presetID="18" presetClass="entr" presetSubtype="3" fill="hold" nodeType="afterEffect">
                                  <p:stCondLst>
                                    <p:cond delay="0"/>
                                  </p:stCondLst>
                                  <p:childTnLst>
                                    <p:set>
                                      <p:cBhvr>
                                        <p:cTn id="30" dur="1" fill="hold">
                                          <p:stCondLst>
                                            <p:cond delay="0"/>
                                          </p:stCondLst>
                                        </p:cTn>
                                        <p:tgtEl>
                                          <p:spTgt spid="58"/>
                                        </p:tgtEl>
                                        <p:attrNameLst>
                                          <p:attrName>style.visibility</p:attrName>
                                        </p:attrNameLst>
                                      </p:cBhvr>
                                      <p:to>
                                        <p:strVal val="visible"/>
                                      </p:to>
                                    </p:set>
                                    <p:animEffect transition="in" filter="strips(upRight)">
                                      <p:cBhvr>
                                        <p:cTn id="31" dur="500"/>
                                        <p:tgtEl>
                                          <p:spTgt spid="58"/>
                                        </p:tgtEl>
                                      </p:cBhvr>
                                    </p:animEffect>
                                  </p:childTnLst>
                                </p:cTn>
                              </p:par>
                            </p:childTnLst>
                          </p:cTn>
                        </p:par>
                        <p:par>
                          <p:cTn id="32" fill="hold">
                            <p:stCondLst>
                              <p:cond delay="2000"/>
                            </p:stCondLst>
                            <p:childTnLst>
                              <p:par>
                                <p:cTn id="33" presetID="53" presetClass="entr" presetSubtype="0" fill="hold" nodeType="after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p:cTn id="35" dur="500" fill="hold"/>
                                        <p:tgtEl>
                                          <p:spTgt spid="6"/>
                                        </p:tgtEl>
                                        <p:attrNameLst>
                                          <p:attrName>ppt_w</p:attrName>
                                        </p:attrNameLst>
                                      </p:cBhvr>
                                      <p:tavLst>
                                        <p:tav tm="0">
                                          <p:val>
                                            <p:fltVal val="0"/>
                                          </p:val>
                                        </p:tav>
                                        <p:tav tm="100000">
                                          <p:val>
                                            <p:strVal val="#ppt_w"/>
                                          </p:val>
                                        </p:tav>
                                      </p:tavLst>
                                    </p:anim>
                                    <p:anim calcmode="lin" valueType="num">
                                      <p:cBhvr>
                                        <p:cTn id="36" dur="500" fill="hold"/>
                                        <p:tgtEl>
                                          <p:spTgt spid="6"/>
                                        </p:tgtEl>
                                        <p:attrNameLst>
                                          <p:attrName>ppt_h</p:attrName>
                                        </p:attrNameLst>
                                      </p:cBhvr>
                                      <p:tavLst>
                                        <p:tav tm="0">
                                          <p:val>
                                            <p:fltVal val="0"/>
                                          </p:val>
                                        </p:tav>
                                        <p:tav tm="100000">
                                          <p:val>
                                            <p:strVal val="#ppt_h"/>
                                          </p:val>
                                        </p:tav>
                                      </p:tavLst>
                                    </p:anim>
                                    <p:animEffect transition="in" filter="fade">
                                      <p:cBhvr>
                                        <p:cTn id="37" dur="500"/>
                                        <p:tgtEl>
                                          <p:spTgt spid="6"/>
                                        </p:tgtEl>
                                      </p:cBhvr>
                                    </p:animEffect>
                                  </p:childTnLst>
                                </p:cTn>
                              </p:par>
                              <p:par>
                                <p:cTn id="38" presetID="2" presetClass="entr" presetSubtype="4" accel="50000" decel="50000" fill="hold" grpId="0" nodeType="withEffect">
                                  <p:stCondLst>
                                    <p:cond delay="0"/>
                                  </p:stCondLst>
                                  <p:childTnLst>
                                    <p:set>
                                      <p:cBhvr>
                                        <p:cTn id="39" dur="1" fill="hold">
                                          <p:stCondLst>
                                            <p:cond delay="0"/>
                                          </p:stCondLst>
                                        </p:cTn>
                                        <p:tgtEl>
                                          <p:spTgt spid="65"/>
                                        </p:tgtEl>
                                        <p:attrNameLst>
                                          <p:attrName>style.visibility</p:attrName>
                                        </p:attrNameLst>
                                      </p:cBhvr>
                                      <p:to>
                                        <p:strVal val="visible"/>
                                      </p:to>
                                    </p:set>
                                    <p:anim calcmode="lin" valueType="num">
                                      <p:cBhvr additive="base">
                                        <p:cTn id="40" dur="500" fill="hold"/>
                                        <p:tgtEl>
                                          <p:spTgt spid="65"/>
                                        </p:tgtEl>
                                        <p:attrNameLst>
                                          <p:attrName>ppt_x</p:attrName>
                                        </p:attrNameLst>
                                      </p:cBhvr>
                                      <p:tavLst>
                                        <p:tav tm="0">
                                          <p:val>
                                            <p:strVal val="#ppt_x"/>
                                          </p:val>
                                        </p:tav>
                                        <p:tav tm="100000">
                                          <p:val>
                                            <p:strVal val="#ppt_x"/>
                                          </p:val>
                                        </p:tav>
                                      </p:tavLst>
                                    </p:anim>
                                    <p:anim calcmode="lin" valueType="num">
                                      <p:cBhvr additive="base">
                                        <p:cTn id="41" dur="500" fill="hold"/>
                                        <p:tgtEl>
                                          <p:spTgt spid="65"/>
                                        </p:tgtEl>
                                        <p:attrNameLst>
                                          <p:attrName>ppt_y</p:attrName>
                                        </p:attrNameLst>
                                      </p:cBhvr>
                                      <p:tavLst>
                                        <p:tav tm="0">
                                          <p:val>
                                            <p:strVal val="1+#ppt_h/2"/>
                                          </p:val>
                                        </p:tav>
                                        <p:tav tm="100000">
                                          <p:val>
                                            <p:strVal val="#ppt_y"/>
                                          </p:val>
                                        </p:tav>
                                      </p:tavLst>
                                    </p:anim>
                                  </p:childTnLst>
                                </p:cTn>
                              </p:par>
                            </p:childTnLst>
                          </p:cTn>
                        </p:par>
                        <p:par>
                          <p:cTn id="42" fill="hold">
                            <p:stCondLst>
                              <p:cond delay="2500"/>
                            </p:stCondLst>
                            <p:childTnLst>
                              <p:par>
                                <p:cTn id="43" presetID="18" presetClass="entr" presetSubtype="6" fill="hold" nodeType="afterEffect">
                                  <p:stCondLst>
                                    <p:cond delay="0"/>
                                  </p:stCondLst>
                                  <p:childTnLst>
                                    <p:set>
                                      <p:cBhvr>
                                        <p:cTn id="44" dur="1" fill="hold">
                                          <p:stCondLst>
                                            <p:cond delay="0"/>
                                          </p:stCondLst>
                                        </p:cTn>
                                        <p:tgtEl>
                                          <p:spTgt spid="55"/>
                                        </p:tgtEl>
                                        <p:attrNameLst>
                                          <p:attrName>style.visibility</p:attrName>
                                        </p:attrNameLst>
                                      </p:cBhvr>
                                      <p:to>
                                        <p:strVal val="visible"/>
                                      </p:to>
                                    </p:set>
                                    <p:animEffect transition="in" filter="strips(downRight)">
                                      <p:cBhvr>
                                        <p:cTn id="45" dur="500"/>
                                        <p:tgtEl>
                                          <p:spTgt spid="55"/>
                                        </p:tgtEl>
                                      </p:cBhvr>
                                    </p:animEffect>
                                  </p:childTnLst>
                                </p:cTn>
                              </p:par>
                            </p:childTnLst>
                          </p:cTn>
                        </p:par>
                        <p:par>
                          <p:cTn id="46" fill="hold">
                            <p:stCondLst>
                              <p:cond delay="3000"/>
                            </p:stCondLst>
                            <p:childTnLst>
                              <p:par>
                                <p:cTn id="47" presetID="53" presetClass="entr" presetSubtype="0" fill="hold" nodeType="afterEffect">
                                  <p:stCondLst>
                                    <p:cond delay="0"/>
                                  </p:stCondLst>
                                  <p:childTnLst>
                                    <p:set>
                                      <p:cBhvr>
                                        <p:cTn id="48" dur="1" fill="hold">
                                          <p:stCondLst>
                                            <p:cond delay="0"/>
                                          </p:stCondLst>
                                        </p:cTn>
                                        <p:tgtEl>
                                          <p:spTgt spid="7"/>
                                        </p:tgtEl>
                                        <p:attrNameLst>
                                          <p:attrName>style.visibility</p:attrName>
                                        </p:attrNameLst>
                                      </p:cBhvr>
                                      <p:to>
                                        <p:strVal val="visible"/>
                                      </p:to>
                                    </p:set>
                                    <p:anim calcmode="lin" valueType="num">
                                      <p:cBhvr>
                                        <p:cTn id="49" dur="500" fill="hold"/>
                                        <p:tgtEl>
                                          <p:spTgt spid="7"/>
                                        </p:tgtEl>
                                        <p:attrNameLst>
                                          <p:attrName>ppt_w</p:attrName>
                                        </p:attrNameLst>
                                      </p:cBhvr>
                                      <p:tavLst>
                                        <p:tav tm="0">
                                          <p:val>
                                            <p:fltVal val="0"/>
                                          </p:val>
                                        </p:tav>
                                        <p:tav tm="100000">
                                          <p:val>
                                            <p:strVal val="#ppt_w"/>
                                          </p:val>
                                        </p:tav>
                                      </p:tavLst>
                                    </p:anim>
                                    <p:anim calcmode="lin" valueType="num">
                                      <p:cBhvr>
                                        <p:cTn id="50" dur="500" fill="hold"/>
                                        <p:tgtEl>
                                          <p:spTgt spid="7"/>
                                        </p:tgtEl>
                                        <p:attrNameLst>
                                          <p:attrName>ppt_h</p:attrName>
                                        </p:attrNameLst>
                                      </p:cBhvr>
                                      <p:tavLst>
                                        <p:tav tm="0">
                                          <p:val>
                                            <p:fltVal val="0"/>
                                          </p:val>
                                        </p:tav>
                                        <p:tav tm="100000">
                                          <p:val>
                                            <p:strVal val="#ppt_h"/>
                                          </p:val>
                                        </p:tav>
                                      </p:tavLst>
                                    </p:anim>
                                    <p:animEffect transition="in" filter="fade">
                                      <p:cBhvr>
                                        <p:cTn id="51" dur="500"/>
                                        <p:tgtEl>
                                          <p:spTgt spid="7"/>
                                        </p:tgtEl>
                                      </p:cBhvr>
                                    </p:animEffect>
                                  </p:childTnLst>
                                </p:cTn>
                              </p:par>
                              <p:par>
                                <p:cTn id="52" presetID="2" presetClass="entr" presetSubtype="1" accel="50000" decel="50000" fill="hold" grpId="0" nodeType="withEffect">
                                  <p:stCondLst>
                                    <p:cond delay="0"/>
                                  </p:stCondLst>
                                  <p:childTnLst>
                                    <p:set>
                                      <p:cBhvr>
                                        <p:cTn id="53" dur="1" fill="hold">
                                          <p:stCondLst>
                                            <p:cond delay="0"/>
                                          </p:stCondLst>
                                        </p:cTn>
                                        <p:tgtEl>
                                          <p:spTgt spid="71"/>
                                        </p:tgtEl>
                                        <p:attrNameLst>
                                          <p:attrName>style.visibility</p:attrName>
                                        </p:attrNameLst>
                                      </p:cBhvr>
                                      <p:to>
                                        <p:strVal val="visible"/>
                                      </p:to>
                                    </p:set>
                                    <p:anim calcmode="lin" valueType="num">
                                      <p:cBhvr additive="base">
                                        <p:cTn id="54" dur="500" fill="hold"/>
                                        <p:tgtEl>
                                          <p:spTgt spid="71"/>
                                        </p:tgtEl>
                                        <p:attrNameLst>
                                          <p:attrName>ppt_x</p:attrName>
                                        </p:attrNameLst>
                                      </p:cBhvr>
                                      <p:tavLst>
                                        <p:tav tm="0">
                                          <p:val>
                                            <p:strVal val="#ppt_x"/>
                                          </p:val>
                                        </p:tav>
                                        <p:tav tm="100000">
                                          <p:val>
                                            <p:strVal val="#ppt_x"/>
                                          </p:val>
                                        </p:tav>
                                      </p:tavLst>
                                    </p:anim>
                                    <p:anim calcmode="lin" valueType="num">
                                      <p:cBhvr additive="base">
                                        <p:cTn id="55" dur="500" fill="hold"/>
                                        <p:tgtEl>
                                          <p:spTgt spid="71"/>
                                        </p:tgtEl>
                                        <p:attrNameLst>
                                          <p:attrName>ppt_y</p:attrName>
                                        </p:attrNameLst>
                                      </p:cBhvr>
                                      <p:tavLst>
                                        <p:tav tm="0">
                                          <p:val>
                                            <p:strVal val="0-#ppt_h/2"/>
                                          </p:val>
                                        </p:tav>
                                        <p:tav tm="100000">
                                          <p:val>
                                            <p:strVal val="#ppt_y"/>
                                          </p:val>
                                        </p:tav>
                                      </p:tavLst>
                                    </p:anim>
                                  </p:childTnLst>
                                </p:cTn>
                              </p:par>
                            </p:childTnLst>
                          </p:cTn>
                        </p:par>
                        <p:par>
                          <p:cTn id="56" fill="hold">
                            <p:stCondLst>
                              <p:cond delay="3500"/>
                            </p:stCondLst>
                            <p:childTnLst>
                              <p:par>
                                <p:cTn id="57" presetID="18" presetClass="entr" presetSubtype="3" fill="hold" nodeType="afterEffect">
                                  <p:stCondLst>
                                    <p:cond delay="0"/>
                                  </p:stCondLst>
                                  <p:childTnLst>
                                    <p:set>
                                      <p:cBhvr>
                                        <p:cTn id="58" dur="1" fill="hold">
                                          <p:stCondLst>
                                            <p:cond delay="0"/>
                                          </p:stCondLst>
                                        </p:cTn>
                                        <p:tgtEl>
                                          <p:spTgt spid="62"/>
                                        </p:tgtEl>
                                        <p:attrNameLst>
                                          <p:attrName>style.visibility</p:attrName>
                                        </p:attrNameLst>
                                      </p:cBhvr>
                                      <p:to>
                                        <p:strVal val="visible"/>
                                      </p:to>
                                    </p:set>
                                    <p:animEffect transition="in" filter="strips(upRight)">
                                      <p:cBhvr>
                                        <p:cTn id="59" dur="500"/>
                                        <p:tgtEl>
                                          <p:spTgt spid="62"/>
                                        </p:tgtEl>
                                      </p:cBhvr>
                                    </p:animEffect>
                                  </p:childTnLst>
                                </p:cTn>
                              </p:par>
                            </p:childTnLst>
                          </p:cTn>
                        </p:par>
                        <p:par>
                          <p:cTn id="60" fill="hold">
                            <p:stCondLst>
                              <p:cond delay="4000"/>
                            </p:stCondLst>
                            <p:childTnLst>
                              <p:par>
                                <p:cTn id="61" presetID="53" presetClass="entr" presetSubtype="0" fill="hold" nodeType="afterEffect">
                                  <p:stCondLst>
                                    <p:cond delay="0"/>
                                  </p:stCondLst>
                                  <p:childTnLst>
                                    <p:set>
                                      <p:cBhvr>
                                        <p:cTn id="62" dur="1" fill="hold">
                                          <p:stCondLst>
                                            <p:cond delay="0"/>
                                          </p:stCondLst>
                                        </p:cTn>
                                        <p:tgtEl>
                                          <p:spTgt spid="9"/>
                                        </p:tgtEl>
                                        <p:attrNameLst>
                                          <p:attrName>style.visibility</p:attrName>
                                        </p:attrNameLst>
                                      </p:cBhvr>
                                      <p:to>
                                        <p:strVal val="visible"/>
                                      </p:to>
                                    </p:set>
                                    <p:anim calcmode="lin" valueType="num">
                                      <p:cBhvr>
                                        <p:cTn id="63" dur="500" fill="hold"/>
                                        <p:tgtEl>
                                          <p:spTgt spid="9"/>
                                        </p:tgtEl>
                                        <p:attrNameLst>
                                          <p:attrName>ppt_w</p:attrName>
                                        </p:attrNameLst>
                                      </p:cBhvr>
                                      <p:tavLst>
                                        <p:tav tm="0">
                                          <p:val>
                                            <p:fltVal val="0"/>
                                          </p:val>
                                        </p:tav>
                                        <p:tav tm="100000">
                                          <p:val>
                                            <p:strVal val="#ppt_w"/>
                                          </p:val>
                                        </p:tav>
                                      </p:tavLst>
                                    </p:anim>
                                    <p:anim calcmode="lin" valueType="num">
                                      <p:cBhvr>
                                        <p:cTn id="64" dur="500" fill="hold"/>
                                        <p:tgtEl>
                                          <p:spTgt spid="9"/>
                                        </p:tgtEl>
                                        <p:attrNameLst>
                                          <p:attrName>ppt_h</p:attrName>
                                        </p:attrNameLst>
                                      </p:cBhvr>
                                      <p:tavLst>
                                        <p:tav tm="0">
                                          <p:val>
                                            <p:fltVal val="0"/>
                                          </p:val>
                                        </p:tav>
                                        <p:tav tm="100000">
                                          <p:val>
                                            <p:strVal val="#ppt_h"/>
                                          </p:val>
                                        </p:tav>
                                      </p:tavLst>
                                    </p:anim>
                                    <p:animEffect transition="in" filter="fade">
                                      <p:cBhvr>
                                        <p:cTn id="65" dur="500"/>
                                        <p:tgtEl>
                                          <p:spTgt spid="9"/>
                                        </p:tgtEl>
                                      </p:cBhvr>
                                    </p:animEffect>
                                  </p:childTnLst>
                                </p:cTn>
                              </p:par>
                              <p:par>
                                <p:cTn id="66" presetID="2" presetClass="entr" presetSubtype="4" accel="50000" decel="50000" fill="hold" grpId="0" nodeType="withEffect">
                                  <p:stCondLst>
                                    <p:cond delay="0"/>
                                  </p:stCondLst>
                                  <p:childTnLst>
                                    <p:set>
                                      <p:cBhvr>
                                        <p:cTn id="67" dur="1" fill="hold">
                                          <p:stCondLst>
                                            <p:cond delay="0"/>
                                          </p:stCondLst>
                                        </p:cTn>
                                        <p:tgtEl>
                                          <p:spTgt spid="67"/>
                                        </p:tgtEl>
                                        <p:attrNameLst>
                                          <p:attrName>style.visibility</p:attrName>
                                        </p:attrNameLst>
                                      </p:cBhvr>
                                      <p:to>
                                        <p:strVal val="visible"/>
                                      </p:to>
                                    </p:set>
                                    <p:anim calcmode="lin" valueType="num">
                                      <p:cBhvr additive="base">
                                        <p:cTn id="68" dur="500" fill="hold"/>
                                        <p:tgtEl>
                                          <p:spTgt spid="67"/>
                                        </p:tgtEl>
                                        <p:attrNameLst>
                                          <p:attrName>ppt_x</p:attrName>
                                        </p:attrNameLst>
                                      </p:cBhvr>
                                      <p:tavLst>
                                        <p:tav tm="0">
                                          <p:val>
                                            <p:strVal val="#ppt_x"/>
                                          </p:val>
                                        </p:tav>
                                        <p:tav tm="100000">
                                          <p:val>
                                            <p:strVal val="#ppt_x"/>
                                          </p:val>
                                        </p:tav>
                                      </p:tavLst>
                                    </p:anim>
                                    <p:anim calcmode="lin" valueType="num">
                                      <p:cBhvr additive="base">
                                        <p:cTn id="69" dur="500" fill="hold"/>
                                        <p:tgtEl>
                                          <p:spTgt spid="67"/>
                                        </p:tgtEl>
                                        <p:attrNameLst>
                                          <p:attrName>ppt_y</p:attrName>
                                        </p:attrNameLst>
                                      </p:cBhvr>
                                      <p:tavLst>
                                        <p:tav tm="0">
                                          <p:val>
                                            <p:strVal val="1+#ppt_h/2"/>
                                          </p:val>
                                        </p:tav>
                                        <p:tav tm="100000">
                                          <p:val>
                                            <p:strVal val="#ppt_y"/>
                                          </p:val>
                                        </p:tav>
                                      </p:tavLst>
                                    </p:anim>
                                  </p:childTnLst>
                                </p:cTn>
                              </p:par>
                            </p:childTnLst>
                          </p:cTn>
                        </p:par>
                        <p:par>
                          <p:cTn id="70" fill="hold">
                            <p:stCondLst>
                              <p:cond delay="4500"/>
                            </p:stCondLst>
                            <p:childTnLst>
                              <p:par>
                                <p:cTn id="71" presetID="18" presetClass="entr" presetSubtype="6" fill="hold" nodeType="afterEffect">
                                  <p:stCondLst>
                                    <p:cond delay="0"/>
                                  </p:stCondLst>
                                  <p:childTnLst>
                                    <p:set>
                                      <p:cBhvr>
                                        <p:cTn id="72" dur="1" fill="hold">
                                          <p:stCondLst>
                                            <p:cond delay="0"/>
                                          </p:stCondLst>
                                        </p:cTn>
                                        <p:tgtEl>
                                          <p:spTgt spid="57"/>
                                        </p:tgtEl>
                                        <p:attrNameLst>
                                          <p:attrName>style.visibility</p:attrName>
                                        </p:attrNameLst>
                                      </p:cBhvr>
                                      <p:to>
                                        <p:strVal val="visible"/>
                                      </p:to>
                                    </p:set>
                                    <p:animEffect transition="in" filter="strips(downRight)">
                                      <p:cBhvr>
                                        <p:cTn id="73" dur="500"/>
                                        <p:tgtEl>
                                          <p:spTgt spid="57"/>
                                        </p:tgtEl>
                                      </p:cBhvr>
                                    </p:animEffect>
                                  </p:childTnLst>
                                </p:cTn>
                              </p:par>
                            </p:childTnLst>
                          </p:cTn>
                        </p:par>
                        <p:par>
                          <p:cTn id="74" fill="hold">
                            <p:stCondLst>
                              <p:cond delay="5000"/>
                            </p:stCondLst>
                            <p:childTnLst>
                              <p:par>
                                <p:cTn id="75" presetID="53" presetClass="entr" presetSubtype="0" fill="hold" nodeType="afterEffect">
                                  <p:stCondLst>
                                    <p:cond delay="0"/>
                                  </p:stCondLst>
                                  <p:childTnLst>
                                    <p:set>
                                      <p:cBhvr>
                                        <p:cTn id="76" dur="1" fill="hold">
                                          <p:stCondLst>
                                            <p:cond delay="0"/>
                                          </p:stCondLst>
                                        </p:cTn>
                                        <p:tgtEl>
                                          <p:spTgt spid="10"/>
                                        </p:tgtEl>
                                        <p:attrNameLst>
                                          <p:attrName>style.visibility</p:attrName>
                                        </p:attrNameLst>
                                      </p:cBhvr>
                                      <p:to>
                                        <p:strVal val="visible"/>
                                      </p:to>
                                    </p:set>
                                    <p:anim calcmode="lin" valueType="num">
                                      <p:cBhvr>
                                        <p:cTn id="77" dur="500" fill="hold"/>
                                        <p:tgtEl>
                                          <p:spTgt spid="10"/>
                                        </p:tgtEl>
                                        <p:attrNameLst>
                                          <p:attrName>ppt_w</p:attrName>
                                        </p:attrNameLst>
                                      </p:cBhvr>
                                      <p:tavLst>
                                        <p:tav tm="0">
                                          <p:val>
                                            <p:fltVal val="0"/>
                                          </p:val>
                                        </p:tav>
                                        <p:tav tm="100000">
                                          <p:val>
                                            <p:strVal val="#ppt_w"/>
                                          </p:val>
                                        </p:tav>
                                      </p:tavLst>
                                    </p:anim>
                                    <p:anim calcmode="lin" valueType="num">
                                      <p:cBhvr>
                                        <p:cTn id="78" dur="500" fill="hold"/>
                                        <p:tgtEl>
                                          <p:spTgt spid="10"/>
                                        </p:tgtEl>
                                        <p:attrNameLst>
                                          <p:attrName>ppt_h</p:attrName>
                                        </p:attrNameLst>
                                      </p:cBhvr>
                                      <p:tavLst>
                                        <p:tav tm="0">
                                          <p:val>
                                            <p:fltVal val="0"/>
                                          </p:val>
                                        </p:tav>
                                        <p:tav tm="100000">
                                          <p:val>
                                            <p:strVal val="#ppt_h"/>
                                          </p:val>
                                        </p:tav>
                                      </p:tavLst>
                                    </p:anim>
                                    <p:animEffect transition="in" filter="fade">
                                      <p:cBhvr>
                                        <p:cTn id="79" dur="500"/>
                                        <p:tgtEl>
                                          <p:spTgt spid="10"/>
                                        </p:tgtEl>
                                      </p:cBhvr>
                                    </p:animEffect>
                                  </p:childTnLst>
                                </p:cTn>
                              </p:par>
                              <p:par>
                                <p:cTn id="80" presetID="2" presetClass="entr" presetSubtype="1" accel="50000" decel="50000" fill="hold" grpId="0" nodeType="withEffect">
                                  <p:stCondLst>
                                    <p:cond delay="0"/>
                                  </p:stCondLst>
                                  <p:childTnLst>
                                    <p:set>
                                      <p:cBhvr>
                                        <p:cTn id="81" dur="1" fill="hold">
                                          <p:stCondLst>
                                            <p:cond delay="0"/>
                                          </p:stCondLst>
                                        </p:cTn>
                                        <p:tgtEl>
                                          <p:spTgt spid="72"/>
                                        </p:tgtEl>
                                        <p:attrNameLst>
                                          <p:attrName>style.visibility</p:attrName>
                                        </p:attrNameLst>
                                      </p:cBhvr>
                                      <p:to>
                                        <p:strVal val="visible"/>
                                      </p:to>
                                    </p:set>
                                    <p:anim calcmode="lin" valueType="num">
                                      <p:cBhvr additive="base">
                                        <p:cTn id="82" dur="500" fill="hold"/>
                                        <p:tgtEl>
                                          <p:spTgt spid="72"/>
                                        </p:tgtEl>
                                        <p:attrNameLst>
                                          <p:attrName>ppt_x</p:attrName>
                                        </p:attrNameLst>
                                      </p:cBhvr>
                                      <p:tavLst>
                                        <p:tav tm="0">
                                          <p:val>
                                            <p:strVal val="#ppt_x"/>
                                          </p:val>
                                        </p:tav>
                                        <p:tav tm="100000">
                                          <p:val>
                                            <p:strVal val="#ppt_x"/>
                                          </p:val>
                                        </p:tav>
                                      </p:tavLst>
                                    </p:anim>
                                    <p:anim calcmode="lin" valueType="num">
                                      <p:cBhvr additive="base">
                                        <p:cTn id="83" dur="500" fill="hold"/>
                                        <p:tgtEl>
                                          <p:spTgt spid="7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p:bldP spid="65" grpId="0"/>
      <p:bldP spid="67" grpId="0"/>
      <p:bldP spid="70" grpId="0"/>
      <p:bldP spid="71" grpId="0"/>
      <p:bldP spid="7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87"/>
          <p:cNvGrpSpPr/>
          <p:nvPr/>
        </p:nvGrpSpPr>
        <p:grpSpPr>
          <a:xfrm>
            <a:off x="1510277" y="2020847"/>
            <a:ext cx="2893060" cy="3281257"/>
            <a:chOff x="1073783" y="1305084"/>
            <a:chExt cx="2057400" cy="2333466"/>
          </a:xfrm>
        </p:grpSpPr>
        <p:sp>
          <p:nvSpPr>
            <p:cNvPr id="5" name="Round Same Side Corner Rectangle 4"/>
            <p:cNvSpPr/>
            <p:nvPr/>
          </p:nvSpPr>
          <p:spPr>
            <a:xfrm>
              <a:off x="1073783" y="1504950"/>
              <a:ext cx="2057400" cy="609600"/>
            </a:xfrm>
            <a:prstGeom prst="round2SameRect">
              <a:avLst/>
            </a:prstGeom>
            <a:gradFill>
              <a:gsLst>
                <a:gs pos="2000">
                  <a:schemeClr val="accent1"/>
                </a:gs>
                <a:gs pos="100000">
                  <a:schemeClr val="accent1">
                    <a:lumMod val="7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6" name="Round Same Side Corner Rectangle 5"/>
            <p:cNvSpPr/>
            <p:nvPr/>
          </p:nvSpPr>
          <p:spPr>
            <a:xfrm rot="10800000">
              <a:off x="1073783" y="2114550"/>
              <a:ext cx="2057400" cy="1524000"/>
            </a:xfrm>
            <a:prstGeom prst="round2SameRect">
              <a:avLst>
                <a:gd name="adj1" fmla="val 4584"/>
                <a:gd name="adj2" fmla="val 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7" name="Folded Corner 6"/>
            <p:cNvSpPr/>
            <p:nvPr/>
          </p:nvSpPr>
          <p:spPr>
            <a:xfrm>
              <a:off x="1130933" y="2114550"/>
              <a:ext cx="1958339" cy="1447800"/>
            </a:xfrm>
            <a:prstGeom prst="foldedCorner">
              <a:avLst>
                <a:gd name="adj" fmla="val 35049"/>
              </a:avLst>
            </a:prstGeom>
            <a:solidFill>
              <a:schemeClr val="bg1">
                <a:lumMod val="95000"/>
              </a:schemeClr>
            </a:solidFill>
            <a:ln>
              <a:noFill/>
            </a:ln>
            <a:effectLst>
              <a:outerShdw blurRad="50800" dist="38100" dir="2700000" sx="98000" sy="98000" algn="tl" rotWithShape="0">
                <a:schemeClr val="tx1">
                  <a:lumMod val="75000"/>
                  <a:lumOff val="25000"/>
                  <a:alpha val="8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nvGrpSpPr>
            <p:cNvPr id="3" name="Group 25"/>
            <p:cNvGrpSpPr/>
            <p:nvPr/>
          </p:nvGrpSpPr>
          <p:grpSpPr>
            <a:xfrm>
              <a:off x="1418274" y="1305084"/>
              <a:ext cx="1376359" cy="428622"/>
              <a:chOff x="3919541" y="1378744"/>
              <a:chExt cx="1376359" cy="428622"/>
            </a:xfrm>
          </p:grpSpPr>
          <p:grpSp>
            <p:nvGrpSpPr>
              <p:cNvPr id="4" name="Group 9"/>
              <p:cNvGrpSpPr/>
              <p:nvPr/>
            </p:nvGrpSpPr>
            <p:grpSpPr>
              <a:xfrm>
                <a:off x="3919541" y="1378744"/>
                <a:ext cx="152400" cy="428622"/>
                <a:chOff x="3919541" y="1390650"/>
                <a:chExt cx="152400" cy="428622"/>
              </a:xfrm>
            </p:grpSpPr>
            <p:sp>
              <p:nvSpPr>
                <p:cNvPr id="9" name="Oval 8"/>
                <p:cNvSpPr/>
                <p:nvPr/>
              </p:nvSpPr>
              <p:spPr>
                <a:xfrm>
                  <a:off x="3919541" y="1666872"/>
                  <a:ext cx="152400" cy="152400"/>
                </a:xfrm>
                <a:prstGeom prst="ellips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8" name="Rounded Rectangle 7"/>
                <p:cNvSpPr/>
                <p:nvPr/>
              </p:nvSpPr>
              <p:spPr>
                <a:xfrm>
                  <a:off x="3957641" y="1390650"/>
                  <a:ext cx="76200" cy="381000"/>
                </a:xfrm>
                <a:prstGeom prst="roundRect">
                  <a:avLst>
                    <a:gd name="adj" fmla="val 38542"/>
                  </a:avLst>
                </a:prstGeom>
                <a:gradFill>
                  <a:gsLst>
                    <a:gs pos="2000">
                      <a:schemeClr val="tx1">
                        <a:lumMod val="50000"/>
                        <a:lumOff val="50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 name="Group 10"/>
              <p:cNvGrpSpPr/>
              <p:nvPr/>
            </p:nvGrpSpPr>
            <p:grpSpPr>
              <a:xfrm>
                <a:off x="4164333" y="1378744"/>
                <a:ext cx="152400" cy="428622"/>
                <a:chOff x="3919541" y="1390650"/>
                <a:chExt cx="152400" cy="428622"/>
              </a:xfrm>
            </p:grpSpPr>
            <p:sp>
              <p:nvSpPr>
                <p:cNvPr id="12" name="Oval 11"/>
                <p:cNvSpPr/>
                <p:nvPr/>
              </p:nvSpPr>
              <p:spPr>
                <a:xfrm>
                  <a:off x="3919541" y="1666872"/>
                  <a:ext cx="152400" cy="152400"/>
                </a:xfrm>
                <a:prstGeom prst="ellips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3" name="Rounded Rectangle 12"/>
                <p:cNvSpPr/>
                <p:nvPr/>
              </p:nvSpPr>
              <p:spPr>
                <a:xfrm>
                  <a:off x="3957641" y="1390650"/>
                  <a:ext cx="76200" cy="381000"/>
                </a:xfrm>
                <a:prstGeom prst="roundRect">
                  <a:avLst>
                    <a:gd name="adj" fmla="val 38542"/>
                  </a:avLst>
                </a:prstGeom>
                <a:gradFill>
                  <a:gsLst>
                    <a:gs pos="2000">
                      <a:schemeClr val="tx1">
                        <a:lumMod val="50000"/>
                        <a:lumOff val="50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1" name="Group 13"/>
              <p:cNvGrpSpPr/>
              <p:nvPr/>
            </p:nvGrpSpPr>
            <p:grpSpPr>
              <a:xfrm>
                <a:off x="4409125" y="1378744"/>
                <a:ext cx="152400" cy="428622"/>
                <a:chOff x="3919541" y="1390650"/>
                <a:chExt cx="152400" cy="428622"/>
              </a:xfrm>
            </p:grpSpPr>
            <p:sp>
              <p:nvSpPr>
                <p:cNvPr id="15" name="Oval 14"/>
                <p:cNvSpPr/>
                <p:nvPr/>
              </p:nvSpPr>
              <p:spPr>
                <a:xfrm>
                  <a:off x="3919541" y="1666872"/>
                  <a:ext cx="152400" cy="152400"/>
                </a:xfrm>
                <a:prstGeom prst="ellips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6" name="Rounded Rectangle 15"/>
                <p:cNvSpPr/>
                <p:nvPr/>
              </p:nvSpPr>
              <p:spPr>
                <a:xfrm>
                  <a:off x="3957641" y="1390650"/>
                  <a:ext cx="76200" cy="381000"/>
                </a:xfrm>
                <a:prstGeom prst="roundRect">
                  <a:avLst>
                    <a:gd name="adj" fmla="val 38542"/>
                  </a:avLst>
                </a:prstGeom>
                <a:gradFill>
                  <a:gsLst>
                    <a:gs pos="2000">
                      <a:schemeClr val="tx1">
                        <a:lumMod val="50000"/>
                        <a:lumOff val="50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4" name="Group 16"/>
              <p:cNvGrpSpPr/>
              <p:nvPr/>
            </p:nvGrpSpPr>
            <p:grpSpPr>
              <a:xfrm>
                <a:off x="4653917" y="1378744"/>
                <a:ext cx="152400" cy="428622"/>
                <a:chOff x="3919541" y="1390650"/>
                <a:chExt cx="152400" cy="428622"/>
              </a:xfrm>
            </p:grpSpPr>
            <p:sp>
              <p:nvSpPr>
                <p:cNvPr id="18" name="Oval 17"/>
                <p:cNvSpPr/>
                <p:nvPr/>
              </p:nvSpPr>
              <p:spPr>
                <a:xfrm>
                  <a:off x="3919541" y="1666872"/>
                  <a:ext cx="152400" cy="152400"/>
                </a:xfrm>
                <a:prstGeom prst="ellips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9" name="Rounded Rectangle 18"/>
                <p:cNvSpPr/>
                <p:nvPr/>
              </p:nvSpPr>
              <p:spPr>
                <a:xfrm>
                  <a:off x="3957641" y="1390650"/>
                  <a:ext cx="76200" cy="381000"/>
                </a:xfrm>
                <a:prstGeom prst="roundRect">
                  <a:avLst>
                    <a:gd name="adj" fmla="val 38542"/>
                  </a:avLst>
                </a:prstGeom>
                <a:gradFill>
                  <a:gsLst>
                    <a:gs pos="2000">
                      <a:schemeClr val="tx1">
                        <a:lumMod val="50000"/>
                        <a:lumOff val="50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7" name="Group 19"/>
              <p:cNvGrpSpPr/>
              <p:nvPr/>
            </p:nvGrpSpPr>
            <p:grpSpPr>
              <a:xfrm>
                <a:off x="4898709" y="1378744"/>
                <a:ext cx="152400" cy="428622"/>
                <a:chOff x="3919541" y="1390650"/>
                <a:chExt cx="152400" cy="428622"/>
              </a:xfrm>
            </p:grpSpPr>
            <p:sp>
              <p:nvSpPr>
                <p:cNvPr id="21" name="Oval 20"/>
                <p:cNvSpPr/>
                <p:nvPr/>
              </p:nvSpPr>
              <p:spPr>
                <a:xfrm>
                  <a:off x="3919541" y="1666872"/>
                  <a:ext cx="152400" cy="152400"/>
                </a:xfrm>
                <a:prstGeom prst="ellips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2" name="Rounded Rectangle 21"/>
                <p:cNvSpPr/>
                <p:nvPr/>
              </p:nvSpPr>
              <p:spPr>
                <a:xfrm>
                  <a:off x="3957641" y="1390650"/>
                  <a:ext cx="76200" cy="381000"/>
                </a:xfrm>
                <a:prstGeom prst="roundRect">
                  <a:avLst>
                    <a:gd name="adj" fmla="val 38542"/>
                  </a:avLst>
                </a:prstGeom>
                <a:gradFill>
                  <a:gsLst>
                    <a:gs pos="2000">
                      <a:schemeClr val="tx1">
                        <a:lumMod val="50000"/>
                        <a:lumOff val="50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0" name="Group 22"/>
              <p:cNvGrpSpPr/>
              <p:nvPr/>
            </p:nvGrpSpPr>
            <p:grpSpPr>
              <a:xfrm>
                <a:off x="5143500" y="1378744"/>
                <a:ext cx="152400" cy="428622"/>
                <a:chOff x="3919541" y="1390650"/>
                <a:chExt cx="152400" cy="428622"/>
              </a:xfrm>
            </p:grpSpPr>
            <p:sp>
              <p:nvSpPr>
                <p:cNvPr id="24" name="Oval 23"/>
                <p:cNvSpPr/>
                <p:nvPr/>
              </p:nvSpPr>
              <p:spPr>
                <a:xfrm>
                  <a:off x="3919541" y="1666872"/>
                  <a:ext cx="152400" cy="152400"/>
                </a:xfrm>
                <a:prstGeom prst="ellips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5" name="Rounded Rectangle 24"/>
                <p:cNvSpPr/>
                <p:nvPr/>
              </p:nvSpPr>
              <p:spPr>
                <a:xfrm>
                  <a:off x="3957641" y="1390650"/>
                  <a:ext cx="76200" cy="381000"/>
                </a:xfrm>
                <a:prstGeom prst="roundRect">
                  <a:avLst>
                    <a:gd name="adj" fmla="val 38542"/>
                  </a:avLst>
                </a:prstGeom>
                <a:gradFill>
                  <a:gsLst>
                    <a:gs pos="2000">
                      <a:schemeClr val="tx1">
                        <a:lumMod val="50000"/>
                        <a:lumOff val="50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grpSp>
      </p:grpSp>
      <p:sp>
        <p:nvSpPr>
          <p:cNvPr id="27" name="Text Placeholder 3"/>
          <p:cNvSpPr txBox="1">
            <a:spLocks/>
          </p:cNvSpPr>
          <p:nvPr/>
        </p:nvSpPr>
        <p:spPr>
          <a:xfrm>
            <a:off x="2251488" y="2705288"/>
            <a:ext cx="1410643" cy="34624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85829" fontAlgn="auto">
              <a:spcBef>
                <a:spcPct val="20000"/>
              </a:spcBef>
              <a:spcAft>
                <a:spcPts val="0"/>
              </a:spcAft>
              <a:defRPr/>
            </a:pPr>
            <a:r>
              <a:rPr lang="en-US" sz="2250" dirty="0">
                <a:solidFill>
                  <a:schemeClr val="bg1"/>
                </a:solidFill>
                <a:latin typeface="Arial" panose="020B0604020202020204" pitchFamily="34" charset="0"/>
                <a:ea typeface="微软雅黑" panose="020B0503020204020204" pitchFamily="34" charset="-122"/>
                <a:cs typeface="A Thuluth" pitchFamily="2" charset="-78"/>
                <a:sym typeface="Arial" panose="020B0604020202020204" pitchFamily="34" charset="0"/>
              </a:rPr>
              <a:t>September</a:t>
            </a:r>
          </a:p>
        </p:txBody>
      </p:sp>
      <p:sp>
        <p:nvSpPr>
          <p:cNvPr id="28" name="Text Placeholder 3"/>
          <p:cNvSpPr txBox="1">
            <a:spLocks/>
          </p:cNvSpPr>
          <p:nvPr/>
        </p:nvSpPr>
        <p:spPr>
          <a:xfrm>
            <a:off x="2075124" y="3293547"/>
            <a:ext cx="1606210" cy="173124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85829" fontAlgn="auto">
              <a:spcBef>
                <a:spcPct val="20000"/>
              </a:spcBef>
              <a:spcAft>
                <a:spcPts val="0"/>
              </a:spcAft>
              <a:defRPr/>
            </a:pPr>
            <a:r>
              <a:rPr lang="en-US" sz="11250" b="1" dirty="0">
                <a:solidFill>
                  <a:schemeClr val="accent1"/>
                </a:solidFill>
                <a:latin typeface="Arial" panose="020B0604020202020204" pitchFamily="34" charset="0"/>
                <a:ea typeface="微软雅黑" panose="020B0503020204020204" pitchFamily="34" charset="-122"/>
                <a:cs typeface="A Thuluth" pitchFamily="2" charset="-78"/>
                <a:sym typeface="Arial" panose="020B0604020202020204" pitchFamily="34" charset="0"/>
              </a:rPr>
              <a:t>15</a:t>
            </a:r>
          </a:p>
        </p:txBody>
      </p:sp>
      <p:grpSp>
        <p:nvGrpSpPr>
          <p:cNvPr id="23" name="Group 88"/>
          <p:cNvGrpSpPr/>
          <p:nvPr/>
        </p:nvGrpSpPr>
        <p:grpSpPr>
          <a:xfrm>
            <a:off x="4974362" y="2020847"/>
            <a:ext cx="2893060" cy="3281257"/>
            <a:chOff x="3537267" y="1305084"/>
            <a:chExt cx="2057400" cy="2333466"/>
          </a:xfrm>
        </p:grpSpPr>
        <p:sp>
          <p:nvSpPr>
            <p:cNvPr id="31" name="Round Same Side Corner Rectangle 30"/>
            <p:cNvSpPr/>
            <p:nvPr/>
          </p:nvSpPr>
          <p:spPr>
            <a:xfrm>
              <a:off x="3537267" y="1504950"/>
              <a:ext cx="2057400" cy="609600"/>
            </a:xfrm>
            <a:prstGeom prst="round2SameRect">
              <a:avLst/>
            </a:prstGeom>
            <a:gradFill>
              <a:gsLst>
                <a:gs pos="2000">
                  <a:schemeClr val="accent2"/>
                </a:gs>
                <a:gs pos="100000">
                  <a:schemeClr val="accent2">
                    <a:lumMod val="7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2" name="Round Same Side Corner Rectangle 31"/>
            <p:cNvSpPr/>
            <p:nvPr/>
          </p:nvSpPr>
          <p:spPr>
            <a:xfrm rot="10800000">
              <a:off x="3537267" y="2114550"/>
              <a:ext cx="2057400" cy="1524000"/>
            </a:xfrm>
            <a:prstGeom prst="round2SameRect">
              <a:avLst>
                <a:gd name="adj1" fmla="val 4584"/>
                <a:gd name="adj2" fmla="val 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3" name="Folded Corner 32"/>
            <p:cNvSpPr/>
            <p:nvPr/>
          </p:nvSpPr>
          <p:spPr>
            <a:xfrm>
              <a:off x="3594417" y="2114550"/>
              <a:ext cx="1958339" cy="1447800"/>
            </a:xfrm>
            <a:prstGeom prst="foldedCorner">
              <a:avLst>
                <a:gd name="adj" fmla="val 35049"/>
              </a:avLst>
            </a:prstGeom>
            <a:solidFill>
              <a:schemeClr val="bg1">
                <a:lumMod val="95000"/>
              </a:schemeClr>
            </a:solidFill>
            <a:ln>
              <a:noFill/>
            </a:ln>
            <a:effectLst>
              <a:outerShdw blurRad="50800" dist="38100" dir="2700000" sx="98000" sy="98000" algn="tl" rotWithShape="0">
                <a:schemeClr val="tx1">
                  <a:lumMod val="75000"/>
                  <a:lumOff val="25000"/>
                  <a:alpha val="8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nvGrpSpPr>
            <p:cNvPr id="26" name="Group 33"/>
            <p:cNvGrpSpPr/>
            <p:nvPr/>
          </p:nvGrpSpPr>
          <p:grpSpPr>
            <a:xfrm>
              <a:off x="3881758" y="1305084"/>
              <a:ext cx="1376359" cy="428622"/>
              <a:chOff x="3919541" y="1378744"/>
              <a:chExt cx="1376359" cy="428622"/>
            </a:xfrm>
          </p:grpSpPr>
          <p:grpSp>
            <p:nvGrpSpPr>
              <p:cNvPr id="29" name="Group 37"/>
              <p:cNvGrpSpPr/>
              <p:nvPr/>
            </p:nvGrpSpPr>
            <p:grpSpPr>
              <a:xfrm>
                <a:off x="3919541" y="1378744"/>
                <a:ext cx="152400" cy="428622"/>
                <a:chOff x="3919541" y="1390650"/>
                <a:chExt cx="152400" cy="428622"/>
              </a:xfrm>
            </p:grpSpPr>
            <p:sp>
              <p:nvSpPr>
                <p:cNvPr id="56" name="Oval 55"/>
                <p:cNvSpPr/>
                <p:nvPr/>
              </p:nvSpPr>
              <p:spPr>
                <a:xfrm>
                  <a:off x="3919541" y="1666872"/>
                  <a:ext cx="152400" cy="152400"/>
                </a:xfrm>
                <a:prstGeom prst="ellips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57" name="Rounded Rectangle 56"/>
                <p:cNvSpPr/>
                <p:nvPr/>
              </p:nvSpPr>
              <p:spPr>
                <a:xfrm>
                  <a:off x="3957641" y="1390650"/>
                  <a:ext cx="76200" cy="381000"/>
                </a:xfrm>
                <a:prstGeom prst="roundRect">
                  <a:avLst>
                    <a:gd name="adj" fmla="val 38542"/>
                  </a:avLst>
                </a:prstGeom>
                <a:gradFill>
                  <a:gsLst>
                    <a:gs pos="2000">
                      <a:schemeClr val="tx1">
                        <a:lumMod val="50000"/>
                        <a:lumOff val="50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0" name="Group 38"/>
              <p:cNvGrpSpPr/>
              <p:nvPr/>
            </p:nvGrpSpPr>
            <p:grpSpPr>
              <a:xfrm>
                <a:off x="4164333" y="1378744"/>
                <a:ext cx="152400" cy="428622"/>
                <a:chOff x="3919541" y="1390650"/>
                <a:chExt cx="152400" cy="428622"/>
              </a:xfrm>
            </p:grpSpPr>
            <p:sp>
              <p:nvSpPr>
                <p:cNvPr id="54" name="Oval 53"/>
                <p:cNvSpPr/>
                <p:nvPr/>
              </p:nvSpPr>
              <p:spPr>
                <a:xfrm>
                  <a:off x="3919541" y="1666872"/>
                  <a:ext cx="152400" cy="152400"/>
                </a:xfrm>
                <a:prstGeom prst="ellips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55" name="Rounded Rectangle 54"/>
                <p:cNvSpPr/>
                <p:nvPr/>
              </p:nvSpPr>
              <p:spPr>
                <a:xfrm>
                  <a:off x="3957641" y="1390650"/>
                  <a:ext cx="76200" cy="381000"/>
                </a:xfrm>
                <a:prstGeom prst="roundRect">
                  <a:avLst>
                    <a:gd name="adj" fmla="val 38542"/>
                  </a:avLst>
                </a:prstGeom>
                <a:gradFill>
                  <a:gsLst>
                    <a:gs pos="2000">
                      <a:schemeClr val="tx1">
                        <a:lumMod val="50000"/>
                        <a:lumOff val="50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4" name="Group 39"/>
              <p:cNvGrpSpPr/>
              <p:nvPr/>
            </p:nvGrpSpPr>
            <p:grpSpPr>
              <a:xfrm>
                <a:off x="4409125" y="1378744"/>
                <a:ext cx="152400" cy="428622"/>
                <a:chOff x="3919541" y="1390650"/>
                <a:chExt cx="152400" cy="428622"/>
              </a:xfrm>
            </p:grpSpPr>
            <p:sp>
              <p:nvSpPr>
                <p:cNvPr id="52" name="Oval 51"/>
                <p:cNvSpPr/>
                <p:nvPr/>
              </p:nvSpPr>
              <p:spPr>
                <a:xfrm>
                  <a:off x="3919541" y="1666872"/>
                  <a:ext cx="152400" cy="152400"/>
                </a:xfrm>
                <a:prstGeom prst="ellips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53" name="Rounded Rectangle 52"/>
                <p:cNvSpPr/>
                <p:nvPr/>
              </p:nvSpPr>
              <p:spPr>
                <a:xfrm>
                  <a:off x="3957641" y="1390650"/>
                  <a:ext cx="76200" cy="381000"/>
                </a:xfrm>
                <a:prstGeom prst="roundRect">
                  <a:avLst>
                    <a:gd name="adj" fmla="val 38542"/>
                  </a:avLst>
                </a:prstGeom>
                <a:gradFill>
                  <a:gsLst>
                    <a:gs pos="2000">
                      <a:schemeClr val="tx1">
                        <a:lumMod val="50000"/>
                        <a:lumOff val="50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8" name="Group 40"/>
              <p:cNvGrpSpPr/>
              <p:nvPr/>
            </p:nvGrpSpPr>
            <p:grpSpPr>
              <a:xfrm>
                <a:off x="4653917" y="1378744"/>
                <a:ext cx="152400" cy="428622"/>
                <a:chOff x="3919541" y="1390650"/>
                <a:chExt cx="152400" cy="428622"/>
              </a:xfrm>
            </p:grpSpPr>
            <p:sp>
              <p:nvSpPr>
                <p:cNvPr id="50" name="Oval 49"/>
                <p:cNvSpPr/>
                <p:nvPr/>
              </p:nvSpPr>
              <p:spPr>
                <a:xfrm>
                  <a:off x="3919541" y="1666872"/>
                  <a:ext cx="152400" cy="152400"/>
                </a:xfrm>
                <a:prstGeom prst="ellips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51" name="Rounded Rectangle 50"/>
                <p:cNvSpPr/>
                <p:nvPr/>
              </p:nvSpPr>
              <p:spPr>
                <a:xfrm>
                  <a:off x="3957641" y="1390650"/>
                  <a:ext cx="76200" cy="381000"/>
                </a:xfrm>
                <a:prstGeom prst="roundRect">
                  <a:avLst>
                    <a:gd name="adj" fmla="val 38542"/>
                  </a:avLst>
                </a:prstGeom>
                <a:gradFill>
                  <a:gsLst>
                    <a:gs pos="2000">
                      <a:schemeClr val="tx1">
                        <a:lumMod val="50000"/>
                        <a:lumOff val="50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9" name="Group 41"/>
              <p:cNvGrpSpPr/>
              <p:nvPr/>
            </p:nvGrpSpPr>
            <p:grpSpPr>
              <a:xfrm>
                <a:off x="4898709" y="1378744"/>
                <a:ext cx="152400" cy="428622"/>
                <a:chOff x="3919541" y="1390650"/>
                <a:chExt cx="152400" cy="428622"/>
              </a:xfrm>
            </p:grpSpPr>
            <p:sp>
              <p:nvSpPr>
                <p:cNvPr id="48" name="Oval 47"/>
                <p:cNvSpPr/>
                <p:nvPr/>
              </p:nvSpPr>
              <p:spPr>
                <a:xfrm>
                  <a:off x="3919541" y="1666872"/>
                  <a:ext cx="152400" cy="152400"/>
                </a:xfrm>
                <a:prstGeom prst="ellips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9" name="Rounded Rectangle 48"/>
                <p:cNvSpPr/>
                <p:nvPr/>
              </p:nvSpPr>
              <p:spPr>
                <a:xfrm>
                  <a:off x="3957641" y="1390650"/>
                  <a:ext cx="76200" cy="381000"/>
                </a:xfrm>
                <a:prstGeom prst="roundRect">
                  <a:avLst>
                    <a:gd name="adj" fmla="val 38542"/>
                  </a:avLst>
                </a:prstGeom>
                <a:gradFill>
                  <a:gsLst>
                    <a:gs pos="2000">
                      <a:schemeClr val="tx1">
                        <a:lumMod val="50000"/>
                        <a:lumOff val="50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0" name="Group 43"/>
              <p:cNvGrpSpPr/>
              <p:nvPr/>
            </p:nvGrpSpPr>
            <p:grpSpPr>
              <a:xfrm>
                <a:off x="5143500" y="1378744"/>
                <a:ext cx="152400" cy="428622"/>
                <a:chOff x="3919541" y="1390650"/>
                <a:chExt cx="152400" cy="428622"/>
              </a:xfrm>
            </p:grpSpPr>
            <p:sp>
              <p:nvSpPr>
                <p:cNvPr id="46" name="Oval 45"/>
                <p:cNvSpPr/>
                <p:nvPr/>
              </p:nvSpPr>
              <p:spPr>
                <a:xfrm>
                  <a:off x="3919541" y="1666872"/>
                  <a:ext cx="152400" cy="152400"/>
                </a:xfrm>
                <a:prstGeom prst="ellips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7" name="Rounded Rectangle 46"/>
                <p:cNvSpPr/>
                <p:nvPr/>
              </p:nvSpPr>
              <p:spPr>
                <a:xfrm>
                  <a:off x="3957641" y="1390650"/>
                  <a:ext cx="76200" cy="381000"/>
                </a:xfrm>
                <a:prstGeom prst="roundRect">
                  <a:avLst>
                    <a:gd name="adj" fmla="val 38542"/>
                  </a:avLst>
                </a:prstGeom>
                <a:gradFill>
                  <a:gsLst>
                    <a:gs pos="2000">
                      <a:schemeClr val="tx1">
                        <a:lumMod val="50000"/>
                        <a:lumOff val="50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grpSp>
      </p:grpSp>
      <p:sp>
        <p:nvSpPr>
          <p:cNvPr id="35" name="Text Placeholder 3"/>
          <p:cNvSpPr txBox="1">
            <a:spLocks/>
          </p:cNvSpPr>
          <p:nvPr/>
        </p:nvSpPr>
        <p:spPr>
          <a:xfrm>
            <a:off x="5755647" y="2705288"/>
            <a:ext cx="1330492" cy="34624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85829" fontAlgn="auto">
              <a:spcBef>
                <a:spcPct val="20000"/>
              </a:spcBef>
              <a:spcAft>
                <a:spcPts val="0"/>
              </a:spcAft>
              <a:defRPr/>
            </a:pPr>
            <a:r>
              <a:rPr lang="en-US" sz="2250" dirty="0">
                <a:solidFill>
                  <a:schemeClr val="bg1"/>
                </a:solidFill>
                <a:latin typeface="Arial" panose="020B0604020202020204" pitchFamily="34" charset="0"/>
                <a:ea typeface="微软雅黑" panose="020B0503020204020204" pitchFamily="34" charset="-122"/>
                <a:cs typeface="A Thuluth" pitchFamily="2" charset="-78"/>
                <a:sym typeface="Arial" panose="020B0604020202020204" pitchFamily="34" charset="0"/>
              </a:rPr>
              <a:t>December</a:t>
            </a:r>
          </a:p>
        </p:txBody>
      </p:sp>
      <p:sp>
        <p:nvSpPr>
          <p:cNvPr id="36" name="Text Placeholder 3"/>
          <p:cNvSpPr txBox="1">
            <a:spLocks/>
          </p:cNvSpPr>
          <p:nvPr/>
        </p:nvSpPr>
        <p:spPr>
          <a:xfrm>
            <a:off x="5539208" y="3293547"/>
            <a:ext cx="1606210" cy="173124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85829" fontAlgn="auto">
              <a:spcBef>
                <a:spcPct val="20000"/>
              </a:spcBef>
              <a:spcAft>
                <a:spcPts val="0"/>
              </a:spcAft>
              <a:defRPr/>
            </a:pPr>
            <a:r>
              <a:rPr lang="en-US" sz="11250" b="1" dirty="0">
                <a:solidFill>
                  <a:schemeClr val="accent2"/>
                </a:solidFill>
                <a:latin typeface="Arial" panose="020B0604020202020204" pitchFamily="34" charset="0"/>
                <a:ea typeface="微软雅黑" panose="020B0503020204020204" pitchFamily="34" charset="-122"/>
                <a:cs typeface="A Thuluth" pitchFamily="2" charset="-78"/>
                <a:sym typeface="Arial" panose="020B0604020202020204" pitchFamily="34" charset="0"/>
              </a:rPr>
              <a:t>12</a:t>
            </a:r>
          </a:p>
        </p:txBody>
      </p:sp>
      <p:grpSp>
        <p:nvGrpSpPr>
          <p:cNvPr id="41" name="Group 89"/>
          <p:cNvGrpSpPr/>
          <p:nvPr/>
        </p:nvGrpSpPr>
        <p:grpSpPr>
          <a:xfrm>
            <a:off x="8438444" y="2020847"/>
            <a:ext cx="2893060" cy="3281257"/>
            <a:chOff x="6000750" y="1305084"/>
            <a:chExt cx="2057400" cy="2333466"/>
          </a:xfrm>
        </p:grpSpPr>
        <p:sp>
          <p:nvSpPr>
            <p:cNvPr id="59" name="Round Same Side Corner Rectangle 58"/>
            <p:cNvSpPr/>
            <p:nvPr/>
          </p:nvSpPr>
          <p:spPr>
            <a:xfrm>
              <a:off x="6000750" y="1504950"/>
              <a:ext cx="2057400" cy="609600"/>
            </a:xfrm>
            <a:prstGeom prst="round2SameRect">
              <a:avLst/>
            </a:prstGeom>
            <a:gradFill>
              <a:gsLst>
                <a:gs pos="2000">
                  <a:schemeClr val="accent3"/>
                </a:gs>
                <a:gs pos="100000">
                  <a:schemeClr val="accent3">
                    <a:lumMod val="7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60" name="Round Same Side Corner Rectangle 59"/>
            <p:cNvSpPr/>
            <p:nvPr/>
          </p:nvSpPr>
          <p:spPr>
            <a:xfrm rot="10800000">
              <a:off x="6000750" y="2114550"/>
              <a:ext cx="2057400" cy="1524000"/>
            </a:xfrm>
            <a:prstGeom prst="round2SameRect">
              <a:avLst>
                <a:gd name="adj1" fmla="val 4584"/>
                <a:gd name="adj2" fmla="val 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61" name="Folded Corner 60"/>
            <p:cNvSpPr/>
            <p:nvPr/>
          </p:nvSpPr>
          <p:spPr>
            <a:xfrm>
              <a:off x="6057900" y="2114550"/>
              <a:ext cx="1958339" cy="1447800"/>
            </a:xfrm>
            <a:prstGeom prst="foldedCorner">
              <a:avLst>
                <a:gd name="adj" fmla="val 35049"/>
              </a:avLst>
            </a:prstGeom>
            <a:solidFill>
              <a:schemeClr val="bg1">
                <a:lumMod val="95000"/>
              </a:schemeClr>
            </a:solidFill>
            <a:ln>
              <a:noFill/>
            </a:ln>
            <a:effectLst>
              <a:outerShdw blurRad="50800" dist="38100" dir="2700000" sx="98000" sy="98000" algn="tl" rotWithShape="0">
                <a:schemeClr val="tx1">
                  <a:lumMod val="75000"/>
                  <a:lumOff val="25000"/>
                  <a:alpha val="8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nvGrpSpPr>
            <p:cNvPr id="42" name="Group 61"/>
            <p:cNvGrpSpPr/>
            <p:nvPr/>
          </p:nvGrpSpPr>
          <p:grpSpPr>
            <a:xfrm>
              <a:off x="6345241" y="1305084"/>
              <a:ext cx="1376359" cy="428622"/>
              <a:chOff x="3919541" y="1378744"/>
              <a:chExt cx="1376359" cy="428622"/>
            </a:xfrm>
          </p:grpSpPr>
          <p:grpSp>
            <p:nvGrpSpPr>
              <p:cNvPr id="43" name="Group 64"/>
              <p:cNvGrpSpPr/>
              <p:nvPr/>
            </p:nvGrpSpPr>
            <p:grpSpPr>
              <a:xfrm>
                <a:off x="3919541" y="1378744"/>
                <a:ext cx="152400" cy="428622"/>
                <a:chOff x="3919541" y="1390650"/>
                <a:chExt cx="152400" cy="428622"/>
              </a:xfrm>
            </p:grpSpPr>
            <p:sp>
              <p:nvSpPr>
                <p:cNvPr id="81" name="Oval 80"/>
                <p:cNvSpPr/>
                <p:nvPr/>
              </p:nvSpPr>
              <p:spPr>
                <a:xfrm>
                  <a:off x="3919541" y="1666872"/>
                  <a:ext cx="152400" cy="152400"/>
                </a:xfrm>
                <a:prstGeom prst="ellipse">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82" name="Rounded Rectangle 81"/>
                <p:cNvSpPr/>
                <p:nvPr/>
              </p:nvSpPr>
              <p:spPr>
                <a:xfrm>
                  <a:off x="3957641" y="1390650"/>
                  <a:ext cx="76200" cy="381000"/>
                </a:xfrm>
                <a:prstGeom prst="roundRect">
                  <a:avLst>
                    <a:gd name="adj" fmla="val 38542"/>
                  </a:avLst>
                </a:prstGeom>
                <a:gradFill>
                  <a:gsLst>
                    <a:gs pos="2000">
                      <a:schemeClr val="tx1">
                        <a:lumMod val="50000"/>
                        <a:lumOff val="50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4" name="Group 65"/>
              <p:cNvGrpSpPr/>
              <p:nvPr/>
            </p:nvGrpSpPr>
            <p:grpSpPr>
              <a:xfrm>
                <a:off x="4164333" y="1378744"/>
                <a:ext cx="152400" cy="428622"/>
                <a:chOff x="3919541" y="1390650"/>
                <a:chExt cx="152400" cy="428622"/>
              </a:xfrm>
            </p:grpSpPr>
            <p:sp>
              <p:nvSpPr>
                <p:cNvPr id="79" name="Oval 78"/>
                <p:cNvSpPr/>
                <p:nvPr/>
              </p:nvSpPr>
              <p:spPr>
                <a:xfrm>
                  <a:off x="3919541" y="1666872"/>
                  <a:ext cx="152400" cy="152400"/>
                </a:xfrm>
                <a:prstGeom prst="ellipse">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80" name="Rounded Rectangle 79"/>
                <p:cNvSpPr/>
                <p:nvPr/>
              </p:nvSpPr>
              <p:spPr>
                <a:xfrm>
                  <a:off x="3957641" y="1390650"/>
                  <a:ext cx="76200" cy="381000"/>
                </a:xfrm>
                <a:prstGeom prst="roundRect">
                  <a:avLst>
                    <a:gd name="adj" fmla="val 38542"/>
                  </a:avLst>
                </a:prstGeom>
                <a:gradFill>
                  <a:gsLst>
                    <a:gs pos="2000">
                      <a:schemeClr val="tx1">
                        <a:lumMod val="50000"/>
                        <a:lumOff val="50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8" name="Group 66"/>
              <p:cNvGrpSpPr/>
              <p:nvPr/>
            </p:nvGrpSpPr>
            <p:grpSpPr>
              <a:xfrm>
                <a:off x="4409125" y="1378744"/>
                <a:ext cx="152400" cy="428622"/>
                <a:chOff x="3919541" y="1390650"/>
                <a:chExt cx="152400" cy="428622"/>
              </a:xfrm>
            </p:grpSpPr>
            <p:sp>
              <p:nvSpPr>
                <p:cNvPr id="77" name="Oval 76"/>
                <p:cNvSpPr/>
                <p:nvPr/>
              </p:nvSpPr>
              <p:spPr>
                <a:xfrm>
                  <a:off x="3919541" y="1666872"/>
                  <a:ext cx="152400" cy="152400"/>
                </a:xfrm>
                <a:prstGeom prst="ellipse">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78" name="Rounded Rectangle 77"/>
                <p:cNvSpPr/>
                <p:nvPr/>
              </p:nvSpPr>
              <p:spPr>
                <a:xfrm>
                  <a:off x="3957641" y="1390650"/>
                  <a:ext cx="76200" cy="381000"/>
                </a:xfrm>
                <a:prstGeom prst="roundRect">
                  <a:avLst>
                    <a:gd name="adj" fmla="val 38542"/>
                  </a:avLst>
                </a:prstGeom>
                <a:gradFill>
                  <a:gsLst>
                    <a:gs pos="2000">
                      <a:schemeClr val="tx1">
                        <a:lumMod val="50000"/>
                        <a:lumOff val="50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2" name="Group 67"/>
              <p:cNvGrpSpPr/>
              <p:nvPr/>
            </p:nvGrpSpPr>
            <p:grpSpPr>
              <a:xfrm>
                <a:off x="4653917" y="1378744"/>
                <a:ext cx="152400" cy="428622"/>
                <a:chOff x="3919541" y="1390650"/>
                <a:chExt cx="152400" cy="428622"/>
              </a:xfrm>
            </p:grpSpPr>
            <p:sp>
              <p:nvSpPr>
                <p:cNvPr id="75" name="Oval 74"/>
                <p:cNvSpPr/>
                <p:nvPr/>
              </p:nvSpPr>
              <p:spPr>
                <a:xfrm>
                  <a:off x="3919541" y="1666872"/>
                  <a:ext cx="152400" cy="152400"/>
                </a:xfrm>
                <a:prstGeom prst="ellipse">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76" name="Rounded Rectangle 75"/>
                <p:cNvSpPr/>
                <p:nvPr/>
              </p:nvSpPr>
              <p:spPr>
                <a:xfrm>
                  <a:off x="3957641" y="1390650"/>
                  <a:ext cx="76200" cy="381000"/>
                </a:xfrm>
                <a:prstGeom prst="roundRect">
                  <a:avLst>
                    <a:gd name="adj" fmla="val 38542"/>
                  </a:avLst>
                </a:prstGeom>
                <a:gradFill>
                  <a:gsLst>
                    <a:gs pos="2000">
                      <a:schemeClr val="tx1">
                        <a:lumMod val="50000"/>
                        <a:lumOff val="50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5" name="Group 68"/>
              <p:cNvGrpSpPr/>
              <p:nvPr/>
            </p:nvGrpSpPr>
            <p:grpSpPr>
              <a:xfrm>
                <a:off x="4898709" y="1378744"/>
                <a:ext cx="152400" cy="428622"/>
                <a:chOff x="3919541" y="1390650"/>
                <a:chExt cx="152400" cy="428622"/>
              </a:xfrm>
            </p:grpSpPr>
            <p:sp>
              <p:nvSpPr>
                <p:cNvPr id="73" name="Oval 72"/>
                <p:cNvSpPr/>
                <p:nvPr/>
              </p:nvSpPr>
              <p:spPr>
                <a:xfrm>
                  <a:off x="3919541" y="1666872"/>
                  <a:ext cx="152400" cy="152400"/>
                </a:xfrm>
                <a:prstGeom prst="ellipse">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74" name="Rounded Rectangle 73"/>
                <p:cNvSpPr/>
                <p:nvPr/>
              </p:nvSpPr>
              <p:spPr>
                <a:xfrm>
                  <a:off x="3957641" y="1390650"/>
                  <a:ext cx="76200" cy="381000"/>
                </a:xfrm>
                <a:prstGeom prst="roundRect">
                  <a:avLst>
                    <a:gd name="adj" fmla="val 38542"/>
                  </a:avLst>
                </a:prstGeom>
                <a:gradFill>
                  <a:gsLst>
                    <a:gs pos="2000">
                      <a:schemeClr val="tx1">
                        <a:lumMod val="50000"/>
                        <a:lumOff val="50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6" name="Group 69"/>
              <p:cNvGrpSpPr/>
              <p:nvPr/>
            </p:nvGrpSpPr>
            <p:grpSpPr>
              <a:xfrm>
                <a:off x="5143500" y="1378744"/>
                <a:ext cx="152400" cy="428622"/>
                <a:chOff x="3919541" y="1390650"/>
                <a:chExt cx="152400" cy="428622"/>
              </a:xfrm>
            </p:grpSpPr>
            <p:sp>
              <p:nvSpPr>
                <p:cNvPr id="71" name="Oval 70"/>
                <p:cNvSpPr/>
                <p:nvPr/>
              </p:nvSpPr>
              <p:spPr>
                <a:xfrm>
                  <a:off x="3919541" y="1666872"/>
                  <a:ext cx="152400" cy="152400"/>
                </a:xfrm>
                <a:prstGeom prst="ellipse">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72" name="Rounded Rectangle 71"/>
                <p:cNvSpPr/>
                <p:nvPr/>
              </p:nvSpPr>
              <p:spPr>
                <a:xfrm>
                  <a:off x="3957641" y="1390650"/>
                  <a:ext cx="76200" cy="381000"/>
                </a:xfrm>
                <a:prstGeom prst="roundRect">
                  <a:avLst>
                    <a:gd name="adj" fmla="val 38542"/>
                  </a:avLst>
                </a:prstGeom>
                <a:gradFill>
                  <a:gsLst>
                    <a:gs pos="2000">
                      <a:schemeClr val="tx1">
                        <a:lumMod val="50000"/>
                        <a:lumOff val="50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grpSp>
      </p:grpSp>
      <p:sp>
        <p:nvSpPr>
          <p:cNvPr id="63" name="Text Placeholder 3"/>
          <p:cNvSpPr txBox="1">
            <a:spLocks/>
          </p:cNvSpPr>
          <p:nvPr/>
        </p:nvSpPr>
        <p:spPr>
          <a:xfrm>
            <a:off x="9307895" y="2705288"/>
            <a:ext cx="1154162" cy="34624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85829" fontAlgn="auto">
              <a:spcBef>
                <a:spcPct val="20000"/>
              </a:spcBef>
              <a:spcAft>
                <a:spcPts val="0"/>
              </a:spcAft>
              <a:defRPr/>
            </a:pPr>
            <a:r>
              <a:rPr lang="en-US" sz="2250" dirty="0">
                <a:solidFill>
                  <a:schemeClr val="bg1"/>
                </a:solidFill>
                <a:latin typeface="Arial" panose="020B0604020202020204" pitchFamily="34" charset="0"/>
                <a:ea typeface="微软雅黑" panose="020B0503020204020204" pitchFamily="34" charset="-122"/>
                <a:cs typeface="A Thuluth" pitchFamily="2" charset="-78"/>
                <a:sym typeface="Arial" panose="020B0604020202020204" pitchFamily="34" charset="0"/>
              </a:rPr>
              <a:t>February</a:t>
            </a:r>
          </a:p>
        </p:txBody>
      </p:sp>
      <p:sp>
        <p:nvSpPr>
          <p:cNvPr id="64" name="Text Placeholder 3"/>
          <p:cNvSpPr txBox="1">
            <a:spLocks/>
          </p:cNvSpPr>
          <p:nvPr/>
        </p:nvSpPr>
        <p:spPr>
          <a:xfrm>
            <a:off x="9003291" y="3293547"/>
            <a:ext cx="1606210" cy="173124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85829" fontAlgn="auto">
              <a:spcBef>
                <a:spcPct val="20000"/>
              </a:spcBef>
              <a:spcAft>
                <a:spcPts val="0"/>
              </a:spcAft>
              <a:defRPr/>
            </a:pPr>
            <a:r>
              <a:rPr lang="en-US" sz="11250" b="1" dirty="0">
                <a:solidFill>
                  <a:schemeClr val="accent3"/>
                </a:solidFill>
                <a:latin typeface="Arial" panose="020B0604020202020204" pitchFamily="34" charset="0"/>
                <a:ea typeface="微软雅黑" panose="020B0503020204020204" pitchFamily="34" charset="-122"/>
                <a:cs typeface="A Thuluth" pitchFamily="2" charset="-78"/>
                <a:sym typeface="Arial" panose="020B0604020202020204" pitchFamily="34" charset="0"/>
              </a:rPr>
              <a:t>14</a:t>
            </a:r>
          </a:p>
        </p:txBody>
      </p:sp>
      <p:sp>
        <p:nvSpPr>
          <p:cNvPr id="85" name="Text Placeholder 3"/>
          <p:cNvSpPr txBox="1">
            <a:spLocks/>
          </p:cNvSpPr>
          <p:nvPr/>
        </p:nvSpPr>
        <p:spPr>
          <a:xfrm>
            <a:off x="1587386" y="5422334"/>
            <a:ext cx="2738839" cy="892552"/>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85829">
              <a:spcBef>
                <a:spcPct val="20000"/>
              </a:spcBef>
              <a:defRPr/>
            </a:pPr>
            <a:r>
              <a:rPr lang="en-US" b="1" dirty="0">
                <a:solidFill>
                  <a:schemeClr val="accent1"/>
                </a:solidFill>
                <a:latin typeface="Arial" panose="020B0604020202020204" pitchFamily="34" charset="0"/>
                <a:ea typeface="微软雅黑" panose="020B0503020204020204" pitchFamily="34" charset="-122"/>
                <a:sym typeface="Arial" panose="020B0604020202020204" pitchFamily="34" charset="0"/>
              </a:rPr>
              <a:t>Title Goes Here</a:t>
            </a:r>
            <a:r>
              <a:rPr lang="en-US" sz="14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
            </a:r>
            <a:br>
              <a:rPr lang="en-US" sz="14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br>
            <a:r>
              <a:rPr lang="en-US" sz="14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There are many variations of passages of lorem ipsum available but the majority have even slightly</a:t>
            </a:r>
          </a:p>
        </p:txBody>
      </p:sp>
      <p:sp>
        <p:nvSpPr>
          <p:cNvPr id="86" name="Text Placeholder 3"/>
          <p:cNvSpPr txBox="1">
            <a:spLocks/>
          </p:cNvSpPr>
          <p:nvPr/>
        </p:nvSpPr>
        <p:spPr>
          <a:xfrm>
            <a:off x="5069648" y="5422334"/>
            <a:ext cx="2738839" cy="892552"/>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85829">
              <a:spcBef>
                <a:spcPct val="20000"/>
              </a:spcBef>
              <a:defRPr/>
            </a:pPr>
            <a:r>
              <a:rPr lang="en-US" b="1" dirty="0">
                <a:solidFill>
                  <a:schemeClr val="accent2"/>
                </a:solidFill>
                <a:latin typeface="Arial" panose="020B0604020202020204" pitchFamily="34" charset="0"/>
                <a:ea typeface="微软雅黑" panose="020B0503020204020204" pitchFamily="34" charset="-122"/>
                <a:sym typeface="Arial" panose="020B0604020202020204" pitchFamily="34" charset="0"/>
              </a:rPr>
              <a:t>Title Goes Here</a:t>
            </a:r>
            <a:r>
              <a:rPr lang="en-US" sz="14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
            </a:r>
            <a:br>
              <a:rPr lang="en-US" sz="14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br>
            <a:r>
              <a:rPr lang="en-US" sz="14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There are many variations of passages of lorem ipsum available but the majority have even slightly</a:t>
            </a:r>
          </a:p>
        </p:txBody>
      </p:sp>
      <p:sp>
        <p:nvSpPr>
          <p:cNvPr id="87" name="Text Placeholder 3"/>
          <p:cNvSpPr txBox="1">
            <a:spLocks/>
          </p:cNvSpPr>
          <p:nvPr/>
        </p:nvSpPr>
        <p:spPr>
          <a:xfrm>
            <a:off x="8586098" y="5422334"/>
            <a:ext cx="2738839" cy="892552"/>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85829">
              <a:spcBef>
                <a:spcPct val="20000"/>
              </a:spcBef>
              <a:defRPr/>
            </a:pPr>
            <a:r>
              <a:rPr lang="en-US" b="1" dirty="0">
                <a:solidFill>
                  <a:schemeClr val="accent3"/>
                </a:solidFill>
                <a:latin typeface="Arial" panose="020B0604020202020204" pitchFamily="34" charset="0"/>
                <a:ea typeface="微软雅黑" panose="020B0503020204020204" pitchFamily="34" charset="-122"/>
                <a:sym typeface="Arial" panose="020B0604020202020204" pitchFamily="34" charset="0"/>
              </a:rPr>
              <a:t>Title Goes Here</a:t>
            </a:r>
            <a:r>
              <a:rPr lang="en-US" sz="14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
            </a:r>
            <a:br>
              <a:rPr lang="en-US" sz="14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br>
            <a:r>
              <a:rPr lang="en-US" sz="14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There are many variations of passages of lorem ipsum available but the majority have even slightly</a:t>
            </a:r>
          </a:p>
        </p:txBody>
      </p:sp>
      <p:sp>
        <p:nvSpPr>
          <p:cNvPr id="83" name="矩形 82"/>
          <p:cNvSpPr/>
          <p:nvPr/>
        </p:nvSpPr>
        <p:spPr>
          <a:xfrm>
            <a:off x="707" y="361814"/>
            <a:ext cx="225004" cy="58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6429" tIns="48215" rIns="96429" bIns="48215" rtlCol="0" anchor="ctr"/>
          <a:lstStyle/>
          <a:p>
            <a:pPr algn="ctr" defTabSz="964149"/>
            <a:endParaRPr lang="zh-CN" altLang="en-US" sz="1969">
              <a:solidFill>
                <a:srgbClr val="E7E6E6">
                  <a:lumMod val="50000"/>
                </a:srgbClr>
              </a:solidFill>
              <a:ea typeface="微软雅黑" panose="020B0503020204020204" pitchFamily="34" charset="-122"/>
              <a:cs typeface="+mn-ea"/>
              <a:sym typeface="+mn-lt"/>
            </a:endParaRPr>
          </a:p>
        </p:txBody>
      </p:sp>
      <p:sp>
        <p:nvSpPr>
          <p:cNvPr id="84" name="矩形 83"/>
          <p:cNvSpPr/>
          <p:nvPr/>
        </p:nvSpPr>
        <p:spPr>
          <a:xfrm>
            <a:off x="11837494" y="362393"/>
            <a:ext cx="1020547" cy="58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4149"/>
            <a:endParaRPr lang="zh-CN" altLang="en-US" sz="1969">
              <a:solidFill>
                <a:prstClr val="white"/>
              </a:solidFill>
              <a:ea typeface="微软雅黑" panose="020B0503020204020204" pitchFamily="34" charset="-122"/>
              <a:cs typeface="+mn-ea"/>
              <a:sym typeface="+mn-lt"/>
            </a:endParaRPr>
          </a:p>
        </p:txBody>
      </p:sp>
      <p:sp>
        <p:nvSpPr>
          <p:cNvPr id="88" name="文本框 87"/>
          <p:cNvSpPr txBox="1"/>
          <p:nvPr/>
        </p:nvSpPr>
        <p:spPr>
          <a:xfrm>
            <a:off x="373305" y="266734"/>
            <a:ext cx="3785468" cy="528259"/>
          </a:xfrm>
          <a:prstGeom prst="rect">
            <a:avLst/>
          </a:prstGeom>
          <a:noFill/>
        </p:spPr>
        <p:txBody>
          <a:bodyPr wrap="none" lIns="96429" tIns="48215" rIns="96429" bIns="48215" rtlCol="0">
            <a:spAutoFit/>
          </a:bodyPr>
          <a:lstStyle/>
          <a:p>
            <a:pPr defTabSz="964149"/>
            <a:r>
              <a:rPr lang="zh-CN" altLang="en-US" sz="2800" b="1" dirty="0">
                <a:solidFill>
                  <a:schemeClr val="tx1">
                    <a:lumMod val="65000"/>
                    <a:lumOff val="35000"/>
                  </a:schemeClr>
                </a:solidFill>
                <a:ea typeface="微软雅黑" panose="020B0503020204020204" pitchFamily="34" charset="-122"/>
                <a:cs typeface="+mn-ea"/>
                <a:sym typeface="+mn-lt"/>
              </a:rPr>
              <a:t>点击添加相关标题文字</a:t>
            </a:r>
          </a:p>
        </p:txBody>
      </p:sp>
      <p:sp>
        <p:nvSpPr>
          <p:cNvPr id="89" name="文本框 88"/>
          <p:cNvSpPr txBox="1"/>
          <p:nvPr/>
        </p:nvSpPr>
        <p:spPr>
          <a:xfrm>
            <a:off x="373306" y="712266"/>
            <a:ext cx="2230620" cy="312687"/>
          </a:xfrm>
          <a:prstGeom prst="rect">
            <a:avLst/>
          </a:prstGeom>
          <a:noFill/>
        </p:spPr>
        <p:txBody>
          <a:bodyPr wrap="none" lIns="96429" tIns="48215" rIns="96429" bIns="48215" rtlCol="0">
            <a:spAutoFit/>
          </a:bodyPr>
          <a:lstStyle/>
          <a:p>
            <a:pPr defTabSz="964149"/>
            <a:r>
              <a:rPr lang="en-US" altLang="zh-CN" sz="1399" dirty="0">
                <a:solidFill>
                  <a:schemeClr val="tx1">
                    <a:lumMod val="65000"/>
                    <a:lumOff val="35000"/>
                  </a:schemeClr>
                </a:solidFill>
                <a:ea typeface="微软雅黑" panose="020B0503020204020204" pitchFamily="34" charset="-122"/>
                <a:cs typeface="+mn-ea"/>
                <a:sym typeface="+mn-lt"/>
              </a:rPr>
              <a:t>ADD RELATED TITLE WORDS</a:t>
            </a:r>
            <a:endParaRPr lang="zh-CN" altLang="en-US" sz="1399" dirty="0">
              <a:solidFill>
                <a:schemeClr val="tx1">
                  <a:lumMod val="65000"/>
                  <a:lumOff val="35000"/>
                </a:schemeClr>
              </a:solidFill>
              <a:ea typeface="微软雅黑" panose="020B0503020204020204" pitchFamily="34" charset="-122"/>
              <a:cs typeface="+mn-ea"/>
              <a:sym typeface="+mn-lt"/>
            </a:endParaRPr>
          </a:p>
        </p:txBody>
      </p:sp>
    </p:spTree>
    <p:extLst>
      <p:ext uri="{BB962C8B-B14F-4D97-AF65-F5344CB8AC3E}">
        <p14:creationId xmlns:p14="http://schemas.microsoft.com/office/powerpoint/2010/main" val="2512576450"/>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4" fill="hold" grpId="0" nodeType="after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wipe(down)">
                                      <p:cBhvr>
                                        <p:cTn id="12" dur="500"/>
                                        <p:tgtEl>
                                          <p:spTgt spid="27"/>
                                        </p:tgtEl>
                                      </p:cBhvr>
                                    </p:animEffect>
                                  </p:childTnLst>
                                </p:cTn>
                              </p:par>
                              <p:par>
                                <p:cTn id="13" presetID="53" presetClass="entr" presetSubtype="0" fill="hold" grpId="0" nodeType="withEffect">
                                  <p:stCondLst>
                                    <p:cond delay="0"/>
                                  </p:stCondLst>
                                  <p:childTnLst>
                                    <p:set>
                                      <p:cBhvr>
                                        <p:cTn id="14" dur="1" fill="hold">
                                          <p:stCondLst>
                                            <p:cond delay="0"/>
                                          </p:stCondLst>
                                        </p:cTn>
                                        <p:tgtEl>
                                          <p:spTgt spid="28"/>
                                        </p:tgtEl>
                                        <p:attrNameLst>
                                          <p:attrName>style.visibility</p:attrName>
                                        </p:attrNameLst>
                                      </p:cBhvr>
                                      <p:to>
                                        <p:strVal val="visible"/>
                                      </p:to>
                                    </p:set>
                                    <p:anim calcmode="lin" valueType="num">
                                      <p:cBhvr>
                                        <p:cTn id="15" dur="500" fill="hold"/>
                                        <p:tgtEl>
                                          <p:spTgt spid="28"/>
                                        </p:tgtEl>
                                        <p:attrNameLst>
                                          <p:attrName>ppt_w</p:attrName>
                                        </p:attrNameLst>
                                      </p:cBhvr>
                                      <p:tavLst>
                                        <p:tav tm="0">
                                          <p:val>
                                            <p:fltVal val="0"/>
                                          </p:val>
                                        </p:tav>
                                        <p:tav tm="100000">
                                          <p:val>
                                            <p:strVal val="#ppt_w"/>
                                          </p:val>
                                        </p:tav>
                                      </p:tavLst>
                                    </p:anim>
                                    <p:anim calcmode="lin" valueType="num">
                                      <p:cBhvr>
                                        <p:cTn id="16" dur="500" fill="hold"/>
                                        <p:tgtEl>
                                          <p:spTgt spid="28"/>
                                        </p:tgtEl>
                                        <p:attrNameLst>
                                          <p:attrName>ppt_h</p:attrName>
                                        </p:attrNameLst>
                                      </p:cBhvr>
                                      <p:tavLst>
                                        <p:tav tm="0">
                                          <p:val>
                                            <p:fltVal val="0"/>
                                          </p:val>
                                        </p:tav>
                                        <p:tav tm="100000">
                                          <p:val>
                                            <p:strVal val="#ppt_h"/>
                                          </p:val>
                                        </p:tav>
                                      </p:tavLst>
                                    </p:anim>
                                    <p:animEffect transition="in" filter="fade">
                                      <p:cBhvr>
                                        <p:cTn id="17" dur="500"/>
                                        <p:tgtEl>
                                          <p:spTgt spid="28"/>
                                        </p:tgtEl>
                                      </p:cBhvr>
                                    </p:animEffect>
                                  </p:childTnLst>
                                </p:cTn>
                              </p:par>
                            </p:childTnLst>
                          </p:cTn>
                        </p:par>
                        <p:par>
                          <p:cTn id="18" fill="hold">
                            <p:stCondLst>
                              <p:cond delay="1000"/>
                            </p:stCondLst>
                            <p:childTnLst>
                              <p:par>
                                <p:cTn id="19" presetID="2" presetClass="entr" presetSubtype="4" accel="50000" decel="50000" fill="hold" grpId="0" nodeType="afterEffect">
                                  <p:stCondLst>
                                    <p:cond delay="0"/>
                                  </p:stCondLst>
                                  <p:childTnLst>
                                    <p:set>
                                      <p:cBhvr>
                                        <p:cTn id="20" dur="1" fill="hold">
                                          <p:stCondLst>
                                            <p:cond delay="0"/>
                                          </p:stCondLst>
                                        </p:cTn>
                                        <p:tgtEl>
                                          <p:spTgt spid="85"/>
                                        </p:tgtEl>
                                        <p:attrNameLst>
                                          <p:attrName>style.visibility</p:attrName>
                                        </p:attrNameLst>
                                      </p:cBhvr>
                                      <p:to>
                                        <p:strVal val="visible"/>
                                      </p:to>
                                    </p:set>
                                    <p:anim calcmode="lin" valueType="num">
                                      <p:cBhvr additive="base">
                                        <p:cTn id="21" dur="500" fill="hold"/>
                                        <p:tgtEl>
                                          <p:spTgt spid="85"/>
                                        </p:tgtEl>
                                        <p:attrNameLst>
                                          <p:attrName>ppt_x</p:attrName>
                                        </p:attrNameLst>
                                      </p:cBhvr>
                                      <p:tavLst>
                                        <p:tav tm="0">
                                          <p:val>
                                            <p:strVal val="#ppt_x"/>
                                          </p:val>
                                        </p:tav>
                                        <p:tav tm="100000">
                                          <p:val>
                                            <p:strVal val="#ppt_x"/>
                                          </p:val>
                                        </p:tav>
                                      </p:tavLst>
                                    </p:anim>
                                    <p:anim calcmode="lin" valueType="num">
                                      <p:cBhvr additive="base">
                                        <p:cTn id="22" dur="500" fill="hold"/>
                                        <p:tgtEl>
                                          <p:spTgt spid="85"/>
                                        </p:tgtEl>
                                        <p:attrNameLst>
                                          <p:attrName>ppt_y</p:attrName>
                                        </p:attrNameLst>
                                      </p:cBhvr>
                                      <p:tavLst>
                                        <p:tav tm="0">
                                          <p:val>
                                            <p:strVal val="1+#ppt_h/2"/>
                                          </p:val>
                                        </p:tav>
                                        <p:tav tm="100000">
                                          <p:val>
                                            <p:strVal val="#ppt_y"/>
                                          </p:val>
                                        </p:tav>
                                      </p:tavLst>
                                    </p:anim>
                                  </p:childTnLst>
                                </p:cTn>
                              </p:par>
                            </p:childTnLst>
                          </p:cTn>
                        </p:par>
                        <p:par>
                          <p:cTn id="23" fill="hold">
                            <p:stCondLst>
                              <p:cond delay="1500"/>
                            </p:stCondLst>
                            <p:childTnLst>
                              <p:par>
                                <p:cTn id="24" presetID="2" presetClass="entr" presetSubtype="4" accel="50000" decel="50000" fill="hold" nodeType="afterEffect">
                                  <p:stCondLst>
                                    <p:cond delay="0"/>
                                  </p:stCondLst>
                                  <p:childTnLst>
                                    <p:set>
                                      <p:cBhvr>
                                        <p:cTn id="25" dur="1" fill="hold">
                                          <p:stCondLst>
                                            <p:cond delay="0"/>
                                          </p:stCondLst>
                                        </p:cTn>
                                        <p:tgtEl>
                                          <p:spTgt spid="23"/>
                                        </p:tgtEl>
                                        <p:attrNameLst>
                                          <p:attrName>style.visibility</p:attrName>
                                        </p:attrNameLst>
                                      </p:cBhvr>
                                      <p:to>
                                        <p:strVal val="visible"/>
                                      </p:to>
                                    </p:set>
                                    <p:anim calcmode="lin" valueType="num">
                                      <p:cBhvr additive="base">
                                        <p:cTn id="26" dur="500" fill="hold"/>
                                        <p:tgtEl>
                                          <p:spTgt spid="23"/>
                                        </p:tgtEl>
                                        <p:attrNameLst>
                                          <p:attrName>ppt_x</p:attrName>
                                        </p:attrNameLst>
                                      </p:cBhvr>
                                      <p:tavLst>
                                        <p:tav tm="0">
                                          <p:val>
                                            <p:strVal val="#ppt_x"/>
                                          </p:val>
                                        </p:tav>
                                        <p:tav tm="100000">
                                          <p:val>
                                            <p:strVal val="#ppt_x"/>
                                          </p:val>
                                        </p:tav>
                                      </p:tavLst>
                                    </p:anim>
                                    <p:anim calcmode="lin" valueType="num">
                                      <p:cBhvr additive="base">
                                        <p:cTn id="27" dur="500" fill="hold"/>
                                        <p:tgtEl>
                                          <p:spTgt spid="23"/>
                                        </p:tgtEl>
                                        <p:attrNameLst>
                                          <p:attrName>ppt_y</p:attrName>
                                        </p:attrNameLst>
                                      </p:cBhvr>
                                      <p:tavLst>
                                        <p:tav tm="0">
                                          <p:val>
                                            <p:strVal val="1+#ppt_h/2"/>
                                          </p:val>
                                        </p:tav>
                                        <p:tav tm="100000">
                                          <p:val>
                                            <p:strVal val="#ppt_y"/>
                                          </p:val>
                                        </p:tav>
                                      </p:tavLst>
                                    </p:anim>
                                  </p:childTnLst>
                                </p:cTn>
                              </p:par>
                            </p:childTnLst>
                          </p:cTn>
                        </p:par>
                        <p:par>
                          <p:cTn id="28" fill="hold">
                            <p:stCondLst>
                              <p:cond delay="2000"/>
                            </p:stCondLst>
                            <p:childTnLst>
                              <p:par>
                                <p:cTn id="29" presetID="22" presetClass="entr" presetSubtype="4" fill="hold" grpId="0" nodeType="afterEffect">
                                  <p:stCondLst>
                                    <p:cond delay="0"/>
                                  </p:stCondLst>
                                  <p:childTnLst>
                                    <p:set>
                                      <p:cBhvr>
                                        <p:cTn id="30" dur="1" fill="hold">
                                          <p:stCondLst>
                                            <p:cond delay="0"/>
                                          </p:stCondLst>
                                        </p:cTn>
                                        <p:tgtEl>
                                          <p:spTgt spid="35"/>
                                        </p:tgtEl>
                                        <p:attrNameLst>
                                          <p:attrName>style.visibility</p:attrName>
                                        </p:attrNameLst>
                                      </p:cBhvr>
                                      <p:to>
                                        <p:strVal val="visible"/>
                                      </p:to>
                                    </p:set>
                                    <p:animEffect transition="in" filter="wipe(down)">
                                      <p:cBhvr>
                                        <p:cTn id="31" dur="500"/>
                                        <p:tgtEl>
                                          <p:spTgt spid="35"/>
                                        </p:tgtEl>
                                      </p:cBhvr>
                                    </p:animEffect>
                                  </p:childTnLst>
                                </p:cTn>
                              </p:par>
                              <p:par>
                                <p:cTn id="32" presetID="53" presetClass="entr" presetSubtype="0" fill="hold" grpId="0" nodeType="withEffect">
                                  <p:stCondLst>
                                    <p:cond delay="0"/>
                                  </p:stCondLst>
                                  <p:childTnLst>
                                    <p:set>
                                      <p:cBhvr>
                                        <p:cTn id="33" dur="1" fill="hold">
                                          <p:stCondLst>
                                            <p:cond delay="0"/>
                                          </p:stCondLst>
                                        </p:cTn>
                                        <p:tgtEl>
                                          <p:spTgt spid="36"/>
                                        </p:tgtEl>
                                        <p:attrNameLst>
                                          <p:attrName>style.visibility</p:attrName>
                                        </p:attrNameLst>
                                      </p:cBhvr>
                                      <p:to>
                                        <p:strVal val="visible"/>
                                      </p:to>
                                    </p:set>
                                    <p:anim calcmode="lin" valueType="num">
                                      <p:cBhvr>
                                        <p:cTn id="34" dur="500" fill="hold"/>
                                        <p:tgtEl>
                                          <p:spTgt spid="36"/>
                                        </p:tgtEl>
                                        <p:attrNameLst>
                                          <p:attrName>ppt_w</p:attrName>
                                        </p:attrNameLst>
                                      </p:cBhvr>
                                      <p:tavLst>
                                        <p:tav tm="0">
                                          <p:val>
                                            <p:fltVal val="0"/>
                                          </p:val>
                                        </p:tav>
                                        <p:tav tm="100000">
                                          <p:val>
                                            <p:strVal val="#ppt_w"/>
                                          </p:val>
                                        </p:tav>
                                      </p:tavLst>
                                    </p:anim>
                                    <p:anim calcmode="lin" valueType="num">
                                      <p:cBhvr>
                                        <p:cTn id="35" dur="500" fill="hold"/>
                                        <p:tgtEl>
                                          <p:spTgt spid="36"/>
                                        </p:tgtEl>
                                        <p:attrNameLst>
                                          <p:attrName>ppt_h</p:attrName>
                                        </p:attrNameLst>
                                      </p:cBhvr>
                                      <p:tavLst>
                                        <p:tav tm="0">
                                          <p:val>
                                            <p:fltVal val="0"/>
                                          </p:val>
                                        </p:tav>
                                        <p:tav tm="100000">
                                          <p:val>
                                            <p:strVal val="#ppt_h"/>
                                          </p:val>
                                        </p:tav>
                                      </p:tavLst>
                                    </p:anim>
                                    <p:animEffect transition="in" filter="fade">
                                      <p:cBhvr>
                                        <p:cTn id="36" dur="500"/>
                                        <p:tgtEl>
                                          <p:spTgt spid="36"/>
                                        </p:tgtEl>
                                      </p:cBhvr>
                                    </p:animEffect>
                                  </p:childTnLst>
                                </p:cTn>
                              </p:par>
                            </p:childTnLst>
                          </p:cTn>
                        </p:par>
                        <p:par>
                          <p:cTn id="37" fill="hold">
                            <p:stCondLst>
                              <p:cond delay="2500"/>
                            </p:stCondLst>
                            <p:childTnLst>
                              <p:par>
                                <p:cTn id="38" presetID="2" presetClass="entr" presetSubtype="4" accel="50000" decel="50000" fill="hold" grpId="0" nodeType="afterEffect">
                                  <p:stCondLst>
                                    <p:cond delay="0"/>
                                  </p:stCondLst>
                                  <p:childTnLst>
                                    <p:set>
                                      <p:cBhvr>
                                        <p:cTn id="39" dur="1" fill="hold">
                                          <p:stCondLst>
                                            <p:cond delay="0"/>
                                          </p:stCondLst>
                                        </p:cTn>
                                        <p:tgtEl>
                                          <p:spTgt spid="86"/>
                                        </p:tgtEl>
                                        <p:attrNameLst>
                                          <p:attrName>style.visibility</p:attrName>
                                        </p:attrNameLst>
                                      </p:cBhvr>
                                      <p:to>
                                        <p:strVal val="visible"/>
                                      </p:to>
                                    </p:set>
                                    <p:anim calcmode="lin" valueType="num">
                                      <p:cBhvr additive="base">
                                        <p:cTn id="40" dur="500" fill="hold"/>
                                        <p:tgtEl>
                                          <p:spTgt spid="86"/>
                                        </p:tgtEl>
                                        <p:attrNameLst>
                                          <p:attrName>ppt_x</p:attrName>
                                        </p:attrNameLst>
                                      </p:cBhvr>
                                      <p:tavLst>
                                        <p:tav tm="0">
                                          <p:val>
                                            <p:strVal val="#ppt_x"/>
                                          </p:val>
                                        </p:tav>
                                        <p:tav tm="100000">
                                          <p:val>
                                            <p:strVal val="#ppt_x"/>
                                          </p:val>
                                        </p:tav>
                                      </p:tavLst>
                                    </p:anim>
                                    <p:anim calcmode="lin" valueType="num">
                                      <p:cBhvr additive="base">
                                        <p:cTn id="41" dur="500" fill="hold"/>
                                        <p:tgtEl>
                                          <p:spTgt spid="86"/>
                                        </p:tgtEl>
                                        <p:attrNameLst>
                                          <p:attrName>ppt_y</p:attrName>
                                        </p:attrNameLst>
                                      </p:cBhvr>
                                      <p:tavLst>
                                        <p:tav tm="0">
                                          <p:val>
                                            <p:strVal val="1+#ppt_h/2"/>
                                          </p:val>
                                        </p:tav>
                                        <p:tav tm="100000">
                                          <p:val>
                                            <p:strVal val="#ppt_y"/>
                                          </p:val>
                                        </p:tav>
                                      </p:tavLst>
                                    </p:anim>
                                  </p:childTnLst>
                                </p:cTn>
                              </p:par>
                            </p:childTnLst>
                          </p:cTn>
                        </p:par>
                        <p:par>
                          <p:cTn id="42" fill="hold">
                            <p:stCondLst>
                              <p:cond delay="3000"/>
                            </p:stCondLst>
                            <p:childTnLst>
                              <p:par>
                                <p:cTn id="43" presetID="2" presetClass="entr" presetSubtype="4" accel="50000" decel="50000" fill="hold" nodeType="afterEffect">
                                  <p:stCondLst>
                                    <p:cond delay="0"/>
                                  </p:stCondLst>
                                  <p:childTnLst>
                                    <p:set>
                                      <p:cBhvr>
                                        <p:cTn id="44" dur="1" fill="hold">
                                          <p:stCondLst>
                                            <p:cond delay="0"/>
                                          </p:stCondLst>
                                        </p:cTn>
                                        <p:tgtEl>
                                          <p:spTgt spid="41"/>
                                        </p:tgtEl>
                                        <p:attrNameLst>
                                          <p:attrName>style.visibility</p:attrName>
                                        </p:attrNameLst>
                                      </p:cBhvr>
                                      <p:to>
                                        <p:strVal val="visible"/>
                                      </p:to>
                                    </p:set>
                                    <p:anim calcmode="lin" valueType="num">
                                      <p:cBhvr additive="base">
                                        <p:cTn id="45" dur="500" fill="hold"/>
                                        <p:tgtEl>
                                          <p:spTgt spid="41"/>
                                        </p:tgtEl>
                                        <p:attrNameLst>
                                          <p:attrName>ppt_x</p:attrName>
                                        </p:attrNameLst>
                                      </p:cBhvr>
                                      <p:tavLst>
                                        <p:tav tm="0">
                                          <p:val>
                                            <p:strVal val="#ppt_x"/>
                                          </p:val>
                                        </p:tav>
                                        <p:tav tm="100000">
                                          <p:val>
                                            <p:strVal val="#ppt_x"/>
                                          </p:val>
                                        </p:tav>
                                      </p:tavLst>
                                    </p:anim>
                                    <p:anim calcmode="lin" valueType="num">
                                      <p:cBhvr additive="base">
                                        <p:cTn id="46" dur="500" fill="hold"/>
                                        <p:tgtEl>
                                          <p:spTgt spid="41"/>
                                        </p:tgtEl>
                                        <p:attrNameLst>
                                          <p:attrName>ppt_y</p:attrName>
                                        </p:attrNameLst>
                                      </p:cBhvr>
                                      <p:tavLst>
                                        <p:tav tm="0">
                                          <p:val>
                                            <p:strVal val="1+#ppt_h/2"/>
                                          </p:val>
                                        </p:tav>
                                        <p:tav tm="100000">
                                          <p:val>
                                            <p:strVal val="#ppt_y"/>
                                          </p:val>
                                        </p:tav>
                                      </p:tavLst>
                                    </p:anim>
                                  </p:childTnLst>
                                </p:cTn>
                              </p:par>
                            </p:childTnLst>
                          </p:cTn>
                        </p:par>
                        <p:par>
                          <p:cTn id="47" fill="hold">
                            <p:stCondLst>
                              <p:cond delay="3500"/>
                            </p:stCondLst>
                            <p:childTnLst>
                              <p:par>
                                <p:cTn id="48" presetID="22" presetClass="entr" presetSubtype="4" fill="hold" grpId="0" nodeType="afterEffect">
                                  <p:stCondLst>
                                    <p:cond delay="0"/>
                                  </p:stCondLst>
                                  <p:childTnLst>
                                    <p:set>
                                      <p:cBhvr>
                                        <p:cTn id="49" dur="1" fill="hold">
                                          <p:stCondLst>
                                            <p:cond delay="0"/>
                                          </p:stCondLst>
                                        </p:cTn>
                                        <p:tgtEl>
                                          <p:spTgt spid="63"/>
                                        </p:tgtEl>
                                        <p:attrNameLst>
                                          <p:attrName>style.visibility</p:attrName>
                                        </p:attrNameLst>
                                      </p:cBhvr>
                                      <p:to>
                                        <p:strVal val="visible"/>
                                      </p:to>
                                    </p:set>
                                    <p:animEffect transition="in" filter="wipe(down)">
                                      <p:cBhvr>
                                        <p:cTn id="50" dur="500"/>
                                        <p:tgtEl>
                                          <p:spTgt spid="63"/>
                                        </p:tgtEl>
                                      </p:cBhvr>
                                    </p:animEffect>
                                  </p:childTnLst>
                                </p:cTn>
                              </p:par>
                              <p:par>
                                <p:cTn id="51" presetID="53" presetClass="entr" presetSubtype="0" fill="hold" grpId="0" nodeType="withEffect">
                                  <p:stCondLst>
                                    <p:cond delay="0"/>
                                  </p:stCondLst>
                                  <p:childTnLst>
                                    <p:set>
                                      <p:cBhvr>
                                        <p:cTn id="52" dur="1" fill="hold">
                                          <p:stCondLst>
                                            <p:cond delay="0"/>
                                          </p:stCondLst>
                                        </p:cTn>
                                        <p:tgtEl>
                                          <p:spTgt spid="64"/>
                                        </p:tgtEl>
                                        <p:attrNameLst>
                                          <p:attrName>style.visibility</p:attrName>
                                        </p:attrNameLst>
                                      </p:cBhvr>
                                      <p:to>
                                        <p:strVal val="visible"/>
                                      </p:to>
                                    </p:set>
                                    <p:anim calcmode="lin" valueType="num">
                                      <p:cBhvr>
                                        <p:cTn id="53" dur="500" fill="hold"/>
                                        <p:tgtEl>
                                          <p:spTgt spid="64"/>
                                        </p:tgtEl>
                                        <p:attrNameLst>
                                          <p:attrName>ppt_w</p:attrName>
                                        </p:attrNameLst>
                                      </p:cBhvr>
                                      <p:tavLst>
                                        <p:tav tm="0">
                                          <p:val>
                                            <p:fltVal val="0"/>
                                          </p:val>
                                        </p:tav>
                                        <p:tav tm="100000">
                                          <p:val>
                                            <p:strVal val="#ppt_w"/>
                                          </p:val>
                                        </p:tav>
                                      </p:tavLst>
                                    </p:anim>
                                    <p:anim calcmode="lin" valueType="num">
                                      <p:cBhvr>
                                        <p:cTn id="54" dur="500" fill="hold"/>
                                        <p:tgtEl>
                                          <p:spTgt spid="64"/>
                                        </p:tgtEl>
                                        <p:attrNameLst>
                                          <p:attrName>ppt_h</p:attrName>
                                        </p:attrNameLst>
                                      </p:cBhvr>
                                      <p:tavLst>
                                        <p:tav tm="0">
                                          <p:val>
                                            <p:fltVal val="0"/>
                                          </p:val>
                                        </p:tav>
                                        <p:tav tm="100000">
                                          <p:val>
                                            <p:strVal val="#ppt_h"/>
                                          </p:val>
                                        </p:tav>
                                      </p:tavLst>
                                    </p:anim>
                                    <p:animEffect transition="in" filter="fade">
                                      <p:cBhvr>
                                        <p:cTn id="55" dur="500"/>
                                        <p:tgtEl>
                                          <p:spTgt spid="64"/>
                                        </p:tgtEl>
                                      </p:cBhvr>
                                    </p:animEffect>
                                  </p:childTnLst>
                                </p:cTn>
                              </p:par>
                            </p:childTnLst>
                          </p:cTn>
                        </p:par>
                        <p:par>
                          <p:cTn id="56" fill="hold">
                            <p:stCondLst>
                              <p:cond delay="4000"/>
                            </p:stCondLst>
                            <p:childTnLst>
                              <p:par>
                                <p:cTn id="57" presetID="2" presetClass="entr" presetSubtype="4" accel="50000" decel="50000" fill="hold" grpId="0" nodeType="afterEffect">
                                  <p:stCondLst>
                                    <p:cond delay="0"/>
                                  </p:stCondLst>
                                  <p:childTnLst>
                                    <p:set>
                                      <p:cBhvr>
                                        <p:cTn id="58" dur="1" fill="hold">
                                          <p:stCondLst>
                                            <p:cond delay="0"/>
                                          </p:stCondLst>
                                        </p:cTn>
                                        <p:tgtEl>
                                          <p:spTgt spid="87"/>
                                        </p:tgtEl>
                                        <p:attrNameLst>
                                          <p:attrName>style.visibility</p:attrName>
                                        </p:attrNameLst>
                                      </p:cBhvr>
                                      <p:to>
                                        <p:strVal val="visible"/>
                                      </p:to>
                                    </p:set>
                                    <p:anim calcmode="lin" valueType="num">
                                      <p:cBhvr additive="base">
                                        <p:cTn id="59" dur="500" fill="hold"/>
                                        <p:tgtEl>
                                          <p:spTgt spid="87"/>
                                        </p:tgtEl>
                                        <p:attrNameLst>
                                          <p:attrName>ppt_x</p:attrName>
                                        </p:attrNameLst>
                                      </p:cBhvr>
                                      <p:tavLst>
                                        <p:tav tm="0">
                                          <p:val>
                                            <p:strVal val="#ppt_x"/>
                                          </p:val>
                                        </p:tav>
                                        <p:tav tm="100000">
                                          <p:val>
                                            <p:strVal val="#ppt_x"/>
                                          </p:val>
                                        </p:tav>
                                      </p:tavLst>
                                    </p:anim>
                                    <p:anim calcmode="lin" valueType="num">
                                      <p:cBhvr additive="base">
                                        <p:cTn id="60" dur="500" fill="hold"/>
                                        <p:tgtEl>
                                          <p:spTgt spid="8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35" grpId="0"/>
      <p:bldP spid="36" grpId="0"/>
      <p:bldP spid="63" grpId="0"/>
      <p:bldP spid="64" grpId="0"/>
      <p:bldP spid="85" grpId="0"/>
      <p:bldP spid="86" grpId="0"/>
      <p:bldP spid="8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p:cNvGrpSpPr/>
          <p:nvPr/>
        </p:nvGrpSpPr>
        <p:grpSpPr>
          <a:xfrm>
            <a:off x="2789102" y="1995870"/>
            <a:ext cx="7090390" cy="4328270"/>
            <a:chOff x="2747250" y="1837207"/>
            <a:chExt cx="6723109" cy="4104066"/>
          </a:xfrm>
        </p:grpSpPr>
        <p:sp>
          <p:nvSpPr>
            <p:cNvPr id="6" name="Oval 21"/>
            <p:cNvSpPr>
              <a:spLocks noChangeArrowheads="1"/>
            </p:cNvSpPr>
            <p:nvPr/>
          </p:nvSpPr>
          <p:spPr bwMode="auto">
            <a:xfrm rot="17150482">
              <a:off x="2747956" y="3273724"/>
              <a:ext cx="1501384" cy="1502796"/>
            </a:xfrm>
            <a:prstGeom prst="ellipse">
              <a:avLst/>
            </a:prstGeom>
            <a:solidFill>
              <a:schemeClr val="accent1"/>
            </a:solidFill>
            <a:ln>
              <a:noFill/>
            </a:ln>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7" name="Freeform 22"/>
            <p:cNvSpPr>
              <a:spLocks/>
            </p:cNvSpPr>
            <p:nvPr/>
          </p:nvSpPr>
          <p:spPr bwMode="auto">
            <a:xfrm rot="17150482">
              <a:off x="3823658" y="2836938"/>
              <a:ext cx="1096024" cy="1076251"/>
            </a:xfrm>
            <a:custGeom>
              <a:avLst/>
              <a:gdLst>
                <a:gd name="T0" fmla="*/ 175 w 453"/>
                <a:gd name="T1" fmla="*/ 0 h 445"/>
                <a:gd name="T2" fmla="*/ 453 w 453"/>
                <a:gd name="T3" fmla="*/ 200 h 445"/>
                <a:gd name="T4" fmla="*/ 266 w 453"/>
                <a:gd name="T5" fmla="*/ 445 h 445"/>
                <a:gd name="T6" fmla="*/ 0 w 453"/>
                <a:gd name="T7" fmla="*/ 230 h 445"/>
                <a:gd name="T8" fmla="*/ 175 w 453"/>
                <a:gd name="T9" fmla="*/ 0 h 445"/>
              </a:gdLst>
              <a:ahLst/>
              <a:cxnLst>
                <a:cxn ang="0">
                  <a:pos x="T0" y="T1"/>
                </a:cxn>
                <a:cxn ang="0">
                  <a:pos x="T2" y="T3"/>
                </a:cxn>
                <a:cxn ang="0">
                  <a:pos x="T4" y="T5"/>
                </a:cxn>
                <a:cxn ang="0">
                  <a:pos x="T6" y="T7"/>
                </a:cxn>
                <a:cxn ang="0">
                  <a:pos x="T8" y="T9"/>
                </a:cxn>
              </a:cxnLst>
              <a:rect l="0" t="0" r="r" b="b"/>
              <a:pathLst>
                <a:path w="453" h="445">
                  <a:moveTo>
                    <a:pt x="175" y="0"/>
                  </a:moveTo>
                  <a:cubicBezTo>
                    <a:pt x="148" y="159"/>
                    <a:pt x="291" y="280"/>
                    <a:pt x="453" y="200"/>
                  </a:cubicBezTo>
                  <a:cubicBezTo>
                    <a:pt x="266" y="445"/>
                    <a:pt x="266" y="445"/>
                    <a:pt x="266" y="445"/>
                  </a:cubicBezTo>
                  <a:cubicBezTo>
                    <a:pt x="300" y="268"/>
                    <a:pt x="146" y="162"/>
                    <a:pt x="0" y="230"/>
                  </a:cubicBezTo>
                  <a:lnTo>
                    <a:pt x="175" y="0"/>
                  </a:lnTo>
                  <a:close/>
                </a:path>
              </a:pathLst>
            </a:custGeom>
            <a:solidFill>
              <a:schemeClr val="accent1"/>
            </a:solidFill>
            <a:ln>
              <a:noFill/>
            </a:ln>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8" name="Freeform 23"/>
            <p:cNvSpPr>
              <a:spLocks/>
            </p:cNvSpPr>
            <p:nvPr/>
          </p:nvSpPr>
          <p:spPr bwMode="auto">
            <a:xfrm rot="17150482">
              <a:off x="5125052" y="3220236"/>
              <a:ext cx="1224553" cy="1197717"/>
            </a:xfrm>
            <a:custGeom>
              <a:avLst/>
              <a:gdLst>
                <a:gd name="T0" fmla="*/ 506 w 506"/>
                <a:gd name="T1" fmla="*/ 258 h 495"/>
                <a:gd name="T2" fmla="*/ 204 w 506"/>
                <a:gd name="T3" fmla="*/ 495 h 495"/>
                <a:gd name="T4" fmla="*/ 0 w 506"/>
                <a:gd name="T5" fmla="*/ 222 h 495"/>
                <a:gd name="T6" fmla="*/ 313 w 506"/>
                <a:gd name="T7" fmla="*/ 0 h 495"/>
                <a:gd name="T8" fmla="*/ 506 w 506"/>
                <a:gd name="T9" fmla="*/ 258 h 495"/>
              </a:gdLst>
              <a:ahLst/>
              <a:cxnLst>
                <a:cxn ang="0">
                  <a:pos x="T0" y="T1"/>
                </a:cxn>
                <a:cxn ang="0">
                  <a:pos x="T2" y="T3"/>
                </a:cxn>
                <a:cxn ang="0">
                  <a:pos x="T4" y="T5"/>
                </a:cxn>
                <a:cxn ang="0">
                  <a:pos x="T6" y="T7"/>
                </a:cxn>
                <a:cxn ang="0">
                  <a:pos x="T8" y="T9"/>
                </a:cxn>
              </a:cxnLst>
              <a:rect l="0" t="0" r="r" b="b"/>
              <a:pathLst>
                <a:path w="506" h="495">
                  <a:moveTo>
                    <a:pt x="506" y="258"/>
                  </a:moveTo>
                  <a:cubicBezTo>
                    <a:pt x="341" y="178"/>
                    <a:pt x="168" y="297"/>
                    <a:pt x="204" y="495"/>
                  </a:cubicBezTo>
                  <a:cubicBezTo>
                    <a:pt x="0" y="222"/>
                    <a:pt x="0" y="222"/>
                    <a:pt x="0" y="222"/>
                  </a:cubicBezTo>
                  <a:cubicBezTo>
                    <a:pt x="179" y="313"/>
                    <a:pt x="342" y="180"/>
                    <a:pt x="313" y="0"/>
                  </a:cubicBezTo>
                  <a:lnTo>
                    <a:pt x="506" y="258"/>
                  </a:lnTo>
                  <a:close/>
                </a:path>
              </a:pathLst>
            </a:custGeom>
            <a:solidFill>
              <a:schemeClr val="accent4"/>
            </a:solidFill>
            <a:ln>
              <a:noFill/>
            </a:ln>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 name="Oval 24"/>
            <p:cNvSpPr>
              <a:spLocks noChangeArrowheads="1"/>
            </p:cNvSpPr>
            <p:nvPr/>
          </p:nvSpPr>
          <p:spPr bwMode="auto">
            <a:xfrm rot="17150482">
              <a:off x="4454690" y="1837913"/>
              <a:ext cx="1684996" cy="1683584"/>
            </a:xfrm>
            <a:prstGeom prst="ellipse">
              <a:avLst/>
            </a:prstGeom>
            <a:solidFill>
              <a:schemeClr val="accent4"/>
            </a:solidFill>
            <a:ln>
              <a:noFill/>
            </a:ln>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0" name="Freeform 25"/>
            <p:cNvSpPr>
              <a:spLocks/>
            </p:cNvSpPr>
            <p:nvPr/>
          </p:nvSpPr>
          <p:spPr bwMode="auto">
            <a:xfrm rot="17150482">
              <a:off x="6577916" y="3541872"/>
              <a:ext cx="1334720" cy="1319184"/>
            </a:xfrm>
            <a:custGeom>
              <a:avLst/>
              <a:gdLst>
                <a:gd name="T0" fmla="*/ 211 w 552"/>
                <a:gd name="T1" fmla="*/ 0 h 545"/>
                <a:gd name="T2" fmla="*/ 552 w 552"/>
                <a:gd name="T3" fmla="*/ 227 h 545"/>
                <a:gd name="T4" fmla="*/ 320 w 552"/>
                <a:gd name="T5" fmla="*/ 545 h 545"/>
                <a:gd name="T6" fmla="*/ 0 w 552"/>
                <a:gd name="T7" fmla="*/ 289 h 545"/>
                <a:gd name="T8" fmla="*/ 211 w 552"/>
                <a:gd name="T9" fmla="*/ 0 h 545"/>
              </a:gdLst>
              <a:ahLst/>
              <a:cxnLst>
                <a:cxn ang="0">
                  <a:pos x="T0" y="T1"/>
                </a:cxn>
                <a:cxn ang="0">
                  <a:pos x="T2" y="T3"/>
                </a:cxn>
                <a:cxn ang="0">
                  <a:pos x="T4" y="T5"/>
                </a:cxn>
                <a:cxn ang="0">
                  <a:pos x="T6" y="T7"/>
                </a:cxn>
                <a:cxn ang="0">
                  <a:pos x="T8" y="T9"/>
                </a:cxn>
              </a:cxnLst>
              <a:rect l="0" t="0" r="r" b="b"/>
              <a:pathLst>
                <a:path w="552" h="545">
                  <a:moveTo>
                    <a:pt x="211" y="0"/>
                  </a:moveTo>
                  <a:cubicBezTo>
                    <a:pt x="185" y="186"/>
                    <a:pt x="357" y="331"/>
                    <a:pt x="552" y="227"/>
                  </a:cubicBezTo>
                  <a:cubicBezTo>
                    <a:pt x="320" y="545"/>
                    <a:pt x="320" y="545"/>
                    <a:pt x="320" y="545"/>
                  </a:cubicBezTo>
                  <a:cubicBezTo>
                    <a:pt x="359" y="327"/>
                    <a:pt x="169" y="207"/>
                    <a:pt x="0" y="289"/>
                  </a:cubicBezTo>
                  <a:lnTo>
                    <a:pt x="211" y="0"/>
                  </a:lnTo>
                  <a:close/>
                </a:path>
              </a:pathLst>
            </a:custGeom>
            <a:solidFill>
              <a:schemeClr val="accent2"/>
            </a:solidFill>
            <a:ln>
              <a:noFill/>
            </a:ln>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1" name="Oval 26"/>
            <p:cNvSpPr>
              <a:spLocks noChangeArrowheads="1"/>
            </p:cNvSpPr>
            <p:nvPr/>
          </p:nvSpPr>
          <p:spPr bwMode="auto">
            <a:xfrm rot="17150482">
              <a:off x="5267320" y="4091732"/>
              <a:ext cx="1848835" cy="1850247"/>
            </a:xfrm>
            <a:prstGeom prst="ellipse">
              <a:avLst/>
            </a:prstGeom>
            <a:solidFill>
              <a:schemeClr val="accent2"/>
            </a:solidFill>
            <a:ln>
              <a:noFill/>
            </a:ln>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2" name="Oval 27"/>
            <p:cNvSpPr>
              <a:spLocks noChangeArrowheads="1"/>
            </p:cNvSpPr>
            <p:nvPr/>
          </p:nvSpPr>
          <p:spPr bwMode="auto">
            <a:xfrm rot="17150482">
              <a:off x="7298084" y="2216259"/>
              <a:ext cx="2172275" cy="2172275"/>
            </a:xfrm>
            <a:prstGeom prst="ellipse">
              <a:avLst/>
            </a:prstGeom>
            <a:solidFill>
              <a:schemeClr val="accent3"/>
            </a:solidFill>
            <a:ln>
              <a:noFill/>
            </a:ln>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3" name="Oval 28"/>
            <p:cNvSpPr>
              <a:spLocks noChangeArrowheads="1"/>
            </p:cNvSpPr>
            <p:nvPr/>
          </p:nvSpPr>
          <p:spPr bwMode="auto">
            <a:xfrm rot="17150482">
              <a:off x="2854233" y="3381527"/>
              <a:ext cx="1286699" cy="1289524"/>
            </a:xfrm>
            <a:prstGeom prst="ellipse">
              <a:avLst/>
            </a:prstGeom>
            <a:solidFill>
              <a:schemeClr val="bg2"/>
            </a:solidFill>
            <a:ln>
              <a:noFill/>
            </a:ln>
            <a:extLst/>
          </p:spPr>
          <p:txBody>
            <a:bodyPr vert="horz" wrap="square" lIns="96435" tIns="48218" rIns="96435" bIns="48218" numCol="1" anchor="t" anchorCtr="0" compatLnSpc="1">
              <a:prstTxWarp prst="textNoShape">
                <a:avLst/>
              </a:prstTxWarp>
            </a:bodyPr>
            <a:lstStyle/>
            <a:p>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4" name="Oval 29"/>
            <p:cNvSpPr>
              <a:spLocks noChangeArrowheads="1"/>
            </p:cNvSpPr>
            <p:nvPr/>
          </p:nvSpPr>
          <p:spPr bwMode="auto">
            <a:xfrm rot="17150482">
              <a:off x="4573385" y="1957581"/>
              <a:ext cx="1444888" cy="1443475"/>
            </a:xfrm>
            <a:prstGeom prst="ellipse">
              <a:avLst/>
            </a:prstGeom>
            <a:solidFill>
              <a:schemeClr val="bg2"/>
            </a:solidFill>
            <a:ln>
              <a:noFill/>
            </a:ln>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5" name="Oval 30"/>
            <p:cNvSpPr>
              <a:spLocks noChangeArrowheads="1"/>
            </p:cNvSpPr>
            <p:nvPr/>
          </p:nvSpPr>
          <p:spPr bwMode="auto">
            <a:xfrm rot="17150482">
              <a:off x="5398673" y="4224498"/>
              <a:ext cx="1586128" cy="1584716"/>
            </a:xfrm>
            <a:prstGeom prst="ellipse">
              <a:avLst/>
            </a:prstGeom>
            <a:solidFill>
              <a:schemeClr val="bg2"/>
            </a:solidFill>
            <a:ln>
              <a:noFill/>
            </a:ln>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6" name="Oval 31"/>
            <p:cNvSpPr>
              <a:spLocks noChangeArrowheads="1"/>
            </p:cNvSpPr>
            <p:nvPr/>
          </p:nvSpPr>
          <p:spPr bwMode="auto">
            <a:xfrm rot="17150482">
              <a:off x="7453228" y="2371790"/>
              <a:ext cx="1862959" cy="1862959"/>
            </a:xfrm>
            <a:prstGeom prst="ellipse">
              <a:avLst/>
            </a:prstGeom>
            <a:solidFill>
              <a:schemeClr val="bg2"/>
            </a:solidFill>
            <a:ln>
              <a:noFill/>
            </a:ln>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19" name="TextBox 18"/>
          <p:cNvSpPr txBox="1"/>
          <p:nvPr/>
        </p:nvSpPr>
        <p:spPr>
          <a:xfrm>
            <a:off x="4717726" y="2462017"/>
            <a:ext cx="1518364" cy="823752"/>
          </a:xfrm>
          <a:prstGeom prst="rect">
            <a:avLst/>
          </a:prstGeom>
          <a:noFill/>
        </p:spPr>
        <p:txBody>
          <a:bodyPr wrap="none" rtlCol="0">
            <a:spAutoFit/>
          </a:bodyPr>
          <a:lstStyle/>
          <a:p>
            <a:pPr algn="ctr"/>
            <a:r>
              <a:rPr lang="vi-VN" sz="2953">
                <a:latin typeface="Arial" panose="020B0604020202020204" pitchFamily="34" charset="0"/>
                <a:ea typeface="微软雅黑" panose="020B0503020204020204" pitchFamily="34" charset="-122"/>
                <a:sym typeface="Arial" panose="020B0604020202020204" pitchFamily="34" charset="0"/>
              </a:rPr>
              <a:t>01</a:t>
            </a:r>
          </a:p>
          <a:p>
            <a:pPr algn="ctr"/>
            <a:r>
              <a:rPr lang="vi-VN" smtClean="0">
                <a:latin typeface="Arial" panose="020B0604020202020204" pitchFamily="34" charset="0"/>
                <a:ea typeface="微软雅黑" panose="020B0503020204020204" pitchFamily="34" charset="-122"/>
                <a:sym typeface="Arial" panose="020B0604020202020204" pitchFamily="34" charset="0"/>
              </a:rPr>
              <a:t>PPTX &amp; PPT</a:t>
            </a: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0" name="TextBox 19"/>
          <p:cNvSpPr txBox="1"/>
          <p:nvPr/>
        </p:nvSpPr>
        <p:spPr>
          <a:xfrm>
            <a:off x="2898391" y="3913159"/>
            <a:ext cx="1309974" cy="741421"/>
          </a:xfrm>
          <a:prstGeom prst="rect">
            <a:avLst/>
          </a:prstGeom>
          <a:noFill/>
        </p:spPr>
        <p:txBody>
          <a:bodyPr wrap="none" rtlCol="0">
            <a:spAutoFit/>
          </a:bodyPr>
          <a:lstStyle/>
          <a:p>
            <a:pPr algn="ctr"/>
            <a:r>
              <a:rPr lang="vi-VN" sz="2531">
                <a:latin typeface="Arial" panose="020B0604020202020204" pitchFamily="34" charset="0"/>
                <a:ea typeface="微软雅黑" panose="020B0503020204020204" pitchFamily="34" charset="-122"/>
                <a:sym typeface="Arial" panose="020B0604020202020204" pitchFamily="34" charset="0"/>
              </a:rPr>
              <a:t>02</a:t>
            </a:r>
          </a:p>
          <a:p>
            <a:pPr algn="ctr"/>
            <a:r>
              <a:rPr lang="vi-VN" sz="1687">
                <a:latin typeface="Arial" panose="020B0604020202020204" pitchFamily="34" charset="0"/>
                <a:ea typeface="微软雅黑" panose="020B0503020204020204" pitchFamily="34" charset="-122"/>
                <a:sym typeface="Arial" panose="020B0604020202020204" pitchFamily="34" charset="0"/>
              </a:rPr>
              <a:t>Easy to edit</a:t>
            </a:r>
            <a:endParaRPr lang="en-US" sz="1687">
              <a:latin typeface="Arial" panose="020B0604020202020204" pitchFamily="34" charset="0"/>
              <a:ea typeface="微软雅黑" panose="020B0503020204020204" pitchFamily="34" charset="-122"/>
              <a:sym typeface="Arial" panose="020B0604020202020204" pitchFamily="34" charset="0"/>
            </a:endParaRPr>
          </a:p>
        </p:txBody>
      </p:sp>
      <p:sp>
        <p:nvSpPr>
          <p:cNvPr id="21" name="TextBox 20"/>
          <p:cNvSpPr txBox="1"/>
          <p:nvPr/>
        </p:nvSpPr>
        <p:spPr>
          <a:xfrm>
            <a:off x="7857226" y="2875692"/>
            <a:ext cx="1762021" cy="1295419"/>
          </a:xfrm>
          <a:prstGeom prst="rect">
            <a:avLst/>
          </a:prstGeom>
          <a:noFill/>
        </p:spPr>
        <p:txBody>
          <a:bodyPr wrap="none" rtlCol="0">
            <a:spAutoFit/>
          </a:bodyPr>
          <a:lstStyle/>
          <a:p>
            <a:pPr algn="ctr"/>
            <a:r>
              <a:rPr lang="vi-VN" sz="4218">
                <a:latin typeface="Arial" panose="020B0604020202020204" pitchFamily="34" charset="0"/>
                <a:ea typeface="微软雅黑" panose="020B0503020204020204" pitchFamily="34" charset="-122"/>
                <a:sym typeface="Arial" panose="020B0604020202020204" pitchFamily="34" charset="0"/>
              </a:rPr>
              <a:t>03</a:t>
            </a:r>
          </a:p>
          <a:p>
            <a:pPr algn="ctr"/>
            <a:r>
              <a:rPr lang="vi-VN" smtClean="0">
                <a:latin typeface="Arial" panose="020B0604020202020204" pitchFamily="34" charset="0"/>
                <a:ea typeface="微软雅黑" panose="020B0503020204020204" pitchFamily="34" charset="-122"/>
                <a:sym typeface="Arial" panose="020B0604020202020204" pitchFamily="34" charset="0"/>
              </a:rPr>
              <a:t>Wide &amp; normal </a:t>
            </a:r>
          </a:p>
          <a:p>
            <a:pPr algn="ctr"/>
            <a:r>
              <a:rPr lang="vi-VN" smtClean="0">
                <a:latin typeface="Arial" panose="020B0604020202020204" pitchFamily="34" charset="0"/>
                <a:ea typeface="微软雅黑" panose="020B0503020204020204" pitchFamily="34" charset="-122"/>
                <a:sym typeface="Arial" panose="020B0604020202020204" pitchFamily="34" charset="0"/>
              </a:rPr>
              <a:t>screen</a:t>
            </a: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2" name="TextBox 21"/>
          <p:cNvSpPr txBox="1"/>
          <p:nvPr/>
        </p:nvSpPr>
        <p:spPr>
          <a:xfrm>
            <a:off x="5728395" y="4894795"/>
            <a:ext cx="1351652" cy="888705"/>
          </a:xfrm>
          <a:prstGeom prst="rect">
            <a:avLst/>
          </a:prstGeom>
          <a:noFill/>
        </p:spPr>
        <p:txBody>
          <a:bodyPr wrap="none" rtlCol="0">
            <a:spAutoFit/>
          </a:bodyPr>
          <a:lstStyle/>
          <a:p>
            <a:pPr algn="ctr"/>
            <a:r>
              <a:rPr lang="vi-VN" sz="3375">
                <a:latin typeface="Arial" panose="020B0604020202020204" pitchFamily="34" charset="0"/>
                <a:ea typeface="微软雅黑" panose="020B0503020204020204" pitchFamily="34" charset="-122"/>
                <a:sym typeface="Arial" panose="020B0604020202020204" pitchFamily="34" charset="0"/>
              </a:rPr>
              <a:t>04</a:t>
            </a:r>
          </a:p>
          <a:p>
            <a:pPr algn="ctr"/>
            <a:r>
              <a:rPr lang="vi-VN" smtClean="0">
                <a:latin typeface="Arial" panose="020B0604020202020204" pitchFamily="34" charset="0"/>
                <a:ea typeface="微软雅黑" panose="020B0503020204020204" pitchFamily="34" charset="-122"/>
                <a:sym typeface="Arial" panose="020B0604020202020204" pitchFamily="34" charset="0"/>
              </a:rPr>
              <a:t>Multi colors</a:t>
            </a:r>
            <a:endParaRPr 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4" name="Group 3"/>
          <p:cNvGrpSpPr/>
          <p:nvPr/>
        </p:nvGrpSpPr>
        <p:grpSpPr>
          <a:xfrm>
            <a:off x="7220232" y="1787274"/>
            <a:ext cx="4569682" cy="725199"/>
            <a:chOff x="6845890" y="1694693"/>
            <a:chExt cx="4332973" cy="687634"/>
          </a:xfrm>
        </p:grpSpPr>
        <p:sp>
          <p:nvSpPr>
            <p:cNvPr id="24" name="Rectangle 23"/>
            <p:cNvSpPr/>
            <p:nvPr/>
          </p:nvSpPr>
          <p:spPr>
            <a:xfrm>
              <a:off x="6845890" y="1701046"/>
              <a:ext cx="507127" cy="50712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mtClean="0">
                  <a:solidFill>
                    <a:schemeClr val="tx1"/>
                  </a:solidFill>
                  <a:latin typeface="Arial" panose="020B0604020202020204" pitchFamily="34" charset="0"/>
                  <a:ea typeface="微软雅黑" panose="020B0503020204020204" pitchFamily="34" charset="-122"/>
                  <a:sym typeface="Arial" panose="020B0604020202020204" pitchFamily="34" charset="0"/>
                </a:rPr>
                <a:t>03</a:t>
              </a:r>
              <a:endParaRPr 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TextBox 26"/>
            <p:cNvSpPr txBox="1"/>
            <p:nvPr/>
          </p:nvSpPr>
          <p:spPr>
            <a:xfrm>
              <a:off x="7447015" y="1694693"/>
              <a:ext cx="3731848" cy="687634"/>
            </a:xfrm>
            <a:prstGeom prst="rect">
              <a:avLst/>
            </a:prstGeom>
            <a:noFill/>
          </p:spPr>
          <p:txBody>
            <a:bodyPr wrap="square" rtlCol="0">
              <a:spAutoFit/>
            </a:bodyPr>
            <a:lstStyle/>
            <a:p>
              <a:r>
                <a:rPr lang="en-US" sz="1371">
                  <a:latin typeface="Arial" panose="020B0604020202020204" pitchFamily="34" charset="0"/>
                  <a:ea typeface="微软雅黑" panose="020B0503020204020204" pitchFamily="34" charset="-122"/>
                  <a:sym typeface="Arial" panose="020B0604020202020204" pitchFamily="34" charset="0"/>
                </a:rPr>
                <a:t>Lorem ipsum dolor sit amet, consectetur adipiscing elit. Vestibulum dignissim nunc nisi, ac scelerisque</a:t>
              </a:r>
            </a:p>
          </p:txBody>
        </p:sp>
      </p:grpSp>
      <p:grpSp>
        <p:nvGrpSpPr>
          <p:cNvPr id="5" name="Group 4"/>
          <p:cNvGrpSpPr/>
          <p:nvPr/>
        </p:nvGrpSpPr>
        <p:grpSpPr>
          <a:xfrm>
            <a:off x="7508965" y="5255434"/>
            <a:ext cx="4525533" cy="732941"/>
            <a:chOff x="7119667" y="4983202"/>
            <a:chExt cx="4291111" cy="694975"/>
          </a:xfrm>
        </p:grpSpPr>
        <p:sp>
          <p:nvSpPr>
            <p:cNvPr id="26" name="Rectangle 25"/>
            <p:cNvSpPr/>
            <p:nvPr/>
          </p:nvSpPr>
          <p:spPr>
            <a:xfrm>
              <a:off x="7119667" y="4983202"/>
              <a:ext cx="507127" cy="50712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mtClean="0">
                  <a:solidFill>
                    <a:schemeClr val="tx1"/>
                  </a:solidFill>
                  <a:latin typeface="Arial" panose="020B0604020202020204" pitchFamily="34" charset="0"/>
                  <a:ea typeface="微软雅黑" panose="020B0503020204020204" pitchFamily="34" charset="-122"/>
                  <a:sym typeface="Arial" panose="020B0604020202020204" pitchFamily="34" charset="0"/>
                </a:rPr>
                <a:t>04</a:t>
              </a:r>
              <a:endParaRPr 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TextBox 27"/>
            <p:cNvSpPr txBox="1"/>
            <p:nvPr/>
          </p:nvSpPr>
          <p:spPr>
            <a:xfrm>
              <a:off x="7678930" y="4990543"/>
              <a:ext cx="3731848" cy="687634"/>
            </a:xfrm>
            <a:prstGeom prst="rect">
              <a:avLst/>
            </a:prstGeom>
            <a:noFill/>
          </p:spPr>
          <p:txBody>
            <a:bodyPr wrap="square" rtlCol="0">
              <a:spAutoFit/>
            </a:bodyPr>
            <a:lstStyle/>
            <a:p>
              <a:r>
                <a:rPr lang="en-US" sz="1371">
                  <a:latin typeface="Arial" panose="020B0604020202020204" pitchFamily="34" charset="0"/>
                  <a:ea typeface="微软雅黑" panose="020B0503020204020204" pitchFamily="34" charset="-122"/>
                  <a:sym typeface="Arial" panose="020B0604020202020204" pitchFamily="34" charset="0"/>
                </a:rPr>
                <a:t>Lorem ipsum dolor sit amet, consectetur adipiscing elit. Vestibulum dignissim nunc nisi, ac scelerisque</a:t>
              </a:r>
            </a:p>
          </p:txBody>
        </p:sp>
      </p:grpSp>
      <p:grpSp>
        <p:nvGrpSpPr>
          <p:cNvPr id="17" name="Group 16"/>
          <p:cNvGrpSpPr/>
          <p:nvPr/>
        </p:nvGrpSpPr>
        <p:grpSpPr>
          <a:xfrm>
            <a:off x="884344" y="5142888"/>
            <a:ext cx="3652325" cy="725199"/>
            <a:chOff x="838200" y="4876486"/>
            <a:chExt cx="3463135" cy="687634"/>
          </a:xfrm>
        </p:grpSpPr>
        <p:sp>
          <p:nvSpPr>
            <p:cNvPr id="25" name="Rectangle 24"/>
            <p:cNvSpPr/>
            <p:nvPr/>
          </p:nvSpPr>
          <p:spPr>
            <a:xfrm>
              <a:off x="3794208" y="4983202"/>
              <a:ext cx="507127" cy="5071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mtClean="0">
                  <a:solidFill>
                    <a:schemeClr val="tx1"/>
                  </a:solidFill>
                  <a:latin typeface="Arial" panose="020B0604020202020204" pitchFamily="34" charset="0"/>
                  <a:ea typeface="微软雅黑" panose="020B0503020204020204" pitchFamily="34" charset="-122"/>
                  <a:sym typeface="Arial" panose="020B0604020202020204" pitchFamily="34" charset="0"/>
                </a:rPr>
                <a:t>02</a:t>
              </a:r>
              <a:endParaRPr 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TextBox 28"/>
            <p:cNvSpPr txBox="1"/>
            <p:nvPr/>
          </p:nvSpPr>
          <p:spPr>
            <a:xfrm>
              <a:off x="838200" y="4876486"/>
              <a:ext cx="2956008" cy="687634"/>
            </a:xfrm>
            <a:prstGeom prst="rect">
              <a:avLst/>
            </a:prstGeom>
            <a:noFill/>
          </p:spPr>
          <p:txBody>
            <a:bodyPr wrap="square" rtlCol="0">
              <a:spAutoFit/>
            </a:bodyPr>
            <a:lstStyle/>
            <a:p>
              <a:pPr algn="r"/>
              <a:r>
                <a:rPr lang="en-US" sz="1371">
                  <a:latin typeface="Arial" panose="020B0604020202020204" pitchFamily="34" charset="0"/>
                  <a:ea typeface="微软雅黑" panose="020B0503020204020204" pitchFamily="34" charset="-122"/>
                  <a:sym typeface="Arial" panose="020B0604020202020204" pitchFamily="34" charset="0"/>
                </a:rPr>
                <a:t>Lorem ipsum dolor sit amet, consectetur adipiscing elit. Vestibulum dignissim nunc nisi, ac scelerisque</a:t>
              </a:r>
            </a:p>
          </p:txBody>
        </p:sp>
      </p:grpSp>
      <p:grpSp>
        <p:nvGrpSpPr>
          <p:cNvPr id="31" name="Group 30"/>
          <p:cNvGrpSpPr/>
          <p:nvPr/>
        </p:nvGrpSpPr>
        <p:grpSpPr>
          <a:xfrm>
            <a:off x="844567" y="1926723"/>
            <a:ext cx="3653150" cy="725199"/>
            <a:chOff x="800484" y="1826918"/>
            <a:chExt cx="3463917" cy="687634"/>
          </a:xfrm>
        </p:grpSpPr>
        <p:sp>
          <p:nvSpPr>
            <p:cNvPr id="23" name="Rectangle 22"/>
            <p:cNvSpPr/>
            <p:nvPr/>
          </p:nvSpPr>
          <p:spPr>
            <a:xfrm>
              <a:off x="3757274" y="1919955"/>
              <a:ext cx="507127" cy="50712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mtClean="0">
                  <a:solidFill>
                    <a:schemeClr val="tx1"/>
                  </a:solidFill>
                  <a:latin typeface="Arial" panose="020B0604020202020204" pitchFamily="34" charset="0"/>
                  <a:ea typeface="微软雅黑" panose="020B0503020204020204" pitchFamily="34" charset="-122"/>
                  <a:sym typeface="Arial" panose="020B0604020202020204" pitchFamily="34" charset="0"/>
                </a:rPr>
                <a:t>01</a:t>
              </a:r>
              <a:endParaRPr 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TextBox 29"/>
            <p:cNvSpPr txBox="1"/>
            <p:nvPr/>
          </p:nvSpPr>
          <p:spPr>
            <a:xfrm>
              <a:off x="800484" y="1826918"/>
              <a:ext cx="2956008" cy="687634"/>
            </a:xfrm>
            <a:prstGeom prst="rect">
              <a:avLst/>
            </a:prstGeom>
            <a:noFill/>
          </p:spPr>
          <p:txBody>
            <a:bodyPr wrap="square" rtlCol="0">
              <a:spAutoFit/>
            </a:bodyPr>
            <a:lstStyle/>
            <a:p>
              <a:pPr algn="r"/>
              <a:r>
                <a:rPr lang="en-US" sz="1371">
                  <a:latin typeface="Arial" panose="020B0604020202020204" pitchFamily="34" charset="0"/>
                  <a:ea typeface="微软雅黑" panose="020B0503020204020204" pitchFamily="34" charset="-122"/>
                  <a:sym typeface="Arial" panose="020B0604020202020204" pitchFamily="34" charset="0"/>
                </a:rPr>
                <a:t>Lorem ipsum dolor sit amet, consectetur adipiscing elit. Vestibulum dignissim nunc nisi, ac scelerisque</a:t>
              </a:r>
            </a:p>
          </p:txBody>
        </p:sp>
      </p:grpSp>
      <p:sp>
        <p:nvSpPr>
          <p:cNvPr id="32" name="矩形 31"/>
          <p:cNvSpPr/>
          <p:nvPr/>
        </p:nvSpPr>
        <p:spPr>
          <a:xfrm>
            <a:off x="707" y="361814"/>
            <a:ext cx="225004" cy="58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6429" tIns="48215" rIns="96429" bIns="48215" rtlCol="0" anchor="ctr"/>
          <a:lstStyle/>
          <a:p>
            <a:pPr algn="ctr" defTabSz="964149"/>
            <a:endParaRPr lang="zh-CN" altLang="en-US" sz="1969">
              <a:solidFill>
                <a:srgbClr val="E7E6E6">
                  <a:lumMod val="50000"/>
                </a:srgbClr>
              </a:solidFill>
              <a:ea typeface="微软雅黑" panose="020B0503020204020204" pitchFamily="34" charset="-122"/>
              <a:cs typeface="+mn-ea"/>
              <a:sym typeface="+mn-lt"/>
            </a:endParaRPr>
          </a:p>
        </p:txBody>
      </p:sp>
      <p:sp>
        <p:nvSpPr>
          <p:cNvPr id="33" name="矩形 32"/>
          <p:cNvSpPr/>
          <p:nvPr/>
        </p:nvSpPr>
        <p:spPr>
          <a:xfrm>
            <a:off x="11837494" y="362393"/>
            <a:ext cx="1020547" cy="58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4149"/>
            <a:endParaRPr lang="zh-CN" altLang="en-US" sz="1969">
              <a:solidFill>
                <a:prstClr val="white"/>
              </a:solidFill>
              <a:ea typeface="微软雅黑" panose="020B0503020204020204" pitchFamily="34" charset="-122"/>
              <a:cs typeface="+mn-ea"/>
              <a:sym typeface="+mn-lt"/>
            </a:endParaRPr>
          </a:p>
        </p:txBody>
      </p:sp>
      <p:sp>
        <p:nvSpPr>
          <p:cNvPr id="34" name="文本框 33"/>
          <p:cNvSpPr txBox="1"/>
          <p:nvPr/>
        </p:nvSpPr>
        <p:spPr>
          <a:xfrm>
            <a:off x="373305" y="266734"/>
            <a:ext cx="3785468" cy="528259"/>
          </a:xfrm>
          <a:prstGeom prst="rect">
            <a:avLst/>
          </a:prstGeom>
          <a:noFill/>
        </p:spPr>
        <p:txBody>
          <a:bodyPr wrap="none" lIns="96429" tIns="48215" rIns="96429" bIns="48215" rtlCol="0">
            <a:spAutoFit/>
          </a:bodyPr>
          <a:lstStyle/>
          <a:p>
            <a:pPr defTabSz="964149"/>
            <a:r>
              <a:rPr lang="zh-CN" altLang="en-US" sz="2800" b="1" dirty="0">
                <a:solidFill>
                  <a:schemeClr val="tx1">
                    <a:lumMod val="65000"/>
                    <a:lumOff val="35000"/>
                  </a:schemeClr>
                </a:solidFill>
                <a:ea typeface="微软雅黑" panose="020B0503020204020204" pitchFamily="34" charset="-122"/>
                <a:cs typeface="+mn-ea"/>
                <a:sym typeface="+mn-lt"/>
              </a:rPr>
              <a:t>点击添加相关标题文字</a:t>
            </a:r>
          </a:p>
        </p:txBody>
      </p:sp>
      <p:sp>
        <p:nvSpPr>
          <p:cNvPr id="35" name="文本框 34"/>
          <p:cNvSpPr txBox="1"/>
          <p:nvPr/>
        </p:nvSpPr>
        <p:spPr>
          <a:xfrm>
            <a:off x="373306" y="712266"/>
            <a:ext cx="2230620" cy="312687"/>
          </a:xfrm>
          <a:prstGeom prst="rect">
            <a:avLst/>
          </a:prstGeom>
          <a:noFill/>
        </p:spPr>
        <p:txBody>
          <a:bodyPr wrap="none" lIns="96429" tIns="48215" rIns="96429" bIns="48215" rtlCol="0">
            <a:spAutoFit/>
          </a:bodyPr>
          <a:lstStyle/>
          <a:p>
            <a:pPr defTabSz="964149"/>
            <a:r>
              <a:rPr lang="en-US" altLang="zh-CN" sz="1399" dirty="0">
                <a:solidFill>
                  <a:schemeClr val="tx1">
                    <a:lumMod val="65000"/>
                    <a:lumOff val="35000"/>
                  </a:schemeClr>
                </a:solidFill>
                <a:ea typeface="微软雅黑" panose="020B0503020204020204" pitchFamily="34" charset="-122"/>
                <a:cs typeface="+mn-ea"/>
                <a:sym typeface="+mn-lt"/>
              </a:rPr>
              <a:t>ADD RELATED TITLE WORDS</a:t>
            </a:r>
            <a:endParaRPr lang="zh-CN" altLang="en-US" sz="1399" dirty="0">
              <a:solidFill>
                <a:schemeClr val="tx1">
                  <a:lumMod val="65000"/>
                  <a:lumOff val="35000"/>
                </a:schemeClr>
              </a:solidFill>
              <a:ea typeface="微软雅黑" panose="020B0503020204020204" pitchFamily="34" charset="-122"/>
              <a:cs typeface="+mn-ea"/>
              <a:sym typeface="+mn-lt"/>
            </a:endParaRPr>
          </a:p>
        </p:txBody>
      </p:sp>
    </p:spTree>
    <p:extLst>
      <p:ext uri="{BB962C8B-B14F-4D97-AF65-F5344CB8AC3E}">
        <p14:creationId xmlns:p14="http://schemas.microsoft.com/office/powerpoint/2010/main" val="2071605982"/>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p:tgtEl>
                                          <p:spTgt spid="31"/>
                                        </p:tgtEl>
                                        <p:attrNameLst>
                                          <p:attrName>ppt_x</p:attrName>
                                        </p:attrNameLst>
                                      </p:cBhvr>
                                      <p:tavLst>
                                        <p:tav tm="0">
                                          <p:val>
                                            <p:strVal val="#ppt_x+#ppt_w*1.125000"/>
                                          </p:val>
                                        </p:tav>
                                        <p:tav tm="100000">
                                          <p:val>
                                            <p:strVal val="#ppt_x"/>
                                          </p:val>
                                        </p:tav>
                                      </p:tavLst>
                                    </p:anim>
                                    <p:animEffect transition="in" filter="wipe(left)">
                                      <p:cBhvr>
                                        <p:cTn id="8" dur="500"/>
                                        <p:tgtEl>
                                          <p:spTgt spid="31"/>
                                        </p:tgtEl>
                                      </p:cBhvr>
                                    </p:animEffect>
                                  </p:childTnLst>
                                </p:cTn>
                              </p:par>
                              <p:par>
                                <p:cTn id="9" presetID="12" presetClass="entr" presetSubtype="2"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p:tgtEl>
                                          <p:spTgt spid="17"/>
                                        </p:tgtEl>
                                        <p:attrNameLst>
                                          <p:attrName>ppt_x</p:attrName>
                                        </p:attrNameLst>
                                      </p:cBhvr>
                                      <p:tavLst>
                                        <p:tav tm="0">
                                          <p:val>
                                            <p:strVal val="#ppt_x+#ppt_w*1.125000"/>
                                          </p:val>
                                        </p:tav>
                                        <p:tav tm="100000">
                                          <p:val>
                                            <p:strVal val="#ppt_x"/>
                                          </p:val>
                                        </p:tav>
                                      </p:tavLst>
                                    </p:anim>
                                    <p:animEffect transition="in" filter="wipe(left)">
                                      <p:cBhvr>
                                        <p:cTn id="12" dur="500"/>
                                        <p:tgtEl>
                                          <p:spTgt spid="17"/>
                                        </p:tgtEl>
                                      </p:cBhvr>
                                    </p:animEffect>
                                  </p:childTnLst>
                                </p:cTn>
                              </p:par>
                              <p:par>
                                <p:cTn id="13" presetID="12" presetClass="entr" presetSubtype="8"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p:tgtEl>
                                          <p:spTgt spid="5"/>
                                        </p:tgtEl>
                                        <p:attrNameLst>
                                          <p:attrName>ppt_x</p:attrName>
                                        </p:attrNameLst>
                                      </p:cBhvr>
                                      <p:tavLst>
                                        <p:tav tm="0">
                                          <p:val>
                                            <p:strVal val="#ppt_x-#ppt_w*1.125000"/>
                                          </p:val>
                                        </p:tav>
                                        <p:tav tm="100000">
                                          <p:val>
                                            <p:strVal val="#ppt_x"/>
                                          </p:val>
                                        </p:tav>
                                      </p:tavLst>
                                    </p:anim>
                                    <p:animEffect transition="in" filter="wipe(right)">
                                      <p:cBhvr>
                                        <p:cTn id="16" dur="500"/>
                                        <p:tgtEl>
                                          <p:spTgt spid="5"/>
                                        </p:tgtEl>
                                      </p:cBhvr>
                                    </p:animEffect>
                                  </p:childTnLst>
                                </p:cTn>
                              </p:par>
                              <p:par>
                                <p:cTn id="17" presetID="12" presetClass="entr" presetSubtype="8"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p:tgtEl>
                                          <p:spTgt spid="4"/>
                                        </p:tgtEl>
                                        <p:attrNameLst>
                                          <p:attrName>ppt_x</p:attrName>
                                        </p:attrNameLst>
                                      </p:cBhvr>
                                      <p:tavLst>
                                        <p:tav tm="0">
                                          <p:val>
                                            <p:strVal val="#ppt_x-#ppt_w*1.125000"/>
                                          </p:val>
                                        </p:tav>
                                        <p:tav tm="100000">
                                          <p:val>
                                            <p:strVal val="#ppt_x"/>
                                          </p:val>
                                        </p:tav>
                                      </p:tavLst>
                                    </p:anim>
                                    <p:animEffect transition="in" filter="wipe(right)">
                                      <p:cBhvr>
                                        <p:cTn id="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任意多边形 16"/>
          <p:cNvSpPr>
            <a:spLocks/>
          </p:cNvSpPr>
          <p:nvPr/>
        </p:nvSpPr>
        <p:spPr bwMode="auto">
          <a:xfrm>
            <a:off x="-28208" y="1485814"/>
            <a:ext cx="5095364" cy="4261025"/>
          </a:xfrm>
          <a:custGeom>
            <a:avLst/>
            <a:gdLst>
              <a:gd name="connsiteX0" fmla="*/ 0 w 4511489"/>
              <a:gd name="connsiteY0" fmla="*/ 0 h 4261259"/>
              <a:gd name="connsiteX1" fmla="*/ 4511489 w 4511489"/>
              <a:gd name="connsiteY1" fmla="*/ 0 h 4261259"/>
              <a:gd name="connsiteX2" fmla="*/ 4511489 w 4511489"/>
              <a:gd name="connsiteY2" fmla="*/ 4261259 h 4261259"/>
              <a:gd name="connsiteX3" fmla="*/ 0 w 4511489"/>
              <a:gd name="connsiteY3" fmla="*/ 4261259 h 4261259"/>
            </a:gdLst>
            <a:ahLst/>
            <a:cxnLst>
              <a:cxn ang="0">
                <a:pos x="connsiteX0" y="connsiteY0"/>
              </a:cxn>
              <a:cxn ang="0">
                <a:pos x="connsiteX1" y="connsiteY1"/>
              </a:cxn>
              <a:cxn ang="0">
                <a:pos x="connsiteX2" y="connsiteY2"/>
              </a:cxn>
              <a:cxn ang="0">
                <a:pos x="connsiteX3" y="connsiteY3"/>
              </a:cxn>
            </a:cxnLst>
            <a:rect l="l" t="t" r="r" b="b"/>
            <a:pathLst>
              <a:path w="4511489" h="4261259">
                <a:moveTo>
                  <a:pt x="0" y="0"/>
                </a:moveTo>
                <a:lnTo>
                  <a:pt x="4511489" y="0"/>
                </a:lnTo>
                <a:lnTo>
                  <a:pt x="4511489" y="4261259"/>
                </a:lnTo>
                <a:lnTo>
                  <a:pt x="0" y="4261259"/>
                </a:lnTo>
                <a:close/>
              </a:path>
            </a:pathLst>
          </a:custGeom>
          <a:solidFill>
            <a:schemeClr val="accent1"/>
          </a:solidFill>
          <a:ln w="0">
            <a:noFill/>
            <a:prstDash val="solid"/>
            <a:round/>
            <a:headEnd/>
            <a:tailEnd/>
          </a:ln>
        </p:spPr>
        <p:txBody>
          <a:bodyPr vert="horz" wrap="square" lIns="128573" tIns="64286" rIns="128573" bIns="64286" numCol="1" anchor="t" anchorCtr="0" compatLnSpc="1">
            <a:prstTxWarp prst="textNoShape">
              <a:avLst/>
            </a:prstTxWarp>
            <a:noAutofit/>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8" name="任意多边形 17"/>
          <p:cNvSpPr>
            <a:spLocks/>
          </p:cNvSpPr>
          <p:nvPr/>
        </p:nvSpPr>
        <p:spPr bwMode="auto">
          <a:xfrm>
            <a:off x="10677613" y="1485814"/>
            <a:ext cx="2201063" cy="4261025"/>
          </a:xfrm>
          <a:custGeom>
            <a:avLst/>
            <a:gdLst>
              <a:gd name="connsiteX0" fmla="*/ 0 w 4511489"/>
              <a:gd name="connsiteY0" fmla="*/ 0 h 4261259"/>
              <a:gd name="connsiteX1" fmla="*/ 4511489 w 4511489"/>
              <a:gd name="connsiteY1" fmla="*/ 0 h 4261259"/>
              <a:gd name="connsiteX2" fmla="*/ 4511489 w 4511489"/>
              <a:gd name="connsiteY2" fmla="*/ 4261259 h 4261259"/>
              <a:gd name="connsiteX3" fmla="*/ 0 w 4511489"/>
              <a:gd name="connsiteY3" fmla="*/ 4261259 h 4261259"/>
            </a:gdLst>
            <a:ahLst/>
            <a:cxnLst>
              <a:cxn ang="0">
                <a:pos x="connsiteX0" y="connsiteY0"/>
              </a:cxn>
              <a:cxn ang="0">
                <a:pos x="connsiteX1" y="connsiteY1"/>
              </a:cxn>
              <a:cxn ang="0">
                <a:pos x="connsiteX2" y="connsiteY2"/>
              </a:cxn>
              <a:cxn ang="0">
                <a:pos x="connsiteX3" y="connsiteY3"/>
              </a:cxn>
            </a:cxnLst>
            <a:rect l="l" t="t" r="r" b="b"/>
            <a:pathLst>
              <a:path w="4511489" h="4261259">
                <a:moveTo>
                  <a:pt x="0" y="0"/>
                </a:moveTo>
                <a:lnTo>
                  <a:pt x="4511489" y="0"/>
                </a:lnTo>
                <a:lnTo>
                  <a:pt x="4511489" y="4261259"/>
                </a:lnTo>
                <a:lnTo>
                  <a:pt x="0" y="4261259"/>
                </a:lnTo>
                <a:close/>
              </a:path>
            </a:pathLst>
          </a:custGeom>
          <a:solidFill>
            <a:schemeClr val="accent2"/>
          </a:solidFill>
          <a:ln w="0">
            <a:noFill/>
            <a:prstDash val="solid"/>
            <a:round/>
            <a:headEnd/>
            <a:tailEnd/>
          </a:ln>
        </p:spPr>
        <p:txBody>
          <a:bodyPr vert="horz" wrap="square" lIns="128573" tIns="64286" rIns="128573" bIns="64286" numCol="1" anchor="t" anchorCtr="0" compatLnSpc="1">
            <a:prstTxWarp prst="textNoShape">
              <a:avLst/>
            </a:prstTxWarp>
            <a:noAutofit/>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5" name="椭圆 44"/>
          <p:cNvSpPr/>
          <p:nvPr/>
        </p:nvSpPr>
        <p:spPr>
          <a:xfrm>
            <a:off x="4150168" y="2698156"/>
            <a:ext cx="1826110" cy="1826108"/>
          </a:xfrm>
          <a:prstGeom prst="ellipse">
            <a:avLst/>
          </a:prstGeom>
          <a:gradFill flip="none" rotWithShape="1">
            <a:gsLst>
              <a:gs pos="25000">
                <a:schemeClr val="bg1">
                  <a:shade val="67500"/>
                  <a:satMod val="115000"/>
                </a:schemeClr>
              </a:gs>
              <a:gs pos="62000">
                <a:schemeClr val="bg1">
                  <a:shade val="100000"/>
                  <a:satMod val="115000"/>
                </a:schemeClr>
              </a:gs>
            </a:gsLst>
            <a:lin ang="2700000" scaled="1"/>
            <a:tileRect/>
          </a:gradFill>
          <a:ln w="38100">
            <a:solidFill>
              <a:schemeClr val="bg1"/>
            </a:solidFill>
          </a:ln>
          <a:effectLst>
            <a:outerShdw blurRad="254000" dist="127000" dir="30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MH_Others_1"/>
          <p:cNvSpPr txBox="1"/>
          <p:nvPr>
            <p:custDataLst>
              <p:tags r:id="rId1"/>
            </p:custDataLst>
          </p:nvPr>
        </p:nvSpPr>
        <p:spPr>
          <a:xfrm>
            <a:off x="4306517" y="3088053"/>
            <a:ext cx="1513416" cy="1046312"/>
          </a:xfrm>
          <a:prstGeom prst="rect">
            <a:avLst/>
          </a:prstGeom>
          <a:noFill/>
        </p:spPr>
        <p:txBody>
          <a:bodyPr wrap="square" lIns="0" tIns="0" rIns="0" bIns="0" rtlCol="0" anchor="ctr" anchorCtr="0">
            <a:spAutoFit/>
          </a:bodyPr>
          <a:lstStyle/>
          <a:p>
            <a:pPr algn="ctr"/>
            <a:r>
              <a:rPr lang="en-US" altLang="zh-CN" sz="4799" dirty="0">
                <a:solidFill>
                  <a:schemeClr val="accent2"/>
                </a:solidFill>
                <a:latin typeface="Arial" panose="020B0604020202020204" pitchFamily="34" charset="0"/>
                <a:ea typeface="微软雅黑" panose="020B0503020204020204" pitchFamily="34" charset="-122"/>
                <a:sym typeface="Arial" panose="020B0604020202020204" pitchFamily="34" charset="0"/>
              </a:rPr>
              <a:t>03</a:t>
            </a:r>
          </a:p>
          <a:p>
            <a:pPr algn="ctr"/>
            <a:r>
              <a:rPr lang="en-US" altLang="zh-CN" sz="2000" dirty="0">
                <a:solidFill>
                  <a:schemeClr val="accent2"/>
                </a:solidFill>
                <a:latin typeface="Arial" panose="020B0604020202020204" pitchFamily="34" charset="0"/>
                <a:ea typeface="微软雅黑" panose="020B0503020204020204" pitchFamily="34" charset="-122"/>
                <a:sym typeface="Arial" panose="020B0604020202020204" pitchFamily="34" charset="0"/>
              </a:rPr>
              <a:t>CHAPTER</a:t>
            </a:r>
            <a:endParaRPr lang="zh-CN" altLang="en-US" sz="20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矩形 9"/>
          <p:cNvSpPr/>
          <p:nvPr/>
        </p:nvSpPr>
        <p:spPr>
          <a:xfrm>
            <a:off x="6535197" y="3256868"/>
            <a:ext cx="3184234" cy="369204"/>
          </a:xfrm>
          <a:prstGeom prst="rect">
            <a:avLst/>
          </a:prstGeom>
        </p:spPr>
        <p:txBody>
          <a:bodyPr wrap="square" lIns="0" tIns="0" rIns="0" bIns="0">
            <a:spAutoFit/>
          </a:bodyPr>
          <a:lstStyle/>
          <a:p>
            <a:r>
              <a:rPr lang="zh-CN" altLang="en-US" sz="2399"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成功项目展示</a:t>
            </a:r>
          </a:p>
        </p:txBody>
      </p:sp>
      <p:sp>
        <p:nvSpPr>
          <p:cNvPr id="11" name="TextBox 11"/>
          <p:cNvSpPr txBox="1"/>
          <p:nvPr/>
        </p:nvSpPr>
        <p:spPr>
          <a:xfrm>
            <a:off x="6465352" y="3677847"/>
            <a:ext cx="1486304" cy="261610"/>
          </a:xfrm>
          <a:prstGeom prst="rect">
            <a:avLst/>
          </a:prstGeom>
          <a:noFill/>
        </p:spPr>
        <p:txBody>
          <a:bodyPr wrap="none" rtlCol="0">
            <a:spAutoFit/>
          </a:bodyPr>
          <a:lstStyle/>
          <a:p>
            <a:pPr marL="171427" lvl="1" indent="-171427">
              <a:buFont typeface="Arial" panose="020B0604020202020204" pitchFamily="34" charset="0"/>
              <a:buChar char="•"/>
            </a:pPr>
            <a:r>
              <a:rPr lang="zh-CN" altLang="en-US" sz="11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8177851" y="3677847"/>
            <a:ext cx="1486304" cy="261610"/>
          </a:xfrm>
          <a:prstGeom prst="rect">
            <a:avLst/>
          </a:prstGeom>
          <a:noFill/>
        </p:spPr>
        <p:txBody>
          <a:bodyPr wrap="none" rtlCol="0">
            <a:spAutoFit/>
          </a:bodyPr>
          <a:lstStyle/>
          <a:p>
            <a:pPr marL="171427" lvl="1" indent="-171427">
              <a:buFont typeface="Arial" panose="020B0604020202020204" pitchFamily="34" charset="0"/>
              <a:buChar char="•"/>
            </a:pPr>
            <a:r>
              <a:rPr lang="zh-CN" altLang="en-US" sz="11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1"/>
          <p:cNvSpPr txBox="1"/>
          <p:nvPr/>
        </p:nvSpPr>
        <p:spPr>
          <a:xfrm>
            <a:off x="6465352" y="3950662"/>
            <a:ext cx="1486304" cy="261610"/>
          </a:xfrm>
          <a:prstGeom prst="rect">
            <a:avLst/>
          </a:prstGeom>
          <a:noFill/>
        </p:spPr>
        <p:txBody>
          <a:bodyPr wrap="none" rtlCol="0">
            <a:spAutoFit/>
          </a:bodyPr>
          <a:lstStyle/>
          <a:p>
            <a:pPr marL="171427" lvl="1" indent="-171427">
              <a:buFont typeface="Arial" panose="020B0604020202020204" pitchFamily="34" charset="0"/>
              <a:buChar char="•"/>
            </a:pPr>
            <a:r>
              <a:rPr lang="zh-CN" altLang="en-US" sz="11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1"/>
          <p:cNvSpPr txBox="1"/>
          <p:nvPr/>
        </p:nvSpPr>
        <p:spPr>
          <a:xfrm>
            <a:off x="8177851" y="3950662"/>
            <a:ext cx="1486304" cy="261610"/>
          </a:xfrm>
          <a:prstGeom prst="rect">
            <a:avLst/>
          </a:prstGeom>
          <a:noFill/>
        </p:spPr>
        <p:txBody>
          <a:bodyPr wrap="none" rtlCol="0">
            <a:spAutoFit/>
          </a:bodyPr>
          <a:lstStyle/>
          <a:p>
            <a:pPr marL="171427" lvl="1" indent="-171427">
              <a:buFont typeface="Arial" panose="020B0604020202020204" pitchFamily="34" charset="0"/>
              <a:buChar char="•"/>
            </a:pPr>
            <a:r>
              <a:rPr lang="zh-CN" altLang="en-US" sz="11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907391101"/>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500" fill="hold"/>
                                        <p:tgtEl>
                                          <p:spTgt spid="18"/>
                                        </p:tgtEl>
                                        <p:attrNameLst>
                                          <p:attrName>ppt_x</p:attrName>
                                        </p:attrNameLst>
                                      </p:cBhvr>
                                      <p:tavLst>
                                        <p:tav tm="0">
                                          <p:val>
                                            <p:strVal val="1+#ppt_w/2"/>
                                          </p:val>
                                        </p:tav>
                                        <p:tav tm="100000">
                                          <p:val>
                                            <p:strVal val="#ppt_x"/>
                                          </p:val>
                                        </p:tav>
                                      </p:tavLst>
                                    </p:anim>
                                    <p:anim calcmode="lin" valueType="num">
                                      <p:cBhvr additive="base">
                                        <p:cTn id="14"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45"/>
                                        </p:tgtEl>
                                        <p:attrNameLst>
                                          <p:attrName>style.visibility</p:attrName>
                                        </p:attrNameLst>
                                      </p:cBhvr>
                                      <p:to>
                                        <p:strVal val="visible"/>
                                      </p:to>
                                    </p:set>
                                    <p:anim calcmode="lin" valueType="num">
                                      <p:cBhvr>
                                        <p:cTn id="19" dur="500" fill="hold"/>
                                        <p:tgtEl>
                                          <p:spTgt spid="45"/>
                                        </p:tgtEl>
                                        <p:attrNameLst>
                                          <p:attrName>ppt_w</p:attrName>
                                        </p:attrNameLst>
                                      </p:cBhvr>
                                      <p:tavLst>
                                        <p:tav tm="0">
                                          <p:val>
                                            <p:fltVal val="0"/>
                                          </p:val>
                                        </p:tav>
                                        <p:tav tm="100000">
                                          <p:val>
                                            <p:strVal val="#ppt_w"/>
                                          </p:val>
                                        </p:tav>
                                      </p:tavLst>
                                    </p:anim>
                                    <p:anim calcmode="lin" valueType="num">
                                      <p:cBhvr>
                                        <p:cTn id="20" dur="500" fill="hold"/>
                                        <p:tgtEl>
                                          <p:spTgt spid="45"/>
                                        </p:tgtEl>
                                        <p:attrNameLst>
                                          <p:attrName>ppt_h</p:attrName>
                                        </p:attrNameLst>
                                      </p:cBhvr>
                                      <p:tavLst>
                                        <p:tav tm="0">
                                          <p:val>
                                            <p:fltVal val="0"/>
                                          </p:val>
                                        </p:tav>
                                        <p:tav tm="100000">
                                          <p:val>
                                            <p:strVal val="#ppt_h"/>
                                          </p:val>
                                        </p:tav>
                                      </p:tavLst>
                                    </p:anim>
                                    <p:animEffect transition="in" filter="fade">
                                      <p:cBhvr>
                                        <p:cTn id="21" dur="500"/>
                                        <p:tgtEl>
                                          <p:spTgt spid="45"/>
                                        </p:tgtEl>
                                      </p:cBhvr>
                                    </p:animEffect>
                                  </p:childTnLst>
                                </p:cTn>
                              </p:par>
                            </p:childTnLst>
                          </p:cTn>
                        </p:par>
                      </p:childTnLst>
                    </p:cTn>
                  </p:par>
                  <p:par>
                    <p:cTn id="22" fill="hold">
                      <p:stCondLst>
                        <p:cond delay="indefinite"/>
                      </p:stCondLst>
                      <p:childTnLst>
                        <p:par>
                          <p:cTn id="23" fill="hold">
                            <p:stCondLst>
                              <p:cond delay="0"/>
                            </p:stCondLst>
                            <p:childTnLst>
                              <p:par>
                                <p:cTn id="24" presetID="56" presetClass="entr" presetSubtype="0" fill="hold" grpId="0" nodeType="clickEffect">
                                  <p:stCondLst>
                                    <p:cond delay="0"/>
                                  </p:stCondLst>
                                  <p:iterate type="lt">
                                    <p:tmPct val="10000"/>
                                  </p:iterate>
                                  <p:childTnLst>
                                    <p:set>
                                      <p:cBhvr>
                                        <p:cTn id="25" dur="1" fill="hold">
                                          <p:stCondLst>
                                            <p:cond delay="0"/>
                                          </p:stCondLst>
                                        </p:cTn>
                                        <p:tgtEl>
                                          <p:spTgt spid="46"/>
                                        </p:tgtEl>
                                        <p:attrNameLst>
                                          <p:attrName>style.visibility</p:attrName>
                                        </p:attrNameLst>
                                      </p:cBhvr>
                                      <p:to>
                                        <p:strVal val="visible"/>
                                      </p:to>
                                    </p:set>
                                    <p:anim by="(-#ppt_w*2)" calcmode="lin" valueType="num">
                                      <p:cBhvr rctx="PPT">
                                        <p:cTn id="26" dur="500" autoRev="1" fill="hold">
                                          <p:stCondLst>
                                            <p:cond delay="0"/>
                                          </p:stCondLst>
                                        </p:cTn>
                                        <p:tgtEl>
                                          <p:spTgt spid="46"/>
                                        </p:tgtEl>
                                        <p:attrNameLst>
                                          <p:attrName>ppt_w</p:attrName>
                                        </p:attrNameLst>
                                      </p:cBhvr>
                                    </p:anim>
                                    <p:anim by="(#ppt_w*0.50)" calcmode="lin" valueType="num">
                                      <p:cBhvr>
                                        <p:cTn id="27" dur="500" decel="50000" autoRev="1" fill="hold">
                                          <p:stCondLst>
                                            <p:cond delay="0"/>
                                          </p:stCondLst>
                                        </p:cTn>
                                        <p:tgtEl>
                                          <p:spTgt spid="46"/>
                                        </p:tgtEl>
                                        <p:attrNameLst>
                                          <p:attrName>ppt_x</p:attrName>
                                        </p:attrNameLst>
                                      </p:cBhvr>
                                    </p:anim>
                                    <p:anim from="(-#ppt_h/2)" to="(#ppt_y)" calcmode="lin" valueType="num">
                                      <p:cBhvr>
                                        <p:cTn id="28" dur="1000" fill="hold">
                                          <p:stCondLst>
                                            <p:cond delay="0"/>
                                          </p:stCondLst>
                                        </p:cTn>
                                        <p:tgtEl>
                                          <p:spTgt spid="46"/>
                                        </p:tgtEl>
                                        <p:attrNameLst>
                                          <p:attrName>ppt_y</p:attrName>
                                        </p:attrNameLst>
                                      </p:cBhvr>
                                    </p:anim>
                                    <p:animRot by="21600000">
                                      <p:cBhvr>
                                        <p:cTn id="29" dur="1000" fill="hold">
                                          <p:stCondLst>
                                            <p:cond delay="0"/>
                                          </p:stCondLst>
                                        </p:cTn>
                                        <p:tgtEl>
                                          <p:spTgt spid="46"/>
                                        </p:tgtEl>
                                        <p:attrNameLst>
                                          <p:attrName>r</p:attrName>
                                        </p:attrNameLst>
                                      </p:cBhvr>
                                    </p:animRot>
                                  </p:childTnLst>
                                </p:cTn>
                              </p:par>
                            </p:childTnLst>
                          </p:cTn>
                        </p:par>
                      </p:childTnLst>
                    </p:cTn>
                  </p:par>
                  <p:par>
                    <p:cTn id="30" fill="hold">
                      <p:stCondLst>
                        <p:cond delay="indefinite"/>
                      </p:stCondLst>
                      <p:childTnLst>
                        <p:par>
                          <p:cTn id="31" fill="hold">
                            <p:stCondLst>
                              <p:cond delay="0"/>
                            </p:stCondLst>
                            <p:childTnLst>
                              <p:par>
                                <p:cTn id="32" presetID="23" presetClass="entr" presetSubtype="32" fill="hold" grpId="0" nodeType="click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p:cTn id="34" dur="500" fill="hold"/>
                                        <p:tgtEl>
                                          <p:spTgt spid="10"/>
                                        </p:tgtEl>
                                        <p:attrNameLst>
                                          <p:attrName>ppt_w</p:attrName>
                                        </p:attrNameLst>
                                      </p:cBhvr>
                                      <p:tavLst>
                                        <p:tav tm="0">
                                          <p:val>
                                            <p:strVal val="4*#ppt_w"/>
                                          </p:val>
                                        </p:tav>
                                        <p:tav tm="100000">
                                          <p:val>
                                            <p:strVal val="#ppt_w"/>
                                          </p:val>
                                        </p:tav>
                                      </p:tavLst>
                                    </p:anim>
                                    <p:anim calcmode="lin" valueType="num">
                                      <p:cBhvr>
                                        <p:cTn id="35" dur="500" fill="hold"/>
                                        <p:tgtEl>
                                          <p:spTgt spid="10"/>
                                        </p:tgtEl>
                                        <p:attrNameLst>
                                          <p:attrName>ppt_h</p:attrName>
                                        </p:attrNameLst>
                                      </p:cBhvr>
                                      <p:tavLst>
                                        <p:tav tm="0">
                                          <p:val>
                                            <p:strVal val="4*#ppt_h"/>
                                          </p:val>
                                        </p:tav>
                                        <p:tav tm="100000">
                                          <p:val>
                                            <p:strVal val="#ppt_h"/>
                                          </p:val>
                                        </p:tav>
                                      </p:tavLst>
                                    </p:anim>
                                  </p:childTnLst>
                                </p:cTn>
                              </p:par>
                            </p:childTnLst>
                          </p:cTn>
                        </p:par>
                        <p:par>
                          <p:cTn id="36" fill="hold">
                            <p:stCondLst>
                              <p:cond delay="500"/>
                            </p:stCondLst>
                            <p:childTnLst>
                              <p:par>
                                <p:cTn id="37" presetID="12" presetClass="entr" presetSubtype="8"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500"/>
                                        <p:tgtEl>
                                          <p:spTgt spid="11"/>
                                        </p:tgtEl>
                                        <p:attrNameLst>
                                          <p:attrName>ppt_x</p:attrName>
                                        </p:attrNameLst>
                                      </p:cBhvr>
                                      <p:tavLst>
                                        <p:tav tm="0">
                                          <p:val>
                                            <p:strVal val="#ppt_x-#ppt_w*1.125000"/>
                                          </p:val>
                                        </p:tav>
                                        <p:tav tm="100000">
                                          <p:val>
                                            <p:strVal val="#ppt_x"/>
                                          </p:val>
                                        </p:tav>
                                      </p:tavLst>
                                    </p:anim>
                                    <p:animEffect transition="in" filter="wipe(right)">
                                      <p:cBhvr>
                                        <p:cTn id="40" dur="500"/>
                                        <p:tgtEl>
                                          <p:spTgt spid="11"/>
                                        </p:tgtEl>
                                      </p:cBhvr>
                                    </p:animEffect>
                                  </p:childTnLst>
                                </p:cTn>
                              </p:par>
                            </p:childTnLst>
                          </p:cTn>
                        </p:par>
                        <p:par>
                          <p:cTn id="41" fill="hold">
                            <p:stCondLst>
                              <p:cond delay="1000"/>
                            </p:stCondLst>
                            <p:childTnLst>
                              <p:par>
                                <p:cTn id="42" presetID="12" presetClass="entr" presetSubtype="8" fill="hold" grpId="0" nodeType="after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additive="base">
                                        <p:cTn id="44" dur="500"/>
                                        <p:tgtEl>
                                          <p:spTgt spid="12"/>
                                        </p:tgtEl>
                                        <p:attrNameLst>
                                          <p:attrName>ppt_x</p:attrName>
                                        </p:attrNameLst>
                                      </p:cBhvr>
                                      <p:tavLst>
                                        <p:tav tm="0">
                                          <p:val>
                                            <p:strVal val="#ppt_x-#ppt_w*1.125000"/>
                                          </p:val>
                                        </p:tav>
                                        <p:tav tm="100000">
                                          <p:val>
                                            <p:strVal val="#ppt_x"/>
                                          </p:val>
                                        </p:tav>
                                      </p:tavLst>
                                    </p:anim>
                                    <p:animEffect transition="in" filter="wipe(right)">
                                      <p:cBhvr>
                                        <p:cTn id="45" dur="500"/>
                                        <p:tgtEl>
                                          <p:spTgt spid="12"/>
                                        </p:tgtEl>
                                      </p:cBhvr>
                                    </p:animEffect>
                                  </p:childTnLst>
                                </p:cTn>
                              </p:par>
                            </p:childTnLst>
                          </p:cTn>
                        </p:par>
                        <p:par>
                          <p:cTn id="46" fill="hold">
                            <p:stCondLst>
                              <p:cond delay="1500"/>
                            </p:stCondLst>
                            <p:childTnLst>
                              <p:par>
                                <p:cTn id="47" presetID="12" presetClass="entr" presetSubtype="8"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additive="base">
                                        <p:cTn id="49" dur="500"/>
                                        <p:tgtEl>
                                          <p:spTgt spid="13"/>
                                        </p:tgtEl>
                                        <p:attrNameLst>
                                          <p:attrName>ppt_x</p:attrName>
                                        </p:attrNameLst>
                                      </p:cBhvr>
                                      <p:tavLst>
                                        <p:tav tm="0">
                                          <p:val>
                                            <p:strVal val="#ppt_x-#ppt_w*1.125000"/>
                                          </p:val>
                                        </p:tav>
                                        <p:tav tm="100000">
                                          <p:val>
                                            <p:strVal val="#ppt_x"/>
                                          </p:val>
                                        </p:tav>
                                      </p:tavLst>
                                    </p:anim>
                                    <p:animEffect transition="in" filter="wipe(right)">
                                      <p:cBhvr>
                                        <p:cTn id="50" dur="500"/>
                                        <p:tgtEl>
                                          <p:spTgt spid="13"/>
                                        </p:tgtEl>
                                      </p:cBhvr>
                                    </p:animEffect>
                                  </p:childTnLst>
                                </p:cTn>
                              </p:par>
                            </p:childTnLst>
                          </p:cTn>
                        </p:par>
                        <p:par>
                          <p:cTn id="51" fill="hold">
                            <p:stCondLst>
                              <p:cond delay="2000"/>
                            </p:stCondLst>
                            <p:childTnLst>
                              <p:par>
                                <p:cTn id="52" presetID="12" presetClass="entr" presetSubtype="8" fill="hold" grpId="0" nodeType="afterEffect">
                                  <p:stCondLst>
                                    <p:cond delay="0"/>
                                  </p:stCondLst>
                                  <p:childTnLst>
                                    <p:set>
                                      <p:cBhvr>
                                        <p:cTn id="53" dur="1" fill="hold">
                                          <p:stCondLst>
                                            <p:cond delay="0"/>
                                          </p:stCondLst>
                                        </p:cTn>
                                        <p:tgtEl>
                                          <p:spTgt spid="14"/>
                                        </p:tgtEl>
                                        <p:attrNameLst>
                                          <p:attrName>style.visibility</p:attrName>
                                        </p:attrNameLst>
                                      </p:cBhvr>
                                      <p:to>
                                        <p:strVal val="visible"/>
                                      </p:to>
                                    </p:set>
                                    <p:anim calcmode="lin" valueType="num">
                                      <p:cBhvr additive="base">
                                        <p:cTn id="54" dur="500"/>
                                        <p:tgtEl>
                                          <p:spTgt spid="14"/>
                                        </p:tgtEl>
                                        <p:attrNameLst>
                                          <p:attrName>ppt_x</p:attrName>
                                        </p:attrNameLst>
                                      </p:cBhvr>
                                      <p:tavLst>
                                        <p:tav tm="0">
                                          <p:val>
                                            <p:strVal val="#ppt_x-#ppt_w*1.125000"/>
                                          </p:val>
                                        </p:tav>
                                        <p:tav tm="100000">
                                          <p:val>
                                            <p:strVal val="#ppt_x"/>
                                          </p:val>
                                        </p:tav>
                                      </p:tavLst>
                                    </p:anim>
                                    <p:animEffect transition="in" filter="wipe(right)">
                                      <p:cBhvr>
                                        <p:cTn id="5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45" grpId="0" animBg="1"/>
      <p:bldP spid="46" grpId="0"/>
      <p:bldP spid="10" grpId="0"/>
      <p:bldP spid="11" grpId="0"/>
      <p:bldP spid="12" grpId="0"/>
      <p:bldP spid="13" grpId="0"/>
      <p:bldP spid="1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1333678" y="2488619"/>
            <a:ext cx="3074159" cy="3074959"/>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8558" tIns="64279" rIns="128558" bIns="64279"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0" name="Subtitle 2"/>
          <p:cNvSpPr txBox="1">
            <a:spLocks/>
          </p:cNvSpPr>
          <p:nvPr/>
        </p:nvSpPr>
        <p:spPr>
          <a:xfrm>
            <a:off x="4904876" y="3773706"/>
            <a:ext cx="6852698" cy="580204"/>
          </a:xfrm>
          <a:prstGeom prst="rect">
            <a:avLst/>
          </a:prstGeom>
        </p:spPr>
        <p:txBody>
          <a:bodyPr vert="horz" lIns="128558" tIns="64279" rIns="128558" bIns="64279"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20000"/>
              </a:lnSpc>
              <a:buNone/>
            </a:pPr>
            <a:r>
              <a:rPr lang="en-US" sz="1951" dirty="0">
                <a:latin typeface="Arial" panose="020B0604020202020204" pitchFamily="34" charset="0"/>
                <a:ea typeface="微软雅黑" panose="020B0503020204020204" pitchFamily="34" charset="-122"/>
                <a:cs typeface="Lato Regular"/>
                <a:sym typeface="Arial" panose="020B0604020202020204" pitchFamily="34" charset="0"/>
              </a:rPr>
              <a:t>Examples:</a:t>
            </a:r>
            <a:endParaRPr lang="en-US" sz="1529" dirty="0">
              <a:latin typeface="Arial" panose="020B0604020202020204" pitchFamily="34" charset="0"/>
              <a:ea typeface="微软雅黑" panose="020B0503020204020204" pitchFamily="34" charset="-122"/>
              <a:cs typeface="Lato Regular"/>
              <a:sym typeface="Arial" panose="020B0604020202020204" pitchFamily="34" charset="0"/>
            </a:endParaRPr>
          </a:p>
        </p:txBody>
      </p:sp>
      <p:grpSp>
        <p:nvGrpSpPr>
          <p:cNvPr id="38" name="Group 37"/>
          <p:cNvGrpSpPr/>
          <p:nvPr/>
        </p:nvGrpSpPr>
        <p:grpSpPr>
          <a:xfrm>
            <a:off x="4904876" y="1934362"/>
            <a:ext cx="7089794" cy="2059646"/>
            <a:chOff x="9297765" y="3668325"/>
            <a:chExt cx="13445087" cy="3905914"/>
          </a:xfrm>
        </p:grpSpPr>
        <p:sp>
          <p:nvSpPr>
            <p:cNvPr id="9" name="Subtitle 2"/>
            <p:cNvSpPr txBox="1">
              <a:spLocks/>
            </p:cNvSpPr>
            <p:nvPr/>
          </p:nvSpPr>
          <p:spPr>
            <a:xfrm>
              <a:off x="9333577" y="4362938"/>
              <a:ext cx="13409275" cy="3211301"/>
            </a:xfrm>
            <a:prstGeom prst="rect">
              <a:avLst/>
            </a:prstGeom>
          </p:spPr>
          <p:txBody>
            <a:bodyPr vert="horz" lIns="128558" tIns="64279" rIns="128558" bIns="64279"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a:lnSpc>
                  <a:spcPct val="130000"/>
                </a:lnSpc>
                <a:buNone/>
              </a:pPr>
              <a:r>
                <a:rPr lang="en-US" sz="1266" dirty="0">
                  <a:latin typeface="Arial" panose="020B0604020202020204" pitchFamily="34" charset="0"/>
                  <a:ea typeface="微软雅黑" panose="020B0503020204020204" pitchFamily="34" charset="-122"/>
                  <a:cs typeface="Calibri Light"/>
                  <a:sym typeface="Arial" panose="020B0604020202020204" pitchFamily="34" charset="0"/>
                </a:rPr>
                <a:t>Lorem ipsum dolor sit amet, consectetur adipiscing elit. In in tortor in urna pulvinar blandit. Aliquam dolor nulla, interdum non quam ac, ultricies porttitor tellus. Vivamus vitae vestibulum mauris. In ut congue arcu. In lectus nibh, ultricies a elit ac, laoreet dictum nulla. Proin sed nisi justo. Cras quis placerat ipsum. Duis consequat ornare mollis. In luctus justo at dapibus pretium. Donec euismod ex et erat placerat viverra. Praesent sed convallis augue. Aenean facilisis nisi id neque faucibus, nec pharetra erat</a:t>
              </a:r>
            </a:p>
          </p:txBody>
        </p:sp>
        <p:sp>
          <p:nvSpPr>
            <p:cNvPr id="31" name="Subtitle 2"/>
            <p:cNvSpPr txBox="1">
              <a:spLocks/>
            </p:cNvSpPr>
            <p:nvPr/>
          </p:nvSpPr>
          <p:spPr>
            <a:xfrm>
              <a:off x="9297765" y="3668325"/>
              <a:ext cx="12995458" cy="1100299"/>
            </a:xfrm>
            <a:prstGeom prst="rect">
              <a:avLst/>
            </a:prstGeom>
          </p:spPr>
          <p:txBody>
            <a:bodyPr vert="horz" lIns="128558" tIns="64279" rIns="128558" bIns="64279"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20000"/>
                </a:lnSpc>
                <a:buNone/>
              </a:pPr>
              <a:r>
                <a:rPr lang="en-US" sz="1951" b="1" dirty="0">
                  <a:latin typeface="Arial" panose="020B0604020202020204" pitchFamily="34" charset="0"/>
                  <a:ea typeface="微软雅黑" panose="020B0503020204020204" pitchFamily="34" charset="-122"/>
                  <a:cs typeface="Lato Regular"/>
                  <a:sym typeface="Arial" panose="020B0604020202020204" pitchFamily="34" charset="0"/>
                </a:rPr>
                <a:t>Definition</a:t>
              </a:r>
              <a:endParaRPr lang="en-US" sz="1529" b="1" dirty="0">
                <a:latin typeface="Arial" panose="020B0604020202020204" pitchFamily="34" charset="0"/>
                <a:ea typeface="微软雅黑" panose="020B0503020204020204" pitchFamily="34" charset="-122"/>
                <a:cs typeface="Lato Regular"/>
                <a:sym typeface="Arial" panose="020B0604020202020204" pitchFamily="34" charset="0"/>
              </a:endParaRPr>
            </a:p>
          </p:txBody>
        </p:sp>
      </p:grpSp>
      <p:sp>
        <p:nvSpPr>
          <p:cNvPr id="32" name="Freeform 88"/>
          <p:cNvSpPr>
            <a:spLocks noChangeArrowheads="1"/>
          </p:cNvSpPr>
          <p:nvPr/>
        </p:nvSpPr>
        <p:spPr bwMode="auto">
          <a:xfrm>
            <a:off x="1836473" y="3394079"/>
            <a:ext cx="2079935" cy="1270060"/>
          </a:xfrm>
          <a:custGeom>
            <a:avLst/>
            <a:gdLst>
              <a:gd name="T0" fmla="*/ 186 w 498"/>
              <a:gd name="T1" fmla="*/ 9 h 303"/>
              <a:gd name="T2" fmla="*/ 186 w 498"/>
              <a:gd name="T3" fmla="*/ 9 h 303"/>
              <a:gd name="T4" fmla="*/ 160 w 498"/>
              <a:gd name="T5" fmla="*/ 9 h 303"/>
              <a:gd name="T6" fmla="*/ 0 w 498"/>
              <a:gd name="T7" fmla="*/ 151 h 303"/>
              <a:gd name="T8" fmla="*/ 160 w 498"/>
              <a:gd name="T9" fmla="*/ 293 h 303"/>
              <a:gd name="T10" fmla="*/ 186 w 498"/>
              <a:gd name="T11" fmla="*/ 293 h 303"/>
              <a:gd name="T12" fmla="*/ 186 w 498"/>
              <a:gd name="T13" fmla="*/ 266 h 303"/>
              <a:gd name="T14" fmla="*/ 62 w 498"/>
              <a:gd name="T15" fmla="*/ 151 h 303"/>
              <a:gd name="T16" fmla="*/ 186 w 498"/>
              <a:gd name="T17" fmla="*/ 45 h 303"/>
              <a:gd name="T18" fmla="*/ 186 w 498"/>
              <a:gd name="T19" fmla="*/ 9 h 303"/>
              <a:gd name="T20" fmla="*/ 337 w 498"/>
              <a:gd name="T21" fmla="*/ 9 h 303"/>
              <a:gd name="T22" fmla="*/ 337 w 498"/>
              <a:gd name="T23" fmla="*/ 9 h 303"/>
              <a:gd name="T24" fmla="*/ 311 w 498"/>
              <a:gd name="T25" fmla="*/ 9 h 303"/>
              <a:gd name="T26" fmla="*/ 311 w 498"/>
              <a:gd name="T27" fmla="*/ 45 h 303"/>
              <a:gd name="T28" fmla="*/ 434 w 498"/>
              <a:gd name="T29" fmla="*/ 151 h 303"/>
              <a:gd name="T30" fmla="*/ 311 w 498"/>
              <a:gd name="T31" fmla="*/ 266 h 303"/>
              <a:gd name="T32" fmla="*/ 311 w 498"/>
              <a:gd name="T33" fmla="*/ 293 h 303"/>
              <a:gd name="T34" fmla="*/ 337 w 498"/>
              <a:gd name="T35" fmla="*/ 293 h 303"/>
              <a:gd name="T36" fmla="*/ 497 w 498"/>
              <a:gd name="T37" fmla="*/ 151 h 303"/>
              <a:gd name="T38" fmla="*/ 337 w 498"/>
              <a:gd name="T39" fmla="*/ 9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8" h="303">
                <a:moveTo>
                  <a:pt x="186" y="9"/>
                </a:moveTo>
                <a:lnTo>
                  <a:pt x="186" y="9"/>
                </a:lnTo>
                <a:cubicBezTo>
                  <a:pt x="178" y="0"/>
                  <a:pt x="168" y="0"/>
                  <a:pt x="160" y="9"/>
                </a:cubicBezTo>
                <a:cubicBezTo>
                  <a:pt x="0" y="151"/>
                  <a:pt x="0" y="151"/>
                  <a:pt x="0" y="151"/>
                </a:cubicBezTo>
                <a:cubicBezTo>
                  <a:pt x="160" y="293"/>
                  <a:pt x="160" y="293"/>
                  <a:pt x="160" y="293"/>
                </a:cubicBezTo>
                <a:cubicBezTo>
                  <a:pt x="168" y="302"/>
                  <a:pt x="178" y="302"/>
                  <a:pt x="186" y="293"/>
                </a:cubicBezTo>
                <a:cubicBezTo>
                  <a:pt x="195" y="283"/>
                  <a:pt x="195" y="274"/>
                  <a:pt x="186" y="266"/>
                </a:cubicBezTo>
                <a:cubicBezTo>
                  <a:pt x="62" y="151"/>
                  <a:pt x="62" y="151"/>
                  <a:pt x="62" y="151"/>
                </a:cubicBezTo>
                <a:cubicBezTo>
                  <a:pt x="186" y="45"/>
                  <a:pt x="186" y="45"/>
                  <a:pt x="186" y="45"/>
                </a:cubicBezTo>
                <a:cubicBezTo>
                  <a:pt x="195" y="35"/>
                  <a:pt x="195" y="18"/>
                  <a:pt x="186" y="9"/>
                </a:cubicBezTo>
                <a:close/>
                <a:moveTo>
                  <a:pt x="337" y="9"/>
                </a:moveTo>
                <a:lnTo>
                  <a:pt x="337" y="9"/>
                </a:lnTo>
                <a:cubicBezTo>
                  <a:pt x="328" y="0"/>
                  <a:pt x="319" y="0"/>
                  <a:pt x="311" y="9"/>
                </a:cubicBezTo>
                <a:cubicBezTo>
                  <a:pt x="302" y="18"/>
                  <a:pt x="302" y="35"/>
                  <a:pt x="311" y="45"/>
                </a:cubicBezTo>
                <a:cubicBezTo>
                  <a:pt x="434" y="151"/>
                  <a:pt x="434" y="151"/>
                  <a:pt x="434" y="151"/>
                </a:cubicBezTo>
                <a:cubicBezTo>
                  <a:pt x="311" y="266"/>
                  <a:pt x="311" y="266"/>
                  <a:pt x="311" y="266"/>
                </a:cubicBezTo>
                <a:cubicBezTo>
                  <a:pt x="302" y="274"/>
                  <a:pt x="302" y="283"/>
                  <a:pt x="311" y="293"/>
                </a:cubicBezTo>
                <a:cubicBezTo>
                  <a:pt x="319" y="302"/>
                  <a:pt x="328" y="302"/>
                  <a:pt x="337" y="293"/>
                </a:cubicBezTo>
                <a:cubicBezTo>
                  <a:pt x="497" y="151"/>
                  <a:pt x="497" y="151"/>
                  <a:pt x="497" y="151"/>
                </a:cubicBezTo>
                <a:lnTo>
                  <a:pt x="337" y="9"/>
                </a:lnTo>
                <a:close/>
              </a:path>
            </a:pathLst>
          </a:custGeom>
          <a:solidFill>
            <a:schemeClr val="bg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pic>
        <p:nvPicPr>
          <p:cNvPr id="6" name="图片占位符 5"/>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6682" r="16682"/>
          <a:stretch>
            <a:fillRect/>
          </a:stretch>
        </p:blipFill>
        <p:spPr/>
      </p:pic>
      <p:pic>
        <p:nvPicPr>
          <p:cNvPr id="7" name="图片占位符 6"/>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l="16682" r="16682"/>
          <a:stretch>
            <a:fillRect/>
          </a:stretch>
        </p:blipFill>
        <p:spPr/>
      </p:pic>
      <p:pic>
        <p:nvPicPr>
          <p:cNvPr id="8" name="图片占位符 7"/>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t="2595" b="2595"/>
          <a:stretch>
            <a:fillRect/>
          </a:stretch>
        </p:blipFill>
        <p:spPr/>
      </p:pic>
      <p:sp>
        <p:nvSpPr>
          <p:cNvPr id="11" name="矩形 10"/>
          <p:cNvSpPr/>
          <p:nvPr/>
        </p:nvSpPr>
        <p:spPr>
          <a:xfrm>
            <a:off x="707" y="361814"/>
            <a:ext cx="225004" cy="58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6429" tIns="48215" rIns="96429" bIns="48215" rtlCol="0" anchor="ctr"/>
          <a:lstStyle/>
          <a:p>
            <a:pPr algn="ctr" defTabSz="964149"/>
            <a:endParaRPr lang="zh-CN" altLang="en-US" sz="1969">
              <a:solidFill>
                <a:srgbClr val="E7E6E6">
                  <a:lumMod val="50000"/>
                </a:srgbClr>
              </a:solidFill>
              <a:ea typeface="微软雅黑" panose="020B0503020204020204" pitchFamily="34" charset="-122"/>
              <a:cs typeface="+mn-ea"/>
              <a:sym typeface="+mn-lt"/>
            </a:endParaRPr>
          </a:p>
        </p:txBody>
      </p:sp>
      <p:sp>
        <p:nvSpPr>
          <p:cNvPr id="12" name="矩形 11"/>
          <p:cNvSpPr/>
          <p:nvPr/>
        </p:nvSpPr>
        <p:spPr>
          <a:xfrm>
            <a:off x="11837494" y="362393"/>
            <a:ext cx="1020547" cy="58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4149"/>
            <a:endParaRPr lang="zh-CN" altLang="en-US" sz="1969">
              <a:solidFill>
                <a:prstClr val="white"/>
              </a:solidFill>
              <a:ea typeface="微软雅黑" panose="020B0503020204020204" pitchFamily="34" charset="-122"/>
              <a:cs typeface="+mn-ea"/>
              <a:sym typeface="+mn-lt"/>
            </a:endParaRPr>
          </a:p>
        </p:txBody>
      </p:sp>
      <p:sp>
        <p:nvSpPr>
          <p:cNvPr id="13" name="文本框 12"/>
          <p:cNvSpPr txBox="1"/>
          <p:nvPr/>
        </p:nvSpPr>
        <p:spPr>
          <a:xfrm>
            <a:off x="373305" y="266734"/>
            <a:ext cx="3785468" cy="528259"/>
          </a:xfrm>
          <a:prstGeom prst="rect">
            <a:avLst/>
          </a:prstGeom>
          <a:noFill/>
        </p:spPr>
        <p:txBody>
          <a:bodyPr wrap="none" lIns="96429" tIns="48215" rIns="96429" bIns="48215" rtlCol="0">
            <a:spAutoFit/>
          </a:bodyPr>
          <a:lstStyle/>
          <a:p>
            <a:pPr defTabSz="964149"/>
            <a:r>
              <a:rPr lang="zh-CN" altLang="en-US" sz="2800" b="1" dirty="0">
                <a:solidFill>
                  <a:schemeClr val="tx1">
                    <a:lumMod val="65000"/>
                    <a:lumOff val="35000"/>
                  </a:schemeClr>
                </a:solidFill>
                <a:ea typeface="微软雅黑" panose="020B0503020204020204" pitchFamily="34" charset="-122"/>
                <a:cs typeface="+mn-ea"/>
                <a:sym typeface="+mn-lt"/>
              </a:rPr>
              <a:t>点击添加相关标题文字</a:t>
            </a:r>
          </a:p>
        </p:txBody>
      </p:sp>
      <p:sp>
        <p:nvSpPr>
          <p:cNvPr id="14" name="文本框 13"/>
          <p:cNvSpPr txBox="1"/>
          <p:nvPr/>
        </p:nvSpPr>
        <p:spPr>
          <a:xfrm>
            <a:off x="373306" y="712266"/>
            <a:ext cx="2230620" cy="312687"/>
          </a:xfrm>
          <a:prstGeom prst="rect">
            <a:avLst/>
          </a:prstGeom>
          <a:noFill/>
        </p:spPr>
        <p:txBody>
          <a:bodyPr wrap="none" lIns="96429" tIns="48215" rIns="96429" bIns="48215" rtlCol="0">
            <a:spAutoFit/>
          </a:bodyPr>
          <a:lstStyle/>
          <a:p>
            <a:pPr defTabSz="964149"/>
            <a:r>
              <a:rPr lang="en-US" altLang="zh-CN" sz="1399" dirty="0">
                <a:solidFill>
                  <a:schemeClr val="tx1">
                    <a:lumMod val="65000"/>
                    <a:lumOff val="35000"/>
                  </a:schemeClr>
                </a:solidFill>
                <a:ea typeface="微软雅黑" panose="020B0503020204020204" pitchFamily="34" charset="-122"/>
                <a:cs typeface="+mn-ea"/>
                <a:sym typeface="+mn-lt"/>
              </a:rPr>
              <a:t>ADD RELATED TITLE WORDS</a:t>
            </a:r>
            <a:endParaRPr lang="zh-CN" altLang="en-US" sz="1399" dirty="0">
              <a:solidFill>
                <a:schemeClr val="tx1">
                  <a:lumMod val="65000"/>
                  <a:lumOff val="35000"/>
                </a:schemeClr>
              </a:solidFill>
              <a:ea typeface="微软雅黑" panose="020B0503020204020204" pitchFamily="34" charset="-122"/>
              <a:cs typeface="+mn-ea"/>
              <a:sym typeface="+mn-lt"/>
            </a:endParaRPr>
          </a:p>
        </p:txBody>
      </p:sp>
    </p:spTree>
    <p:extLst>
      <p:ext uri="{BB962C8B-B14F-4D97-AF65-F5344CB8AC3E}">
        <p14:creationId xmlns:p14="http://schemas.microsoft.com/office/powerpoint/2010/main" val="1188759049"/>
      </p:ext>
    </p:extLst>
  </p:cSld>
  <p:clrMapOvr>
    <a:masterClrMapping/>
  </p:clrMapOvr>
  <mc:AlternateContent xmlns:mc="http://schemas.openxmlformats.org/markup-compatibility/2006" xmlns:p14="http://schemas.microsoft.com/office/powerpoint/2010/main">
    <mc:Choice Requires="p14">
      <p:transition spd="slow" p14:dur="1200" advTm="3000">
        <p14:prism/>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2"/>
                                        </p:tgtEl>
                                        <p:attrNameLst>
                                          <p:attrName>style.visibility</p:attrName>
                                        </p:attrNameLst>
                                      </p:cBhvr>
                                      <p:to>
                                        <p:strVal val="visible"/>
                                      </p:to>
                                    </p:set>
                                    <p:anim calcmode="lin" valueType="num">
                                      <p:cBhvr>
                                        <p:cTn id="12" dur="500" fill="hold"/>
                                        <p:tgtEl>
                                          <p:spTgt spid="32"/>
                                        </p:tgtEl>
                                        <p:attrNameLst>
                                          <p:attrName>ppt_w</p:attrName>
                                        </p:attrNameLst>
                                      </p:cBhvr>
                                      <p:tavLst>
                                        <p:tav tm="0">
                                          <p:val>
                                            <p:fltVal val="0"/>
                                          </p:val>
                                        </p:tav>
                                        <p:tav tm="100000">
                                          <p:val>
                                            <p:strVal val="#ppt_w"/>
                                          </p:val>
                                        </p:tav>
                                      </p:tavLst>
                                    </p:anim>
                                    <p:anim calcmode="lin" valueType="num">
                                      <p:cBhvr>
                                        <p:cTn id="13" dur="500" fill="hold"/>
                                        <p:tgtEl>
                                          <p:spTgt spid="32"/>
                                        </p:tgtEl>
                                        <p:attrNameLst>
                                          <p:attrName>ppt_h</p:attrName>
                                        </p:attrNameLst>
                                      </p:cBhvr>
                                      <p:tavLst>
                                        <p:tav tm="0">
                                          <p:val>
                                            <p:fltVal val="0"/>
                                          </p:val>
                                        </p:tav>
                                        <p:tav tm="100000">
                                          <p:val>
                                            <p:strVal val="#ppt_h"/>
                                          </p:val>
                                        </p:tav>
                                      </p:tavLst>
                                    </p:anim>
                                    <p:animEffect transition="in" filter="fade">
                                      <p:cBhvr>
                                        <p:cTn id="14" dur="500"/>
                                        <p:tgtEl>
                                          <p:spTgt spid="32"/>
                                        </p:tgtEl>
                                      </p:cBhvr>
                                    </p:animEffect>
                                  </p:childTnLst>
                                </p:cTn>
                              </p:par>
                            </p:childTnLst>
                          </p:cTn>
                        </p:par>
                        <p:par>
                          <p:cTn id="15" fill="hold">
                            <p:stCondLst>
                              <p:cond delay="500"/>
                            </p:stCondLst>
                            <p:childTnLst>
                              <p:par>
                                <p:cTn id="16" presetID="22" presetClass="entr" presetSubtype="1" fill="hold" nodeType="afterEffect">
                                  <p:stCondLst>
                                    <p:cond delay="0"/>
                                  </p:stCondLst>
                                  <p:childTnLst>
                                    <p:set>
                                      <p:cBhvr>
                                        <p:cTn id="17" dur="1" fill="hold">
                                          <p:stCondLst>
                                            <p:cond delay="0"/>
                                          </p:stCondLst>
                                        </p:cTn>
                                        <p:tgtEl>
                                          <p:spTgt spid="38"/>
                                        </p:tgtEl>
                                        <p:attrNameLst>
                                          <p:attrName>style.visibility</p:attrName>
                                        </p:attrNameLst>
                                      </p:cBhvr>
                                      <p:to>
                                        <p:strVal val="visible"/>
                                      </p:to>
                                    </p:set>
                                    <p:animEffect transition="in" filter="wipe(up)">
                                      <p:cBhvr>
                                        <p:cTn id="18" dur="500"/>
                                        <p:tgtEl>
                                          <p:spTgt spid="38"/>
                                        </p:tgtEl>
                                      </p:cBhvr>
                                    </p:animEffect>
                                  </p:childTnLst>
                                </p:cTn>
                              </p:par>
                            </p:childTnLst>
                          </p:cTn>
                        </p:par>
                        <p:par>
                          <p:cTn id="19" fill="hold">
                            <p:stCondLst>
                              <p:cond delay="1000"/>
                            </p:stCondLst>
                            <p:childTnLst>
                              <p:par>
                                <p:cTn id="20" presetID="22" presetClass="entr" presetSubtype="8"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left)">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p:bldP spid="3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2" name="Group 4"/>
          <p:cNvGrpSpPr>
            <a:grpSpLocks noChangeAspect="1"/>
          </p:cNvGrpSpPr>
          <p:nvPr/>
        </p:nvGrpSpPr>
        <p:grpSpPr bwMode="auto">
          <a:xfrm>
            <a:off x="6071065" y="1644894"/>
            <a:ext cx="7596333" cy="5463187"/>
            <a:chOff x="-9" y="5"/>
            <a:chExt cx="5769" cy="4314"/>
          </a:xfrm>
          <a:solidFill>
            <a:schemeClr val="bg1">
              <a:lumMod val="75000"/>
            </a:schemeClr>
          </a:solidFill>
        </p:grpSpPr>
        <p:sp>
          <p:nvSpPr>
            <p:cNvPr id="154" name="Freeform 5"/>
            <p:cNvSpPr>
              <a:spLocks/>
            </p:cNvSpPr>
            <p:nvPr/>
          </p:nvSpPr>
          <p:spPr bwMode="auto">
            <a:xfrm>
              <a:off x="3679" y="4064"/>
              <a:ext cx="312" cy="255"/>
            </a:xfrm>
            <a:custGeom>
              <a:avLst/>
              <a:gdLst>
                <a:gd name="T0" fmla="*/ 553 w 673"/>
                <a:gd name="T1" fmla="*/ 13 h 550"/>
                <a:gd name="T2" fmla="*/ 520 w 673"/>
                <a:gd name="T3" fmla="*/ 52 h 550"/>
                <a:gd name="T4" fmla="*/ 454 w 673"/>
                <a:gd name="T5" fmla="*/ 35 h 550"/>
                <a:gd name="T6" fmla="*/ 411 w 673"/>
                <a:gd name="T7" fmla="*/ 61 h 550"/>
                <a:gd name="T8" fmla="*/ 358 w 673"/>
                <a:gd name="T9" fmla="*/ 78 h 550"/>
                <a:gd name="T10" fmla="*/ 319 w 673"/>
                <a:gd name="T11" fmla="*/ 70 h 550"/>
                <a:gd name="T12" fmla="*/ 284 w 673"/>
                <a:gd name="T13" fmla="*/ 48 h 550"/>
                <a:gd name="T14" fmla="*/ 260 w 673"/>
                <a:gd name="T15" fmla="*/ 89 h 550"/>
                <a:gd name="T16" fmla="*/ 232 w 673"/>
                <a:gd name="T17" fmla="*/ 111 h 550"/>
                <a:gd name="T18" fmla="*/ 160 w 673"/>
                <a:gd name="T19" fmla="*/ 102 h 550"/>
                <a:gd name="T20" fmla="*/ 175 w 673"/>
                <a:gd name="T21" fmla="*/ 148 h 550"/>
                <a:gd name="T22" fmla="*/ 120 w 673"/>
                <a:gd name="T23" fmla="*/ 185 h 550"/>
                <a:gd name="T24" fmla="*/ 53 w 673"/>
                <a:gd name="T25" fmla="*/ 246 h 550"/>
                <a:gd name="T26" fmla="*/ 20 w 673"/>
                <a:gd name="T27" fmla="*/ 280 h 550"/>
                <a:gd name="T28" fmla="*/ 33 w 673"/>
                <a:gd name="T29" fmla="*/ 317 h 550"/>
                <a:gd name="T30" fmla="*/ 33 w 673"/>
                <a:gd name="T31" fmla="*/ 387 h 550"/>
                <a:gd name="T32" fmla="*/ 55 w 673"/>
                <a:gd name="T33" fmla="*/ 437 h 550"/>
                <a:gd name="T34" fmla="*/ 81 w 673"/>
                <a:gd name="T35" fmla="*/ 476 h 550"/>
                <a:gd name="T36" fmla="*/ 138 w 673"/>
                <a:gd name="T37" fmla="*/ 498 h 550"/>
                <a:gd name="T38" fmla="*/ 219 w 673"/>
                <a:gd name="T39" fmla="*/ 500 h 550"/>
                <a:gd name="T40" fmla="*/ 341 w 673"/>
                <a:gd name="T41" fmla="*/ 534 h 550"/>
                <a:gd name="T42" fmla="*/ 374 w 673"/>
                <a:gd name="T43" fmla="*/ 476 h 550"/>
                <a:gd name="T44" fmla="*/ 459 w 673"/>
                <a:gd name="T45" fmla="*/ 426 h 550"/>
                <a:gd name="T46" fmla="*/ 507 w 673"/>
                <a:gd name="T47" fmla="*/ 395 h 550"/>
                <a:gd name="T48" fmla="*/ 568 w 673"/>
                <a:gd name="T49" fmla="*/ 356 h 550"/>
                <a:gd name="T50" fmla="*/ 551 w 673"/>
                <a:gd name="T51" fmla="*/ 306 h 550"/>
                <a:gd name="T52" fmla="*/ 592 w 673"/>
                <a:gd name="T53" fmla="*/ 272 h 550"/>
                <a:gd name="T54" fmla="*/ 572 w 673"/>
                <a:gd name="T55" fmla="*/ 228 h 550"/>
                <a:gd name="T56" fmla="*/ 633 w 673"/>
                <a:gd name="T57" fmla="*/ 156 h 550"/>
                <a:gd name="T58" fmla="*/ 671 w 673"/>
                <a:gd name="T59" fmla="*/ 124 h 550"/>
                <a:gd name="T60" fmla="*/ 649 w 673"/>
                <a:gd name="T61" fmla="*/ 43 h 550"/>
                <a:gd name="T62" fmla="*/ 590 w 673"/>
                <a:gd name="T63" fmla="*/ 31 h 550"/>
                <a:gd name="T64" fmla="*/ 553 w 673"/>
                <a:gd name="T65" fmla="*/ 13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73" h="550">
                  <a:moveTo>
                    <a:pt x="553" y="13"/>
                  </a:moveTo>
                  <a:cubicBezTo>
                    <a:pt x="553" y="13"/>
                    <a:pt x="540" y="59"/>
                    <a:pt x="520" y="52"/>
                  </a:cubicBezTo>
                  <a:cubicBezTo>
                    <a:pt x="500" y="44"/>
                    <a:pt x="476" y="33"/>
                    <a:pt x="454" y="35"/>
                  </a:cubicBezTo>
                  <a:cubicBezTo>
                    <a:pt x="433" y="37"/>
                    <a:pt x="426" y="46"/>
                    <a:pt x="411" y="61"/>
                  </a:cubicBezTo>
                  <a:cubicBezTo>
                    <a:pt x="395" y="76"/>
                    <a:pt x="378" y="85"/>
                    <a:pt x="358" y="78"/>
                  </a:cubicBezTo>
                  <a:cubicBezTo>
                    <a:pt x="339" y="70"/>
                    <a:pt x="330" y="85"/>
                    <a:pt x="319" y="70"/>
                  </a:cubicBezTo>
                  <a:cubicBezTo>
                    <a:pt x="308" y="55"/>
                    <a:pt x="297" y="35"/>
                    <a:pt x="284" y="48"/>
                  </a:cubicBezTo>
                  <a:cubicBezTo>
                    <a:pt x="271" y="61"/>
                    <a:pt x="258" y="68"/>
                    <a:pt x="260" y="89"/>
                  </a:cubicBezTo>
                  <a:cubicBezTo>
                    <a:pt x="262" y="109"/>
                    <a:pt x="245" y="119"/>
                    <a:pt x="232" y="111"/>
                  </a:cubicBezTo>
                  <a:cubicBezTo>
                    <a:pt x="219" y="104"/>
                    <a:pt x="162" y="83"/>
                    <a:pt x="160" y="102"/>
                  </a:cubicBezTo>
                  <a:cubicBezTo>
                    <a:pt x="157" y="120"/>
                    <a:pt x="194" y="135"/>
                    <a:pt x="175" y="148"/>
                  </a:cubicBezTo>
                  <a:cubicBezTo>
                    <a:pt x="155" y="161"/>
                    <a:pt x="140" y="178"/>
                    <a:pt x="120" y="185"/>
                  </a:cubicBezTo>
                  <a:cubicBezTo>
                    <a:pt x="101" y="193"/>
                    <a:pt x="72" y="230"/>
                    <a:pt x="53" y="246"/>
                  </a:cubicBezTo>
                  <a:cubicBezTo>
                    <a:pt x="33" y="263"/>
                    <a:pt x="0" y="261"/>
                    <a:pt x="20" y="280"/>
                  </a:cubicBezTo>
                  <a:cubicBezTo>
                    <a:pt x="39" y="298"/>
                    <a:pt x="44" y="296"/>
                    <a:pt x="33" y="317"/>
                  </a:cubicBezTo>
                  <a:cubicBezTo>
                    <a:pt x="22" y="337"/>
                    <a:pt x="35" y="371"/>
                    <a:pt x="33" y="387"/>
                  </a:cubicBezTo>
                  <a:cubicBezTo>
                    <a:pt x="31" y="404"/>
                    <a:pt x="48" y="413"/>
                    <a:pt x="55" y="437"/>
                  </a:cubicBezTo>
                  <a:cubicBezTo>
                    <a:pt x="61" y="461"/>
                    <a:pt x="50" y="459"/>
                    <a:pt x="81" y="476"/>
                  </a:cubicBezTo>
                  <a:cubicBezTo>
                    <a:pt x="112" y="493"/>
                    <a:pt x="103" y="484"/>
                    <a:pt x="138" y="498"/>
                  </a:cubicBezTo>
                  <a:cubicBezTo>
                    <a:pt x="173" y="513"/>
                    <a:pt x="197" y="487"/>
                    <a:pt x="219" y="500"/>
                  </a:cubicBezTo>
                  <a:cubicBezTo>
                    <a:pt x="240" y="513"/>
                    <a:pt x="332" y="550"/>
                    <a:pt x="341" y="534"/>
                  </a:cubicBezTo>
                  <a:cubicBezTo>
                    <a:pt x="350" y="517"/>
                    <a:pt x="341" y="476"/>
                    <a:pt x="374" y="476"/>
                  </a:cubicBezTo>
                  <a:cubicBezTo>
                    <a:pt x="406" y="476"/>
                    <a:pt x="452" y="441"/>
                    <a:pt x="459" y="426"/>
                  </a:cubicBezTo>
                  <a:cubicBezTo>
                    <a:pt x="465" y="411"/>
                    <a:pt x="489" y="395"/>
                    <a:pt x="507" y="395"/>
                  </a:cubicBezTo>
                  <a:cubicBezTo>
                    <a:pt x="524" y="395"/>
                    <a:pt x="588" y="371"/>
                    <a:pt x="568" y="356"/>
                  </a:cubicBezTo>
                  <a:cubicBezTo>
                    <a:pt x="548" y="341"/>
                    <a:pt x="531" y="309"/>
                    <a:pt x="551" y="306"/>
                  </a:cubicBezTo>
                  <a:cubicBezTo>
                    <a:pt x="570" y="302"/>
                    <a:pt x="609" y="283"/>
                    <a:pt x="592" y="272"/>
                  </a:cubicBezTo>
                  <a:cubicBezTo>
                    <a:pt x="575" y="261"/>
                    <a:pt x="531" y="267"/>
                    <a:pt x="572" y="228"/>
                  </a:cubicBezTo>
                  <a:cubicBezTo>
                    <a:pt x="614" y="189"/>
                    <a:pt x="609" y="159"/>
                    <a:pt x="633" y="156"/>
                  </a:cubicBezTo>
                  <a:cubicBezTo>
                    <a:pt x="658" y="152"/>
                    <a:pt x="673" y="156"/>
                    <a:pt x="671" y="124"/>
                  </a:cubicBezTo>
                  <a:cubicBezTo>
                    <a:pt x="668" y="93"/>
                    <a:pt x="668" y="52"/>
                    <a:pt x="649" y="43"/>
                  </a:cubicBezTo>
                  <a:cubicBezTo>
                    <a:pt x="629" y="33"/>
                    <a:pt x="599" y="41"/>
                    <a:pt x="590" y="31"/>
                  </a:cubicBezTo>
                  <a:cubicBezTo>
                    <a:pt x="581" y="22"/>
                    <a:pt x="555" y="0"/>
                    <a:pt x="553" y="13"/>
                  </a:cubicBezTo>
                  <a:close/>
                </a:path>
              </a:pathLst>
            </a:custGeom>
            <a:grpFill/>
            <a:ln w="38100" cap="rnd" cmpd="sng">
              <a:solidFill>
                <a:schemeClr val="bg1"/>
              </a:solidFill>
              <a:prstDash val="solid"/>
              <a:round/>
              <a:headEnd/>
              <a:tailEnd/>
            </a:ln>
          </p:spPr>
          <p:txBody>
            <a:bodyPr vert="horz" wrap="square" lIns="48218" tIns="24109" rIns="48218" bIns="24109" numCol="1" anchor="t" anchorCtr="0" compatLnSpc="1">
              <a:prstTxWarp prst="textNoShape">
                <a:avLst/>
              </a:prstTxWarp>
            </a:bodyP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55" name="Freeform 6"/>
            <p:cNvSpPr>
              <a:spLocks/>
            </p:cNvSpPr>
            <p:nvPr/>
          </p:nvSpPr>
          <p:spPr bwMode="auto">
            <a:xfrm>
              <a:off x="-9" y="633"/>
              <a:ext cx="2307" cy="1593"/>
            </a:xfrm>
            <a:custGeom>
              <a:avLst/>
              <a:gdLst>
                <a:gd name="T0" fmla="*/ 4317 w 4981"/>
                <a:gd name="T1" fmla="*/ 2284 h 3440"/>
                <a:gd name="T2" fmla="*/ 4622 w 4981"/>
                <a:gd name="T3" fmla="*/ 2061 h 3440"/>
                <a:gd name="T4" fmla="*/ 4946 w 4981"/>
                <a:gd name="T5" fmla="*/ 1850 h 3440"/>
                <a:gd name="T6" fmla="*/ 4930 w 4981"/>
                <a:gd name="T7" fmla="*/ 1693 h 3440"/>
                <a:gd name="T8" fmla="*/ 4812 w 4981"/>
                <a:gd name="T9" fmla="*/ 1470 h 3440"/>
                <a:gd name="T10" fmla="*/ 4636 w 4981"/>
                <a:gd name="T11" fmla="*/ 1342 h 3440"/>
                <a:gd name="T12" fmla="*/ 4488 w 4981"/>
                <a:gd name="T13" fmla="*/ 1228 h 3440"/>
                <a:gd name="T14" fmla="*/ 4082 w 4981"/>
                <a:gd name="T15" fmla="*/ 1137 h 3440"/>
                <a:gd name="T16" fmla="*/ 3931 w 4981"/>
                <a:gd name="T17" fmla="*/ 906 h 3440"/>
                <a:gd name="T18" fmla="*/ 3984 w 4981"/>
                <a:gd name="T19" fmla="*/ 684 h 3440"/>
                <a:gd name="T20" fmla="*/ 3787 w 4981"/>
                <a:gd name="T21" fmla="*/ 408 h 3440"/>
                <a:gd name="T22" fmla="*/ 3607 w 4981"/>
                <a:gd name="T23" fmla="*/ 314 h 3440"/>
                <a:gd name="T24" fmla="*/ 3476 w 4981"/>
                <a:gd name="T25" fmla="*/ 141 h 3440"/>
                <a:gd name="T26" fmla="*/ 3472 w 4981"/>
                <a:gd name="T27" fmla="*/ 7 h 3440"/>
                <a:gd name="T28" fmla="*/ 3233 w 4981"/>
                <a:gd name="T29" fmla="*/ 27 h 3440"/>
                <a:gd name="T30" fmla="*/ 3096 w 4981"/>
                <a:gd name="T31" fmla="*/ 155 h 3440"/>
                <a:gd name="T32" fmla="*/ 2965 w 4981"/>
                <a:gd name="T33" fmla="*/ 333 h 3440"/>
                <a:gd name="T34" fmla="*/ 2876 w 4981"/>
                <a:gd name="T35" fmla="*/ 497 h 3440"/>
                <a:gd name="T36" fmla="*/ 2726 w 4981"/>
                <a:gd name="T37" fmla="*/ 478 h 3440"/>
                <a:gd name="T38" fmla="*/ 2359 w 4981"/>
                <a:gd name="T39" fmla="*/ 536 h 3440"/>
                <a:gd name="T40" fmla="*/ 2224 w 4981"/>
                <a:gd name="T41" fmla="*/ 781 h 3440"/>
                <a:gd name="T42" fmla="*/ 2175 w 4981"/>
                <a:gd name="T43" fmla="*/ 850 h 3440"/>
                <a:gd name="T44" fmla="*/ 2008 w 4981"/>
                <a:gd name="T45" fmla="*/ 809 h 3440"/>
                <a:gd name="T46" fmla="*/ 1710 w 4981"/>
                <a:gd name="T47" fmla="*/ 836 h 3440"/>
                <a:gd name="T48" fmla="*/ 1759 w 4981"/>
                <a:gd name="T49" fmla="*/ 1017 h 3440"/>
                <a:gd name="T50" fmla="*/ 1775 w 4981"/>
                <a:gd name="T51" fmla="*/ 1290 h 3440"/>
                <a:gd name="T52" fmla="*/ 1674 w 4981"/>
                <a:gd name="T53" fmla="*/ 1378 h 3440"/>
                <a:gd name="T54" fmla="*/ 1559 w 4981"/>
                <a:gd name="T55" fmla="*/ 1562 h 3440"/>
                <a:gd name="T56" fmla="*/ 1287 w 4981"/>
                <a:gd name="T57" fmla="*/ 1623 h 3440"/>
                <a:gd name="T58" fmla="*/ 1051 w 4981"/>
                <a:gd name="T59" fmla="*/ 1715 h 3440"/>
                <a:gd name="T60" fmla="*/ 760 w 4981"/>
                <a:gd name="T61" fmla="*/ 1768 h 3440"/>
                <a:gd name="T62" fmla="*/ 563 w 4981"/>
                <a:gd name="T63" fmla="*/ 1787 h 3440"/>
                <a:gd name="T64" fmla="*/ 370 w 4981"/>
                <a:gd name="T65" fmla="*/ 1723 h 3440"/>
                <a:gd name="T66" fmla="*/ 180 w 4981"/>
                <a:gd name="T67" fmla="*/ 1768 h 3440"/>
                <a:gd name="T68" fmla="*/ 42 w 4981"/>
                <a:gd name="T69" fmla="*/ 1934 h 3440"/>
                <a:gd name="T70" fmla="*/ 23 w 4981"/>
                <a:gd name="T71" fmla="*/ 2093 h 3440"/>
                <a:gd name="T72" fmla="*/ 232 w 4981"/>
                <a:gd name="T73" fmla="*/ 2199 h 3440"/>
                <a:gd name="T74" fmla="*/ 190 w 4981"/>
                <a:gd name="T75" fmla="*/ 2415 h 3440"/>
                <a:gd name="T76" fmla="*/ 105 w 4981"/>
                <a:gd name="T77" fmla="*/ 2454 h 3440"/>
                <a:gd name="T78" fmla="*/ 53 w 4981"/>
                <a:gd name="T79" fmla="*/ 2535 h 3440"/>
                <a:gd name="T80" fmla="*/ 219 w 4981"/>
                <a:gd name="T81" fmla="*/ 2595 h 3440"/>
                <a:gd name="T82" fmla="*/ 307 w 4981"/>
                <a:gd name="T83" fmla="*/ 2806 h 3440"/>
                <a:gd name="T84" fmla="*/ 442 w 4981"/>
                <a:gd name="T85" fmla="*/ 2962 h 3440"/>
                <a:gd name="T86" fmla="*/ 717 w 4981"/>
                <a:gd name="T87" fmla="*/ 3144 h 3440"/>
                <a:gd name="T88" fmla="*/ 861 w 4981"/>
                <a:gd name="T89" fmla="*/ 3385 h 3440"/>
                <a:gd name="T90" fmla="*/ 1054 w 4981"/>
                <a:gd name="T91" fmla="*/ 3422 h 3440"/>
                <a:gd name="T92" fmla="*/ 1241 w 4981"/>
                <a:gd name="T93" fmla="*/ 3196 h 3440"/>
                <a:gd name="T94" fmla="*/ 1547 w 4981"/>
                <a:gd name="T95" fmla="*/ 3325 h 3440"/>
                <a:gd name="T96" fmla="*/ 1779 w 4981"/>
                <a:gd name="T97" fmla="*/ 3247 h 3440"/>
                <a:gd name="T98" fmla="*/ 2063 w 4981"/>
                <a:gd name="T99" fmla="*/ 3348 h 3440"/>
                <a:gd name="T100" fmla="*/ 2355 w 4981"/>
                <a:gd name="T101" fmla="*/ 3325 h 3440"/>
                <a:gd name="T102" fmla="*/ 2823 w 4981"/>
                <a:gd name="T103" fmla="*/ 3221 h 3440"/>
                <a:gd name="T104" fmla="*/ 3303 w 4981"/>
                <a:gd name="T105" fmla="*/ 3314 h 3440"/>
                <a:gd name="T106" fmla="*/ 3657 w 4981"/>
                <a:gd name="T107" fmla="*/ 3310 h 3440"/>
                <a:gd name="T108" fmla="*/ 3683 w 4981"/>
                <a:gd name="T109" fmla="*/ 3162 h 3440"/>
                <a:gd name="T110" fmla="*/ 3640 w 4981"/>
                <a:gd name="T111" fmla="*/ 2988 h 3440"/>
                <a:gd name="T112" fmla="*/ 3701 w 4981"/>
                <a:gd name="T113" fmla="*/ 2721 h 3440"/>
                <a:gd name="T114" fmla="*/ 4129 w 4981"/>
                <a:gd name="T115" fmla="*/ 2651 h 3440"/>
                <a:gd name="T116" fmla="*/ 4380 w 4981"/>
                <a:gd name="T117" fmla="*/ 2630 h 3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981" h="3440">
                  <a:moveTo>
                    <a:pt x="4343" y="2565"/>
                  </a:moveTo>
                  <a:cubicBezTo>
                    <a:pt x="4365" y="2536"/>
                    <a:pt x="4347" y="2491"/>
                    <a:pt x="4343" y="2454"/>
                  </a:cubicBezTo>
                  <a:cubicBezTo>
                    <a:pt x="4339" y="2417"/>
                    <a:pt x="4317" y="2350"/>
                    <a:pt x="4317" y="2284"/>
                  </a:cubicBezTo>
                  <a:cubicBezTo>
                    <a:pt x="4317" y="2217"/>
                    <a:pt x="4391" y="2195"/>
                    <a:pt x="4430" y="2191"/>
                  </a:cubicBezTo>
                  <a:cubicBezTo>
                    <a:pt x="4470" y="2187"/>
                    <a:pt x="4500" y="2180"/>
                    <a:pt x="4513" y="2143"/>
                  </a:cubicBezTo>
                  <a:cubicBezTo>
                    <a:pt x="4526" y="2106"/>
                    <a:pt x="4592" y="2095"/>
                    <a:pt x="4622" y="2061"/>
                  </a:cubicBezTo>
                  <a:cubicBezTo>
                    <a:pt x="4653" y="2028"/>
                    <a:pt x="4701" y="2035"/>
                    <a:pt x="4745" y="2006"/>
                  </a:cubicBezTo>
                  <a:cubicBezTo>
                    <a:pt x="4788" y="1976"/>
                    <a:pt x="4841" y="1987"/>
                    <a:pt x="4911" y="1965"/>
                  </a:cubicBezTo>
                  <a:cubicBezTo>
                    <a:pt x="4981" y="1943"/>
                    <a:pt x="4933" y="1895"/>
                    <a:pt x="4946" y="1850"/>
                  </a:cubicBezTo>
                  <a:cubicBezTo>
                    <a:pt x="4951" y="1831"/>
                    <a:pt x="4965" y="1812"/>
                    <a:pt x="4978" y="1797"/>
                  </a:cubicBezTo>
                  <a:cubicBezTo>
                    <a:pt x="4972" y="1792"/>
                    <a:pt x="4980" y="1784"/>
                    <a:pt x="4976" y="1765"/>
                  </a:cubicBezTo>
                  <a:cubicBezTo>
                    <a:pt x="4970" y="1734"/>
                    <a:pt x="4947" y="1718"/>
                    <a:pt x="4930" y="1693"/>
                  </a:cubicBezTo>
                  <a:cubicBezTo>
                    <a:pt x="4914" y="1668"/>
                    <a:pt x="4891" y="1681"/>
                    <a:pt x="4885" y="1631"/>
                  </a:cubicBezTo>
                  <a:cubicBezTo>
                    <a:pt x="4878" y="1581"/>
                    <a:pt x="4852" y="1551"/>
                    <a:pt x="4845" y="1523"/>
                  </a:cubicBezTo>
                  <a:cubicBezTo>
                    <a:pt x="4839" y="1495"/>
                    <a:pt x="4852" y="1495"/>
                    <a:pt x="4812" y="1470"/>
                  </a:cubicBezTo>
                  <a:cubicBezTo>
                    <a:pt x="4773" y="1445"/>
                    <a:pt x="4803" y="1442"/>
                    <a:pt x="4796" y="1409"/>
                  </a:cubicBezTo>
                  <a:cubicBezTo>
                    <a:pt x="4790" y="1376"/>
                    <a:pt x="4757" y="1387"/>
                    <a:pt x="4721" y="1384"/>
                  </a:cubicBezTo>
                  <a:cubicBezTo>
                    <a:pt x="4685" y="1381"/>
                    <a:pt x="4675" y="1362"/>
                    <a:pt x="4636" y="1342"/>
                  </a:cubicBezTo>
                  <a:cubicBezTo>
                    <a:pt x="4596" y="1323"/>
                    <a:pt x="4629" y="1328"/>
                    <a:pt x="4596" y="1301"/>
                  </a:cubicBezTo>
                  <a:cubicBezTo>
                    <a:pt x="4563" y="1273"/>
                    <a:pt x="4560" y="1278"/>
                    <a:pt x="4524" y="1276"/>
                  </a:cubicBezTo>
                  <a:cubicBezTo>
                    <a:pt x="4488" y="1273"/>
                    <a:pt x="4495" y="1251"/>
                    <a:pt x="4488" y="1228"/>
                  </a:cubicBezTo>
                  <a:cubicBezTo>
                    <a:pt x="4482" y="1206"/>
                    <a:pt x="4452" y="1206"/>
                    <a:pt x="4416" y="1184"/>
                  </a:cubicBezTo>
                  <a:cubicBezTo>
                    <a:pt x="4380" y="1162"/>
                    <a:pt x="4252" y="1167"/>
                    <a:pt x="4210" y="1164"/>
                  </a:cubicBezTo>
                  <a:cubicBezTo>
                    <a:pt x="4167" y="1162"/>
                    <a:pt x="4147" y="1145"/>
                    <a:pt x="4082" y="1137"/>
                  </a:cubicBezTo>
                  <a:cubicBezTo>
                    <a:pt x="4016" y="1128"/>
                    <a:pt x="4056" y="1120"/>
                    <a:pt x="3957" y="1095"/>
                  </a:cubicBezTo>
                  <a:cubicBezTo>
                    <a:pt x="3859" y="1070"/>
                    <a:pt x="3885" y="1031"/>
                    <a:pt x="3879" y="1003"/>
                  </a:cubicBezTo>
                  <a:cubicBezTo>
                    <a:pt x="3872" y="975"/>
                    <a:pt x="3889" y="936"/>
                    <a:pt x="3931" y="906"/>
                  </a:cubicBezTo>
                  <a:cubicBezTo>
                    <a:pt x="3974" y="875"/>
                    <a:pt x="3974" y="850"/>
                    <a:pt x="3948" y="814"/>
                  </a:cubicBezTo>
                  <a:cubicBezTo>
                    <a:pt x="3921" y="778"/>
                    <a:pt x="3948" y="781"/>
                    <a:pt x="3977" y="753"/>
                  </a:cubicBezTo>
                  <a:cubicBezTo>
                    <a:pt x="4007" y="725"/>
                    <a:pt x="3990" y="714"/>
                    <a:pt x="3984" y="684"/>
                  </a:cubicBezTo>
                  <a:cubicBezTo>
                    <a:pt x="3977" y="653"/>
                    <a:pt x="3964" y="625"/>
                    <a:pt x="3928" y="595"/>
                  </a:cubicBezTo>
                  <a:cubicBezTo>
                    <a:pt x="3892" y="564"/>
                    <a:pt x="3885" y="481"/>
                    <a:pt x="3875" y="444"/>
                  </a:cubicBezTo>
                  <a:cubicBezTo>
                    <a:pt x="3866" y="408"/>
                    <a:pt x="3830" y="408"/>
                    <a:pt x="3787" y="408"/>
                  </a:cubicBezTo>
                  <a:cubicBezTo>
                    <a:pt x="3744" y="408"/>
                    <a:pt x="3751" y="369"/>
                    <a:pt x="3731" y="347"/>
                  </a:cubicBezTo>
                  <a:cubicBezTo>
                    <a:pt x="3712" y="325"/>
                    <a:pt x="3689" y="344"/>
                    <a:pt x="3653" y="364"/>
                  </a:cubicBezTo>
                  <a:cubicBezTo>
                    <a:pt x="3617" y="383"/>
                    <a:pt x="3626" y="358"/>
                    <a:pt x="3607" y="314"/>
                  </a:cubicBezTo>
                  <a:cubicBezTo>
                    <a:pt x="3587" y="269"/>
                    <a:pt x="3577" y="283"/>
                    <a:pt x="3564" y="239"/>
                  </a:cubicBezTo>
                  <a:cubicBezTo>
                    <a:pt x="3551" y="194"/>
                    <a:pt x="3499" y="203"/>
                    <a:pt x="3469" y="189"/>
                  </a:cubicBezTo>
                  <a:cubicBezTo>
                    <a:pt x="3440" y="175"/>
                    <a:pt x="3450" y="175"/>
                    <a:pt x="3476" y="141"/>
                  </a:cubicBezTo>
                  <a:cubicBezTo>
                    <a:pt x="3502" y="108"/>
                    <a:pt x="3450" y="108"/>
                    <a:pt x="3430" y="91"/>
                  </a:cubicBezTo>
                  <a:cubicBezTo>
                    <a:pt x="3410" y="75"/>
                    <a:pt x="3417" y="72"/>
                    <a:pt x="3453" y="50"/>
                  </a:cubicBezTo>
                  <a:cubicBezTo>
                    <a:pt x="3467" y="41"/>
                    <a:pt x="3471" y="24"/>
                    <a:pt x="3472" y="7"/>
                  </a:cubicBezTo>
                  <a:cubicBezTo>
                    <a:pt x="3467" y="9"/>
                    <a:pt x="3462" y="9"/>
                    <a:pt x="3436" y="11"/>
                  </a:cubicBezTo>
                  <a:cubicBezTo>
                    <a:pt x="3391" y="14"/>
                    <a:pt x="3351" y="25"/>
                    <a:pt x="3341" y="14"/>
                  </a:cubicBezTo>
                  <a:cubicBezTo>
                    <a:pt x="3332" y="2"/>
                    <a:pt x="3233" y="0"/>
                    <a:pt x="3233" y="27"/>
                  </a:cubicBezTo>
                  <a:cubicBezTo>
                    <a:pt x="3233" y="55"/>
                    <a:pt x="3256" y="58"/>
                    <a:pt x="3227" y="91"/>
                  </a:cubicBezTo>
                  <a:cubicBezTo>
                    <a:pt x="3197" y="125"/>
                    <a:pt x="3201" y="128"/>
                    <a:pt x="3171" y="139"/>
                  </a:cubicBezTo>
                  <a:cubicBezTo>
                    <a:pt x="3142" y="150"/>
                    <a:pt x="3125" y="158"/>
                    <a:pt x="3096" y="155"/>
                  </a:cubicBezTo>
                  <a:cubicBezTo>
                    <a:pt x="3066" y="153"/>
                    <a:pt x="3053" y="128"/>
                    <a:pt x="3027" y="158"/>
                  </a:cubicBezTo>
                  <a:cubicBezTo>
                    <a:pt x="3001" y="189"/>
                    <a:pt x="2965" y="236"/>
                    <a:pt x="2965" y="264"/>
                  </a:cubicBezTo>
                  <a:cubicBezTo>
                    <a:pt x="2965" y="292"/>
                    <a:pt x="2965" y="305"/>
                    <a:pt x="2965" y="333"/>
                  </a:cubicBezTo>
                  <a:cubicBezTo>
                    <a:pt x="2965" y="361"/>
                    <a:pt x="2955" y="367"/>
                    <a:pt x="2968" y="392"/>
                  </a:cubicBezTo>
                  <a:cubicBezTo>
                    <a:pt x="2981" y="417"/>
                    <a:pt x="2981" y="419"/>
                    <a:pt x="2965" y="442"/>
                  </a:cubicBezTo>
                  <a:cubicBezTo>
                    <a:pt x="2948" y="464"/>
                    <a:pt x="2893" y="494"/>
                    <a:pt x="2876" y="497"/>
                  </a:cubicBezTo>
                  <a:cubicBezTo>
                    <a:pt x="2860" y="500"/>
                    <a:pt x="2824" y="494"/>
                    <a:pt x="2814" y="511"/>
                  </a:cubicBezTo>
                  <a:cubicBezTo>
                    <a:pt x="2804" y="528"/>
                    <a:pt x="2778" y="517"/>
                    <a:pt x="2768" y="508"/>
                  </a:cubicBezTo>
                  <a:cubicBezTo>
                    <a:pt x="2758" y="500"/>
                    <a:pt x="2762" y="478"/>
                    <a:pt x="2726" y="478"/>
                  </a:cubicBezTo>
                  <a:cubicBezTo>
                    <a:pt x="2690" y="478"/>
                    <a:pt x="2621" y="489"/>
                    <a:pt x="2588" y="456"/>
                  </a:cubicBezTo>
                  <a:cubicBezTo>
                    <a:pt x="2555" y="422"/>
                    <a:pt x="2460" y="330"/>
                    <a:pt x="2444" y="400"/>
                  </a:cubicBezTo>
                  <a:cubicBezTo>
                    <a:pt x="2427" y="469"/>
                    <a:pt x="2382" y="503"/>
                    <a:pt x="2359" y="536"/>
                  </a:cubicBezTo>
                  <a:cubicBezTo>
                    <a:pt x="2336" y="570"/>
                    <a:pt x="2319" y="589"/>
                    <a:pt x="2293" y="631"/>
                  </a:cubicBezTo>
                  <a:cubicBezTo>
                    <a:pt x="2267" y="672"/>
                    <a:pt x="2290" y="689"/>
                    <a:pt x="2260" y="711"/>
                  </a:cubicBezTo>
                  <a:cubicBezTo>
                    <a:pt x="2231" y="734"/>
                    <a:pt x="2178" y="759"/>
                    <a:pt x="2224" y="781"/>
                  </a:cubicBezTo>
                  <a:cubicBezTo>
                    <a:pt x="2270" y="803"/>
                    <a:pt x="2293" y="823"/>
                    <a:pt x="2273" y="845"/>
                  </a:cubicBezTo>
                  <a:cubicBezTo>
                    <a:pt x="2254" y="867"/>
                    <a:pt x="2247" y="917"/>
                    <a:pt x="2224" y="884"/>
                  </a:cubicBezTo>
                  <a:cubicBezTo>
                    <a:pt x="2201" y="850"/>
                    <a:pt x="2205" y="842"/>
                    <a:pt x="2175" y="850"/>
                  </a:cubicBezTo>
                  <a:cubicBezTo>
                    <a:pt x="2146" y="859"/>
                    <a:pt x="2113" y="859"/>
                    <a:pt x="2106" y="836"/>
                  </a:cubicBezTo>
                  <a:cubicBezTo>
                    <a:pt x="2100" y="814"/>
                    <a:pt x="2113" y="784"/>
                    <a:pt x="2077" y="797"/>
                  </a:cubicBezTo>
                  <a:cubicBezTo>
                    <a:pt x="2041" y="811"/>
                    <a:pt x="2038" y="809"/>
                    <a:pt x="2008" y="809"/>
                  </a:cubicBezTo>
                  <a:cubicBezTo>
                    <a:pt x="1979" y="809"/>
                    <a:pt x="1949" y="836"/>
                    <a:pt x="1913" y="817"/>
                  </a:cubicBezTo>
                  <a:cubicBezTo>
                    <a:pt x="1877" y="797"/>
                    <a:pt x="1854" y="828"/>
                    <a:pt x="1825" y="828"/>
                  </a:cubicBezTo>
                  <a:cubicBezTo>
                    <a:pt x="1795" y="828"/>
                    <a:pt x="1713" y="814"/>
                    <a:pt x="1710" y="836"/>
                  </a:cubicBezTo>
                  <a:cubicBezTo>
                    <a:pt x="1707" y="859"/>
                    <a:pt x="1694" y="881"/>
                    <a:pt x="1733" y="886"/>
                  </a:cubicBezTo>
                  <a:cubicBezTo>
                    <a:pt x="1772" y="892"/>
                    <a:pt x="1821" y="895"/>
                    <a:pt x="1798" y="925"/>
                  </a:cubicBezTo>
                  <a:cubicBezTo>
                    <a:pt x="1775" y="956"/>
                    <a:pt x="1756" y="973"/>
                    <a:pt x="1759" y="1017"/>
                  </a:cubicBezTo>
                  <a:cubicBezTo>
                    <a:pt x="1762" y="1062"/>
                    <a:pt x="1746" y="1089"/>
                    <a:pt x="1766" y="1145"/>
                  </a:cubicBezTo>
                  <a:cubicBezTo>
                    <a:pt x="1785" y="1201"/>
                    <a:pt x="1782" y="1209"/>
                    <a:pt x="1782" y="1237"/>
                  </a:cubicBezTo>
                  <a:cubicBezTo>
                    <a:pt x="1782" y="1265"/>
                    <a:pt x="1759" y="1256"/>
                    <a:pt x="1775" y="1290"/>
                  </a:cubicBezTo>
                  <a:cubicBezTo>
                    <a:pt x="1792" y="1323"/>
                    <a:pt x="1779" y="1337"/>
                    <a:pt x="1759" y="1323"/>
                  </a:cubicBezTo>
                  <a:cubicBezTo>
                    <a:pt x="1739" y="1309"/>
                    <a:pt x="1716" y="1306"/>
                    <a:pt x="1707" y="1328"/>
                  </a:cubicBezTo>
                  <a:cubicBezTo>
                    <a:pt x="1697" y="1351"/>
                    <a:pt x="1707" y="1376"/>
                    <a:pt x="1674" y="1378"/>
                  </a:cubicBezTo>
                  <a:cubicBezTo>
                    <a:pt x="1641" y="1381"/>
                    <a:pt x="1621" y="1390"/>
                    <a:pt x="1625" y="1429"/>
                  </a:cubicBezTo>
                  <a:cubicBezTo>
                    <a:pt x="1628" y="1467"/>
                    <a:pt x="1648" y="1492"/>
                    <a:pt x="1625" y="1523"/>
                  </a:cubicBezTo>
                  <a:cubicBezTo>
                    <a:pt x="1602" y="1554"/>
                    <a:pt x="1602" y="1565"/>
                    <a:pt x="1559" y="1562"/>
                  </a:cubicBezTo>
                  <a:cubicBezTo>
                    <a:pt x="1517" y="1559"/>
                    <a:pt x="1513" y="1590"/>
                    <a:pt x="1481" y="1593"/>
                  </a:cubicBezTo>
                  <a:cubicBezTo>
                    <a:pt x="1448" y="1595"/>
                    <a:pt x="1395" y="1581"/>
                    <a:pt x="1369" y="1595"/>
                  </a:cubicBezTo>
                  <a:cubicBezTo>
                    <a:pt x="1343" y="1609"/>
                    <a:pt x="1323" y="1623"/>
                    <a:pt x="1287" y="1623"/>
                  </a:cubicBezTo>
                  <a:cubicBezTo>
                    <a:pt x="1251" y="1623"/>
                    <a:pt x="1241" y="1626"/>
                    <a:pt x="1209" y="1643"/>
                  </a:cubicBezTo>
                  <a:cubicBezTo>
                    <a:pt x="1176" y="1659"/>
                    <a:pt x="1150" y="1676"/>
                    <a:pt x="1124" y="1701"/>
                  </a:cubicBezTo>
                  <a:cubicBezTo>
                    <a:pt x="1097" y="1726"/>
                    <a:pt x="1074" y="1734"/>
                    <a:pt x="1051" y="1715"/>
                  </a:cubicBezTo>
                  <a:cubicBezTo>
                    <a:pt x="1028" y="1695"/>
                    <a:pt x="933" y="1732"/>
                    <a:pt x="920" y="1704"/>
                  </a:cubicBezTo>
                  <a:cubicBezTo>
                    <a:pt x="907" y="1676"/>
                    <a:pt x="868" y="1640"/>
                    <a:pt x="835" y="1676"/>
                  </a:cubicBezTo>
                  <a:cubicBezTo>
                    <a:pt x="802" y="1712"/>
                    <a:pt x="776" y="1737"/>
                    <a:pt x="760" y="1768"/>
                  </a:cubicBezTo>
                  <a:cubicBezTo>
                    <a:pt x="743" y="1798"/>
                    <a:pt x="691" y="1840"/>
                    <a:pt x="671" y="1812"/>
                  </a:cubicBezTo>
                  <a:cubicBezTo>
                    <a:pt x="652" y="1784"/>
                    <a:pt x="658" y="1782"/>
                    <a:pt x="632" y="1787"/>
                  </a:cubicBezTo>
                  <a:cubicBezTo>
                    <a:pt x="606" y="1793"/>
                    <a:pt x="573" y="1826"/>
                    <a:pt x="563" y="1787"/>
                  </a:cubicBezTo>
                  <a:cubicBezTo>
                    <a:pt x="553" y="1748"/>
                    <a:pt x="563" y="1709"/>
                    <a:pt x="537" y="1706"/>
                  </a:cubicBezTo>
                  <a:cubicBezTo>
                    <a:pt x="511" y="1704"/>
                    <a:pt x="475" y="1757"/>
                    <a:pt x="455" y="1734"/>
                  </a:cubicBezTo>
                  <a:cubicBezTo>
                    <a:pt x="436" y="1712"/>
                    <a:pt x="380" y="1698"/>
                    <a:pt x="370" y="1723"/>
                  </a:cubicBezTo>
                  <a:cubicBezTo>
                    <a:pt x="360" y="1748"/>
                    <a:pt x="344" y="1754"/>
                    <a:pt x="321" y="1754"/>
                  </a:cubicBezTo>
                  <a:cubicBezTo>
                    <a:pt x="298" y="1754"/>
                    <a:pt x="301" y="1784"/>
                    <a:pt x="268" y="1782"/>
                  </a:cubicBezTo>
                  <a:cubicBezTo>
                    <a:pt x="236" y="1779"/>
                    <a:pt x="213" y="1743"/>
                    <a:pt x="180" y="1768"/>
                  </a:cubicBezTo>
                  <a:cubicBezTo>
                    <a:pt x="147" y="1793"/>
                    <a:pt x="128" y="1793"/>
                    <a:pt x="128" y="1837"/>
                  </a:cubicBezTo>
                  <a:cubicBezTo>
                    <a:pt x="128" y="1882"/>
                    <a:pt x="147" y="1890"/>
                    <a:pt x="101" y="1896"/>
                  </a:cubicBezTo>
                  <a:cubicBezTo>
                    <a:pt x="55" y="1901"/>
                    <a:pt x="39" y="1904"/>
                    <a:pt x="42" y="1934"/>
                  </a:cubicBezTo>
                  <a:cubicBezTo>
                    <a:pt x="46" y="1965"/>
                    <a:pt x="0" y="1965"/>
                    <a:pt x="33" y="1987"/>
                  </a:cubicBezTo>
                  <a:cubicBezTo>
                    <a:pt x="65" y="2009"/>
                    <a:pt x="75" y="2015"/>
                    <a:pt x="49" y="2037"/>
                  </a:cubicBezTo>
                  <a:cubicBezTo>
                    <a:pt x="23" y="2060"/>
                    <a:pt x="19" y="2068"/>
                    <a:pt x="23" y="2093"/>
                  </a:cubicBezTo>
                  <a:cubicBezTo>
                    <a:pt x="26" y="2118"/>
                    <a:pt x="49" y="2165"/>
                    <a:pt x="72" y="2146"/>
                  </a:cubicBezTo>
                  <a:cubicBezTo>
                    <a:pt x="95" y="2126"/>
                    <a:pt x="88" y="2115"/>
                    <a:pt x="141" y="2132"/>
                  </a:cubicBezTo>
                  <a:cubicBezTo>
                    <a:pt x="193" y="2148"/>
                    <a:pt x="219" y="2168"/>
                    <a:pt x="232" y="2199"/>
                  </a:cubicBezTo>
                  <a:cubicBezTo>
                    <a:pt x="245" y="2229"/>
                    <a:pt x="203" y="2226"/>
                    <a:pt x="206" y="2265"/>
                  </a:cubicBezTo>
                  <a:cubicBezTo>
                    <a:pt x="209" y="2304"/>
                    <a:pt x="242" y="2335"/>
                    <a:pt x="216" y="2357"/>
                  </a:cubicBezTo>
                  <a:cubicBezTo>
                    <a:pt x="190" y="2379"/>
                    <a:pt x="180" y="2379"/>
                    <a:pt x="190" y="2415"/>
                  </a:cubicBezTo>
                  <a:cubicBezTo>
                    <a:pt x="200" y="2451"/>
                    <a:pt x="229" y="2479"/>
                    <a:pt x="196" y="2496"/>
                  </a:cubicBezTo>
                  <a:cubicBezTo>
                    <a:pt x="164" y="2513"/>
                    <a:pt x="150" y="2527"/>
                    <a:pt x="128" y="2499"/>
                  </a:cubicBezTo>
                  <a:cubicBezTo>
                    <a:pt x="114" y="2482"/>
                    <a:pt x="113" y="2466"/>
                    <a:pt x="105" y="2454"/>
                  </a:cubicBezTo>
                  <a:cubicBezTo>
                    <a:pt x="92" y="2456"/>
                    <a:pt x="80" y="2456"/>
                    <a:pt x="73" y="2456"/>
                  </a:cubicBezTo>
                  <a:cubicBezTo>
                    <a:pt x="55" y="2456"/>
                    <a:pt x="63" y="2479"/>
                    <a:pt x="52" y="2498"/>
                  </a:cubicBezTo>
                  <a:cubicBezTo>
                    <a:pt x="47" y="2506"/>
                    <a:pt x="49" y="2522"/>
                    <a:pt x="53" y="2535"/>
                  </a:cubicBezTo>
                  <a:cubicBezTo>
                    <a:pt x="56" y="2536"/>
                    <a:pt x="59" y="2536"/>
                    <a:pt x="62" y="2536"/>
                  </a:cubicBezTo>
                  <a:cubicBezTo>
                    <a:pt x="93" y="2536"/>
                    <a:pt x="106" y="2547"/>
                    <a:pt x="141" y="2565"/>
                  </a:cubicBezTo>
                  <a:cubicBezTo>
                    <a:pt x="176" y="2584"/>
                    <a:pt x="176" y="2580"/>
                    <a:pt x="219" y="2595"/>
                  </a:cubicBezTo>
                  <a:cubicBezTo>
                    <a:pt x="263" y="2610"/>
                    <a:pt x="245" y="2654"/>
                    <a:pt x="272" y="2658"/>
                  </a:cubicBezTo>
                  <a:cubicBezTo>
                    <a:pt x="298" y="2662"/>
                    <a:pt x="307" y="2677"/>
                    <a:pt x="333" y="2721"/>
                  </a:cubicBezTo>
                  <a:cubicBezTo>
                    <a:pt x="359" y="2766"/>
                    <a:pt x="328" y="2784"/>
                    <a:pt x="307" y="2806"/>
                  </a:cubicBezTo>
                  <a:cubicBezTo>
                    <a:pt x="285" y="2829"/>
                    <a:pt x="302" y="2836"/>
                    <a:pt x="320" y="2862"/>
                  </a:cubicBezTo>
                  <a:cubicBezTo>
                    <a:pt x="337" y="2888"/>
                    <a:pt x="337" y="2914"/>
                    <a:pt x="377" y="2914"/>
                  </a:cubicBezTo>
                  <a:cubicBezTo>
                    <a:pt x="416" y="2914"/>
                    <a:pt x="407" y="2918"/>
                    <a:pt x="442" y="2962"/>
                  </a:cubicBezTo>
                  <a:cubicBezTo>
                    <a:pt x="477" y="3007"/>
                    <a:pt x="538" y="3025"/>
                    <a:pt x="582" y="3055"/>
                  </a:cubicBezTo>
                  <a:cubicBezTo>
                    <a:pt x="626" y="3084"/>
                    <a:pt x="669" y="3073"/>
                    <a:pt x="722" y="3073"/>
                  </a:cubicBezTo>
                  <a:cubicBezTo>
                    <a:pt x="774" y="3073"/>
                    <a:pt x="713" y="3129"/>
                    <a:pt x="717" y="3144"/>
                  </a:cubicBezTo>
                  <a:cubicBezTo>
                    <a:pt x="722" y="3158"/>
                    <a:pt x="730" y="3214"/>
                    <a:pt x="726" y="3255"/>
                  </a:cubicBezTo>
                  <a:cubicBezTo>
                    <a:pt x="722" y="3296"/>
                    <a:pt x="752" y="3310"/>
                    <a:pt x="774" y="3333"/>
                  </a:cubicBezTo>
                  <a:cubicBezTo>
                    <a:pt x="796" y="3355"/>
                    <a:pt x="822" y="3362"/>
                    <a:pt x="861" y="3385"/>
                  </a:cubicBezTo>
                  <a:cubicBezTo>
                    <a:pt x="870" y="3389"/>
                    <a:pt x="874" y="3394"/>
                    <a:pt x="875" y="3399"/>
                  </a:cubicBezTo>
                  <a:cubicBezTo>
                    <a:pt x="901" y="3404"/>
                    <a:pt x="929" y="3410"/>
                    <a:pt x="949" y="3418"/>
                  </a:cubicBezTo>
                  <a:cubicBezTo>
                    <a:pt x="992" y="3436"/>
                    <a:pt x="1027" y="3440"/>
                    <a:pt x="1054" y="3422"/>
                  </a:cubicBezTo>
                  <a:cubicBezTo>
                    <a:pt x="1080" y="3403"/>
                    <a:pt x="1075" y="3396"/>
                    <a:pt x="1084" y="3366"/>
                  </a:cubicBezTo>
                  <a:cubicBezTo>
                    <a:pt x="1093" y="3336"/>
                    <a:pt x="1145" y="3303"/>
                    <a:pt x="1180" y="3270"/>
                  </a:cubicBezTo>
                  <a:cubicBezTo>
                    <a:pt x="1215" y="3236"/>
                    <a:pt x="1198" y="3155"/>
                    <a:pt x="1241" y="3196"/>
                  </a:cubicBezTo>
                  <a:cubicBezTo>
                    <a:pt x="1285" y="3236"/>
                    <a:pt x="1290" y="3251"/>
                    <a:pt x="1324" y="3255"/>
                  </a:cubicBezTo>
                  <a:cubicBezTo>
                    <a:pt x="1359" y="3259"/>
                    <a:pt x="1438" y="3247"/>
                    <a:pt x="1460" y="3281"/>
                  </a:cubicBezTo>
                  <a:cubicBezTo>
                    <a:pt x="1482" y="3314"/>
                    <a:pt x="1504" y="3351"/>
                    <a:pt x="1547" y="3325"/>
                  </a:cubicBezTo>
                  <a:cubicBezTo>
                    <a:pt x="1591" y="3299"/>
                    <a:pt x="1604" y="3247"/>
                    <a:pt x="1648" y="3244"/>
                  </a:cubicBezTo>
                  <a:cubicBezTo>
                    <a:pt x="1691" y="3240"/>
                    <a:pt x="1691" y="3210"/>
                    <a:pt x="1713" y="3236"/>
                  </a:cubicBezTo>
                  <a:cubicBezTo>
                    <a:pt x="1735" y="3262"/>
                    <a:pt x="1718" y="3240"/>
                    <a:pt x="1779" y="3247"/>
                  </a:cubicBezTo>
                  <a:cubicBezTo>
                    <a:pt x="1840" y="3255"/>
                    <a:pt x="1875" y="3255"/>
                    <a:pt x="1901" y="3273"/>
                  </a:cubicBezTo>
                  <a:cubicBezTo>
                    <a:pt x="1927" y="3292"/>
                    <a:pt x="1923" y="3325"/>
                    <a:pt x="1975" y="3333"/>
                  </a:cubicBezTo>
                  <a:cubicBezTo>
                    <a:pt x="2028" y="3340"/>
                    <a:pt x="2041" y="3325"/>
                    <a:pt x="2063" y="3348"/>
                  </a:cubicBezTo>
                  <a:cubicBezTo>
                    <a:pt x="2085" y="3370"/>
                    <a:pt x="2111" y="3381"/>
                    <a:pt x="2150" y="3351"/>
                  </a:cubicBezTo>
                  <a:cubicBezTo>
                    <a:pt x="2189" y="3322"/>
                    <a:pt x="2202" y="3322"/>
                    <a:pt x="2255" y="3322"/>
                  </a:cubicBezTo>
                  <a:cubicBezTo>
                    <a:pt x="2307" y="3322"/>
                    <a:pt x="2316" y="3318"/>
                    <a:pt x="2355" y="3325"/>
                  </a:cubicBezTo>
                  <a:cubicBezTo>
                    <a:pt x="2395" y="3333"/>
                    <a:pt x="2412" y="3336"/>
                    <a:pt x="2460" y="3307"/>
                  </a:cubicBezTo>
                  <a:cubicBezTo>
                    <a:pt x="2508" y="3277"/>
                    <a:pt x="2543" y="3233"/>
                    <a:pt x="2604" y="3236"/>
                  </a:cubicBezTo>
                  <a:cubicBezTo>
                    <a:pt x="2665" y="3240"/>
                    <a:pt x="2783" y="3247"/>
                    <a:pt x="2823" y="3221"/>
                  </a:cubicBezTo>
                  <a:cubicBezTo>
                    <a:pt x="2862" y="3196"/>
                    <a:pt x="2862" y="3181"/>
                    <a:pt x="2932" y="3192"/>
                  </a:cubicBezTo>
                  <a:cubicBezTo>
                    <a:pt x="3002" y="3203"/>
                    <a:pt x="3146" y="3247"/>
                    <a:pt x="3194" y="3273"/>
                  </a:cubicBezTo>
                  <a:cubicBezTo>
                    <a:pt x="3242" y="3299"/>
                    <a:pt x="3255" y="3322"/>
                    <a:pt x="3303" y="3314"/>
                  </a:cubicBezTo>
                  <a:cubicBezTo>
                    <a:pt x="3351" y="3307"/>
                    <a:pt x="3377" y="3292"/>
                    <a:pt x="3430" y="3314"/>
                  </a:cubicBezTo>
                  <a:cubicBezTo>
                    <a:pt x="3482" y="3336"/>
                    <a:pt x="3491" y="3362"/>
                    <a:pt x="3583" y="3340"/>
                  </a:cubicBezTo>
                  <a:cubicBezTo>
                    <a:pt x="3675" y="3318"/>
                    <a:pt x="3618" y="3310"/>
                    <a:pt x="3657" y="3310"/>
                  </a:cubicBezTo>
                  <a:cubicBezTo>
                    <a:pt x="3696" y="3310"/>
                    <a:pt x="3723" y="3292"/>
                    <a:pt x="3661" y="3277"/>
                  </a:cubicBezTo>
                  <a:cubicBezTo>
                    <a:pt x="3600" y="3262"/>
                    <a:pt x="3574" y="3244"/>
                    <a:pt x="3609" y="3207"/>
                  </a:cubicBezTo>
                  <a:cubicBezTo>
                    <a:pt x="3644" y="3170"/>
                    <a:pt x="3640" y="3181"/>
                    <a:pt x="3683" y="3162"/>
                  </a:cubicBezTo>
                  <a:cubicBezTo>
                    <a:pt x="3727" y="3144"/>
                    <a:pt x="3705" y="3129"/>
                    <a:pt x="3718" y="3110"/>
                  </a:cubicBezTo>
                  <a:cubicBezTo>
                    <a:pt x="3731" y="3092"/>
                    <a:pt x="3766" y="3084"/>
                    <a:pt x="3740" y="3051"/>
                  </a:cubicBezTo>
                  <a:cubicBezTo>
                    <a:pt x="3714" y="3018"/>
                    <a:pt x="3648" y="3018"/>
                    <a:pt x="3640" y="2988"/>
                  </a:cubicBezTo>
                  <a:cubicBezTo>
                    <a:pt x="3631" y="2958"/>
                    <a:pt x="3548" y="2969"/>
                    <a:pt x="3548" y="2921"/>
                  </a:cubicBezTo>
                  <a:cubicBezTo>
                    <a:pt x="3548" y="2873"/>
                    <a:pt x="3522" y="2814"/>
                    <a:pt x="3570" y="2784"/>
                  </a:cubicBezTo>
                  <a:cubicBezTo>
                    <a:pt x="3618" y="2754"/>
                    <a:pt x="3631" y="2714"/>
                    <a:pt x="3701" y="2721"/>
                  </a:cubicBezTo>
                  <a:cubicBezTo>
                    <a:pt x="3771" y="2729"/>
                    <a:pt x="3784" y="2717"/>
                    <a:pt x="3867" y="2714"/>
                  </a:cubicBezTo>
                  <a:cubicBezTo>
                    <a:pt x="3950" y="2710"/>
                    <a:pt x="3950" y="2677"/>
                    <a:pt x="4011" y="2673"/>
                  </a:cubicBezTo>
                  <a:cubicBezTo>
                    <a:pt x="4072" y="2669"/>
                    <a:pt x="4081" y="2647"/>
                    <a:pt x="4129" y="2651"/>
                  </a:cubicBezTo>
                  <a:cubicBezTo>
                    <a:pt x="4177" y="2654"/>
                    <a:pt x="4216" y="2677"/>
                    <a:pt x="4238" y="2647"/>
                  </a:cubicBezTo>
                  <a:cubicBezTo>
                    <a:pt x="4260" y="2617"/>
                    <a:pt x="4260" y="2588"/>
                    <a:pt x="4295" y="2617"/>
                  </a:cubicBezTo>
                  <a:cubicBezTo>
                    <a:pt x="4315" y="2634"/>
                    <a:pt x="4346" y="2633"/>
                    <a:pt x="4380" y="2630"/>
                  </a:cubicBezTo>
                  <a:cubicBezTo>
                    <a:pt x="4351" y="2567"/>
                    <a:pt x="4325" y="2590"/>
                    <a:pt x="4343" y="2565"/>
                  </a:cubicBezTo>
                  <a:close/>
                </a:path>
              </a:pathLst>
            </a:custGeom>
            <a:solidFill>
              <a:schemeClr val="accent2"/>
            </a:solidFill>
            <a:ln w="38100" cap="rnd" cmpd="sng">
              <a:solidFill>
                <a:schemeClr val="bg1"/>
              </a:solidFill>
              <a:prstDash val="solid"/>
              <a:round/>
              <a:headEnd/>
              <a:tailEnd/>
            </a:ln>
          </p:spPr>
          <p:txBody>
            <a:bodyPr vert="horz" wrap="square" lIns="48218" tIns="24109" rIns="48218" bIns="24109" numCol="1" anchor="t" anchorCtr="0" compatLnSpc="1">
              <a:prstTxWarp prst="textNoShape">
                <a:avLst/>
              </a:prstTxWarp>
            </a:bodyP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56" name="Freeform 7"/>
            <p:cNvSpPr>
              <a:spLocks/>
            </p:cNvSpPr>
            <p:nvPr/>
          </p:nvSpPr>
          <p:spPr bwMode="auto">
            <a:xfrm>
              <a:off x="271" y="2094"/>
              <a:ext cx="2249" cy="1097"/>
            </a:xfrm>
            <a:custGeom>
              <a:avLst/>
              <a:gdLst>
                <a:gd name="T0" fmla="*/ 4405 w 4857"/>
                <a:gd name="T1" fmla="*/ 1256 h 2368"/>
                <a:gd name="T2" fmla="*/ 4222 w 4857"/>
                <a:gd name="T3" fmla="*/ 1404 h 2368"/>
                <a:gd name="T4" fmla="*/ 4032 w 4857"/>
                <a:gd name="T5" fmla="*/ 1381 h 2368"/>
                <a:gd name="T6" fmla="*/ 3838 w 4857"/>
                <a:gd name="T7" fmla="*/ 1190 h 2368"/>
                <a:gd name="T8" fmla="*/ 3484 w 4857"/>
                <a:gd name="T9" fmla="*/ 1142 h 2368"/>
                <a:gd name="T10" fmla="*/ 3239 w 4857"/>
                <a:gd name="T11" fmla="*/ 1084 h 2368"/>
                <a:gd name="T12" fmla="*/ 2996 w 4857"/>
                <a:gd name="T13" fmla="*/ 984 h 2368"/>
                <a:gd name="T14" fmla="*/ 2787 w 4857"/>
                <a:gd name="T15" fmla="*/ 856 h 2368"/>
                <a:gd name="T16" fmla="*/ 2665 w 4857"/>
                <a:gd name="T17" fmla="*/ 620 h 2368"/>
                <a:gd name="T18" fmla="*/ 2737 w 4857"/>
                <a:gd name="T19" fmla="*/ 514 h 2368"/>
                <a:gd name="T20" fmla="*/ 2764 w 4857"/>
                <a:gd name="T21" fmla="*/ 339 h 2368"/>
                <a:gd name="T22" fmla="*/ 2718 w 4857"/>
                <a:gd name="T23" fmla="*/ 225 h 2368"/>
                <a:gd name="T24" fmla="*/ 2699 w 4857"/>
                <a:gd name="T25" fmla="*/ 159 h 2368"/>
                <a:gd name="T26" fmla="*/ 2219 w 4857"/>
                <a:gd name="T27" fmla="*/ 66 h 2368"/>
                <a:gd name="T28" fmla="*/ 1751 w 4857"/>
                <a:gd name="T29" fmla="*/ 170 h 2368"/>
                <a:gd name="T30" fmla="*/ 1459 w 4857"/>
                <a:gd name="T31" fmla="*/ 193 h 2368"/>
                <a:gd name="T32" fmla="*/ 1175 w 4857"/>
                <a:gd name="T33" fmla="*/ 92 h 2368"/>
                <a:gd name="T34" fmla="*/ 943 w 4857"/>
                <a:gd name="T35" fmla="*/ 170 h 2368"/>
                <a:gd name="T36" fmla="*/ 637 w 4857"/>
                <a:gd name="T37" fmla="*/ 41 h 2368"/>
                <a:gd name="T38" fmla="*/ 450 w 4857"/>
                <a:gd name="T39" fmla="*/ 267 h 2368"/>
                <a:gd name="T40" fmla="*/ 201 w 4857"/>
                <a:gd name="T41" fmla="*/ 304 h 2368"/>
                <a:gd name="T42" fmla="*/ 205 w 4857"/>
                <a:gd name="T43" fmla="*/ 493 h 2368"/>
                <a:gd name="T44" fmla="*/ 275 w 4857"/>
                <a:gd name="T45" fmla="*/ 689 h 2368"/>
                <a:gd name="T46" fmla="*/ 96 w 4857"/>
                <a:gd name="T47" fmla="*/ 678 h 2368"/>
                <a:gd name="T48" fmla="*/ 52 w 4857"/>
                <a:gd name="T49" fmla="*/ 837 h 2368"/>
                <a:gd name="T50" fmla="*/ 78 w 4857"/>
                <a:gd name="T51" fmla="*/ 975 h 2368"/>
                <a:gd name="T52" fmla="*/ 205 w 4857"/>
                <a:gd name="T53" fmla="*/ 1097 h 2368"/>
                <a:gd name="T54" fmla="*/ 406 w 4857"/>
                <a:gd name="T55" fmla="*/ 1275 h 2368"/>
                <a:gd name="T56" fmla="*/ 550 w 4857"/>
                <a:gd name="T57" fmla="*/ 1379 h 2368"/>
                <a:gd name="T58" fmla="*/ 768 w 4857"/>
                <a:gd name="T59" fmla="*/ 1445 h 2368"/>
                <a:gd name="T60" fmla="*/ 1039 w 4857"/>
                <a:gd name="T61" fmla="*/ 1731 h 2368"/>
                <a:gd name="T62" fmla="*/ 1175 w 4857"/>
                <a:gd name="T63" fmla="*/ 1809 h 2368"/>
                <a:gd name="T64" fmla="*/ 1380 w 4857"/>
                <a:gd name="T65" fmla="*/ 1923 h 2368"/>
                <a:gd name="T66" fmla="*/ 1511 w 4857"/>
                <a:gd name="T67" fmla="*/ 2012 h 2368"/>
                <a:gd name="T68" fmla="*/ 1651 w 4857"/>
                <a:gd name="T69" fmla="*/ 2105 h 2368"/>
                <a:gd name="T70" fmla="*/ 1856 w 4857"/>
                <a:gd name="T71" fmla="*/ 2164 h 2368"/>
                <a:gd name="T72" fmla="*/ 2131 w 4857"/>
                <a:gd name="T73" fmla="*/ 2172 h 2368"/>
                <a:gd name="T74" fmla="*/ 2245 w 4857"/>
                <a:gd name="T75" fmla="*/ 2316 h 2368"/>
                <a:gd name="T76" fmla="*/ 2586 w 4857"/>
                <a:gd name="T77" fmla="*/ 2127 h 2368"/>
                <a:gd name="T78" fmla="*/ 2795 w 4857"/>
                <a:gd name="T79" fmla="*/ 2227 h 2368"/>
                <a:gd name="T80" fmla="*/ 2983 w 4857"/>
                <a:gd name="T81" fmla="*/ 2309 h 2368"/>
                <a:gd name="T82" fmla="*/ 3241 w 4857"/>
                <a:gd name="T83" fmla="*/ 2268 h 2368"/>
                <a:gd name="T84" fmla="*/ 3538 w 4857"/>
                <a:gd name="T85" fmla="*/ 2101 h 2368"/>
                <a:gd name="T86" fmla="*/ 3914 w 4857"/>
                <a:gd name="T87" fmla="*/ 2057 h 2368"/>
                <a:gd name="T88" fmla="*/ 4154 w 4857"/>
                <a:gd name="T89" fmla="*/ 2001 h 2368"/>
                <a:gd name="T90" fmla="*/ 4211 w 4857"/>
                <a:gd name="T91" fmla="*/ 2094 h 2368"/>
                <a:gd name="T92" fmla="*/ 4246 w 4857"/>
                <a:gd name="T93" fmla="*/ 2220 h 2368"/>
                <a:gd name="T94" fmla="*/ 4447 w 4857"/>
                <a:gd name="T95" fmla="*/ 2220 h 2368"/>
                <a:gd name="T96" fmla="*/ 4594 w 4857"/>
                <a:gd name="T97" fmla="*/ 2315 h 2368"/>
                <a:gd name="T98" fmla="*/ 4722 w 4857"/>
                <a:gd name="T99" fmla="*/ 2268 h 2368"/>
                <a:gd name="T100" fmla="*/ 4770 w 4857"/>
                <a:gd name="T101" fmla="*/ 2072 h 2368"/>
                <a:gd name="T102" fmla="*/ 4822 w 4857"/>
                <a:gd name="T103" fmla="*/ 1820 h 2368"/>
                <a:gd name="T104" fmla="*/ 4730 w 4857"/>
                <a:gd name="T105" fmla="*/ 1564 h 2368"/>
                <a:gd name="T106" fmla="*/ 4704 w 4857"/>
                <a:gd name="T107" fmla="*/ 1367 h 2368"/>
                <a:gd name="T108" fmla="*/ 4481 w 4857"/>
                <a:gd name="T109" fmla="*/ 1186 h 2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857" h="2368">
                  <a:moveTo>
                    <a:pt x="4418" y="1148"/>
                  </a:moveTo>
                  <a:cubicBezTo>
                    <a:pt x="4385" y="1153"/>
                    <a:pt x="4402" y="1187"/>
                    <a:pt x="4415" y="1198"/>
                  </a:cubicBezTo>
                  <a:cubicBezTo>
                    <a:pt x="4428" y="1209"/>
                    <a:pt x="4418" y="1226"/>
                    <a:pt x="4405" y="1256"/>
                  </a:cubicBezTo>
                  <a:cubicBezTo>
                    <a:pt x="4392" y="1287"/>
                    <a:pt x="4392" y="1306"/>
                    <a:pt x="4366" y="1323"/>
                  </a:cubicBezTo>
                  <a:cubicBezTo>
                    <a:pt x="4339" y="1340"/>
                    <a:pt x="4343" y="1340"/>
                    <a:pt x="4303" y="1395"/>
                  </a:cubicBezTo>
                  <a:cubicBezTo>
                    <a:pt x="4264" y="1451"/>
                    <a:pt x="4244" y="1417"/>
                    <a:pt x="4222" y="1404"/>
                  </a:cubicBezTo>
                  <a:cubicBezTo>
                    <a:pt x="4199" y="1390"/>
                    <a:pt x="4199" y="1387"/>
                    <a:pt x="4166" y="1409"/>
                  </a:cubicBezTo>
                  <a:cubicBezTo>
                    <a:pt x="4133" y="1431"/>
                    <a:pt x="4127" y="1420"/>
                    <a:pt x="4104" y="1404"/>
                  </a:cubicBezTo>
                  <a:cubicBezTo>
                    <a:pt x="4081" y="1387"/>
                    <a:pt x="4068" y="1384"/>
                    <a:pt x="4032" y="1381"/>
                  </a:cubicBezTo>
                  <a:cubicBezTo>
                    <a:pt x="3995" y="1379"/>
                    <a:pt x="4012" y="1359"/>
                    <a:pt x="4002" y="1315"/>
                  </a:cubicBezTo>
                  <a:cubicBezTo>
                    <a:pt x="3992" y="1270"/>
                    <a:pt x="3943" y="1276"/>
                    <a:pt x="3920" y="1262"/>
                  </a:cubicBezTo>
                  <a:cubicBezTo>
                    <a:pt x="3897" y="1248"/>
                    <a:pt x="3881" y="1226"/>
                    <a:pt x="3838" y="1190"/>
                  </a:cubicBezTo>
                  <a:cubicBezTo>
                    <a:pt x="3796" y="1153"/>
                    <a:pt x="3740" y="1173"/>
                    <a:pt x="3701" y="1165"/>
                  </a:cubicBezTo>
                  <a:cubicBezTo>
                    <a:pt x="3661" y="1156"/>
                    <a:pt x="3648" y="1153"/>
                    <a:pt x="3609" y="1156"/>
                  </a:cubicBezTo>
                  <a:cubicBezTo>
                    <a:pt x="3570" y="1159"/>
                    <a:pt x="3537" y="1151"/>
                    <a:pt x="3484" y="1142"/>
                  </a:cubicBezTo>
                  <a:cubicBezTo>
                    <a:pt x="3432" y="1134"/>
                    <a:pt x="3435" y="1139"/>
                    <a:pt x="3393" y="1106"/>
                  </a:cubicBezTo>
                  <a:cubicBezTo>
                    <a:pt x="3350" y="1073"/>
                    <a:pt x="3344" y="1109"/>
                    <a:pt x="3301" y="1120"/>
                  </a:cubicBezTo>
                  <a:cubicBezTo>
                    <a:pt x="3258" y="1131"/>
                    <a:pt x="3258" y="1106"/>
                    <a:pt x="3239" y="1084"/>
                  </a:cubicBezTo>
                  <a:cubicBezTo>
                    <a:pt x="3219" y="1062"/>
                    <a:pt x="3193" y="1053"/>
                    <a:pt x="3173" y="1031"/>
                  </a:cubicBezTo>
                  <a:cubicBezTo>
                    <a:pt x="3154" y="1009"/>
                    <a:pt x="3111" y="1020"/>
                    <a:pt x="3078" y="1012"/>
                  </a:cubicBezTo>
                  <a:cubicBezTo>
                    <a:pt x="3045" y="1003"/>
                    <a:pt x="3016" y="1003"/>
                    <a:pt x="2996" y="984"/>
                  </a:cubicBezTo>
                  <a:cubicBezTo>
                    <a:pt x="2977" y="964"/>
                    <a:pt x="2914" y="975"/>
                    <a:pt x="2862" y="967"/>
                  </a:cubicBezTo>
                  <a:cubicBezTo>
                    <a:pt x="2810" y="959"/>
                    <a:pt x="2819" y="934"/>
                    <a:pt x="2816" y="906"/>
                  </a:cubicBezTo>
                  <a:cubicBezTo>
                    <a:pt x="2813" y="878"/>
                    <a:pt x="2806" y="875"/>
                    <a:pt x="2787" y="856"/>
                  </a:cubicBezTo>
                  <a:cubicBezTo>
                    <a:pt x="2767" y="836"/>
                    <a:pt x="2754" y="800"/>
                    <a:pt x="2747" y="773"/>
                  </a:cubicBezTo>
                  <a:cubicBezTo>
                    <a:pt x="2741" y="745"/>
                    <a:pt x="2711" y="709"/>
                    <a:pt x="2678" y="684"/>
                  </a:cubicBezTo>
                  <a:cubicBezTo>
                    <a:pt x="2646" y="659"/>
                    <a:pt x="2662" y="645"/>
                    <a:pt x="2665" y="620"/>
                  </a:cubicBezTo>
                  <a:cubicBezTo>
                    <a:pt x="2669" y="595"/>
                    <a:pt x="2656" y="564"/>
                    <a:pt x="2656" y="542"/>
                  </a:cubicBezTo>
                  <a:cubicBezTo>
                    <a:pt x="2656" y="520"/>
                    <a:pt x="2685" y="525"/>
                    <a:pt x="2708" y="533"/>
                  </a:cubicBezTo>
                  <a:cubicBezTo>
                    <a:pt x="2731" y="542"/>
                    <a:pt x="2737" y="531"/>
                    <a:pt x="2737" y="514"/>
                  </a:cubicBezTo>
                  <a:cubicBezTo>
                    <a:pt x="2737" y="497"/>
                    <a:pt x="2734" y="481"/>
                    <a:pt x="2721" y="456"/>
                  </a:cubicBezTo>
                  <a:cubicBezTo>
                    <a:pt x="2708" y="431"/>
                    <a:pt x="2734" y="420"/>
                    <a:pt x="2751" y="389"/>
                  </a:cubicBezTo>
                  <a:cubicBezTo>
                    <a:pt x="2767" y="358"/>
                    <a:pt x="2741" y="358"/>
                    <a:pt x="2764" y="339"/>
                  </a:cubicBezTo>
                  <a:cubicBezTo>
                    <a:pt x="2787" y="319"/>
                    <a:pt x="2793" y="303"/>
                    <a:pt x="2793" y="283"/>
                  </a:cubicBezTo>
                  <a:cubicBezTo>
                    <a:pt x="2793" y="264"/>
                    <a:pt x="2783" y="256"/>
                    <a:pt x="2760" y="247"/>
                  </a:cubicBezTo>
                  <a:cubicBezTo>
                    <a:pt x="2737" y="239"/>
                    <a:pt x="2728" y="247"/>
                    <a:pt x="2718" y="225"/>
                  </a:cubicBezTo>
                  <a:cubicBezTo>
                    <a:pt x="2708" y="203"/>
                    <a:pt x="2767" y="214"/>
                    <a:pt x="2787" y="186"/>
                  </a:cubicBezTo>
                  <a:cubicBezTo>
                    <a:pt x="2794" y="176"/>
                    <a:pt x="2794" y="162"/>
                    <a:pt x="2792" y="149"/>
                  </a:cubicBezTo>
                  <a:cubicBezTo>
                    <a:pt x="2760" y="144"/>
                    <a:pt x="2736" y="154"/>
                    <a:pt x="2699" y="159"/>
                  </a:cubicBezTo>
                  <a:cubicBezTo>
                    <a:pt x="2651" y="167"/>
                    <a:pt x="2638" y="144"/>
                    <a:pt x="2590" y="118"/>
                  </a:cubicBezTo>
                  <a:cubicBezTo>
                    <a:pt x="2542" y="92"/>
                    <a:pt x="2398" y="48"/>
                    <a:pt x="2328" y="37"/>
                  </a:cubicBezTo>
                  <a:cubicBezTo>
                    <a:pt x="2258" y="26"/>
                    <a:pt x="2258" y="41"/>
                    <a:pt x="2219" y="66"/>
                  </a:cubicBezTo>
                  <a:cubicBezTo>
                    <a:pt x="2179" y="92"/>
                    <a:pt x="2061" y="85"/>
                    <a:pt x="2000" y="81"/>
                  </a:cubicBezTo>
                  <a:cubicBezTo>
                    <a:pt x="1939" y="78"/>
                    <a:pt x="1904" y="122"/>
                    <a:pt x="1856" y="152"/>
                  </a:cubicBezTo>
                  <a:cubicBezTo>
                    <a:pt x="1808" y="181"/>
                    <a:pt x="1791" y="178"/>
                    <a:pt x="1751" y="170"/>
                  </a:cubicBezTo>
                  <a:cubicBezTo>
                    <a:pt x="1712" y="163"/>
                    <a:pt x="1703" y="167"/>
                    <a:pt x="1651" y="167"/>
                  </a:cubicBezTo>
                  <a:cubicBezTo>
                    <a:pt x="1598" y="167"/>
                    <a:pt x="1585" y="167"/>
                    <a:pt x="1546" y="196"/>
                  </a:cubicBezTo>
                  <a:cubicBezTo>
                    <a:pt x="1507" y="226"/>
                    <a:pt x="1481" y="215"/>
                    <a:pt x="1459" y="193"/>
                  </a:cubicBezTo>
                  <a:cubicBezTo>
                    <a:pt x="1437" y="170"/>
                    <a:pt x="1424" y="185"/>
                    <a:pt x="1371" y="178"/>
                  </a:cubicBezTo>
                  <a:cubicBezTo>
                    <a:pt x="1319" y="170"/>
                    <a:pt x="1323" y="137"/>
                    <a:pt x="1297" y="118"/>
                  </a:cubicBezTo>
                  <a:cubicBezTo>
                    <a:pt x="1271" y="100"/>
                    <a:pt x="1236" y="100"/>
                    <a:pt x="1175" y="92"/>
                  </a:cubicBezTo>
                  <a:cubicBezTo>
                    <a:pt x="1114" y="85"/>
                    <a:pt x="1131" y="107"/>
                    <a:pt x="1109" y="81"/>
                  </a:cubicBezTo>
                  <a:cubicBezTo>
                    <a:pt x="1087" y="55"/>
                    <a:pt x="1087" y="85"/>
                    <a:pt x="1044" y="89"/>
                  </a:cubicBezTo>
                  <a:cubicBezTo>
                    <a:pt x="1000" y="92"/>
                    <a:pt x="987" y="144"/>
                    <a:pt x="943" y="170"/>
                  </a:cubicBezTo>
                  <a:cubicBezTo>
                    <a:pt x="900" y="196"/>
                    <a:pt x="878" y="159"/>
                    <a:pt x="856" y="126"/>
                  </a:cubicBezTo>
                  <a:cubicBezTo>
                    <a:pt x="834" y="92"/>
                    <a:pt x="755" y="104"/>
                    <a:pt x="720" y="100"/>
                  </a:cubicBezTo>
                  <a:cubicBezTo>
                    <a:pt x="686" y="96"/>
                    <a:pt x="681" y="81"/>
                    <a:pt x="637" y="41"/>
                  </a:cubicBezTo>
                  <a:cubicBezTo>
                    <a:pt x="594" y="0"/>
                    <a:pt x="611" y="81"/>
                    <a:pt x="576" y="115"/>
                  </a:cubicBezTo>
                  <a:cubicBezTo>
                    <a:pt x="541" y="148"/>
                    <a:pt x="489" y="181"/>
                    <a:pt x="480" y="211"/>
                  </a:cubicBezTo>
                  <a:cubicBezTo>
                    <a:pt x="471" y="241"/>
                    <a:pt x="476" y="248"/>
                    <a:pt x="450" y="267"/>
                  </a:cubicBezTo>
                  <a:cubicBezTo>
                    <a:pt x="423" y="285"/>
                    <a:pt x="388" y="281"/>
                    <a:pt x="345" y="263"/>
                  </a:cubicBezTo>
                  <a:cubicBezTo>
                    <a:pt x="325" y="255"/>
                    <a:pt x="297" y="249"/>
                    <a:pt x="271" y="244"/>
                  </a:cubicBezTo>
                  <a:cubicBezTo>
                    <a:pt x="276" y="263"/>
                    <a:pt x="238" y="283"/>
                    <a:pt x="201" y="304"/>
                  </a:cubicBezTo>
                  <a:cubicBezTo>
                    <a:pt x="153" y="330"/>
                    <a:pt x="214" y="352"/>
                    <a:pt x="236" y="374"/>
                  </a:cubicBezTo>
                  <a:cubicBezTo>
                    <a:pt x="257" y="396"/>
                    <a:pt x="236" y="411"/>
                    <a:pt x="201" y="422"/>
                  </a:cubicBezTo>
                  <a:cubicBezTo>
                    <a:pt x="166" y="433"/>
                    <a:pt x="170" y="467"/>
                    <a:pt x="205" y="493"/>
                  </a:cubicBezTo>
                  <a:cubicBezTo>
                    <a:pt x="240" y="519"/>
                    <a:pt x="231" y="530"/>
                    <a:pt x="262" y="545"/>
                  </a:cubicBezTo>
                  <a:cubicBezTo>
                    <a:pt x="292" y="559"/>
                    <a:pt x="284" y="578"/>
                    <a:pt x="262" y="597"/>
                  </a:cubicBezTo>
                  <a:cubicBezTo>
                    <a:pt x="240" y="615"/>
                    <a:pt x="275" y="641"/>
                    <a:pt x="275" y="689"/>
                  </a:cubicBezTo>
                  <a:cubicBezTo>
                    <a:pt x="275" y="737"/>
                    <a:pt x="227" y="715"/>
                    <a:pt x="205" y="708"/>
                  </a:cubicBezTo>
                  <a:cubicBezTo>
                    <a:pt x="183" y="700"/>
                    <a:pt x="174" y="723"/>
                    <a:pt x="144" y="730"/>
                  </a:cubicBezTo>
                  <a:cubicBezTo>
                    <a:pt x="113" y="737"/>
                    <a:pt x="105" y="708"/>
                    <a:pt x="96" y="678"/>
                  </a:cubicBezTo>
                  <a:cubicBezTo>
                    <a:pt x="87" y="648"/>
                    <a:pt x="43" y="652"/>
                    <a:pt x="22" y="671"/>
                  </a:cubicBezTo>
                  <a:cubicBezTo>
                    <a:pt x="0" y="689"/>
                    <a:pt x="13" y="730"/>
                    <a:pt x="26" y="756"/>
                  </a:cubicBezTo>
                  <a:cubicBezTo>
                    <a:pt x="39" y="782"/>
                    <a:pt x="65" y="811"/>
                    <a:pt x="52" y="837"/>
                  </a:cubicBezTo>
                  <a:cubicBezTo>
                    <a:pt x="39" y="863"/>
                    <a:pt x="30" y="867"/>
                    <a:pt x="52" y="900"/>
                  </a:cubicBezTo>
                  <a:cubicBezTo>
                    <a:pt x="74" y="934"/>
                    <a:pt x="35" y="938"/>
                    <a:pt x="39" y="960"/>
                  </a:cubicBezTo>
                  <a:cubicBezTo>
                    <a:pt x="43" y="982"/>
                    <a:pt x="70" y="989"/>
                    <a:pt x="78" y="975"/>
                  </a:cubicBezTo>
                  <a:cubicBezTo>
                    <a:pt x="87" y="960"/>
                    <a:pt x="109" y="967"/>
                    <a:pt x="122" y="978"/>
                  </a:cubicBezTo>
                  <a:cubicBezTo>
                    <a:pt x="135" y="989"/>
                    <a:pt x="148" y="1049"/>
                    <a:pt x="153" y="1071"/>
                  </a:cubicBezTo>
                  <a:cubicBezTo>
                    <a:pt x="157" y="1093"/>
                    <a:pt x="188" y="1112"/>
                    <a:pt x="205" y="1097"/>
                  </a:cubicBezTo>
                  <a:cubicBezTo>
                    <a:pt x="222" y="1082"/>
                    <a:pt x="244" y="1112"/>
                    <a:pt x="266" y="1138"/>
                  </a:cubicBezTo>
                  <a:cubicBezTo>
                    <a:pt x="288" y="1164"/>
                    <a:pt x="327" y="1201"/>
                    <a:pt x="340" y="1230"/>
                  </a:cubicBezTo>
                  <a:cubicBezTo>
                    <a:pt x="354" y="1260"/>
                    <a:pt x="406" y="1264"/>
                    <a:pt x="406" y="1275"/>
                  </a:cubicBezTo>
                  <a:cubicBezTo>
                    <a:pt x="406" y="1286"/>
                    <a:pt x="445" y="1304"/>
                    <a:pt x="467" y="1327"/>
                  </a:cubicBezTo>
                  <a:cubicBezTo>
                    <a:pt x="489" y="1349"/>
                    <a:pt x="493" y="1342"/>
                    <a:pt x="493" y="1390"/>
                  </a:cubicBezTo>
                  <a:cubicBezTo>
                    <a:pt x="493" y="1438"/>
                    <a:pt x="541" y="1397"/>
                    <a:pt x="550" y="1379"/>
                  </a:cubicBezTo>
                  <a:cubicBezTo>
                    <a:pt x="559" y="1360"/>
                    <a:pt x="611" y="1345"/>
                    <a:pt x="637" y="1319"/>
                  </a:cubicBezTo>
                  <a:cubicBezTo>
                    <a:pt x="664" y="1293"/>
                    <a:pt x="672" y="1356"/>
                    <a:pt x="694" y="1390"/>
                  </a:cubicBezTo>
                  <a:cubicBezTo>
                    <a:pt x="716" y="1423"/>
                    <a:pt x="729" y="1397"/>
                    <a:pt x="768" y="1445"/>
                  </a:cubicBezTo>
                  <a:cubicBezTo>
                    <a:pt x="808" y="1493"/>
                    <a:pt x="812" y="1464"/>
                    <a:pt x="856" y="1505"/>
                  </a:cubicBezTo>
                  <a:cubicBezTo>
                    <a:pt x="900" y="1545"/>
                    <a:pt x="939" y="1564"/>
                    <a:pt x="974" y="1582"/>
                  </a:cubicBezTo>
                  <a:cubicBezTo>
                    <a:pt x="1009" y="1601"/>
                    <a:pt x="1017" y="1694"/>
                    <a:pt x="1039" y="1731"/>
                  </a:cubicBezTo>
                  <a:cubicBezTo>
                    <a:pt x="1061" y="1768"/>
                    <a:pt x="1109" y="1723"/>
                    <a:pt x="1135" y="1690"/>
                  </a:cubicBezTo>
                  <a:cubicBezTo>
                    <a:pt x="1162" y="1657"/>
                    <a:pt x="1170" y="1712"/>
                    <a:pt x="1170" y="1723"/>
                  </a:cubicBezTo>
                  <a:cubicBezTo>
                    <a:pt x="1170" y="1734"/>
                    <a:pt x="1175" y="1783"/>
                    <a:pt x="1175" y="1809"/>
                  </a:cubicBezTo>
                  <a:cubicBezTo>
                    <a:pt x="1175" y="1834"/>
                    <a:pt x="1236" y="1849"/>
                    <a:pt x="1271" y="1860"/>
                  </a:cubicBezTo>
                  <a:cubicBezTo>
                    <a:pt x="1306" y="1872"/>
                    <a:pt x="1310" y="1905"/>
                    <a:pt x="1358" y="1901"/>
                  </a:cubicBezTo>
                  <a:cubicBezTo>
                    <a:pt x="1406" y="1897"/>
                    <a:pt x="1389" y="1912"/>
                    <a:pt x="1380" y="1923"/>
                  </a:cubicBezTo>
                  <a:cubicBezTo>
                    <a:pt x="1371" y="1935"/>
                    <a:pt x="1398" y="1957"/>
                    <a:pt x="1398" y="1972"/>
                  </a:cubicBezTo>
                  <a:cubicBezTo>
                    <a:pt x="1398" y="1986"/>
                    <a:pt x="1441" y="2001"/>
                    <a:pt x="1459" y="1990"/>
                  </a:cubicBezTo>
                  <a:cubicBezTo>
                    <a:pt x="1476" y="1979"/>
                    <a:pt x="1494" y="1998"/>
                    <a:pt x="1511" y="2012"/>
                  </a:cubicBezTo>
                  <a:cubicBezTo>
                    <a:pt x="1529" y="2027"/>
                    <a:pt x="1559" y="2023"/>
                    <a:pt x="1555" y="2061"/>
                  </a:cubicBezTo>
                  <a:cubicBezTo>
                    <a:pt x="1594" y="2142"/>
                    <a:pt x="1598" y="2094"/>
                    <a:pt x="1612" y="2072"/>
                  </a:cubicBezTo>
                  <a:cubicBezTo>
                    <a:pt x="1625" y="2049"/>
                    <a:pt x="1633" y="2075"/>
                    <a:pt x="1651" y="2105"/>
                  </a:cubicBezTo>
                  <a:cubicBezTo>
                    <a:pt x="1668" y="2135"/>
                    <a:pt x="1725" y="2094"/>
                    <a:pt x="1747" y="2079"/>
                  </a:cubicBezTo>
                  <a:cubicBezTo>
                    <a:pt x="1769" y="2064"/>
                    <a:pt x="1782" y="2101"/>
                    <a:pt x="1786" y="2116"/>
                  </a:cubicBezTo>
                  <a:cubicBezTo>
                    <a:pt x="1791" y="2131"/>
                    <a:pt x="1843" y="2142"/>
                    <a:pt x="1856" y="2164"/>
                  </a:cubicBezTo>
                  <a:cubicBezTo>
                    <a:pt x="1869" y="2187"/>
                    <a:pt x="1895" y="2187"/>
                    <a:pt x="1948" y="2172"/>
                  </a:cubicBezTo>
                  <a:cubicBezTo>
                    <a:pt x="2000" y="2157"/>
                    <a:pt x="1992" y="2190"/>
                    <a:pt x="2040" y="2194"/>
                  </a:cubicBezTo>
                  <a:cubicBezTo>
                    <a:pt x="2088" y="2198"/>
                    <a:pt x="2079" y="2172"/>
                    <a:pt x="2131" y="2172"/>
                  </a:cubicBezTo>
                  <a:cubicBezTo>
                    <a:pt x="2184" y="2172"/>
                    <a:pt x="2179" y="2172"/>
                    <a:pt x="2214" y="2146"/>
                  </a:cubicBezTo>
                  <a:cubicBezTo>
                    <a:pt x="2249" y="2120"/>
                    <a:pt x="2267" y="2168"/>
                    <a:pt x="2284" y="2205"/>
                  </a:cubicBezTo>
                  <a:cubicBezTo>
                    <a:pt x="2302" y="2242"/>
                    <a:pt x="2241" y="2264"/>
                    <a:pt x="2245" y="2316"/>
                  </a:cubicBezTo>
                  <a:cubicBezTo>
                    <a:pt x="2249" y="2368"/>
                    <a:pt x="2337" y="2283"/>
                    <a:pt x="2350" y="2264"/>
                  </a:cubicBezTo>
                  <a:cubicBezTo>
                    <a:pt x="2363" y="2246"/>
                    <a:pt x="2420" y="2194"/>
                    <a:pt x="2446" y="2164"/>
                  </a:cubicBezTo>
                  <a:cubicBezTo>
                    <a:pt x="2472" y="2135"/>
                    <a:pt x="2542" y="2142"/>
                    <a:pt x="2586" y="2127"/>
                  </a:cubicBezTo>
                  <a:cubicBezTo>
                    <a:pt x="2629" y="2112"/>
                    <a:pt x="2647" y="2153"/>
                    <a:pt x="2660" y="2175"/>
                  </a:cubicBezTo>
                  <a:cubicBezTo>
                    <a:pt x="2673" y="2198"/>
                    <a:pt x="2664" y="2198"/>
                    <a:pt x="2704" y="2198"/>
                  </a:cubicBezTo>
                  <a:cubicBezTo>
                    <a:pt x="2743" y="2198"/>
                    <a:pt x="2773" y="2205"/>
                    <a:pt x="2795" y="2227"/>
                  </a:cubicBezTo>
                  <a:cubicBezTo>
                    <a:pt x="2817" y="2250"/>
                    <a:pt x="2861" y="2246"/>
                    <a:pt x="2874" y="2224"/>
                  </a:cubicBezTo>
                  <a:cubicBezTo>
                    <a:pt x="2887" y="2201"/>
                    <a:pt x="2922" y="2227"/>
                    <a:pt x="2966" y="2253"/>
                  </a:cubicBezTo>
                  <a:cubicBezTo>
                    <a:pt x="3009" y="2279"/>
                    <a:pt x="2974" y="2287"/>
                    <a:pt x="2983" y="2309"/>
                  </a:cubicBezTo>
                  <a:cubicBezTo>
                    <a:pt x="2992" y="2331"/>
                    <a:pt x="3057" y="2339"/>
                    <a:pt x="3071" y="2316"/>
                  </a:cubicBezTo>
                  <a:cubicBezTo>
                    <a:pt x="3084" y="2294"/>
                    <a:pt x="3114" y="2305"/>
                    <a:pt x="3140" y="2320"/>
                  </a:cubicBezTo>
                  <a:cubicBezTo>
                    <a:pt x="3167" y="2335"/>
                    <a:pt x="3223" y="2305"/>
                    <a:pt x="3241" y="2268"/>
                  </a:cubicBezTo>
                  <a:cubicBezTo>
                    <a:pt x="3258" y="2231"/>
                    <a:pt x="3237" y="2227"/>
                    <a:pt x="3285" y="2220"/>
                  </a:cubicBezTo>
                  <a:cubicBezTo>
                    <a:pt x="3333" y="2213"/>
                    <a:pt x="3341" y="2179"/>
                    <a:pt x="3376" y="2138"/>
                  </a:cubicBezTo>
                  <a:cubicBezTo>
                    <a:pt x="3411" y="2098"/>
                    <a:pt x="3481" y="2112"/>
                    <a:pt x="3538" y="2101"/>
                  </a:cubicBezTo>
                  <a:cubicBezTo>
                    <a:pt x="3595" y="2090"/>
                    <a:pt x="3630" y="2038"/>
                    <a:pt x="3700" y="1990"/>
                  </a:cubicBezTo>
                  <a:cubicBezTo>
                    <a:pt x="3769" y="1942"/>
                    <a:pt x="3796" y="2005"/>
                    <a:pt x="3813" y="2016"/>
                  </a:cubicBezTo>
                  <a:cubicBezTo>
                    <a:pt x="3831" y="2027"/>
                    <a:pt x="3887" y="2031"/>
                    <a:pt x="3914" y="2057"/>
                  </a:cubicBezTo>
                  <a:cubicBezTo>
                    <a:pt x="3940" y="2083"/>
                    <a:pt x="3949" y="2035"/>
                    <a:pt x="3975" y="2009"/>
                  </a:cubicBezTo>
                  <a:cubicBezTo>
                    <a:pt x="4001" y="1983"/>
                    <a:pt x="4023" y="1975"/>
                    <a:pt x="4058" y="1960"/>
                  </a:cubicBezTo>
                  <a:cubicBezTo>
                    <a:pt x="4093" y="1946"/>
                    <a:pt x="4132" y="1975"/>
                    <a:pt x="4154" y="2001"/>
                  </a:cubicBezTo>
                  <a:cubicBezTo>
                    <a:pt x="4176" y="2027"/>
                    <a:pt x="4132" y="2027"/>
                    <a:pt x="4119" y="2061"/>
                  </a:cubicBezTo>
                  <a:cubicBezTo>
                    <a:pt x="4106" y="2094"/>
                    <a:pt x="4154" y="2086"/>
                    <a:pt x="4167" y="2064"/>
                  </a:cubicBezTo>
                  <a:cubicBezTo>
                    <a:pt x="4180" y="2042"/>
                    <a:pt x="4202" y="2064"/>
                    <a:pt x="4211" y="2094"/>
                  </a:cubicBezTo>
                  <a:cubicBezTo>
                    <a:pt x="4219" y="2124"/>
                    <a:pt x="4228" y="2127"/>
                    <a:pt x="4206" y="2150"/>
                  </a:cubicBezTo>
                  <a:cubicBezTo>
                    <a:pt x="4184" y="2172"/>
                    <a:pt x="4167" y="2168"/>
                    <a:pt x="4158" y="2205"/>
                  </a:cubicBezTo>
                  <a:cubicBezTo>
                    <a:pt x="4149" y="2242"/>
                    <a:pt x="4228" y="2205"/>
                    <a:pt x="4246" y="2220"/>
                  </a:cubicBezTo>
                  <a:cubicBezTo>
                    <a:pt x="4263" y="2235"/>
                    <a:pt x="4285" y="2253"/>
                    <a:pt x="4320" y="2250"/>
                  </a:cubicBezTo>
                  <a:cubicBezTo>
                    <a:pt x="4355" y="2246"/>
                    <a:pt x="4346" y="2242"/>
                    <a:pt x="4385" y="2268"/>
                  </a:cubicBezTo>
                  <a:cubicBezTo>
                    <a:pt x="4425" y="2294"/>
                    <a:pt x="4425" y="2246"/>
                    <a:pt x="4447" y="2220"/>
                  </a:cubicBezTo>
                  <a:cubicBezTo>
                    <a:pt x="4468" y="2194"/>
                    <a:pt x="4495" y="2209"/>
                    <a:pt x="4508" y="2235"/>
                  </a:cubicBezTo>
                  <a:cubicBezTo>
                    <a:pt x="4521" y="2261"/>
                    <a:pt x="4530" y="2250"/>
                    <a:pt x="4564" y="2272"/>
                  </a:cubicBezTo>
                  <a:cubicBezTo>
                    <a:pt x="4585" y="2285"/>
                    <a:pt x="4590" y="2296"/>
                    <a:pt x="4594" y="2315"/>
                  </a:cubicBezTo>
                  <a:cubicBezTo>
                    <a:pt x="4599" y="2309"/>
                    <a:pt x="4605" y="2302"/>
                    <a:pt x="4613" y="2294"/>
                  </a:cubicBezTo>
                  <a:cubicBezTo>
                    <a:pt x="4656" y="2246"/>
                    <a:pt x="4639" y="2290"/>
                    <a:pt x="4674" y="2305"/>
                  </a:cubicBezTo>
                  <a:cubicBezTo>
                    <a:pt x="4709" y="2320"/>
                    <a:pt x="4717" y="2301"/>
                    <a:pt x="4722" y="2268"/>
                  </a:cubicBezTo>
                  <a:cubicBezTo>
                    <a:pt x="4726" y="2235"/>
                    <a:pt x="4713" y="2183"/>
                    <a:pt x="4713" y="2142"/>
                  </a:cubicBezTo>
                  <a:cubicBezTo>
                    <a:pt x="4713" y="2101"/>
                    <a:pt x="4726" y="2124"/>
                    <a:pt x="4770" y="2112"/>
                  </a:cubicBezTo>
                  <a:cubicBezTo>
                    <a:pt x="4813" y="2101"/>
                    <a:pt x="4770" y="2112"/>
                    <a:pt x="4770" y="2072"/>
                  </a:cubicBezTo>
                  <a:cubicBezTo>
                    <a:pt x="4770" y="2031"/>
                    <a:pt x="4796" y="2053"/>
                    <a:pt x="4827" y="2035"/>
                  </a:cubicBezTo>
                  <a:cubicBezTo>
                    <a:pt x="4857" y="2016"/>
                    <a:pt x="4827" y="2001"/>
                    <a:pt x="4818" y="1968"/>
                  </a:cubicBezTo>
                  <a:cubicBezTo>
                    <a:pt x="4809" y="1935"/>
                    <a:pt x="4827" y="1857"/>
                    <a:pt x="4822" y="1820"/>
                  </a:cubicBezTo>
                  <a:cubicBezTo>
                    <a:pt x="4818" y="1783"/>
                    <a:pt x="4822" y="1771"/>
                    <a:pt x="4818" y="1731"/>
                  </a:cubicBezTo>
                  <a:cubicBezTo>
                    <a:pt x="4813" y="1690"/>
                    <a:pt x="4796" y="1660"/>
                    <a:pt x="4792" y="1631"/>
                  </a:cubicBezTo>
                  <a:cubicBezTo>
                    <a:pt x="4787" y="1601"/>
                    <a:pt x="4752" y="1594"/>
                    <a:pt x="4730" y="1564"/>
                  </a:cubicBezTo>
                  <a:cubicBezTo>
                    <a:pt x="4709" y="1534"/>
                    <a:pt x="4744" y="1542"/>
                    <a:pt x="4792" y="1531"/>
                  </a:cubicBezTo>
                  <a:cubicBezTo>
                    <a:pt x="4840" y="1519"/>
                    <a:pt x="4774" y="1475"/>
                    <a:pt x="4744" y="1449"/>
                  </a:cubicBezTo>
                  <a:cubicBezTo>
                    <a:pt x="4713" y="1423"/>
                    <a:pt x="4709" y="1408"/>
                    <a:pt x="4704" y="1367"/>
                  </a:cubicBezTo>
                  <a:cubicBezTo>
                    <a:pt x="4700" y="1327"/>
                    <a:pt x="4656" y="1312"/>
                    <a:pt x="4647" y="1264"/>
                  </a:cubicBezTo>
                  <a:cubicBezTo>
                    <a:pt x="4639" y="1215"/>
                    <a:pt x="4608" y="1230"/>
                    <a:pt x="4582" y="1227"/>
                  </a:cubicBezTo>
                  <a:cubicBezTo>
                    <a:pt x="4556" y="1223"/>
                    <a:pt x="4516" y="1193"/>
                    <a:pt x="4481" y="1186"/>
                  </a:cubicBezTo>
                  <a:cubicBezTo>
                    <a:pt x="4454" y="1180"/>
                    <a:pt x="4462" y="1168"/>
                    <a:pt x="4478" y="1157"/>
                  </a:cubicBezTo>
                  <a:cubicBezTo>
                    <a:pt x="4460" y="1150"/>
                    <a:pt x="4440" y="1144"/>
                    <a:pt x="4418" y="1148"/>
                  </a:cubicBezTo>
                  <a:close/>
                </a:path>
              </a:pathLst>
            </a:custGeom>
            <a:solidFill>
              <a:schemeClr val="accent1"/>
            </a:solidFill>
            <a:ln w="38100" cap="rnd" cmpd="sng">
              <a:solidFill>
                <a:schemeClr val="bg1"/>
              </a:solidFill>
              <a:prstDash val="solid"/>
              <a:round/>
              <a:headEnd/>
              <a:tailEnd/>
            </a:ln>
          </p:spPr>
          <p:txBody>
            <a:bodyPr vert="horz" wrap="square" lIns="48218" tIns="24109" rIns="48218" bIns="24109" numCol="1" anchor="t" anchorCtr="0" compatLnSpc="1">
              <a:prstTxWarp prst="textNoShape">
                <a:avLst/>
              </a:prstTxWarp>
            </a:bodyP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57" name="Freeform 8"/>
            <p:cNvSpPr>
              <a:spLocks/>
            </p:cNvSpPr>
            <p:nvPr/>
          </p:nvSpPr>
          <p:spPr bwMode="auto">
            <a:xfrm>
              <a:off x="1496" y="1832"/>
              <a:ext cx="1455" cy="934"/>
            </a:xfrm>
            <a:custGeom>
              <a:avLst/>
              <a:gdLst>
                <a:gd name="T0" fmla="*/ 3054 w 3142"/>
                <a:gd name="T1" fmla="*/ 771 h 2018"/>
                <a:gd name="T2" fmla="*/ 2993 w 3142"/>
                <a:gd name="T3" fmla="*/ 656 h 2018"/>
                <a:gd name="T4" fmla="*/ 2875 w 3142"/>
                <a:gd name="T5" fmla="*/ 478 h 2018"/>
                <a:gd name="T6" fmla="*/ 2652 w 3142"/>
                <a:gd name="T7" fmla="*/ 396 h 2018"/>
                <a:gd name="T8" fmla="*/ 2460 w 3142"/>
                <a:gd name="T9" fmla="*/ 204 h 2018"/>
                <a:gd name="T10" fmla="*/ 2298 w 3142"/>
                <a:gd name="T11" fmla="*/ 200 h 2018"/>
                <a:gd name="T12" fmla="*/ 2023 w 3142"/>
                <a:gd name="T13" fmla="*/ 152 h 2018"/>
                <a:gd name="T14" fmla="*/ 1700 w 3142"/>
                <a:gd name="T15" fmla="*/ 185 h 2018"/>
                <a:gd name="T16" fmla="*/ 1482 w 3142"/>
                <a:gd name="T17" fmla="*/ 118 h 2018"/>
                <a:gd name="T18" fmla="*/ 1206 w 3142"/>
                <a:gd name="T19" fmla="*/ 40 h 2018"/>
                <a:gd name="T20" fmla="*/ 988 w 3142"/>
                <a:gd name="T21" fmla="*/ 59 h 2018"/>
                <a:gd name="T22" fmla="*/ 761 w 3142"/>
                <a:gd name="T23" fmla="*/ 85 h 2018"/>
                <a:gd name="T24" fmla="*/ 451 w 3142"/>
                <a:gd name="T25" fmla="*/ 133 h 2018"/>
                <a:gd name="T26" fmla="*/ 298 w 3142"/>
                <a:gd name="T27" fmla="*/ 333 h 2018"/>
                <a:gd name="T28" fmla="*/ 490 w 3142"/>
                <a:gd name="T29" fmla="*/ 463 h 2018"/>
                <a:gd name="T30" fmla="*/ 433 w 3142"/>
                <a:gd name="T31" fmla="*/ 574 h 2018"/>
                <a:gd name="T32" fmla="*/ 411 w 3142"/>
                <a:gd name="T33" fmla="*/ 689 h 2018"/>
                <a:gd name="T34" fmla="*/ 333 w 3142"/>
                <a:gd name="T35" fmla="*/ 752 h 2018"/>
                <a:gd name="T36" fmla="*/ 146 w 3142"/>
                <a:gd name="T37" fmla="*/ 716 h 2018"/>
                <a:gd name="T38" fmla="*/ 72 w 3142"/>
                <a:gd name="T39" fmla="*/ 792 h 2018"/>
                <a:gd name="T40" fmla="*/ 147 w 3142"/>
                <a:gd name="T41" fmla="*/ 850 h 2018"/>
                <a:gd name="T42" fmla="*/ 105 w 3142"/>
                <a:gd name="T43" fmla="*/ 956 h 2018"/>
                <a:gd name="T44" fmla="*/ 91 w 3142"/>
                <a:gd name="T45" fmla="*/ 1081 h 2018"/>
                <a:gd name="T46" fmla="*/ 10 w 3142"/>
                <a:gd name="T47" fmla="*/ 1109 h 2018"/>
                <a:gd name="T48" fmla="*/ 32 w 3142"/>
                <a:gd name="T49" fmla="*/ 1251 h 2018"/>
                <a:gd name="T50" fmla="*/ 141 w 3142"/>
                <a:gd name="T51" fmla="*/ 1423 h 2018"/>
                <a:gd name="T52" fmla="*/ 216 w 3142"/>
                <a:gd name="T53" fmla="*/ 1534 h 2018"/>
                <a:gd name="T54" fmla="*/ 432 w 3142"/>
                <a:gd name="T55" fmla="*/ 1579 h 2018"/>
                <a:gd name="T56" fmla="*/ 593 w 3142"/>
                <a:gd name="T57" fmla="*/ 1651 h 2018"/>
                <a:gd name="T58" fmla="*/ 747 w 3142"/>
                <a:gd name="T59" fmla="*/ 1673 h 2018"/>
                <a:gd name="T60" fmla="*/ 963 w 3142"/>
                <a:gd name="T61" fmla="*/ 1723 h 2018"/>
                <a:gd name="T62" fmla="*/ 1192 w 3142"/>
                <a:gd name="T63" fmla="*/ 1757 h 2018"/>
                <a:gd name="T64" fmla="*/ 1356 w 3142"/>
                <a:gd name="T65" fmla="*/ 1882 h 2018"/>
                <a:gd name="T66" fmla="*/ 1458 w 3142"/>
                <a:gd name="T67" fmla="*/ 1971 h 2018"/>
                <a:gd name="T68" fmla="*/ 1576 w 3142"/>
                <a:gd name="T69" fmla="*/ 1971 h 2018"/>
                <a:gd name="T70" fmla="*/ 1720 w 3142"/>
                <a:gd name="T71" fmla="*/ 1890 h 2018"/>
                <a:gd name="T72" fmla="*/ 1769 w 3142"/>
                <a:gd name="T73" fmla="*/ 1765 h 2018"/>
                <a:gd name="T74" fmla="*/ 1832 w 3142"/>
                <a:gd name="T75" fmla="*/ 1724 h 2018"/>
                <a:gd name="T76" fmla="*/ 1853 w 3142"/>
                <a:gd name="T77" fmla="*/ 1631 h 2018"/>
                <a:gd name="T78" fmla="*/ 2036 w 3142"/>
                <a:gd name="T79" fmla="*/ 1586 h 2018"/>
                <a:gd name="T80" fmla="*/ 2189 w 3142"/>
                <a:gd name="T81" fmla="*/ 1597 h 2018"/>
                <a:gd name="T82" fmla="*/ 2347 w 3142"/>
                <a:gd name="T83" fmla="*/ 1597 h 2018"/>
                <a:gd name="T84" fmla="*/ 2499 w 3142"/>
                <a:gd name="T85" fmla="*/ 1738 h 2018"/>
                <a:gd name="T86" fmla="*/ 2661 w 3142"/>
                <a:gd name="T87" fmla="*/ 1686 h 2018"/>
                <a:gd name="T88" fmla="*/ 2805 w 3142"/>
                <a:gd name="T89" fmla="*/ 1649 h 2018"/>
                <a:gd name="T90" fmla="*/ 2949 w 3142"/>
                <a:gd name="T91" fmla="*/ 1656 h 2018"/>
                <a:gd name="T92" fmla="*/ 3011 w 3142"/>
                <a:gd name="T93" fmla="*/ 1530 h 2018"/>
                <a:gd name="T94" fmla="*/ 2831 w 3142"/>
                <a:gd name="T95" fmla="*/ 1441 h 2018"/>
                <a:gd name="T96" fmla="*/ 2661 w 3142"/>
                <a:gd name="T97" fmla="*/ 1323 h 2018"/>
                <a:gd name="T98" fmla="*/ 2818 w 3142"/>
                <a:gd name="T99" fmla="*/ 1382 h 2018"/>
                <a:gd name="T100" fmla="*/ 2884 w 3142"/>
                <a:gd name="T101" fmla="*/ 1234 h 2018"/>
                <a:gd name="T102" fmla="*/ 2976 w 3142"/>
                <a:gd name="T103" fmla="*/ 1115 h 2018"/>
                <a:gd name="T104" fmla="*/ 3032 w 3142"/>
                <a:gd name="T105" fmla="*/ 1026 h 2018"/>
                <a:gd name="T106" fmla="*/ 3089 w 3142"/>
                <a:gd name="T107" fmla="*/ 997 h 2018"/>
                <a:gd name="T108" fmla="*/ 3085 w 3142"/>
                <a:gd name="T109" fmla="*/ 823 h 2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42" h="2018">
                  <a:moveTo>
                    <a:pt x="3085" y="823"/>
                  </a:moveTo>
                  <a:cubicBezTo>
                    <a:pt x="3054" y="797"/>
                    <a:pt x="3054" y="789"/>
                    <a:pt x="3054" y="771"/>
                  </a:cubicBezTo>
                  <a:cubicBezTo>
                    <a:pt x="3054" y="752"/>
                    <a:pt x="3063" y="726"/>
                    <a:pt x="3032" y="708"/>
                  </a:cubicBezTo>
                  <a:cubicBezTo>
                    <a:pt x="2962" y="682"/>
                    <a:pt x="2976" y="678"/>
                    <a:pt x="2993" y="656"/>
                  </a:cubicBezTo>
                  <a:cubicBezTo>
                    <a:pt x="3011" y="633"/>
                    <a:pt x="2980" y="604"/>
                    <a:pt x="2971" y="574"/>
                  </a:cubicBezTo>
                  <a:cubicBezTo>
                    <a:pt x="2962" y="545"/>
                    <a:pt x="2901" y="530"/>
                    <a:pt x="2875" y="478"/>
                  </a:cubicBezTo>
                  <a:cubicBezTo>
                    <a:pt x="2849" y="426"/>
                    <a:pt x="2796" y="489"/>
                    <a:pt x="2762" y="496"/>
                  </a:cubicBezTo>
                  <a:cubicBezTo>
                    <a:pt x="2727" y="504"/>
                    <a:pt x="2679" y="426"/>
                    <a:pt x="2652" y="396"/>
                  </a:cubicBezTo>
                  <a:cubicBezTo>
                    <a:pt x="2626" y="367"/>
                    <a:pt x="2547" y="348"/>
                    <a:pt x="2499" y="330"/>
                  </a:cubicBezTo>
                  <a:cubicBezTo>
                    <a:pt x="2451" y="311"/>
                    <a:pt x="2464" y="244"/>
                    <a:pt x="2460" y="204"/>
                  </a:cubicBezTo>
                  <a:cubicBezTo>
                    <a:pt x="2456" y="163"/>
                    <a:pt x="2403" y="207"/>
                    <a:pt x="2360" y="226"/>
                  </a:cubicBezTo>
                  <a:cubicBezTo>
                    <a:pt x="2316" y="244"/>
                    <a:pt x="2303" y="229"/>
                    <a:pt x="2298" y="200"/>
                  </a:cubicBezTo>
                  <a:cubicBezTo>
                    <a:pt x="2294" y="170"/>
                    <a:pt x="2224" y="170"/>
                    <a:pt x="2141" y="126"/>
                  </a:cubicBezTo>
                  <a:cubicBezTo>
                    <a:pt x="2058" y="81"/>
                    <a:pt x="2050" y="122"/>
                    <a:pt x="2023" y="152"/>
                  </a:cubicBezTo>
                  <a:cubicBezTo>
                    <a:pt x="1997" y="181"/>
                    <a:pt x="1910" y="144"/>
                    <a:pt x="1844" y="133"/>
                  </a:cubicBezTo>
                  <a:cubicBezTo>
                    <a:pt x="1779" y="122"/>
                    <a:pt x="1770" y="159"/>
                    <a:pt x="1700" y="185"/>
                  </a:cubicBezTo>
                  <a:cubicBezTo>
                    <a:pt x="1630" y="211"/>
                    <a:pt x="1639" y="215"/>
                    <a:pt x="1595" y="207"/>
                  </a:cubicBezTo>
                  <a:cubicBezTo>
                    <a:pt x="1552" y="200"/>
                    <a:pt x="1517" y="166"/>
                    <a:pt x="1482" y="118"/>
                  </a:cubicBezTo>
                  <a:cubicBezTo>
                    <a:pt x="1447" y="70"/>
                    <a:pt x="1420" y="96"/>
                    <a:pt x="1368" y="92"/>
                  </a:cubicBezTo>
                  <a:cubicBezTo>
                    <a:pt x="1316" y="89"/>
                    <a:pt x="1263" y="48"/>
                    <a:pt x="1206" y="40"/>
                  </a:cubicBezTo>
                  <a:cubicBezTo>
                    <a:pt x="1150" y="33"/>
                    <a:pt x="1080" y="59"/>
                    <a:pt x="1045" y="29"/>
                  </a:cubicBezTo>
                  <a:cubicBezTo>
                    <a:pt x="1010" y="0"/>
                    <a:pt x="1010" y="29"/>
                    <a:pt x="988" y="59"/>
                  </a:cubicBezTo>
                  <a:cubicBezTo>
                    <a:pt x="966" y="89"/>
                    <a:pt x="927" y="66"/>
                    <a:pt x="879" y="63"/>
                  </a:cubicBezTo>
                  <a:cubicBezTo>
                    <a:pt x="831" y="59"/>
                    <a:pt x="822" y="81"/>
                    <a:pt x="761" y="85"/>
                  </a:cubicBezTo>
                  <a:cubicBezTo>
                    <a:pt x="700" y="89"/>
                    <a:pt x="700" y="122"/>
                    <a:pt x="617" y="126"/>
                  </a:cubicBezTo>
                  <a:cubicBezTo>
                    <a:pt x="534" y="129"/>
                    <a:pt x="521" y="141"/>
                    <a:pt x="451" y="133"/>
                  </a:cubicBezTo>
                  <a:cubicBezTo>
                    <a:pt x="381" y="126"/>
                    <a:pt x="368" y="166"/>
                    <a:pt x="320" y="196"/>
                  </a:cubicBezTo>
                  <a:cubicBezTo>
                    <a:pt x="272" y="226"/>
                    <a:pt x="298" y="285"/>
                    <a:pt x="298" y="333"/>
                  </a:cubicBezTo>
                  <a:cubicBezTo>
                    <a:pt x="298" y="381"/>
                    <a:pt x="381" y="370"/>
                    <a:pt x="390" y="400"/>
                  </a:cubicBezTo>
                  <a:cubicBezTo>
                    <a:pt x="398" y="430"/>
                    <a:pt x="464" y="430"/>
                    <a:pt x="490" y="463"/>
                  </a:cubicBezTo>
                  <a:cubicBezTo>
                    <a:pt x="516" y="496"/>
                    <a:pt x="481" y="504"/>
                    <a:pt x="468" y="522"/>
                  </a:cubicBezTo>
                  <a:cubicBezTo>
                    <a:pt x="455" y="541"/>
                    <a:pt x="477" y="556"/>
                    <a:pt x="433" y="574"/>
                  </a:cubicBezTo>
                  <a:cubicBezTo>
                    <a:pt x="390" y="593"/>
                    <a:pt x="394" y="582"/>
                    <a:pt x="359" y="619"/>
                  </a:cubicBezTo>
                  <a:cubicBezTo>
                    <a:pt x="324" y="656"/>
                    <a:pt x="350" y="674"/>
                    <a:pt x="411" y="689"/>
                  </a:cubicBezTo>
                  <a:cubicBezTo>
                    <a:pt x="473" y="704"/>
                    <a:pt x="446" y="722"/>
                    <a:pt x="407" y="722"/>
                  </a:cubicBezTo>
                  <a:cubicBezTo>
                    <a:pt x="368" y="722"/>
                    <a:pt x="425" y="730"/>
                    <a:pt x="333" y="752"/>
                  </a:cubicBezTo>
                  <a:cubicBezTo>
                    <a:pt x="241" y="774"/>
                    <a:pt x="232" y="748"/>
                    <a:pt x="180" y="726"/>
                  </a:cubicBezTo>
                  <a:cubicBezTo>
                    <a:pt x="167" y="721"/>
                    <a:pt x="156" y="718"/>
                    <a:pt x="146" y="716"/>
                  </a:cubicBezTo>
                  <a:cubicBezTo>
                    <a:pt x="148" y="729"/>
                    <a:pt x="148" y="743"/>
                    <a:pt x="141" y="753"/>
                  </a:cubicBezTo>
                  <a:cubicBezTo>
                    <a:pt x="121" y="781"/>
                    <a:pt x="62" y="770"/>
                    <a:pt x="72" y="792"/>
                  </a:cubicBezTo>
                  <a:cubicBezTo>
                    <a:pt x="82" y="814"/>
                    <a:pt x="91" y="806"/>
                    <a:pt x="114" y="814"/>
                  </a:cubicBezTo>
                  <a:cubicBezTo>
                    <a:pt x="137" y="823"/>
                    <a:pt x="147" y="831"/>
                    <a:pt x="147" y="850"/>
                  </a:cubicBezTo>
                  <a:cubicBezTo>
                    <a:pt x="147" y="870"/>
                    <a:pt x="141" y="886"/>
                    <a:pt x="118" y="906"/>
                  </a:cubicBezTo>
                  <a:cubicBezTo>
                    <a:pt x="95" y="925"/>
                    <a:pt x="121" y="925"/>
                    <a:pt x="105" y="956"/>
                  </a:cubicBezTo>
                  <a:cubicBezTo>
                    <a:pt x="88" y="987"/>
                    <a:pt x="62" y="998"/>
                    <a:pt x="75" y="1023"/>
                  </a:cubicBezTo>
                  <a:cubicBezTo>
                    <a:pt x="88" y="1048"/>
                    <a:pt x="91" y="1064"/>
                    <a:pt x="91" y="1081"/>
                  </a:cubicBezTo>
                  <a:cubicBezTo>
                    <a:pt x="91" y="1098"/>
                    <a:pt x="85" y="1109"/>
                    <a:pt x="62" y="1100"/>
                  </a:cubicBezTo>
                  <a:cubicBezTo>
                    <a:pt x="39" y="1092"/>
                    <a:pt x="10" y="1087"/>
                    <a:pt x="10" y="1109"/>
                  </a:cubicBezTo>
                  <a:cubicBezTo>
                    <a:pt x="10" y="1131"/>
                    <a:pt x="23" y="1162"/>
                    <a:pt x="19" y="1187"/>
                  </a:cubicBezTo>
                  <a:cubicBezTo>
                    <a:pt x="16" y="1212"/>
                    <a:pt x="0" y="1226"/>
                    <a:pt x="32" y="1251"/>
                  </a:cubicBezTo>
                  <a:cubicBezTo>
                    <a:pt x="65" y="1276"/>
                    <a:pt x="95" y="1312"/>
                    <a:pt x="101" y="1340"/>
                  </a:cubicBezTo>
                  <a:cubicBezTo>
                    <a:pt x="108" y="1367"/>
                    <a:pt x="121" y="1403"/>
                    <a:pt x="141" y="1423"/>
                  </a:cubicBezTo>
                  <a:cubicBezTo>
                    <a:pt x="160" y="1442"/>
                    <a:pt x="167" y="1445"/>
                    <a:pt x="170" y="1473"/>
                  </a:cubicBezTo>
                  <a:cubicBezTo>
                    <a:pt x="173" y="1501"/>
                    <a:pt x="164" y="1526"/>
                    <a:pt x="216" y="1534"/>
                  </a:cubicBezTo>
                  <a:cubicBezTo>
                    <a:pt x="268" y="1542"/>
                    <a:pt x="331" y="1531"/>
                    <a:pt x="350" y="1551"/>
                  </a:cubicBezTo>
                  <a:cubicBezTo>
                    <a:pt x="370" y="1570"/>
                    <a:pt x="399" y="1570"/>
                    <a:pt x="432" y="1579"/>
                  </a:cubicBezTo>
                  <a:cubicBezTo>
                    <a:pt x="465" y="1587"/>
                    <a:pt x="508" y="1576"/>
                    <a:pt x="527" y="1598"/>
                  </a:cubicBezTo>
                  <a:cubicBezTo>
                    <a:pt x="547" y="1620"/>
                    <a:pt x="573" y="1629"/>
                    <a:pt x="593" y="1651"/>
                  </a:cubicBezTo>
                  <a:cubicBezTo>
                    <a:pt x="612" y="1673"/>
                    <a:pt x="612" y="1698"/>
                    <a:pt x="655" y="1687"/>
                  </a:cubicBezTo>
                  <a:cubicBezTo>
                    <a:pt x="698" y="1676"/>
                    <a:pt x="704" y="1640"/>
                    <a:pt x="747" y="1673"/>
                  </a:cubicBezTo>
                  <a:cubicBezTo>
                    <a:pt x="789" y="1706"/>
                    <a:pt x="786" y="1701"/>
                    <a:pt x="838" y="1709"/>
                  </a:cubicBezTo>
                  <a:cubicBezTo>
                    <a:pt x="891" y="1718"/>
                    <a:pt x="924" y="1726"/>
                    <a:pt x="963" y="1723"/>
                  </a:cubicBezTo>
                  <a:cubicBezTo>
                    <a:pt x="1002" y="1720"/>
                    <a:pt x="1015" y="1723"/>
                    <a:pt x="1055" y="1732"/>
                  </a:cubicBezTo>
                  <a:cubicBezTo>
                    <a:pt x="1094" y="1740"/>
                    <a:pt x="1150" y="1720"/>
                    <a:pt x="1192" y="1757"/>
                  </a:cubicBezTo>
                  <a:cubicBezTo>
                    <a:pt x="1235" y="1793"/>
                    <a:pt x="1251" y="1815"/>
                    <a:pt x="1274" y="1829"/>
                  </a:cubicBezTo>
                  <a:cubicBezTo>
                    <a:pt x="1297" y="1843"/>
                    <a:pt x="1346" y="1837"/>
                    <a:pt x="1356" y="1882"/>
                  </a:cubicBezTo>
                  <a:cubicBezTo>
                    <a:pt x="1366" y="1926"/>
                    <a:pt x="1349" y="1946"/>
                    <a:pt x="1386" y="1948"/>
                  </a:cubicBezTo>
                  <a:cubicBezTo>
                    <a:pt x="1422" y="1951"/>
                    <a:pt x="1435" y="1954"/>
                    <a:pt x="1458" y="1971"/>
                  </a:cubicBezTo>
                  <a:cubicBezTo>
                    <a:pt x="1481" y="1987"/>
                    <a:pt x="1487" y="1998"/>
                    <a:pt x="1520" y="1976"/>
                  </a:cubicBezTo>
                  <a:cubicBezTo>
                    <a:pt x="1553" y="1954"/>
                    <a:pt x="1553" y="1957"/>
                    <a:pt x="1576" y="1971"/>
                  </a:cubicBezTo>
                  <a:cubicBezTo>
                    <a:pt x="1598" y="1984"/>
                    <a:pt x="1618" y="2018"/>
                    <a:pt x="1657" y="1962"/>
                  </a:cubicBezTo>
                  <a:cubicBezTo>
                    <a:pt x="1697" y="1907"/>
                    <a:pt x="1693" y="1907"/>
                    <a:pt x="1720" y="1890"/>
                  </a:cubicBezTo>
                  <a:cubicBezTo>
                    <a:pt x="1746" y="1873"/>
                    <a:pt x="1746" y="1854"/>
                    <a:pt x="1759" y="1823"/>
                  </a:cubicBezTo>
                  <a:cubicBezTo>
                    <a:pt x="1772" y="1793"/>
                    <a:pt x="1782" y="1776"/>
                    <a:pt x="1769" y="1765"/>
                  </a:cubicBezTo>
                  <a:cubicBezTo>
                    <a:pt x="1756" y="1754"/>
                    <a:pt x="1739" y="1720"/>
                    <a:pt x="1772" y="1715"/>
                  </a:cubicBezTo>
                  <a:cubicBezTo>
                    <a:pt x="1794" y="1711"/>
                    <a:pt x="1814" y="1717"/>
                    <a:pt x="1832" y="1724"/>
                  </a:cubicBezTo>
                  <a:cubicBezTo>
                    <a:pt x="1837" y="1721"/>
                    <a:pt x="1843" y="1718"/>
                    <a:pt x="1849" y="1716"/>
                  </a:cubicBezTo>
                  <a:cubicBezTo>
                    <a:pt x="1875" y="1705"/>
                    <a:pt x="1840" y="1645"/>
                    <a:pt x="1853" y="1631"/>
                  </a:cubicBezTo>
                  <a:cubicBezTo>
                    <a:pt x="1866" y="1616"/>
                    <a:pt x="1879" y="1605"/>
                    <a:pt x="1918" y="1586"/>
                  </a:cubicBezTo>
                  <a:cubicBezTo>
                    <a:pt x="1958" y="1568"/>
                    <a:pt x="2015" y="1586"/>
                    <a:pt x="2036" y="1586"/>
                  </a:cubicBezTo>
                  <a:cubicBezTo>
                    <a:pt x="2058" y="1586"/>
                    <a:pt x="2102" y="1590"/>
                    <a:pt x="2124" y="1571"/>
                  </a:cubicBezTo>
                  <a:cubicBezTo>
                    <a:pt x="2146" y="1553"/>
                    <a:pt x="2163" y="1571"/>
                    <a:pt x="2189" y="1597"/>
                  </a:cubicBezTo>
                  <a:cubicBezTo>
                    <a:pt x="2215" y="1623"/>
                    <a:pt x="2233" y="1605"/>
                    <a:pt x="2264" y="1631"/>
                  </a:cubicBezTo>
                  <a:cubicBezTo>
                    <a:pt x="2294" y="1656"/>
                    <a:pt x="2316" y="1616"/>
                    <a:pt x="2347" y="1597"/>
                  </a:cubicBezTo>
                  <a:cubicBezTo>
                    <a:pt x="2377" y="1579"/>
                    <a:pt x="2399" y="1608"/>
                    <a:pt x="2412" y="1638"/>
                  </a:cubicBezTo>
                  <a:cubicBezTo>
                    <a:pt x="2425" y="1668"/>
                    <a:pt x="2469" y="1705"/>
                    <a:pt x="2499" y="1738"/>
                  </a:cubicBezTo>
                  <a:cubicBezTo>
                    <a:pt x="2530" y="1771"/>
                    <a:pt x="2574" y="1768"/>
                    <a:pt x="2626" y="1768"/>
                  </a:cubicBezTo>
                  <a:cubicBezTo>
                    <a:pt x="2679" y="1768"/>
                    <a:pt x="2661" y="1716"/>
                    <a:pt x="2661" y="1686"/>
                  </a:cubicBezTo>
                  <a:cubicBezTo>
                    <a:pt x="2661" y="1656"/>
                    <a:pt x="2705" y="1631"/>
                    <a:pt x="2735" y="1608"/>
                  </a:cubicBezTo>
                  <a:cubicBezTo>
                    <a:pt x="2766" y="1586"/>
                    <a:pt x="2779" y="1616"/>
                    <a:pt x="2805" y="1649"/>
                  </a:cubicBezTo>
                  <a:cubicBezTo>
                    <a:pt x="2831" y="1682"/>
                    <a:pt x="2862" y="1656"/>
                    <a:pt x="2888" y="1627"/>
                  </a:cubicBezTo>
                  <a:cubicBezTo>
                    <a:pt x="2914" y="1597"/>
                    <a:pt x="2932" y="1631"/>
                    <a:pt x="2949" y="1656"/>
                  </a:cubicBezTo>
                  <a:cubicBezTo>
                    <a:pt x="2967" y="1682"/>
                    <a:pt x="2997" y="1649"/>
                    <a:pt x="2997" y="1619"/>
                  </a:cubicBezTo>
                  <a:cubicBezTo>
                    <a:pt x="2997" y="1590"/>
                    <a:pt x="3015" y="1575"/>
                    <a:pt x="3011" y="1530"/>
                  </a:cubicBezTo>
                  <a:cubicBezTo>
                    <a:pt x="3006" y="1486"/>
                    <a:pt x="2971" y="1504"/>
                    <a:pt x="2928" y="1501"/>
                  </a:cubicBezTo>
                  <a:cubicBezTo>
                    <a:pt x="2884" y="1497"/>
                    <a:pt x="2853" y="1475"/>
                    <a:pt x="2831" y="1441"/>
                  </a:cubicBezTo>
                  <a:cubicBezTo>
                    <a:pt x="2810" y="1408"/>
                    <a:pt x="2753" y="1423"/>
                    <a:pt x="2696" y="1416"/>
                  </a:cubicBezTo>
                  <a:cubicBezTo>
                    <a:pt x="2639" y="1408"/>
                    <a:pt x="2644" y="1367"/>
                    <a:pt x="2661" y="1323"/>
                  </a:cubicBezTo>
                  <a:cubicBezTo>
                    <a:pt x="2679" y="1278"/>
                    <a:pt x="2692" y="1319"/>
                    <a:pt x="2722" y="1353"/>
                  </a:cubicBezTo>
                  <a:cubicBezTo>
                    <a:pt x="2753" y="1386"/>
                    <a:pt x="2779" y="1371"/>
                    <a:pt x="2818" y="1382"/>
                  </a:cubicBezTo>
                  <a:cubicBezTo>
                    <a:pt x="2858" y="1393"/>
                    <a:pt x="2866" y="1375"/>
                    <a:pt x="2875" y="1341"/>
                  </a:cubicBezTo>
                  <a:cubicBezTo>
                    <a:pt x="2884" y="1308"/>
                    <a:pt x="2888" y="1282"/>
                    <a:pt x="2884" y="1234"/>
                  </a:cubicBezTo>
                  <a:cubicBezTo>
                    <a:pt x="2879" y="1186"/>
                    <a:pt x="2932" y="1208"/>
                    <a:pt x="2958" y="1182"/>
                  </a:cubicBezTo>
                  <a:cubicBezTo>
                    <a:pt x="2984" y="1156"/>
                    <a:pt x="2997" y="1134"/>
                    <a:pt x="2976" y="1115"/>
                  </a:cubicBezTo>
                  <a:cubicBezTo>
                    <a:pt x="2954" y="1097"/>
                    <a:pt x="2976" y="1063"/>
                    <a:pt x="2993" y="1067"/>
                  </a:cubicBezTo>
                  <a:cubicBezTo>
                    <a:pt x="3011" y="1071"/>
                    <a:pt x="3024" y="1060"/>
                    <a:pt x="3032" y="1026"/>
                  </a:cubicBezTo>
                  <a:cubicBezTo>
                    <a:pt x="3041" y="993"/>
                    <a:pt x="3032" y="1026"/>
                    <a:pt x="3059" y="1045"/>
                  </a:cubicBezTo>
                  <a:cubicBezTo>
                    <a:pt x="3085" y="1063"/>
                    <a:pt x="3089" y="1012"/>
                    <a:pt x="3089" y="997"/>
                  </a:cubicBezTo>
                  <a:cubicBezTo>
                    <a:pt x="3089" y="982"/>
                    <a:pt x="3107" y="967"/>
                    <a:pt x="3124" y="926"/>
                  </a:cubicBezTo>
                  <a:cubicBezTo>
                    <a:pt x="3142" y="886"/>
                    <a:pt x="3115" y="848"/>
                    <a:pt x="3085" y="823"/>
                  </a:cubicBezTo>
                  <a:close/>
                </a:path>
              </a:pathLst>
            </a:custGeom>
            <a:solidFill>
              <a:schemeClr val="bg1">
                <a:lumMod val="75000"/>
              </a:schemeClr>
            </a:solidFill>
            <a:ln w="38100" cap="rnd" cmpd="sng">
              <a:solidFill>
                <a:schemeClr val="bg1"/>
              </a:solidFill>
              <a:prstDash val="solid"/>
              <a:round/>
              <a:headEnd/>
              <a:tailEnd/>
            </a:ln>
          </p:spPr>
          <p:txBody>
            <a:bodyPr vert="horz" wrap="square" lIns="48218" tIns="24109" rIns="48218" bIns="24109" numCol="1" anchor="t" anchorCtr="0" compatLnSpc="1">
              <a:prstTxWarp prst="textNoShape">
                <a:avLst/>
              </a:prstTxWarp>
            </a:bodyP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58" name="Freeform 9"/>
            <p:cNvSpPr>
              <a:spLocks/>
            </p:cNvSpPr>
            <p:nvPr/>
          </p:nvSpPr>
          <p:spPr bwMode="auto">
            <a:xfrm>
              <a:off x="4417" y="5"/>
              <a:ext cx="1343" cy="1064"/>
            </a:xfrm>
            <a:custGeom>
              <a:avLst/>
              <a:gdLst>
                <a:gd name="T0" fmla="*/ 2816 w 2901"/>
                <a:gd name="T1" fmla="*/ 823 h 2299"/>
                <a:gd name="T2" fmla="*/ 2595 w 2901"/>
                <a:gd name="T3" fmla="*/ 966 h 2299"/>
                <a:gd name="T4" fmla="*/ 2459 w 2901"/>
                <a:gd name="T5" fmla="*/ 1101 h 2299"/>
                <a:gd name="T6" fmla="*/ 2172 w 2901"/>
                <a:gd name="T7" fmla="*/ 1175 h 2299"/>
                <a:gd name="T8" fmla="*/ 2095 w 2901"/>
                <a:gd name="T9" fmla="*/ 1030 h 2299"/>
                <a:gd name="T10" fmla="*/ 1971 w 2901"/>
                <a:gd name="T11" fmla="*/ 915 h 2299"/>
                <a:gd name="T12" fmla="*/ 1823 w 2901"/>
                <a:gd name="T13" fmla="*/ 855 h 2299"/>
                <a:gd name="T14" fmla="*/ 1589 w 2901"/>
                <a:gd name="T15" fmla="*/ 817 h 2299"/>
                <a:gd name="T16" fmla="*/ 1344 w 2901"/>
                <a:gd name="T17" fmla="*/ 713 h 2299"/>
                <a:gd name="T18" fmla="*/ 1154 w 2901"/>
                <a:gd name="T19" fmla="*/ 491 h 2299"/>
                <a:gd name="T20" fmla="*/ 1073 w 2901"/>
                <a:gd name="T21" fmla="*/ 352 h 2299"/>
                <a:gd name="T22" fmla="*/ 954 w 2901"/>
                <a:gd name="T23" fmla="*/ 188 h 2299"/>
                <a:gd name="T24" fmla="*/ 814 w 2901"/>
                <a:gd name="T25" fmla="*/ 82 h 2299"/>
                <a:gd name="T26" fmla="*/ 641 w 2901"/>
                <a:gd name="T27" fmla="*/ 75 h 2299"/>
                <a:gd name="T28" fmla="*/ 330 w 2901"/>
                <a:gd name="T29" fmla="*/ 32 h 2299"/>
                <a:gd name="T30" fmla="*/ 64 w 2901"/>
                <a:gd name="T31" fmla="*/ 131 h 2299"/>
                <a:gd name="T32" fmla="*/ 99 w 2901"/>
                <a:gd name="T33" fmla="*/ 248 h 2299"/>
                <a:gd name="T34" fmla="*/ 210 w 2901"/>
                <a:gd name="T35" fmla="*/ 370 h 2299"/>
                <a:gd name="T36" fmla="*/ 348 w 2901"/>
                <a:gd name="T37" fmla="*/ 403 h 2299"/>
                <a:gd name="T38" fmla="*/ 623 w 2901"/>
                <a:gd name="T39" fmla="*/ 576 h 2299"/>
                <a:gd name="T40" fmla="*/ 920 w 2901"/>
                <a:gd name="T41" fmla="*/ 505 h 2299"/>
                <a:gd name="T42" fmla="*/ 970 w 2901"/>
                <a:gd name="T43" fmla="*/ 724 h 2299"/>
                <a:gd name="T44" fmla="*/ 961 w 2901"/>
                <a:gd name="T45" fmla="*/ 1069 h 2299"/>
                <a:gd name="T46" fmla="*/ 911 w 2901"/>
                <a:gd name="T47" fmla="*/ 1289 h 2299"/>
                <a:gd name="T48" fmla="*/ 835 w 2901"/>
                <a:gd name="T49" fmla="*/ 1269 h 2299"/>
                <a:gd name="T50" fmla="*/ 605 w 2901"/>
                <a:gd name="T51" fmla="*/ 1563 h 2299"/>
                <a:gd name="T52" fmla="*/ 721 w 2901"/>
                <a:gd name="T53" fmla="*/ 1730 h 2299"/>
                <a:gd name="T54" fmla="*/ 813 w 2901"/>
                <a:gd name="T55" fmla="*/ 1775 h 2299"/>
                <a:gd name="T56" fmla="*/ 766 w 2901"/>
                <a:gd name="T57" fmla="*/ 1889 h 2299"/>
                <a:gd name="T58" fmla="*/ 934 w 2901"/>
                <a:gd name="T59" fmla="*/ 1865 h 2299"/>
                <a:gd name="T60" fmla="*/ 1114 w 2901"/>
                <a:gd name="T61" fmla="*/ 2027 h 2299"/>
                <a:gd name="T62" fmla="*/ 1330 w 2901"/>
                <a:gd name="T63" fmla="*/ 1982 h 2299"/>
                <a:gd name="T64" fmla="*/ 1520 w 2901"/>
                <a:gd name="T65" fmla="*/ 1990 h 2299"/>
                <a:gd name="T66" fmla="*/ 1651 w 2901"/>
                <a:gd name="T67" fmla="*/ 2118 h 2299"/>
                <a:gd name="T68" fmla="*/ 1868 w 2901"/>
                <a:gd name="T69" fmla="*/ 2210 h 2299"/>
                <a:gd name="T70" fmla="*/ 1914 w 2901"/>
                <a:gd name="T71" fmla="*/ 2071 h 2299"/>
                <a:gd name="T72" fmla="*/ 1976 w 2901"/>
                <a:gd name="T73" fmla="*/ 2205 h 2299"/>
                <a:gd name="T74" fmla="*/ 2156 w 2901"/>
                <a:gd name="T75" fmla="*/ 2255 h 2299"/>
                <a:gd name="T76" fmla="*/ 2284 w 2901"/>
                <a:gd name="T77" fmla="*/ 2138 h 2299"/>
                <a:gd name="T78" fmla="*/ 2431 w 2901"/>
                <a:gd name="T79" fmla="*/ 2205 h 2299"/>
                <a:gd name="T80" fmla="*/ 2507 w 2901"/>
                <a:gd name="T81" fmla="*/ 1988 h 2299"/>
                <a:gd name="T82" fmla="*/ 2515 w 2901"/>
                <a:gd name="T83" fmla="*/ 1808 h 2299"/>
                <a:gd name="T84" fmla="*/ 2733 w 2901"/>
                <a:gd name="T85" fmla="*/ 1728 h 2299"/>
                <a:gd name="T86" fmla="*/ 2800 w 2901"/>
                <a:gd name="T87" fmla="*/ 1657 h 2299"/>
                <a:gd name="T88" fmla="*/ 2824 w 2901"/>
                <a:gd name="T89" fmla="*/ 1501 h 2299"/>
                <a:gd name="T90" fmla="*/ 2857 w 2901"/>
                <a:gd name="T91" fmla="*/ 1357 h 2299"/>
                <a:gd name="T92" fmla="*/ 2834 w 2901"/>
                <a:gd name="T93" fmla="*/ 1193 h 2299"/>
                <a:gd name="T94" fmla="*/ 2870 w 2901"/>
                <a:gd name="T95" fmla="*/ 1063 h 2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901" h="2299">
                  <a:moveTo>
                    <a:pt x="2867" y="958"/>
                  </a:moveTo>
                  <a:cubicBezTo>
                    <a:pt x="2834" y="938"/>
                    <a:pt x="2815" y="941"/>
                    <a:pt x="2819" y="905"/>
                  </a:cubicBezTo>
                  <a:cubicBezTo>
                    <a:pt x="2824" y="869"/>
                    <a:pt x="2841" y="823"/>
                    <a:pt x="2816" y="823"/>
                  </a:cubicBezTo>
                  <a:cubicBezTo>
                    <a:pt x="2792" y="823"/>
                    <a:pt x="2754" y="840"/>
                    <a:pt x="2728" y="859"/>
                  </a:cubicBezTo>
                  <a:cubicBezTo>
                    <a:pt x="2701" y="879"/>
                    <a:pt x="2665" y="895"/>
                    <a:pt x="2647" y="919"/>
                  </a:cubicBezTo>
                  <a:cubicBezTo>
                    <a:pt x="2629" y="942"/>
                    <a:pt x="2624" y="966"/>
                    <a:pt x="2595" y="966"/>
                  </a:cubicBezTo>
                  <a:cubicBezTo>
                    <a:pt x="2566" y="966"/>
                    <a:pt x="2538" y="976"/>
                    <a:pt x="2525" y="998"/>
                  </a:cubicBezTo>
                  <a:cubicBezTo>
                    <a:pt x="2511" y="1020"/>
                    <a:pt x="2475" y="1056"/>
                    <a:pt x="2479" y="1077"/>
                  </a:cubicBezTo>
                  <a:cubicBezTo>
                    <a:pt x="2482" y="1098"/>
                    <a:pt x="2485" y="1091"/>
                    <a:pt x="2459" y="1101"/>
                  </a:cubicBezTo>
                  <a:cubicBezTo>
                    <a:pt x="2433" y="1111"/>
                    <a:pt x="2377" y="1127"/>
                    <a:pt x="2351" y="1140"/>
                  </a:cubicBezTo>
                  <a:cubicBezTo>
                    <a:pt x="2325" y="1152"/>
                    <a:pt x="2258" y="1138"/>
                    <a:pt x="2238" y="1163"/>
                  </a:cubicBezTo>
                  <a:cubicBezTo>
                    <a:pt x="2218" y="1189"/>
                    <a:pt x="2194" y="1200"/>
                    <a:pt x="2172" y="1175"/>
                  </a:cubicBezTo>
                  <a:cubicBezTo>
                    <a:pt x="2151" y="1150"/>
                    <a:pt x="2140" y="1122"/>
                    <a:pt x="2113" y="1109"/>
                  </a:cubicBezTo>
                  <a:cubicBezTo>
                    <a:pt x="2087" y="1097"/>
                    <a:pt x="2076" y="1098"/>
                    <a:pt x="2090" y="1080"/>
                  </a:cubicBezTo>
                  <a:cubicBezTo>
                    <a:pt x="2105" y="1062"/>
                    <a:pt x="2113" y="1047"/>
                    <a:pt x="2095" y="1030"/>
                  </a:cubicBezTo>
                  <a:cubicBezTo>
                    <a:pt x="2077" y="1013"/>
                    <a:pt x="2035" y="1002"/>
                    <a:pt x="2035" y="977"/>
                  </a:cubicBezTo>
                  <a:cubicBezTo>
                    <a:pt x="2035" y="952"/>
                    <a:pt x="2036" y="926"/>
                    <a:pt x="2022" y="916"/>
                  </a:cubicBezTo>
                  <a:cubicBezTo>
                    <a:pt x="2007" y="906"/>
                    <a:pt x="1979" y="895"/>
                    <a:pt x="1971" y="915"/>
                  </a:cubicBezTo>
                  <a:cubicBezTo>
                    <a:pt x="1963" y="934"/>
                    <a:pt x="1964" y="934"/>
                    <a:pt x="1928" y="919"/>
                  </a:cubicBezTo>
                  <a:cubicBezTo>
                    <a:pt x="1892" y="904"/>
                    <a:pt x="1874" y="898"/>
                    <a:pt x="1863" y="888"/>
                  </a:cubicBezTo>
                  <a:cubicBezTo>
                    <a:pt x="1851" y="879"/>
                    <a:pt x="1828" y="865"/>
                    <a:pt x="1823" y="855"/>
                  </a:cubicBezTo>
                  <a:cubicBezTo>
                    <a:pt x="1819" y="845"/>
                    <a:pt x="1786" y="812"/>
                    <a:pt x="1763" y="829"/>
                  </a:cubicBezTo>
                  <a:cubicBezTo>
                    <a:pt x="1740" y="845"/>
                    <a:pt x="1715" y="863"/>
                    <a:pt x="1684" y="851"/>
                  </a:cubicBezTo>
                  <a:cubicBezTo>
                    <a:pt x="1653" y="838"/>
                    <a:pt x="1612" y="802"/>
                    <a:pt x="1589" y="817"/>
                  </a:cubicBezTo>
                  <a:cubicBezTo>
                    <a:pt x="1566" y="833"/>
                    <a:pt x="1479" y="873"/>
                    <a:pt x="1452" y="852"/>
                  </a:cubicBezTo>
                  <a:cubicBezTo>
                    <a:pt x="1424" y="831"/>
                    <a:pt x="1362" y="833"/>
                    <a:pt x="1362" y="792"/>
                  </a:cubicBezTo>
                  <a:cubicBezTo>
                    <a:pt x="1362" y="752"/>
                    <a:pt x="1378" y="733"/>
                    <a:pt x="1344" y="713"/>
                  </a:cubicBezTo>
                  <a:cubicBezTo>
                    <a:pt x="1309" y="694"/>
                    <a:pt x="1293" y="677"/>
                    <a:pt x="1291" y="655"/>
                  </a:cubicBezTo>
                  <a:cubicBezTo>
                    <a:pt x="1289" y="633"/>
                    <a:pt x="1276" y="596"/>
                    <a:pt x="1258" y="584"/>
                  </a:cubicBezTo>
                  <a:cubicBezTo>
                    <a:pt x="1240" y="571"/>
                    <a:pt x="1149" y="507"/>
                    <a:pt x="1154" y="491"/>
                  </a:cubicBezTo>
                  <a:cubicBezTo>
                    <a:pt x="1158" y="474"/>
                    <a:pt x="1176" y="462"/>
                    <a:pt x="1152" y="444"/>
                  </a:cubicBezTo>
                  <a:cubicBezTo>
                    <a:pt x="1127" y="425"/>
                    <a:pt x="1093" y="417"/>
                    <a:pt x="1093" y="399"/>
                  </a:cubicBezTo>
                  <a:cubicBezTo>
                    <a:pt x="1093" y="381"/>
                    <a:pt x="1103" y="366"/>
                    <a:pt x="1073" y="352"/>
                  </a:cubicBezTo>
                  <a:cubicBezTo>
                    <a:pt x="1044" y="338"/>
                    <a:pt x="1029" y="328"/>
                    <a:pt x="1029" y="298"/>
                  </a:cubicBezTo>
                  <a:cubicBezTo>
                    <a:pt x="1029" y="267"/>
                    <a:pt x="1004" y="256"/>
                    <a:pt x="991" y="245"/>
                  </a:cubicBezTo>
                  <a:cubicBezTo>
                    <a:pt x="978" y="234"/>
                    <a:pt x="985" y="204"/>
                    <a:pt x="954" y="188"/>
                  </a:cubicBezTo>
                  <a:cubicBezTo>
                    <a:pt x="923" y="171"/>
                    <a:pt x="896" y="181"/>
                    <a:pt x="896" y="159"/>
                  </a:cubicBezTo>
                  <a:cubicBezTo>
                    <a:pt x="896" y="136"/>
                    <a:pt x="900" y="121"/>
                    <a:pt x="870" y="111"/>
                  </a:cubicBezTo>
                  <a:cubicBezTo>
                    <a:pt x="841" y="102"/>
                    <a:pt x="826" y="97"/>
                    <a:pt x="814" y="82"/>
                  </a:cubicBezTo>
                  <a:cubicBezTo>
                    <a:pt x="803" y="67"/>
                    <a:pt x="773" y="56"/>
                    <a:pt x="759" y="49"/>
                  </a:cubicBezTo>
                  <a:cubicBezTo>
                    <a:pt x="744" y="42"/>
                    <a:pt x="724" y="32"/>
                    <a:pt x="711" y="39"/>
                  </a:cubicBezTo>
                  <a:cubicBezTo>
                    <a:pt x="698" y="46"/>
                    <a:pt x="669" y="72"/>
                    <a:pt x="641" y="75"/>
                  </a:cubicBezTo>
                  <a:cubicBezTo>
                    <a:pt x="613" y="78"/>
                    <a:pt x="569" y="56"/>
                    <a:pt x="539" y="42"/>
                  </a:cubicBezTo>
                  <a:cubicBezTo>
                    <a:pt x="510" y="28"/>
                    <a:pt x="447" y="0"/>
                    <a:pt x="426" y="6"/>
                  </a:cubicBezTo>
                  <a:cubicBezTo>
                    <a:pt x="405" y="11"/>
                    <a:pt x="344" y="17"/>
                    <a:pt x="330" y="32"/>
                  </a:cubicBezTo>
                  <a:cubicBezTo>
                    <a:pt x="315" y="47"/>
                    <a:pt x="285" y="67"/>
                    <a:pt x="246" y="68"/>
                  </a:cubicBezTo>
                  <a:cubicBezTo>
                    <a:pt x="207" y="70"/>
                    <a:pt x="164" y="68"/>
                    <a:pt x="138" y="88"/>
                  </a:cubicBezTo>
                  <a:cubicBezTo>
                    <a:pt x="112" y="107"/>
                    <a:pt x="97" y="120"/>
                    <a:pt x="64" y="131"/>
                  </a:cubicBezTo>
                  <a:cubicBezTo>
                    <a:pt x="56" y="134"/>
                    <a:pt x="46" y="136"/>
                    <a:pt x="36" y="137"/>
                  </a:cubicBezTo>
                  <a:cubicBezTo>
                    <a:pt x="45" y="150"/>
                    <a:pt x="55" y="162"/>
                    <a:pt x="66" y="170"/>
                  </a:cubicBezTo>
                  <a:cubicBezTo>
                    <a:pt x="105" y="198"/>
                    <a:pt x="131" y="209"/>
                    <a:pt x="99" y="248"/>
                  </a:cubicBezTo>
                  <a:cubicBezTo>
                    <a:pt x="66" y="286"/>
                    <a:pt x="0" y="342"/>
                    <a:pt x="66" y="353"/>
                  </a:cubicBezTo>
                  <a:cubicBezTo>
                    <a:pt x="131" y="364"/>
                    <a:pt x="138" y="353"/>
                    <a:pt x="164" y="387"/>
                  </a:cubicBezTo>
                  <a:cubicBezTo>
                    <a:pt x="190" y="420"/>
                    <a:pt x="210" y="403"/>
                    <a:pt x="210" y="370"/>
                  </a:cubicBezTo>
                  <a:cubicBezTo>
                    <a:pt x="210" y="336"/>
                    <a:pt x="236" y="309"/>
                    <a:pt x="256" y="336"/>
                  </a:cubicBezTo>
                  <a:cubicBezTo>
                    <a:pt x="275" y="364"/>
                    <a:pt x="282" y="375"/>
                    <a:pt x="308" y="375"/>
                  </a:cubicBezTo>
                  <a:cubicBezTo>
                    <a:pt x="334" y="375"/>
                    <a:pt x="348" y="353"/>
                    <a:pt x="348" y="403"/>
                  </a:cubicBezTo>
                  <a:cubicBezTo>
                    <a:pt x="348" y="453"/>
                    <a:pt x="361" y="492"/>
                    <a:pt x="367" y="526"/>
                  </a:cubicBezTo>
                  <a:cubicBezTo>
                    <a:pt x="374" y="559"/>
                    <a:pt x="400" y="598"/>
                    <a:pt x="452" y="603"/>
                  </a:cubicBezTo>
                  <a:cubicBezTo>
                    <a:pt x="505" y="609"/>
                    <a:pt x="570" y="587"/>
                    <a:pt x="623" y="576"/>
                  </a:cubicBezTo>
                  <a:cubicBezTo>
                    <a:pt x="675" y="564"/>
                    <a:pt x="701" y="581"/>
                    <a:pt x="741" y="542"/>
                  </a:cubicBezTo>
                  <a:cubicBezTo>
                    <a:pt x="780" y="503"/>
                    <a:pt x="773" y="448"/>
                    <a:pt x="839" y="453"/>
                  </a:cubicBezTo>
                  <a:cubicBezTo>
                    <a:pt x="905" y="459"/>
                    <a:pt x="878" y="474"/>
                    <a:pt x="920" y="505"/>
                  </a:cubicBezTo>
                  <a:cubicBezTo>
                    <a:pt x="961" y="537"/>
                    <a:pt x="1007" y="546"/>
                    <a:pt x="1009" y="574"/>
                  </a:cubicBezTo>
                  <a:cubicBezTo>
                    <a:pt x="1012" y="602"/>
                    <a:pt x="963" y="620"/>
                    <a:pt x="981" y="648"/>
                  </a:cubicBezTo>
                  <a:cubicBezTo>
                    <a:pt x="998" y="676"/>
                    <a:pt x="983" y="705"/>
                    <a:pt x="970" y="724"/>
                  </a:cubicBezTo>
                  <a:cubicBezTo>
                    <a:pt x="957" y="742"/>
                    <a:pt x="933" y="789"/>
                    <a:pt x="937" y="831"/>
                  </a:cubicBezTo>
                  <a:cubicBezTo>
                    <a:pt x="942" y="874"/>
                    <a:pt x="931" y="920"/>
                    <a:pt x="955" y="948"/>
                  </a:cubicBezTo>
                  <a:cubicBezTo>
                    <a:pt x="979" y="976"/>
                    <a:pt x="990" y="1050"/>
                    <a:pt x="961" y="1069"/>
                  </a:cubicBezTo>
                  <a:cubicBezTo>
                    <a:pt x="933" y="1087"/>
                    <a:pt x="911" y="1094"/>
                    <a:pt x="911" y="1119"/>
                  </a:cubicBezTo>
                  <a:cubicBezTo>
                    <a:pt x="911" y="1143"/>
                    <a:pt x="891" y="1174"/>
                    <a:pt x="896" y="1204"/>
                  </a:cubicBezTo>
                  <a:cubicBezTo>
                    <a:pt x="900" y="1233"/>
                    <a:pt x="896" y="1269"/>
                    <a:pt x="911" y="1289"/>
                  </a:cubicBezTo>
                  <a:cubicBezTo>
                    <a:pt x="926" y="1309"/>
                    <a:pt x="933" y="1367"/>
                    <a:pt x="911" y="1356"/>
                  </a:cubicBezTo>
                  <a:cubicBezTo>
                    <a:pt x="889" y="1345"/>
                    <a:pt x="867" y="1335"/>
                    <a:pt x="861" y="1309"/>
                  </a:cubicBezTo>
                  <a:cubicBezTo>
                    <a:pt x="854" y="1283"/>
                    <a:pt x="861" y="1239"/>
                    <a:pt x="835" y="1269"/>
                  </a:cubicBezTo>
                  <a:cubicBezTo>
                    <a:pt x="808" y="1298"/>
                    <a:pt x="806" y="1326"/>
                    <a:pt x="771" y="1365"/>
                  </a:cubicBezTo>
                  <a:cubicBezTo>
                    <a:pt x="736" y="1404"/>
                    <a:pt x="686" y="1452"/>
                    <a:pt x="666" y="1484"/>
                  </a:cubicBezTo>
                  <a:cubicBezTo>
                    <a:pt x="647" y="1515"/>
                    <a:pt x="629" y="1545"/>
                    <a:pt x="605" y="1563"/>
                  </a:cubicBezTo>
                  <a:cubicBezTo>
                    <a:pt x="581" y="1582"/>
                    <a:pt x="562" y="1624"/>
                    <a:pt x="579" y="1645"/>
                  </a:cubicBezTo>
                  <a:cubicBezTo>
                    <a:pt x="597" y="1665"/>
                    <a:pt x="640" y="1684"/>
                    <a:pt x="658" y="1699"/>
                  </a:cubicBezTo>
                  <a:cubicBezTo>
                    <a:pt x="675" y="1713"/>
                    <a:pt x="673" y="1721"/>
                    <a:pt x="721" y="1730"/>
                  </a:cubicBezTo>
                  <a:cubicBezTo>
                    <a:pt x="769" y="1739"/>
                    <a:pt x="776" y="1750"/>
                    <a:pt x="806" y="1732"/>
                  </a:cubicBezTo>
                  <a:cubicBezTo>
                    <a:pt x="837" y="1713"/>
                    <a:pt x="843" y="1712"/>
                    <a:pt x="843" y="1728"/>
                  </a:cubicBezTo>
                  <a:cubicBezTo>
                    <a:pt x="843" y="1745"/>
                    <a:pt x="835" y="1767"/>
                    <a:pt x="813" y="1775"/>
                  </a:cubicBezTo>
                  <a:cubicBezTo>
                    <a:pt x="791" y="1782"/>
                    <a:pt x="736" y="1776"/>
                    <a:pt x="730" y="1799"/>
                  </a:cubicBezTo>
                  <a:cubicBezTo>
                    <a:pt x="723" y="1821"/>
                    <a:pt x="712" y="1849"/>
                    <a:pt x="728" y="1864"/>
                  </a:cubicBezTo>
                  <a:cubicBezTo>
                    <a:pt x="739" y="1875"/>
                    <a:pt x="763" y="1878"/>
                    <a:pt x="766" y="1889"/>
                  </a:cubicBezTo>
                  <a:cubicBezTo>
                    <a:pt x="776" y="1887"/>
                    <a:pt x="789" y="1883"/>
                    <a:pt x="806" y="1879"/>
                  </a:cubicBezTo>
                  <a:cubicBezTo>
                    <a:pt x="852" y="1868"/>
                    <a:pt x="849" y="1854"/>
                    <a:pt x="878" y="1854"/>
                  </a:cubicBezTo>
                  <a:cubicBezTo>
                    <a:pt x="908" y="1854"/>
                    <a:pt x="918" y="1838"/>
                    <a:pt x="934" y="1865"/>
                  </a:cubicBezTo>
                  <a:cubicBezTo>
                    <a:pt x="950" y="1893"/>
                    <a:pt x="937" y="1932"/>
                    <a:pt x="970" y="1949"/>
                  </a:cubicBezTo>
                  <a:cubicBezTo>
                    <a:pt x="1003" y="1965"/>
                    <a:pt x="1000" y="1979"/>
                    <a:pt x="1039" y="2007"/>
                  </a:cubicBezTo>
                  <a:cubicBezTo>
                    <a:pt x="1078" y="2035"/>
                    <a:pt x="1085" y="2041"/>
                    <a:pt x="1114" y="2027"/>
                  </a:cubicBezTo>
                  <a:cubicBezTo>
                    <a:pt x="1144" y="2013"/>
                    <a:pt x="1144" y="1988"/>
                    <a:pt x="1176" y="1999"/>
                  </a:cubicBezTo>
                  <a:cubicBezTo>
                    <a:pt x="1209" y="2010"/>
                    <a:pt x="1212" y="2021"/>
                    <a:pt x="1242" y="2004"/>
                  </a:cubicBezTo>
                  <a:cubicBezTo>
                    <a:pt x="1271" y="1988"/>
                    <a:pt x="1304" y="1952"/>
                    <a:pt x="1330" y="1982"/>
                  </a:cubicBezTo>
                  <a:cubicBezTo>
                    <a:pt x="1357" y="2013"/>
                    <a:pt x="1334" y="2021"/>
                    <a:pt x="1383" y="2024"/>
                  </a:cubicBezTo>
                  <a:cubicBezTo>
                    <a:pt x="1432" y="2027"/>
                    <a:pt x="1435" y="2038"/>
                    <a:pt x="1455" y="2018"/>
                  </a:cubicBezTo>
                  <a:cubicBezTo>
                    <a:pt x="1475" y="1999"/>
                    <a:pt x="1475" y="1985"/>
                    <a:pt x="1520" y="1990"/>
                  </a:cubicBezTo>
                  <a:cubicBezTo>
                    <a:pt x="1566" y="1996"/>
                    <a:pt x="1609" y="2013"/>
                    <a:pt x="1625" y="2027"/>
                  </a:cubicBezTo>
                  <a:cubicBezTo>
                    <a:pt x="1642" y="2041"/>
                    <a:pt x="1632" y="2054"/>
                    <a:pt x="1619" y="2077"/>
                  </a:cubicBezTo>
                  <a:cubicBezTo>
                    <a:pt x="1606" y="2099"/>
                    <a:pt x="1619" y="2116"/>
                    <a:pt x="1651" y="2118"/>
                  </a:cubicBezTo>
                  <a:cubicBezTo>
                    <a:pt x="1684" y="2121"/>
                    <a:pt x="1737" y="2077"/>
                    <a:pt x="1746" y="2107"/>
                  </a:cubicBezTo>
                  <a:cubicBezTo>
                    <a:pt x="1756" y="2138"/>
                    <a:pt x="1766" y="2166"/>
                    <a:pt x="1796" y="2188"/>
                  </a:cubicBezTo>
                  <a:cubicBezTo>
                    <a:pt x="1825" y="2210"/>
                    <a:pt x="1851" y="2210"/>
                    <a:pt x="1868" y="2210"/>
                  </a:cubicBezTo>
                  <a:cubicBezTo>
                    <a:pt x="1884" y="2210"/>
                    <a:pt x="1907" y="2199"/>
                    <a:pt x="1891" y="2180"/>
                  </a:cubicBezTo>
                  <a:cubicBezTo>
                    <a:pt x="1874" y="2160"/>
                    <a:pt x="1851" y="2149"/>
                    <a:pt x="1855" y="2118"/>
                  </a:cubicBezTo>
                  <a:cubicBezTo>
                    <a:pt x="1858" y="2088"/>
                    <a:pt x="1874" y="2068"/>
                    <a:pt x="1914" y="2071"/>
                  </a:cubicBezTo>
                  <a:cubicBezTo>
                    <a:pt x="1953" y="2074"/>
                    <a:pt x="1943" y="2082"/>
                    <a:pt x="1943" y="2107"/>
                  </a:cubicBezTo>
                  <a:cubicBezTo>
                    <a:pt x="1943" y="2132"/>
                    <a:pt x="1923" y="2149"/>
                    <a:pt x="1946" y="2166"/>
                  </a:cubicBezTo>
                  <a:cubicBezTo>
                    <a:pt x="1969" y="2182"/>
                    <a:pt x="1976" y="2185"/>
                    <a:pt x="1976" y="2205"/>
                  </a:cubicBezTo>
                  <a:cubicBezTo>
                    <a:pt x="1976" y="2224"/>
                    <a:pt x="2041" y="2221"/>
                    <a:pt x="2054" y="2252"/>
                  </a:cubicBezTo>
                  <a:cubicBezTo>
                    <a:pt x="2068" y="2282"/>
                    <a:pt x="2081" y="2299"/>
                    <a:pt x="2110" y="2296"/>
                  </a:cubicBezTo>
                  <a:cubicBezTo>
                    <a:pt x="2140" y="2293"/>
                    <a:pt x="2159" y="2288"/>
                    <a:pt x="2156" y="2255"/>
                  </a:cubicBezTo>
                  <a:cubicBezTo>
                    <a:pt x="2153" y="2221"/>
                    <a:pt x="2136" y="2207"/>
                    <a:pt x="2169" y="2199"/>
                  </a:cubicBezTo>
                  <a:cubicBezTo>
                    <a:pt x="2202" y="2191"/>
                    <a:pt x="2228" y="2196"/>
                    <a:pt x="2241" y="2168"/>
                  </a:cubicBezTo>
                  <a:cubicBezTo>
                    <a:pt x="2254" y="2141"/>
                    <a:pt x="2274" y="2110"/>
                    <a:pt x="2284" y="2138"/>
                  </a:cubicBezTo>
                  <a:cubicBezTo>
                    <a:pt x="2294" y="2166"/>
                    <a:pt x="2297" y="2177"/>
                    <a:pt x="2330" y="2152"/>
                  </a:cubicBezTo>
                  <a:cubicBezTo>
                    <a:pt x="2362" y="2127"/>
                    <a:pt x="2336" y="2096"/>
                    <a:pt x="2376" y="2152"/>
                  </a:cubicBezTo>
                  <a:cubicBezTo>
                    <a:pt x="2415" y="2207"/>
                    <a:pt x="2395" y="2202"/>
                    <a:pt x="2431" y="2205"/>
                  </a:cubicBezTo>
                  <a:cubicBezTo>
                    <a:pt x="2460" y="2207"/>
                    <a:pt x="2517" y="2214"/>
                    <a:pt x="2587" y="2205"/>
                  </a:cubicBezTo>
                  <a:cubicBezTo>
                    <a:pt x="2577" y="2174"/>
                    <a:pt x="2552" y="2158"/>
                    <a:pt x="2552" y="2128"/>
                  </a:cubicBezTo>
                  <a:cubicBezTo>
                    <a:pt x="2552" y="2095"/>
                    <a:pt x="2539" y="2018"/>
                    <a:pt x="2507" y="1988"/>
                  </a:cubicBezTo>
                  <a:cubicBezTo>
                    <a:pt x="2474" y="1957"/>
                    <a:pt x="2457" y="1927"/>
                    <a:pt x="2438" y="1908"/>
                  </a:cubicBezTo>
                  <a:cubicBezTo>
                    <a:pt x="2418" y="1890"/>
                    <a:pt x="2405" y="1863"/>
                    <a:pt x="2436" y="1854"/>
                  </a:cubicBezTo>
                  <a:cubicBezTo>
                    <a:pt x="2467" y="1846"/>
                    <a:pt x="2510" y="1835"/>
                    <a:pt x="2515" y="1808"/>
                  </a:cubicBezTo>
                  <a:cubicBezTo>
                    <a:pt x="2520" y="1782"/>
                    <a:pt x="2533" y="1715"/>
                    <a:pt x="2559" y="1718"/>
                  </a:cubicBezTo>
                  <a:cubicBezTo>
                    <a:pt x="2585" y="1721"/>
                    <a:pt x="2621" y="1736"/>
                    <a:pt x="2661" y="1735"/>
                  </a:cubicBezTo>
                  <a:cubicBezTo>
                    <a:pt x="2700" y="1733"/>
                    <a:pt x="2718" y="1738"/>
                    <a:pt x="2733" y="1728"/>
                  </a:cubicBezTo>
                  <a:cubicBezTo>
                    <a:pt x="2747" y="1718"/>
                    <a:pt x="2751" y="1722"/>
                    <a:pt x="2760" y="1726"/>
                  </a:cubicBezTo>
                  <a:cubicBezTo>
                    <a:pt x="2770" y="1731"/>
                    <a:pt x="2806" y="1735"/>
                    <a:pt x="2810" y="1722"/>
                  </a:cubicBezTo>
                  <a:cubicBezTo>
                    <a:pt x="2813" y="1710"/>
                    <a:pt x="2811" y="1672"/>
                    <a:pt x="2800" y="1657"/>
                  </a:cubicBezTo>
                  <a:cubicBezTo>
                    <a:pt x="2788" y="1642"/>
                    <a:pt x="2775" y="1617"/>
                    <a:pt x="2795" y="1603"/>
                  </a:cubicBezTo>
                  <a:cubicBezTo>
                    <a:pt x="2815" y="1589"/>
                    <a:pt x="2847" y="1560"/>
                    <a:pt x="2831" y="1542"/>
                  </a:cubicBezTo>
                  <a:cubicBezTo>
                    <a:pt x="2815" y="1523"/>
                    <a:pt x="2805" y="1512"/>
                    <a:pt x="2824" y="1501"/>
                  </a:cubicBezTo>
                  <a:cubicBezTo>
                    <a:pt x="2844" y="1490"/>
                    <a:pt x="2857" y="1482"/>
                    <a:pt x="2851" y="1465"/>
                  </a:cubicBezTo>
                  <a:cubicBezTo>
                    <a:pt x="2844" y="1448"/>
                    <a:pt x="2813" y="1430"/>
                    <a:pt x="2839" y="1415"/>
                  </a:cubicBezTo>
                  <a:cubicBezTo>
                    <a:pt x="2865" y="1400"/>
                    <a:pt x="2877" y="1380"/>
                    <a:pt x="2857" y="1357"/>
                  </a:cubicBezTo>
                  <a:cubicBezTo>
                    <a:pt x="2837" y="1333"/>
                    <a:pt x="2811" y="1326"/>
                    <a:pt x="2836" y="1308"/>
                  </a:cubicBezTo>
                  <a:cubicBezTo>
                    <a:pt x="2860" y="1290"/>
                    <a:pt x="2851" y="1266"/>
                    <a:pt x="2836" y="1247"/>
                  </a:cubicBezTo>
                  <a:cubicBezTo>
                    <a:pt x="2821" y="1227"/>
                    <a:pt x="2826" y="1211"/>
                    <a:pt x="2834" y="1193"/>
                  </a:cubicBezTo>
                  <a:cubicBezTo>
                    <a:pt x="2842" y="1175"/>
                    <a:pt x="2859" y="1163"/>
                    <a:pt x="2841" y="1148"/>
                  </a:cubicBezTo>
                  <a:cubicBezTo>
                    <a:pt x="2823" y="1133"/>
                    <a:pt x="2810" y="1104"/>
                    <a:pt x="2828" y="1088"/>
                  </a:cubicBezTo>
                  <a:cubicBezTo>
                    <a:pt x="2846" y="1073"/>
                    <a:pt x="2854" y="1065"/>
                    <a:pt x="2870" y="1063"/>
                  </a:cubicBezTo>
                  <a:cubicBezTo>
                    <a:pt x="2887" y="1062"/>
                    <a:pt x="2901" y="1036"/>
                    <a:pt x="2901" y="1013"/>
                  </a:cubicBezTo>
                  <a:cubicBezTo>
                    <a:pt x="2901" y="991"/>
                    <a:pt x="2900" y="977"/>
                    <a:pt x="2867" y="958"/>
                  </a:cubicBezTo>
                  <a:close/>
                </a:path>
              </a:pathLst>
            </a:custGeom>
            <a:solidFill>
              <a:schemeClr val="bg1">
                <a:lumMod val="75000"/>
              </a:schemeClr>
            </a:solidFill>
            <a:ln w="38100" cap="rnd" cmpd="sng">
              <a:solidFill>
                <a:schemeClr val="bg1"/>
              </a:solidFill>
              <a:prstDash val="solid"/>
              <a:round/>
              <a:headEnd/>
              <a:tailEnd/>
            </a:ln>
          </p:spPr>
          <p:txBody>
            <a:bodyPr vert="horz" wrap="square" lIns="48218" tIns="24109" rIns="48218" bIns="24109" numCol="1" anchor="t" anchorCtr="0" compatLnSpc="1">
              <a:prstTxWarp prst="textNoShape">
                <a:avLst/>
              </a:prstTxWarp>
            </a:bodyP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59" name="Freeform 10"/>
            <p:cNvSpPr>
              <a:spLocks/>
            </p:cNvSpPr>
            <p:nvPr/>
          </p:nvSpPr>
          <p:spPr bwMode="auto">
            <a:xfrm>
              <a:off x="4491" y="1174"/>
              <a:ext cx="677" cy="606"/>
            </a:xfrm>
            <a:custGeom>
              <a:avLst/>
              <a:gdLst>
                <a:gd name="T0" fmla="*/ 1410 w 1462"/>
                <a:gd name="T1" fmla="*/ 456 h 1310"/>
                <a:gd name="T2" fmla="*/ 1321 w 1462"/>
                <a:gd name="T3" fmla="*/ 328 h 1310"/>
                <a:gd name="T4" fmla="*/ 1288 w 1462"/>
                <a:gd name="T5" fmla="*/ 242 h 1310"/>
                <a:gd name="T6" fmla="*/ 1187 w 1462"/>
                <a:gd name="T7" fmla="*/ 148 h 1310"/>
                <a:gd name="T8" fmla="*/ 1125 w 1462"/>
                <a:gd name="T9" fmla="*/ 78 h 1310"/>
                <a:gd name="T10" fmla="*/ 1056 w 1462"/>
                <a:gd name="T11" fmla="*/ 117 h 1310"/>
                <a:gd name="T12" fmla="*/ 1013 w 1462"/>
                <a:gd name="T13" fmla="*/ 61 h 1310"/>
                <a:gd name="T14" fmla="*/ 935 w 1462"/>
                <a:gd name="T15" fmla="*/ 31 h 1310"/>
                <a:gd name="T16" fmla="*/ 895 w 1462"/>
                <a:gd name="T17" fmla="*/ 22 h 1310"/>
                <a:gd name="T18" fmla="*/ 886 w 1462"/>
                <a:gd name="T19" fmla="*/ 47 h 1310"/>
                <a:gd name="T20" fmla="*/ 891 w 1462"/>
                <a:gd name="T21" fmla="*/ 57 h 1310"/>
                <a:gd name="T22" fmla="*/ 873 w 1462"/>
                <a:gd name="T23" fmla="*/ 127 h 1310"/>
                <a:gd name="T24" fmla="*/ 817 w 1462"/>
                <a:gd name="T25" fmla="*/ 172 h 1310"/>
                <a:gd name="T26" fmla="*/ 775 w 1462"/>
                <a:gd name="T27" fmla="*/ 227 h 1310"/>
                <a:gd name="T28" fmla="*/ 718 w 1462"/>
                <a:gd name="T29" fmla="*/ 236 h 1310"/>
                <a:gd name="T30" fmla="*/ 668 w 1462"/>
                <a:gd name="T31" fmla="*/ 227 h 1310"/>
                <a:gd name="T32" fmla="*/ 640 w 1462"/>
                <a:gd name="T33" fmla="*/ 327 h 1310"/>
                <a:gd name="T34" fmla="*/ 557 w 1462"/>
                <a:gd name="T35" fmla="*/ 316 h 1310"/>
                <a:gd name="T36" fmla="*/ 493 w 1462"/>
                <a:gd name="T37" fmla="*/ 338 h 1310"/>
                <a:gd name="T38" fmla="*/ 454 w 1462"/>
                <a:gd name="T39" fmla="*/ 355 h 1310"/>
                <a:gd name="T40" fmla="*/ 413 w 1462"/>
                <a:gd name="T41" fmla="*/ 414 h 1310"/>
                <a:gd name="T42" fmla="*/ 356 w 1462"/>
                <a:gd name="T43" fmla="*/ 444 h 1310"/>
                <a:gd name="T44" fmla="*/ 290 w 1462"/>
                <a:gd name="T45" fmla="*/ 520 h 1310"/>
                <a:gd name="T46" fmla="*/ 233 w 1462"/>
                <a:gd name="T47" fmla="*/ 583 h 1310"/>
                <a:gd name="T48" fmla="*/ 179 w 1462"/>
                <a:gd name="T49" fmla="*/ 505 h 1310"/>
                <a:gd name="T50" fmla="*/ 107 w 1462"/>
                <a:gd name="T51" fmla="*/ 461 h 1310"/>
                <a:gd name="T52" fmla="*/ 65 w 1462"/>
                <a:gd name="T53" fmla="*/ 468 h 1310"/>
                <a:gd name="T54" fmla="*/ 61 w 1462"/>
                <a:gd name="T55" fmla="*/ 516 h 1310"/>
                <a:gd name="T56" fmla="*/ 78 w 1462"/>
                <a:gd name="T57" fmla="*/ 555 h 1310"/>
                <a:gd name="T58" fmla="*/ 94 w 1462"/>
                <a:gd name="T59" fmla="*/ 633 h 1310"/>
                <a:gd name="T60" fmla="*/ 107 w 1462"/>
                <a:gd name="T61" fmla="*/ 705 h 1310"/>
                <a:gd name="T62" fmla="*/ 54 w 1462"/>
                <a:gd name="T63" fmla="*/ 791 h 1310"/>
                <a:gd name="T64" fmla="*/ 24 w 1462"/>
                <a:gd name="T65" fmla="*/ 854 h 1310"/>
                <a:gd name="T66" fmla="*/ 94 w 1462"/>
                <a:gd name="T67" fmla="*/ 894 h 1310"/>
                <a:gd name="T68" fmla="*/ 198 w 1462"/>
                <a:gd name="T69" fmla="*/ 930 h 1310"/>
                <a:gd name="T70" fmla="*/ 295 w 1462"/>
                <a:gd name="T71" fmla="*/ 1052 h 1310"/>
                <a:gd name="T72" fmla="*/ 415 w 1462"/>
                <a:gd name="T73" fmla="*/ 928 h 1310"/>
                <a:gd name="T74" fmla="*/ 550 w 1462"/>
                <a:gd name="T75" fmla="*/ 757 h 1310"/>
                <a:gd name="T76" fmla="*/ 716 w 1462"/>
                <a:gd name="T77" fmla="*/ 791 h 1310"/>
                <a:gd name="T78" fmla="*/ 764 w 1462"/>
                <a:gd name="T79" fmla="*/ 872 h 1310"/>
                <a:gd name="T80" fmla="*/ 672 w 1462"/>
                <a:gd name="T81" fmla="*/ 991 h 1310"/>
                <a:gd name="T82" fmla="*/ 633 w 1462"/>
                <a:gd name="T83" fmla="*/ 1091 h 1310"/>
                <a:gd name="T84" fmla="*/ 699 w 1462"/>
                <a:gd name="T85" fmla="*/ 1139 h 1310"/>
                <a:gd name="T86" fmla="*/ 725 w 1462"/>
                <a:gd name="T87" fmla="*/ 1161 h 1310"/>
                <a:gd name="T88" fmla="*/ 664 w 1462"/>
                <a:gd name="T89" fmla="*/ 1228 h 1310"/>
                <a:gd name="T90" fmla="*/ 620 w 1462"/>
                <a:gd name="T91" fmla="*/ 1284 h 1310"/>
                <a:gd name="T92" fmla="*/ 712 w 1462"/>
                <a:gd name="T93" fmla="*/ 1269 h 1310"/>
                <a:gd name="T94" fmla="*/ 830 w 1462"/>
                <a:gd name="T95" fmla="*/ 1161 h 1310"/>
                <a:gd name="T96" fmla="*/ 956 w 1462"/>
                <a:gd name="T97" fmla="*/ 1028 h 1310"/>
                <a:gd name="T98" fmla="*/ 1061 w 1462"/>
                <a:gd name="T99" fmla="*/ 965 h 1310"/>
                <a:gd name="T100" fmla="*/ 1170 w 1462"/>
                <a:gd name="T101" fmla="*/ 920 h 1310"/>
                <a:gd name="T102" fmla="*/ 1239 w 1462"/>
                <a:gd name="T103" fmla="*/ 884 h 1310"/>
                <a:gd name="T104" fmla="*/ 1262 w 1462"/>
                <a:gd name="T105" fmla="*/ 802 h 1310"/>
                <a:gd name="T106" fmla="*/ 1411 w 1462"/>
                <a:gd name="T107" fmla="*/ 657 h 1310"/>
                <a:gd name="T108" fmla="*/ 1460 w 1462"/>
                <a:gd name="T109" fmla="*/ 630 h 1310"/>
                <a:gd name="T110" fmla="*/ 1462 w 1462"/>
                <a:gd name="T111" fmla="*/ 528 h 1310"/>
                <a:gd name="T112" fmla="*/ 1410 w 1462"/>
                <a:gd name="T113" fmla="*/ 456 h 1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462" h="1310">
                  <a:moveTo>
                    <a:pt x="1410" y="456"/>
                  </a:moveTo>
                  <a:cubicBezTo>
                    <a:pt x="1374" y="428"/>
                    <a:pt x="1321" y="384"/>
                    <a:pt x="1321" y="328"/>
                  </a:cubicBezTo>
                  <a:cubicBezTo>
                    <a:pt x="1321" y="273"/>
                    <a:pt x="1324" y="275"/>
                    <a:pt x="1288" y="242"/>
                  </a:cubicBezTo>
                  <a:cubicBezTo>
                    <a:pt x="1252" y="209"/>
                    <a:pt x="1213" y="195"/>
                    <a:pt x="1187" y="148"/>
                  </a:cubicBezTo>
                  <a:cubicBezTo>
                    <a:pt x="1161" y="100"/>
                    <a:pt x="1144" y="78"/>
                    <a:pt x="1125" y="78"/>
                  </a:cubicBezTo>
                  <a:cubicBezTo>
                    <a:pt x="1105" y="78"/>
                    <a:pt x="1098" y="173"/>
                    <a:pt x="1056" y="117"/>
                  </a:cubicBezTo>
                  <a:cubicBezTo>
                    <a:pt x="1013" y="61"/>
                    <a:pt x="1056" y="67"/>
                    <a:pt x="1013" y="61"/>
                  </a:cubicBezTo>
                  <a:cubicBezTo>
                    <a:pt x="971" y="56"/>
                    <a:pt x="957" y="47"/>
                    <a:pt x="935" y="31"/>
                  </a:cubicBezTo>
                  <a:cubicBezTo>
                    <a:pt x="912" y="14"/>
                    <a:pt x="908" y="0"/>
                    <a:pt x="895" y="22"/>
                  </a:cubicBezTo>
                  <a:cubicBezTo>
                    <a:pt x="890" y="31"/>
                    <a:pt x="888" y="40"/>
                    <a:pt x="886" y="47"/>
                  </a:cubicBezTo>
                  <a:cubicBezTo>
                    <a:pt x="888" y="49"/>
                    <a:pt x="890" y="52"/>
                    <a:pt x="891" y="57"/>
                  </a:cubicBezTo>
                  <a:cubicBezTo>
                    <a:pt x="895" y="81"/>
                    <a:pt x="908" y="105"/>
                    <a:pt x="873" y="127"/>
                  </a:cubicBezTo>
                  <a:cubicBezTo>
                    <a:pt x="838" y="149"/>
                    <a:pt x="817" y="140"/>
                    <a:pt x="817" y="172"/>
                  </a:cubicBezTo>
                  <a:cubicBezTo>
                    <a:pt x="817" y="203"/>
                    <a:pt x="797" y="222"/>
                    <a:pt x="775" y="227"/>
                  </a:cubicBezTo>
                  <a:cubicBezTo>
                    <a:pt x="753" y="233"/>
                    <a:pt x="734" y="246"/>
                    <a:pt x="718" y="236"/>
                  </a:cubicBezTo>
                  <a:cubicBezTo>
                    <a:pt x="703" y="227"/>
                    <a:pt x="675" y="211"/>
                    <a:pt x="668" y="227"/>
                  </a:cubicBezTo>
                  <a:cubicBezTo>
                    <a:pt x="662" y="244"/>
                    <a:pt x="681" y="331"/>
                    <a:pt x="640" y="327"/>
                  </a:cubicBezTo>
                  <a:cubicBezTo>
                    <a:pt x="598" y="324"/>
                    <a:pt x="576" y="285"/>
                    <a:pt x="557" y="316"/>
                  </a:cubicBezTo>
                  <a:cubicBezTo>
                    <a:pt x="537" y="348"/>
                    <a:pt x="513" y="338"/>
                    <a:pt x="493" y="338"/>
                  </a:cubicBezTo>
                  <a:cubicBezTo>
                    <a:pt x="474" y="338"/>
                    <a:pt x="458" y="331"/>
                    <a:pt x="454" y="355"/>
                  </a:cubicBezTo>
                  <a:cubicBezTo>
                    <a:pt x="450" y="379"/>
                    <a:pt x="441" y="401"/>
                    <a:pt x="413" y="414"/>
                  </a:cubicBezTo>
                  <a:cubicBezTo>
                    <a:pt x="384" y="427"/>
                    <a:pt x="373" y="424"/>
                    <a:pt x="356" y="444"/>
                  </a:cubicBezTo>
                  <a:cubicBezTo>
                    <a:pt x="338" y="464"/>
                    <a:pt x="297" y="494"/>
                    <a:pt x="290" y="520"/>
                  </a:cubicBezTo>
                  <a:cubicBezTo>
                    <a:pt x="284" y="546"/>
                    <a:pt x="260" y="620"/>
                    <a:pt x="233" y="583"/>
                  </a:cubicBezTo>
                  <a:cubicBezTo>
                    <a:pt x="207" y="546"/>
                    <a:pt x="209" y="535"/>
                    <a:pt x="179" y="505"/>
                  </a:cubicBezTo>
                  <a:cubicBezTo>
                    <a:pt x="148" y="476"/>
                    <a:pt x="124" y="487"/>
                    <a:pt x="107" y="461"/>
                  </a:cubicBezTo>
                  <a:cubicBezTo>
                    <a:pt x="89" y="435"/>
                    <a:pt x="72" y="453"/>
                    <a:pt x="65" y="468"/>
                  </a:cubicBezTo>
                  <a:cubicBezTo>
                    <a:pt x="59" y="483"/>
                    <a:pt x="35" y="503"/>
                    <a:pt x="61" y="516"/>
                  </a:cubicBezTo>
                  <a:cubicBezTo>
                    <a:pt x="87" y="529"/>
                    <a:pt x="78" y="539"/>
                    <a:pt x="78" y="555"/>
                  </a:cubicBezTo>
                  <a:cubicBezTo>
                    <a:pt x="78" y="572"/>
                    <a:pt x="70" y="600"/>
                    <a:pt x="94" y="633"/>
                  </a:cubicBezTo>
                  <a:cubicBezTo>
                    <a:pt x="118" y="666"/>
                    <a:pt x="129" y="681"/>
                    <a:pt x="107" y="705"/>
                  </a:cubicBezTo>
                  <a:cubicBezTo>
                    <a:pt x="85" y="729"/>
                    <a:pt x="59" y="763"/>
                    <a:pt x="54" y="791"/>
                  </a:cubicBezTo>
                  <a:cubicBezTo>
                    <a:pt x="50" y="818"/>
                    <a:pt x="0" y="818"/>
                    <a:pt x="24" y="854"/>
                  </a:cubicBezTo>
                  <a:cubicBezTo>
                    <a:pt x="48" y="889"/>
                    <a:pt x="63" y="891"/>
                    <a:pt x="94" y="894"/>
                  </a:cubicBezTo>
                  <a:cubicBezTo>
                    <a:pt x="124" y="898"/>
                    <a:pt x="190" y="907"/>
                    <a:pt x="198" y="930"/>
                  </a:cubicBezTo>
                  <a:cubicBezTo>
                    <a:pt x="206" y="949"/>
                    <a:pt x="264" y="1009"/>
                    <a:pt x="295" y="1052"/>
                  </a:cubicBezTo>
                  <a:cubicBezTo>
                    <a:pt x="330" y="1027"/>
                    <a:pt x="369" y="991"/>
                    <a:pt x="415" y="928"/>
                  </a:cubicBezTo>
                  <a:cubicBezTo>
                    <a:pt x="485" y="831"/>
                    <a:pt x="445" y="754"/>
                    <a:pt x="550" y="757"/>
                  </a:cubicBezTo>
                  <a:cubicBezTo>
                    <a:pt x="655" y="761"/>
                    <a:pt x="694" y="761"/>
                    <a:pt x="716" y="791"/>
                  </a:cubicBezTo>
                  <a:cubicBezTo>
                    <a:pt x="738" y="820"/>
                    <a:pt x="808" y="817"/>
                    <a:pt x="764" y="872"/>
                  </a:cubicBezTo>
                  <a:cubicBezTo>
                    <a:pt x="720" y="928"/>
                    <a:pt x="694" y="972"/>
                    <a:pt x="672" y="991"/>
                  </a:cubicBezTo>
                  <a:cubicBezTo>
                    <a:pt x="651" y="1009"/>
                    <a:pt x="594" y="1065"/>
                    <a:pt x="633" y="1091"/>
                  </a:cubicBezTo>
                  <a:cubicBezTo>
                    <a:pt x="672" y="1117"/>
                    <a:pt x="655" y="1135"/>
                    <a:pt x="699" y="1139"/>
                  </a:cubicBezTo>
                  <a:cubicBezTo>
                    <a:pt x="742" y="1143"/>
                    <a:pt x="738" y="1117"/>
                    <a:pt x="725" y="1161"/>
                  </a:cubicBezTo>
                  <a:cubicBezTo>
                    <a:pt x="712" y="1206"/>
                    <a:pt x="720" y="1213"/>
                    <a:pt x="664" y="1228"/>
                  </a:cubicBezTo>
                  <a:cubicBezTo>
                    <a:pt x="607" y="1243"/>
                    <a:pt x="616" y="1258"/>
                    <a:pt x="620" y="1284"/>
                  </a:cubicBezTo>
                  <a:cubicBezTo>
                    <a:pt x="624" y="1310"/>
                    <a:pt x="668" y="1295"/>
                    <a:pt x="712" y="1269"/>
                  </a:cubicBezTo>
                  <a:cubicBezTo>
                    <a:pt x="755" y="1243"/>
                    <a:pt x="803" y="1206"/>
                    <a:pt x="830" y="1161"/>
                  </a:cubicBezTo>
                  <a:cubicBezTo>
                    <a:pt x="856" y="1117"/>
                    <a:pt x="895" y="1057"/>
                    <a:pt x="956" y="1028"/>
                  </a:cubicBezTo>
                  <a:cubicBezTo>
                    <a:pt x="1018" y="998"/>
                    <a:pt x="1009" y="987"/>
                    <a:pt x="1061" y="965"/>
                  </a:cubicBezTo>
                  <a:cubicBezTo>
                    <a:pt x="1114" y="943"/>
                    <a:pt x="1127" y="935"/>
                    <a:pt x="1170" y="920"/>
                  </a:cubicBezTo>
                  <a:cubicBezTo>
                    <a:pt x="1202" y="909"/>
                    <a:pt x="1216" y="885"/>
                    <a:pt x="1239" y="884"/>
                  </a:cubicBezTo>
                  <a:cubicBezTo>
                    <a:pt x="1240" y="852"/>
                    <a:pt x="1245" y="812"/>
                    <a:pt x="1262" y="802"/>
                  </a:cubicBezTo>
                  <a:cubicBezTo>
                    <a:pt x="1293" y="783"/>
                    <a:pt x="1358" y="683"/>
                    <a:pt x="1411" y="657"/>
                  </a:cubicBezTo>
                  <a:cubicBezTo>
                    <a:pt x="1425" y="650"/>
                    <a:pt x="1443" y="640"/>
                    <a:pt x="1460" y="630"/>
                  </a:cubicBezTo>
                  <a:cubicBezTo>
                    <a:pt x="1461" y="592"/>
                    <a:pt x="1462" y="543"/>
                    <a:pt x="1462" y="528"/>
                  </a:cubicBezTo>
                  <a:cubicBezTo>
                    <a:pt x="1462" y="503"/>
                    <a:pt x="1446" y="484"/>
                    <a:pt x="1410" y="456"/>
                  </a:cubicBezTo>
                  <a:close/>
                </a:path>
              </a:pathLst>
            </a:custGeom>
            <a:grpFill/>
            <a:ln w="38100" cap="rnd" cmpd="sng">
              <a:solidFill>
                <a:schemeClr val="bg1"/>
              </a:solidFill>
              <a:prstDash val="solid"/>
              <a:round/>
              <a:headEnd/>
              <a:tailEnd/>
            </a:ln>
          </p:spPr>
          <p:txBody>
            <a:bodyPr vert="horz" wrap="square" lIns="48218" tIns="24109" rIns="48218" bIns="24109" numCol="1" anchor="t" anchorCtr="0" compatLnSpc="1">
              <a:prstTxWarp prst="textNoShape">
                <a:avLst/>
              </a:prstTxWarp>
            </a:bodyP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60" name="Freeform 11"/>
            <p:cNvSpPr>
              <a:spLocks/>
            </p:cNvSpPr>
            <p:nvPr/>
          </p:nvSpPr>
          <p:spPr bwMode="auto">
            <a:xfrm>
              <a:off x="4637" y="856"/>
              <a:ext cx="985" cy="609"/>
            </a:xfrm>
            <a:custGeom>
              <a:avLst/>
              <a:gdLst>
                <a:gd name="T0" fmla="*/ 2111 w 2127"/>
                <a:gd name="T1" fmla="*/ 367 h 1316"/>
                <a:gd name="T2" fmla="*/ 1900 w 2127"/>
                <a:gd name="T3" fmla="*/ 314 h 1316"/>
                <a:gd name="T4" fmla="*/ 1808 w 2127"/>
                <a:gd name="T5" fmla="*/ 300 h 1316"/>
                <a:gd name="T6" fmla="*/ 1693 w 2127"/>
                <a:gd name="T7" fmla="*/ 361 h 1316"/>
                <a:gd name="T8" fmla="*/ 1634 w 2127"/>
                <a:gd name="T9" fmla="*/ 458 h 1316"/>
                <a:gd name="T10" fmla="*/ 1500 w 2127"/>
                <a:gd name="T11" fmla="*/ 367 h 1316"/>
                <a:gd name="T12" fmla="*/ 1467 w 2127"/>
                <a:gd name="T13" fmla="*/ 269 h 1316"/>
                <a:gd name="T14" fmla="*/ 1379 w 2127"/>
                <a:gd name="T15" fmla="*/ 280 h 1316"/>
                <a:gd name="T16" fmla="*/ 1392 w 2127"/>
                <a:gd name="T17" fmla="*/ 372 h 1316"/>
                <a:gd name="T18" fmla="*/ 1270 w 2127"/>
                <a:gd name="T19" fmla="*/ 269 h 1316"/>
                <a:gd name="T20" fmla="*/ 1143 w 2127"/>
                <a:gd name="T21" fmla="*/ 239 h 1316"/>
                <a:gd name="T22" fmla="*/ 1044 w 2127"/>
                <a:gd name="T23" fmla="*/ 152 h 1316"/>
                <a:gd name="T24" fmla="*/ 907 w 2127"/>
                <a:gd name="T25" fmla="*/ 186 h 1316"/>
                <a:gd name="T26" fmla="*/ 766 w 2127"/>
                <a:gd name="T27" fmla="*/ 166 h 1316"/>
                <a:gd name="T28" fmla="*/ 638 w 2127"/>
                <a:gd name="T29" fmla="*/ 189 h 1316"/>
                <a:gd name="T30" fmla="*/ 494 w 2127"/>
                <a:gd name="T31" fmla="*/ 111 h 1316"/>
                <a:gd name="T32" fmla="*/ 402 w 2127"/>
                <a:gd name="T33" fmla="*/ 16 h 1316"/>
                <a:gd name="T34" fmla="*/ 290 w 2127"/>
                <a:gd name="T35" fmla="*/ 51 h 1316"/>
                <a:gd name="T36" fmla="*/ 245 w 2127"/>
                <a:gd name="T37" fmla="*/ 114 h 1316"/>
                <a:gd name="T38" fmla="*/ 160 w 2127"/>
                <a:gd name="T39" fmla="*/ 157 h 1316"/>
                <a:gd name="T40" fmla="*/ 64 w 2127"/>
                <a:gd name="T41" fmla="*/ 146 h 1316"/>
                <a:gd name="T42" fmla="*/ 103 w 2127"/>
                <a:gd name="T43" fmla="*/ 239 h 1316"/>
                <a:gd name="T44" fmla="*/ 177 w 2127"/>
                <a:gd name="T45" fmla="*/ 316 h 1316"/>
                <a:gd name="T46" fmla="*/ 180 w 2127"/>
                <a:gd name="T47" fmla="*/ 478 h 1316"/>
                <a:gd name="T48" fmla="*/ 271 w 2127"/>
                <a:gd name="T49" fmla="*/ 569 h 1316"/>
                <a:gd name="T50" fmla="*/ 404 w 2127"/>
                <a:gd name="T51" fmla="*/ 493 h 1316"/>
                <a:gd name="T52" fmla="*/ 512 w 2127"/>
                <a:gd name="T53" fmla="*/ 637 h 1316"/>
                <a:gd name="T54" fmla="*/ 570 w 2127"/>
                <a:gd name="T55" fmla="*/ 733 h 1316"/>
                <a:gd name="T56" fmla="*/ 619 w 2127"/>
                <a:gd name="T57" fmla="*/ 717 h 1316"/>
                <a:gd name="T58" fmla="*/ 740 w 2127"/>
                <a:gd name="T59" fmla="*/ 803 h 1316"/>
                <a:gd name="T60" fmla="*/ 871 w 2127"/>
                <a:gd name="T61" fmla="*/ 834 h 1316"/>
                <a:gd name="T62" fmla="*/ 1005 w 2127"/>
                <a:gd name="T63" fmla="*/ 1014 h 1316"/>
                <a:gd name="T64" fmla="*/ 1146 w 2127"/>
                <a:gd name="T65" fmla="*/ 1214 h 1316"/>
                <a:gd name="T66" fmla="*/ 1243 w 2127"/>
                <a:gd name="T67" fmla="*/ 1228 h 1316"/>
                <a:gd name="T68" fmla="*/ 1339 w 2127"/>
                <a:gd name="T69" fmla="*/ 995 h 1316"/>
                <a:gd name="T70" fmla="*/ 1470 w 2127"/>
                <a:gd name="T71" fmla="*/ 1039 h 1316"/>
                <a:gd name="T72" fmla="*/ 1552 w 2127"/>
                <a:gd name="T73" fmla="*/ 1039 h 1316"/>
                <a:gd name="T74" fmla="*/ 1647 w 2127"/>
                <a:gd name="T75" fmla="*/ 1017 h 1316"/>
                <a:gd name="T76" fmla="*/ 1587 w 2127"/>
                <a:gd name="T77" fmla="*/ 911 h 1316"/>
                <a:gd name="T78" fmla="*/ 1693 w 2127"/>
                <a:gd name="T79" fmla="*/ 846 h 1316"/>
                <a:gd name="T80" fmla="*/ 1811 w 2127"/>
                <a:gd name="T81" fmla="*/ 714 h 1316"/>
                <a:gd name="T82" fmla="*/ 1862 w 2127"/>
                <a:gd name="T83" fmla="*/ 588 h 1316"/>
                <a:gd name="T84" fmla="*/ 1978 w 2127"/>
                <a:gd name="T85" fmla="*/ 596 h 1316"/>
                <a:gd name="T86" fmla="*/ 2127 w 2127"/>
                <a:gd name="T87" fmla="*/ 489 h 1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127" h="1316">
                  <a:moveTo>
                    <a:pt x="2114" y="376"/>
                  </a:moveTo>
                  <a:cubicBezTo>
                    <a:pt x="2113" y="373"/>
                    <a:pt x="2112" y="370"/>
                    <a:pt x="2111" y="367"/>
                  </a:cubicBezTo>
                  <a:cubicBezTo>
                    <a:pt x="2041" y="376"/>
                    <a:pt x="1984" y="369"/>
                    <a:pt x="1955" y="367"/>
                  </a:cubicBezTo>
                  <a:cubicBezTo>
                    <a:pt x="1919" y="364"/>
                    <a:pt x="1939" y="369"/>
                    <a:pt x="1900" y="314"/>
                  </a:cubicBezTo>
                  <a:cubicBezTo>
                    <a:pt x="1860" y="258"/>
                    <a:pt x="1886" y="289"/>
                    <a:pt x="1854" y="314"/>
                  </a:cubicBezTo>
                  <a:cubicBezTo>
                    <a:pt x="1821" y="339"/>
                    <a:pt x="1818" y="328"/>
                    <a:pt x="1808" y="300"/>
                  </a:cubicBezTo>
                  <a:cubicBezTo>
                    <a:pt x="1798" y="272"/>
                    <a:pt x="1778" y="303"/>
                    <a:pt x="1765" y="330"/>
                  </a:cubicBezTo>
                  <a:cubicBezTo>
                    <a:pt x="1752" y="358"/>
                    <a:pt x="1726" y="353"/>
                    <a:pt x="1693" y="361"/>
                  </a:cubicBezTo>
                  <a:cubicBezTo>
                    <a:pt x="1660" y="369"/>
                    <a:pt x="1677" y="383"/>
                    <a:pt x="1680" y="417"/>
                  </a:cubicBezTo>
                  <a:cubicBezTo>
                    <a:pt x="1683" y="450"/>
                    <a:pt x="1664" y="455"/>
                    <a:pt x="1634" y="458"/>
                  </a:cubicBezTo>
                  <a:cubicBezTo>
                    <a:pt x="1605" y="461"/>
                    <a:pt x="1592" y="444"/>
                    <a:pt x="1578" y="414"/>
                  </a:cubicBezTo>
                  <a:cubicBezTo>
                    <a:pt x="1565" y="383"/>
                    <a:pt x="1500" y="386"/>
                    <a:pt x="1500" y="367"/>
                  </a:cubicBezTo>
                  <a:cubicBezTo>
                    <a:pt x="1500" y="347"/>
                    <a:pt x="1493" y="344"/>
                    <a:pt x="1470" y="328"/>
                  </a:cubicBezTo>
                  <a:cubicBezTo>
                    <a:pt x="1447" y="311"/>
                    <a:pt x="1467" y="294"/>
                    <a:pt x="1467" y="269"/>
                  </a:cubicBezTo>
                  <a:cubicBezTo>
                    <a:pt x="1467" y="244"/>
                    <a:pt x="1477" y="236"/>
                    <a:pt x="1438" y="233"/>
                  </a:cubicBezTo>
                  <a:cubicBezTo>
                    <a:pt x="1398" y="230"/>
                    <a:pt x="1382" y="250"/>
                    <a:pt x="1379" y="280"/>
                  </a:cubicBezTo>
                  <a:cubicBezTo>
                    <a:pt x="1375" y="311"/>
                    <a:pt x="1398" y="322"/>
                    <a:pt x="1415" y="342"/>
                  </a:cubicBezTo>
                  <a:cubicBezTo>
                    <a:pt x="1431" y="361"/>
                    <a:pt x="1408" y="372"/>
                    <a:pt x="1392" y="372"/>
                  </a:cubicBezTo>
                  <a:cubicBezTo>
                    <a:pt x="1375" y="372"/>
                    <a:pt x="1349" y="372"/>
                    <a:pt x="1320" y="350"/>
                  </a:cubicBezTo>
                  <a:cubicBezTo>
                    <a:pt x="1290" y="328"/>
                    <a:pt x="1280" y="300"/>
                    <a:pt x="1270" y="269"/>
                  </a:cubicBezTo>
                  <a:cubicBezTo>
                    <a:pt x="1261" y="239"/>
                    <a:pt x="1208" y="283"/>
                    <a:pt x="1175" y="280"/>
                  </a:cubicBezTo>
                  <a:cubicBezTo>
                    <a:pt x="1143" y="278"/>
                    <a:pt x="1130" y="261"/>
                    <a:pt x="1143" y="239"/>
                  </a:cubicBezTo>
                  <a:cubicBezTo>
                    <a:pt x="1156" y="216"/>
                    <a:pt x="1166" y="203"/>
                    <a:pt x="1149" y="189"/>
                  </a:cubicBezTo>
                  <a:cubicBezTo>
                    <a:pt x="1133" y="175"/>
                    <a:pt x="1090" y="158"/>
                    <a:pt x="1044" y="152"/>
                  </a:cubicBezTo>
                  <a:cubicBezTo>
                    <a:pt x="999" y="147"/>
                    <a:pt x="999" y="161"/>
                    <a:pt x="979" y="180"/>
                  </a:cubicBezTo>
                  <a:cubicBezTo>
                    <a:pt x="959" y="200"/>
                    <a:pt x="956" y="189"/>
                    <a:pt x="907" y="186"/>
                  </a:cubicBezTo>
                  <a:cubicBezTo>
                    <a:pt x="858" y="183"/>
                    <a:pt x="881" y="175"/>
                    <a:pt x="854" y="144"/>
                  </a:cubicBezTo>
                  <a:cubicBezTo>
                    <a:pt x="828" y="114"/>
                    <a:pt x="795" y="150"/>
                    <a:pt x="766" y="166"/>
                  </a:cubicBezTo>
                  <a:cubicBezTo>
                    <a:pt x="736" y="183"/>
                    <a:pt x="733" y="172"/>
                    <a:pt x="700" y="161"/>
                  </a:cubicBezTo>
                  <a:cubicBezTo>
                    <a:pt x="668" y="150"/>
                    <a:pt x="668" y="175"/>
                    <a:pt x="638" y="189"/>
                  </a:cubicBezTo>
                  <a:cubicBezTo>
                    <a:pt x="609" y="203"/>
                    <a:pt x="602" y="197"/>
                    <a:pt x="563" y="169"/>
                  </a:cubicBezTo>
                  <a:cubicBezTo>
                    <a:pt x="524" y="141"/>
                    <a:pt x="527" y="127"/>
                    <a:pt x="494" y="111"/>
                  </a:cubicBezTo>
                  <a:cubicBezTo>
                    <a:pt x="461" y="94"/>
                    <a:pt x="474" y="55"/>
                    <a:pt x="458" y="27"/>
                  </a:cubicBezTo>
                  <a:cubicBezTo>
                    <a:pt x="442" y="0"/>
                    <a:pt x="432" y="16"/>
                    <a:pt x="402" y="16"/>
                  </a:cubicBezTo>
                  <a:cubicBezTo>
                    <a:pt x="373" y="16"/>
                    <a:pt x="376" y="30"/>
                    <a:pt x="330" y="41"/>
                  </a:cubicBezTo>
                  <a:cubicBezTo>
                    <a:pt x="313" y="45"/>
                    <a:pt x="300" y="49"/>
                    <a:pt x="290" y="51"/>
                  </a:cubicBezTo>
                  <a:cubicBezTo>
                    <a:pt x="291" y="55"/>
                    <a:pt x="290" y="59"/>
                    <a:pt x="287" y="64"/>
                  </a:cubicBezTo>
                  <a:cubicBezTo>
                    <a:pt x="271" y="89"/>
                    <a:pt x="243" y="81"/>
                    <a:pt x="245" y="114"/>
                  </a:cubicBezTo>
                  <a:cubicBezTo>
                    <a:pt x="247" y="148"/>
                    <a:pt x="265" y="213"/>
                    <a:pt x="221" y="189"/>
                  </a:cubicBezTo>
                  <a:cubicBezTo>
                    <a:pt x="177" y="165"/>
                    <a:pt x="180" y="139"/>
                    <a:pt x="160" y="157"/>
                  </a:cubicBezTo>
                  <a:cubicBezTo>
                    <a:pt x="140" y="176"/>
                    <a:pt x="142" y="183"/>
                    <a:pt x="116" y="170"/>
                  </a:cubicBezTo>
                  <a:cubicBezTo>
                    <a:pt x="90" y="157"/>
                    <a:pt x="73" y="131"/>
                    <a:pt x="64" y="146"/>
                  </a:cubicBezTo>
                  <a:cubicBezTo>
                    <a:pt x="55" y="161"/>
                    <a:pt x="0" y="215"/>
                    <a:pt x="35" y="226"/>
                  </a:cubicBezTo>
                  <a:cubicBezTo>
                    <a:pt x="70" y="237"/>
                    <a:pt x="99" y="211"/>
                    <a:pt x="103" y="239"/>
                  </a:cubicBezTo>
                  <a:cubicBezTo>
                    <a:pt x="107" y="266"/>
                    <a:pt x="110" y="266"/>
                    <a:pt x="134" y="278"/>
                  </a:cubicBezTo>
                  <a:cubicBezTo>
                    <a:pt x="158" y="289"/>
                    <a:pt x="180" y="292"/>
                    <a:pt x="177" y="316"/>
                  </a:cubicBezTo>
                  <a:cubicBezTo>
                    <a:pt x="175" y="341"/>
                    <a:pt x="136" y="392"/>
                    <a:pt x="147" y="420"/>
                  </a:cubicBezTo>
                  <a:cubicBezTo>
                    <a:pt x="158" y="448"/>
                    <a:pt x="169" y="457"/>
                    <a:pt x="180" y="478"/>
                  </a:cubicBezTo>
                  <a:cubicBezTo>
                    <a:pt x="190" y="498"/>
                    <a:pt x="219" y="502"/>
                    <a:pt x="225" y="535"/>
                  </a:cubicBezTo>
                  <a:cubicBezTo>
                    <a:pt x="232" y="569"/>
                    <a:pt x="236" y="593"/>
                    <a:pt x="271" y="569"/>
                  </a:cubicBezTo>
                  <a:cubicBezTo>
                    <a:pt x="306" y="544"/>
                    <a:pt x="341" y="537"/>
                    <a:pt x="352" y="515"/>
                  </a:cubicBezTo>
                  <a:cubicBezTo>
                    <a:pt x="363" y="493"/>
                    <a:pt x="398" y="463"/>
                    <a:pt x="404" y="493"/>
                  </a:cubicBezTo>
                  <a:cubicBezTo>
                    <a:pt x="411" y="522"/>
                    <a:pt x="463" y="531"/>
                    <a:pt x="468" y="567"/>
                  </a:cubicBezTo>
                  <a:cubicBezTo>
                    <a:pt x="472" y="602"/>
                    <a:pt x="498" y="607"/>
                    <a:pt x="512" y="637"/>
                  </a:cubicBezTo>
                  <a:cubicBezTo>
                    <a:pt x="525" y="667"/>
                    <a:pt x="503" y="721"/>
                    <a:pt x="522" y="730"/>
                  </a:cubicBezTo>
                  <a:cubicBezTo>
                    <a:pt x="538" y="737"/>
                    <a:pt x="560" y="726"/>
                    <a:pt x="570" y="733"/>
                  </a:cubicBezTo>
                  <a:cubicBezTo>
                    <a:pt x="572" y="726"/>
                    <a:pt x="574" y="717"/>
                    <a:pt x="579" y="708"/>
                  </a:cubicBezTo>
                  <a:cubicBezTo>
                    <a:pt x="592" y="686"/>
                    <a:pt x="596" y="700"/>
                    <a:pt x="619" y="717"/>
                  </a:cubicBezTo>
                  <a:cubicBezTo>
                    <a:pt x="641" y="733"/>
                    <a:pt x="655" y="742"/>
                    <a:pt x="697" y="747"/>
                  </a:cubicBezTo>
                  <a:cubicBezTo>
                    <a:pt x="740" y="753"/>
                    <a:pt x="697" y="747"/>
                    <a:pt x="740" y="803"/>
                  </a:cubicBezTo>
                  <a:cubicBezTo>
                    <a:pt x="782" y="859"/>
                    <a:pt x="789" y="764"/>
                    <a:pt x="809" y="764"/>
                  </a:cubicBezTo>
                  <a:cubicBezTo>
                    <a:pt x="828" y="764"/>
                    <a:pt x="845" y="786"/>
                    <a:pt x="871" y="834"/>
                  </a:cubicBezTo>
                  <a:cubicBezTo>
                    <a:pt x="897" y="881"/>
                    <a:pt x="936" y="895"/>
                    <a:pt x="972" y="928"/>
                  </a:cubicBezTo>
                  <a:cubicBezTo>
                    <a:pt x="1008" y="961"/>
                    <a:pt x="1005" y="959"/>
                    <a:pt x="1005" y="1014"/>
                  </a:cubicBezTo>
                  <a:cubicBezTo>
                    <a:pt x="1005" y="1070"/>
                    <a:pt x="1058" y="1114"/>
                    <a:pt x="1094" y="1142"/>
                  </a:cubicBezTo>
                  <a:cubicBezTo>
                    <a:pt x="1130" y="1170"/>
                    <a:pt x="1146" y="1189"/>
                    <a:pt x="1146" y="1214"/>
                  </a:cubicBezTo>
                  <a:cubicBezTo>
                    <a:pt x="1146" y="1229"/>
                    <a:pt x="1145" y="1278"/>
                    <a:pt x="1144" y="1316"/>
                  </a:cubicBezTo>
                  <a:cubicBezTo>
                    <a:pt x="1188" y="1289"/>
                    <a:pt x="1234" y="1255"/>
                    <a:pt x="1243" y="1228"/>
                  </a:cubicBezTo>
                  <a:cubicBezTo>
                    <a:pt x="1256" y="1191"/>
                    <a:pt x="1296" y="1139"/>
                    <a:pt x="1300" y="1106"/>
                  </a:cubicBezTo>
                  <a:cubicBezTo>
                    <a:pt x="1304" y="1073"/>
                    <a:pt x="1313" y="995"/>
                    <a:pt x="1339" y="995"/>
                  </a:cubicBezTo>
                  <a:cubicBezTo>
                    <a:pt x="1365" y="995"/>
                    <a:pt x="1392" y="1002"/>
                    <a:pt x="1409" y="1021"/>
                  </a:cubicBezTo>
                  <a:cubicBezTo>
                    <a:pt x="1427" y="1039"/>
                    <a:pt x="1440" y="1043"/>
                    <a:pt x="1470" y="1039"/>
                  </a:cubicBezTo>
                  <a:cubicBezTo>
                    <a:pt x="1501" y="1036"/>
                    <a:pt x="1492" y="1024"/>
                    <a:pt x="1515" y="1039"/>
                  </a:cubicBezTo>
                  <a:cubicBezTo>
                    <a:pt x="1537" y="1055"/>
                    <a:pt x="1544" y="1048"/>
                    <a:pt x="1552" y="1039"/>
                  </a:cubicBezTo>
                  <a:cubicBezTo>
                    <a:pt x="1560" y="1031"/>
                    <a:pt x="1580" y="1010"/>
                    <a:pt x="1595" y="1021"/>
                  </a:cubicBezTo>
                  <a:cubicBezTo>
                    <a:pt x="1610" y="1032"/>
                    <a:pt x="1639" y="1043"/>
                    <a:pt x="1647" y="1017"/>
                  </a:cubicBezTo>
                  <a:cubicBezTo>
                    <a:pt x="1655" y="991"/>
                    <a:pt x="1672" y="975"/>
                    <a:pt x="1649" y="960"/>
                  </a:cubicBezTo>
                  <a:cubicBezTo>
                    <a:pt x="1626" y="945"/>
                    <a:pt x="1587" y="936"/>
                    <a:pt x="1587" y="911"/>
                  </a:cubicBezTo>
                  <a:cubicBezTo>
                    <a:pt x="1587" y="886"/>
                    <a:pt x="1585" y="853"/>
                    <a:pt x="1613" y="854"/>
                  </a:cubicBezTo>
                  <a:cubicBezTo>
                    <a:pt x="1641" y="856"/>
                    <a:pt x="1657" y="863"/>
                    <a:pt x="1693" y="846"/>
                  </a:cubicBezTo>
                  <a:cubicBezTo>
                    <a:pt x="1729" y="829"/>
                    <a:pt x="1752" y="842"/>
                    <a:pt x="1773" y="802"/>
                  </a:cubicBezTo>
                  <a:cubicBezTo>
                    <a:pt x="1795" y="761"/>
                    <a:pt x="1777" y="722"/>
                    <a:pt x="1811" y="714"/>
                  </a:cubicBezTo>
                  <a:cubicBezTo>
                    <a:pt x="1845" y="706"/>
                    <a:pt x="1890" y="693"/>
                    <a:pt x="1881" y="667"/>
                  </a:cubicBezTo>
                  <a:cubicBezTo>
                    <a:pt x="1873" y="640"/>
                    <a:pt x="1859" y="604"/>
                    <a:pt x="1862" y="588"/>
                  </a:cubicBezTo>
                  <a:cubicBezTo>
                    <a:pt x="1865" y="571"/>
                    <a:pt x="1883" y="522"/>
                    <a:pt x="1922" y="546"/>
                  </a:cubicBezTo>
                  <a:cubicBezTo>
                    <a:pt x="1962" y="569"/>
                    <a:pt x="1937" y="586"/>
                    <a:pt x="1978" y="596"/>
                  </a:cubicBezTo>
                  <a:cubicBezTo>
                    <a:pt x="2019" y="606"/>
                    <a:pt x="1998" y="572"/>
                    <a:pt x="2034" y="553"/>
                  </a:cubicBezTo>
                  <a:cubicBezTo>
                    <a:pt x="2070" y="533"/>
                    <a:pt x="2127" y="526"/>
                    <a:pt x="2127" y="489"/>
                  </a:cubicBezTo>
                  <a:cubicBezTo>
                    <a:pt x="2127" y="451"/>
                    <a:pt x="2122" y="414"/>
                    <a:pt x="2114" y="376"/>
                  </a:cubicBezTo>
                  <a:close/>
                </a:path>
              </a:pathLst>
            </a:custGeom>
            <a:grpFill/>
            <a:ln w="38100" cap="rnd" cmpd="sng">
              <a:solidFill>
                <a:schemeClr val="bg1"/>
              </a:solidFill>
              <a:prstDash val="solid"/>
              <a:round/>
              <a:headEnd/>
              <a:tailEnd/>
            </a:ln>
          </p:spPr>
          <p:txBody>
            <a:bodyPr vert="horz" wrap="square" lIns="48218" tIns="24109" rIns="48218" bIns="24109" numCol="1" anchor="t" anchorCtr="0" compatLnSpc="1">
              <a:prstTxWarp prst="textNoShape">
                <a:avLst/>
              </a:prstTxWarp>
            </a:bodyP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61" name="Freeform 12"/>
            <p:cNvSpPr>
              <a:spLocks/>
            </p:cNvSpPr>
            <p:nvPr/>
          </p:nvSpPr>
          <p:spPr bwMode="auto">
            <a:xfrm>
              <a:off x="2375" y="68"/>
              <a:ext cx="2536" cy="2030"/>
            </a:xfrm>
            <a:custGeom>
              <a:avLst/>
              <a:gdLst>
                <a:gd name="T0" fmla="*/ 318 w 5477"/>
                <a:gd name="T1" fmla="*/ 3541 h 4382"/>
                <a:gd name="T2" fmla="*/ 498 w 5477"/>
                <a:gd name="T3" fmla="*/ 3760 h 4382"/>
                <a:gd name="T4" fmla="*/ 1096 w 5477"/>
                <a:gd name="T5" fmla="*/ 4000 h 4382"/>
                <a:gd name="T6" fmla="*/ 1349 w 5477"/>
                <a:gd name="T7" fmla="*/ 4245 h 4382"/>
                <a:gd name="T8" fmla="*/ 1817 w 5477"/>
                <a:gd name="T9" fmla="*/ 4278 h 4382"/>
                <a:gd name="T10" fmla="*/ 2000 w 5477"/>
                <a:gd name="T11" fmla="*/ 3871 h 4382"/>
                <a:gd name="T12" fmla="*/ 2166 w 5477"/>
                <a:gd name="T13" fmla="*/ 4182 h 4382"/>
                <a:gd name="T14" fmla="*/ 2516 w 5477"/>
                <a:gd name="T15" fmla="*/ 4204 h 4382"/>
                <a:gd name="T16" fmla="*/ 2765 w 5477"/>
                <a:gd name="T17" fmla="*/ 3860 h 4382"/>
                <a:gd name="T18" fmla="*/ 3057 w 5477"/>
                <a:gd name="T19" fmla="*/ 3737 h 4382"/>
                <a:gd name="T20" fmla="*/ 3385 w 5477"/>
                <a:gd name="T21" fmla="*/ 3504 h 4382"/>
                <a:gd name="T22" fmla="*/ 3547 w 5477"/>
                <a:gd name="T23" fmla="*/ 3352 h 4382"/>
                <a:gd name="T24" fmla="*/ 3625 w 5477"/>
                <a:gd name="T25" fmla="*/ 3059 h 4382"/>
                <a:gd name="T26" fmla="*/ 4005 w 5477"/>
                <a:gd name="T27" fmla="*/ 3029 h 4382"/>
                <a:gd name="T28" fmla="*/ 4237 w 5477"/>
                <a:gd name="T29" fmla="*/ 2837 h 4382"/>
                <a:gd name="T30" fmla="*/ 4477 w 5477"/>
                <a:gd name="T31" fmla="*/ 3129 h 4382"/>
                <a:gd name="T32" fmla="*/ 4647 w 5477"/>
                <a:gd name="T33" fmla="*/ 2942 h 4382"/>
                <a:gd name="T34" fmla="*/ 4802 w 5477"/>
                <a:gd name="T35" fmla="*/ 2970 h 4382"/>
                <a:gd name="T36" fmla="*/ 5062 w 5477"/>
                <a:gd name="T37" fmla="*/ 2725 h 4382"/>
                <a:gd name="T38" fmla="*/ 5344 w 5477"/>
                <a:gd name="T39" fmla="*/ 2614 h 4382"/>
                <a:gd name="T40" fmla="*/ 5397 w 5477"/>
                <a:gd name="T41" fmla="*/ 2338 h 4382"/>
                <a:gd name="T42" fmla="*/ 5110 w 5477"/>
                <a:gd name="T43" fmla="*/ 2236 h 4382"/>
                <a:gd name="T44" fmla="*/ 4988 w 5477"/>
                <a:gd name="T45" fmla="*/ 1940 h 4382"/>
                <a:gd name="T46" fmla="*/ 5106 w 5477"/>
                <a:gd name="T47" fmla="*/ 1890 h 4382"/>
                <a:gd name="T48" fmla="*/ 5222 w 5477"/>
                <a:gd name="T49" fmla="*/ 1638 h 4382"/>
                <a:gd name="T50" fmla="*/ 4988 w 5477"/>
                <a:gd name="T51" fmla="*/ 1508 h 4382"/>
                <a:gd name="T52" fmla="*/ 5270 w 5477"/>
                <a:gd name="T53" fmla="*/ 1172 h 4382"/>
                <a:gd name="T54" fmla="*/ 5370 w 5477"/>
                <a:gd name="T55" fmla="*/ 932 h 4382"/>
                <a:gd name="T56" fmla="*/ 5418 w 5477"/>
                <a:gd name="T57" fmla="*/ 437 h 4382"/>
                <a:gd name="T58" fmla="*/ 4861 w 5477"/>
                <a:gd name="T59" fmla="*/ 466 h 4382"/>
                <a:gd name="T60" fmla="*/ 4619 w 5477"/>
                <a:gd name="T61" fmla="*/ 233 h 4382"/>
                <a:gd name="T62" fmla="*/ 4445 w 5477"/>
                <a:gd name="T63" fmla="*/ 0 h 4382"/>
                <a:gd name="T64" fmla="*/ 4370 w 5477"/>
                <a:gd name="T65" fmla="*/ 226 h 4382"/>
                <a:gd name="T66" fmla="*/ 4303 w 5477"/>
                <a:gd name="T67" fmla="*/ 541 h 4382"/>
                <a:gd name="T68" fmla="*/ 4239 w 5477"/>
                <a:gd name="T69" fmla="*/ 747 h 4382"/>
                <a:gd name="T70" fmla="*/ 4144 w 5477"/>
                <a:gd name="T71" fmla="*/ 957 h 4382"/>
                <a:gd name="T72" fmla="*/ 3764 w 5477"/>
                <a:gd name="T73" fmla="*/ 1100 h 4382"/>
                <a:gd name="T74" fmla="*/ 3630 w 5477"/>
                <a:gd name="T75" fmla="*/ 1506 h 4382"/>
                <a:gd name="T76" fmla="*/ 3970 w 5477"/>
                <a:gd name="T77" fmla="*/ 1564 h 4382"/>
                <a:gd name="T78" fmla="*/ 4314 w 5477"/>
                <a:gd name="T79" fmla="*/ 1498 h 4382"/>
                <a:gd name="T80" fmla="*/ 4429 w 5477"/>
                <a:gd name="T81" fmla="*/ 1778 h 4382"/>
                <a:gd name="T82" fmla="*/ 4108 w 5477"/>
                <a:gd name="T83" fmla="*/ 1831 h 4382"/>
                <a:gd name="T84" fmla="*/ 3843 w 5477"/>
                <a:gd name="T85" fmla="*/ 2098 h 4382"/>
                <a:gd name="T86" fmla="*/ 3361 w 5477"/>
                <a:gd name="T87" fmla="*/ 2387 h 4382"/>
                <a:gd name="T88" fmla="*/ 2945 w 5477"/>
                <a:gd name="T89" fmla="*/ 2498 h 4382"/>
                <a:gd name="T90" fmla="*/ 2883 w 5477"/>
                <a:gd name="T91" fmla="*/ 2807 h 4382"/>
                <a:gd name="T92" fmla="*/ 2381 w 5477"/>
                <a:gd name="T93" fmla="*/ 3068 h 4382"/>
                <a:gd name="T94" fmla="*/ 1756 w 5477"/>
                <a:gd name="T95" fmla="*/ 3241 h 4382"/>
                <a:gd name="T96" fmla="*/ 1372 w 5477"/>
                <a:gd name="T97" fmla="*/ 3280 h 4382"/>
                <a:gd name="T98" fmla="*/ 753 w 5477"/>
                <a:gd name="T99" fmla="*/ 3085 h 4382"/>
                <a:gd name="T100" fmla="*/ 137 w 5477"/>
                <a:gd name="T101" fmla="*/ 3043 h 4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477" h="4382">
                  <a:moveTo>
                    <a:pt x="26" y="3270"/>
                  </a:moveTo>
                  <a:cubicBezTo>
                    <a:pt x="0" y="3300"/>
                    <a:pt x="21" y="3322"/>
                    <a:pt x="21" y="3356"/>
                  </a:cubicBezTo>
                  <a:cubicBezTo>
                    <a:pt x="21" y="3389"/>
                    <a:pt x="61" y="3422"/>
                    <a:pt x="78" y="3459"/>
                  </a:cubicBezTo>
                  <a:cubicBezTo>
                    <a:pt x="96" y="3496"/>
                    <a:pt x="135" y="3519"/>
                    <a:pt x="187" y="3570"/>
                  </a:cubicBezTo>
                  <a:cubicBezTo>
                    <a:pt x="240" y="3622"/>
                    <a:pt x="292" y="3574"/>
                    <a:pt x="318" y="3541"/>
                  </a:cubicBezTo>
                  <a:cubicBezTo>
                    <a:pt x="345" y="3507"/>
                    <a:pt x="349" y="3500"/>
                    <a:pt x="375" y="3493"/>
                  </a:cubicBezTo>
                  <a:cubicBezTo>
                    <a:pt x="401" y="3485"/>
                    <a:pt x="546" y="3485"/>
                    <a:pt x="607" y="3507"/>
                  </a:cubicBezTo>
                  <a:cubicBezTo>
                    <a:pt x="668" y="3530"/>
                    <a:pt x="659" y="3567"/>
                    <a:pt x="655" y="3608"/>
                  </a:cubicBezTo>
                  <a:cubicBezTo>
                    <a:pt x="650" y="3648"/>
                    <a:pt x="607" y="3656"/>
                    <a:pt x="572" y="3667"/>
                  </a:cubicBezTo>
                  <a:cubicBezTo>
                    <a:pt x="537" y="3678"/>
                    <a:pt x="502" y="3741"/>
                    <a:pt x="498" y="3760"/>
                  </a:cubicBezTo>
                  <a:cubicBezTo>
                    <a:pt x="493" y="3778"/>
                    <a:pt x="581" y="3789"/>
                    <a:pt x="616" y="3826"/>
                  </a:cubicBezTo>
                  <a:cubicBezTo>
                    <a:pt x="650" y="3863"/>
                    <a:pt x="672" y="3848"/>
                    <a:pt x="720" y="3848"/>
                  </a:cubicBezTo>
                  <a:cubicBezTo>
                    <a:pt x="768" y="3848"/>
                    <a:pt x="733" y="3926"/>
                    <a:pt x="764" y="3963"/>
                  </a:cubicBezTo>
                  <a:cubicBezTo>
                    <a:pt x="795" y="4000"/>
                    <a:pt x="830" y="3982"/>
                    <a:pt x="891" y="4012"/>
                  </a:cubicBezTo>
                  <a:cubicBezTo>
                    <a:pt x="952" y="4041"/>
                    <a:pt x="1026" y="4015"/>
                    <a:pt x="1096" y="4000"/>
                  </a:cubicBezTo>
                  <a:cubicBezTo>
                    <a:pt x="1166" y="3986"/>
                    <a:pt x="1231" y="3904"/>
                    <a:pt x="1271" y="3871"/>
                  </a:cubicBezTo>
                  <a:cubicBezTo>
                    <a:pt x="1310" y="3837"/>
                    <a:pt x="1393" y="3874"/>
                    <a:pt x="1437" y="3904"/>
                  </a:cubicBezTo>
                  <a:cubicBezTo>
                    <a:pt x="1480" y="3934"/>
                    <a:pt x="1480" y="3974"/>
                    <a:pt x="1476" y="4034"/>
                  </a:cubicBezTo>
                  <a:cubicBezTo>
                    <a:pt x="1472" y="4093"/>
                    <a:pt x="1428" y="4119"/>
                    <a:pt x="1380" y="4134"/>
                  </a:cubicBezTo>
                  <a:cubicBezTo>
                    <a:pt x="1332" y="4149"/>
                    <a:pt x="1362" y="4201"/>
                    <a:pt x="1349" y="4245"/>
                  </a:cubicBezTo>
                  <a:cubicBezTo>
                    <a:pt x="1336" y="4290"/>
                    <a:pt x="1380" y="4293"/>
                    <a:pt x="1419" y="4323"/>
                  </a:cubicBezTo>
                  <a:cubicBezTo>
                    <a:pt x="1459" y="4353"/>
                    <a:pt x="1459" y="4382"/>
                    <a:pt x="1502" y="4375"/>
                  </a:cubicBezTo>
                  <a:cubicBezTo>
                    <a:pt x="1546" y="4367"/>
                    <a:pt x="1528" y="4330"/>
                    <a:pt x="1581" y="4345"/>
                  </a:cubicBezTo>
                  <a:cubicBezTo>
                    <a:pt x="1633" y="4360"/>
                    <a:pt x="1690" y="4315"/>
                    <a:pt x="1708" y="4282"/>
                  </a:cubicBezTo>
                  <a:cubicBezTo>
                    <a:pt x="1725" y="4249"/>
                    <a:pt x="1764" y="4282"/>
                    <a:pt x="1817" y="4278"/>
                  </a:cubicBezTo>
                  <a:cubicBezTo>
                    <a:pt x="1869" y="4275"/>
                    <a:pt x="1852" y="4208"/>
                    <a:pt x="1830" y="4197"/>
                  </a:cubicBezTo>
                  <a:cubicBezTo>
                    <a:pt x="1808" y="4186"/>
                    <a:pt x="1830" y="4138"/>
                    <a:pt x="1856" y="4112"/>
                  </a:cubicBezTo>
                  <a:cubicBezTo>
                    <a:pt x="1882" y="4086"/>
                    <a:pt x="1860" y="4037"/>
                    <a:pt x="1856" y="4004"/>
                  </a:cubicBezTo>
                  <a:cubicBezTo>
                    <a:pt x="1852" y="3971"/>
                    <a:pt x="1887" y="3960"/>
                    <a:pt x="1913" y="3923"/>
                  </a:cubicBezTo>
                  <a:cubicBezTo>
                    <a:pt x="1939" y="3886"/>
                    <a:pt x="1974" y="3889"/>
                    <a:pt x="2000" y="3871"/>
                  </a:cubicBezTo>
                  <a:cubicBezTo>
                    <a:pt x="2026" y="3852"/>
                    <a:pt x="2044" y="3889"/>
                    <a:pt x="2061" y="3904"/>
                  </a:cubicBezTo>
                  <a:cubicBezTo>
                    <a:pt x="2079" y="3919"/>
                    <a:pt x="2101" y="3949"/>
                    <a:pt x="2088" y="3978"/>
                  </a:cubicBezTo>
                  <a:cubicBezTo>
                    <a:pt x="2075" y="4008"/>
                    <a:pt x="2048" y="4023"/>
                    <a:pt x="2022" y="4049"/>
                  </a:cubicBezTo>
                  <a:cubicBezTo>
                    <a:pt x="1996" y="4075"/>
                    <a:pt x="2000" y="4134"/>
                    <a:pt x="2040" y="4160"/>
                  </a:cubicBezTo>
                  <a:cubicBezTo>
                    <a:pt x="2079" y="4186"/>
                    <a:pt x="2092" y="4160"/>
                    <a:pt x="2166" y="4182"/>
                  </a:cubicBezTo>
                  <a:cubicBezTo>
                    <a:pt x="2240" y="4204"/>
                    <a:pt x="2223" y="4252"/>
                    <a:pt x="2249" y="4252"/>
                  </a:cubicBezTo>
                  <a:cubicBezTo>
                    <a:pt x="2275" y="4252"/>
                    <a:pt x="2323" y="4264"/>
                    <a:pt x="2341" y="4241"/>
                  </a:cubicBezTo>
                  <a:cubicBezTo>
                    <a:pt x="2358" y="4219"/>
                    <a:pt x="2389" y="4252"/>
                    <a:pt x="2415" y="4278"/>
                  </a:cubicBezTo>
                  <a:cubicBezTo>
                    <a:pt x="2441" y="4304"/>
                    <a:pt x="2463" y="4256"/>
                    <a:pt x="2494" y="4256"/>
                  </a:cubicBezTo>
                  <a:cubicBezTo>
                    <a:pt x="2524" y="4256"/>
                    <a:pt x="2516" y="4241"/>
                    <a:pt x="2516" y="4204"/>
                  </a:cubicBezTo>
                  <a:cubicBezTo>
                    <a:pt x="2516" y="4167"/>
                    <a:pt x="2546" y="4156"/>
                    <a:pt x="2564" y="4130"/>
                  </a:cubicBezTo>
                  <a:cubicBezTo>
                    <a:pt x="2581" y="4104"/>
                    <a:pt x="2616" y="4082"/>
                    <a:pt x="2629" y="4052"/>
                  </a:cubicBezTo>
                  <a:cubicBezTo>
                    <a:pt x="2642" y="4023"/>
                    <a:pt x="2629" y="4023"/>
                    <a:pt x="2699" y="4015"/>
                  </a:cubicBezTo>
                  <a:cubicBezTo>
                    <a:pt x="2769" y="4008"/>
                    <a:pt x="2712" y="3960"/>
                    <a:pt x="2708" y="3923"/>
                  </a:cubicBezTo>
                  <a:cubicBezTo>
                    <a:pt x="2704" y="3886"/>
                    <a:pt x="2738" y="3882"/>
                    <a:pt x="2765" y="3860"/>
                  </a:cubicBezTo>
                  <a:cubicBezTo>
                    <a:pt x="2791" y="3837"/>
                    <a:pt x="2782" y="3823"/>
                    <a:pt x="2782" y="3797"/>
                  </a:cubicBezTo>
                  <a:cubicBezTo>
                    <a:pt x="2782" y="3771"/>
                    <a:pt x="2839" y="3811"/>
                    <a:pt x="2861" y="3826"/>
                  </a:cubicBezTo>
                  <a:cubicBezTo>
                    <a:pt x="2883" y="3841"/>
                    <a:pt x="2904" y="3830"/>
                    <a:pt x="2939" y="3774"/>
                  </a:cubicBezTo>
                  <a:cubicBezTo>
                    <a:pt x="2974" y="3719"/>
                    <a:pt x="2974" y="3774"/>
                    <a:pt x="3018" y="3793"/>
                  </a:cubicBezTo>
                  <a:cubicBezTo>
                    <a:pt x="3062" y="3811"/>
                    <a:pt x="3057" y="3774"/>
                    <a:pt x="3057" y="3737"/>
                  </a:cubicBezTo>
                  <a:cubicBezTo>
                    <a:pt x="3057" y="3700"/>
                    <a:pt x="3097" y="3726"/>
                    <a:pt x="3110" y="3734"/>
                  </a:cubicBezTo>
                  <a:cubicBezTo>
                    <a:pt x="3123" y="3741"/>
                    <a:pt x="3153" y="3722"/>
                    <a:pt x="3162" y="3697"/>
                  </a:cubicBezTo>
                  <a:cubicBezTo>
                    <a:pt x="3171" y="3671"/>
                    <a:pt x="3197" y="3589"/>
                    <a:pt x="3215" y="3563"/>
                  </a:cubicBezTo>
                  <a:cubicBezTo>
                    <a:pt x="3232" y="3537"/>
                    <a:pt x="3284" y="3548"/>
                    <a:pt x="3319" y="3563"/>
                  </a:cubicBezTo>
                  <a:cubicBezTo>
                    <a:pt x="3354" y="3578"/>
                    <a:pt x="3372" y="3530"/>
                    <a:pt x="3385" y="3504"/>
                  </a:cubicBezTo>
                  <a:cubicBezTo>
                    <a:pt x="3398" y="3478"/>
                    <a:pt x="3420" y="3500"/>
                    <a:pt x="3442" y="3519"/>
                  </a:cubicBezTo>
                  <a:cubicBezTo>
                    <a:pt x="3464" y="3537"/>
                    <a:pt x="3499" y="3515"/>
                    <a:pt x="3503" y="3489"/>
                  </a:cubicBezTo>
                  <a:cubicBezTo>
                    <a:pt x="3507" y="3463"/>
                    <a:pt x="3542" y="3478"/>
                    <a:pt x="3577" y="3470"/>
                  </a:cubicBezTo>
                  <a:cubicBezTo>
                    <a:pt x="3612" y="3463"/>
                    <a:pt x="3590" y="3411"/>
                    <a:pt x="3595" y="3396"/>
                  </a:cubicBezTo>
                  <a:cubicBezTo>
                    <a:pt x="3599" y="3381"/>
                    <a:pt x="3564" y="3381"/>
                    <a:pt x="3547" y="3352"/>
                  </a:cubicBezTo>
                  <a:cubicBezTo>
                    <a:pt x="3529" y="3322"/>
                    <a:pt x="3516" y="3311"/>
                    <a:pt x="3538" y="3300"/>
                  </a:cubicBezTo>
                  <a:cubicBezTo>
                    <a:pt x="3560" y="3289"/>
                    <a:pt x="3533" y="3270"/>
                    <a:pt x="3538" y="3233"/>
                  </a:cubicBezTo>
                  <a:cubicBezTo>
                    <a:pt x="3542" y="3196"/>
                    <a:pt x="3538" y="3189"/>
                    <a:pt x="3555" y="3185"/>
                  </a:cubicBezTo>
                  <a:cubicBezTo>
                    <a:pt x="3573" y="3181"/>
                    <a:pt x="3590" y="3159"/>
                    <a:pt x="3590" y="3129"/>
                  </a:cubicBezTo>
                  <a:cubicBezTo>
                    <a:pt x="3590" y="3100"/>
                    <a:pt x="3595" y="3089"/>
                    <a:pt x="3625" y="3059"/>
                  </a:cubicBezTo>
                  <a:cubicBezTo>
                    <a:pt x="3656" y="3029"/>
                    <a:pt x="3678" y="3026"/>
                    <a:pt x="3708" y="3048"/>
                  </a:cubicBezTo>
                  <a:cubicBezTo>
                    <a:pt x="3739" y="3070"/>
                    <a:pt x="3699" y="3129"/>
                    <a:pt x="3739" y="3166"/>
                  </a:cubicBezTo>
                  <a:cubicBezTo>
                    <a:pt x="3778" y="3204"/>
                    <a:pt x="3826" y="3118"/>
                    <a:pt x="3857" y="3085"/>
                  </a:cubicBezTo>
                  <a:cubicBezTo>
                    <a:pt x="3887" y="3052"/>
                    <a:pt x="3909" y="3048"/>
                    <a:pt x="3935" y="3070"/>
                  </a:cubicBezTo>
                  <a:cubicBezTo>
                    <a:pt x="3962" y="3092"/>
                    <a:pt x="3979" y="3066"/>
                    <a:pt x="4005" y="3029"/>
                  </a:cubicBezTo>
                  <a:cubicBezTo>
                    <a:pt x="4031" y="2992"/>
                    <a:pt x="4058" y="3018"/>
                    <a:pt x="4084" y="3033"/>
                  </a:cubicBezTo>
                  <a:cubicBezTo>
                    <a:pt x="4110" y="3048"/>
                    <a:pt x="4123" y="3018"/>
                    <a:pt x="4119" y="2996"/>
                  </a:cubicBezTo>
                  <a:cubicBezTo>
                    <a:pt x="4114" y="2974"/>
                    <a:pt x="4097" y="2959"/>
                    <a:pt x="4093" y="2929"/>
                  </a:cubicBezTo>
                  <a:cubicBezTo>
                    <a:pt x="4088" y="2900"/>
                    <a:pt x="4119" y="2885"/>
                    <a:pt x="4184" y="2870"/>
                  </a:cubicBezTo>
                  <a:cubicBezTo>
                    <a:pt x="4250" y="2855"/>
                    <a:pt x="4184" y="2870"/>
                    <a:pt x="4237" y="2837"/>
                  </a:cubicBezTo>
                  <a:cubicBezTo>
                    <a:pt x="4289" y="2803"/>
                    <a:pt x="4311" y="2855"/>
                    <a:pt x="4311" y="2855"/>
                  </a:cubicBezTo>
                  <a:cubicBezTo>
                    <a:pt x="4311" y="2855"/>
                    <a:pt x="4350" y="2914"/>
                    <a:pt x="4377" y="2929"/>
                  </a:cubicBezTo>
                  <a:cubicBezTo>
                    <a:pt x="4403" y="2944"/>
                    <a:pt x="4394" y="2959"/>
                    <a:pt x="4394" y="2992"/>
                  </a:cubicBezTo>
                  <a:cubicBezTo>
                    <a:pt x="4394" y="3026"/>
                    <a:pt x="4394" y="3037"/>
                    <a:pt x="4425" y="3052"/>
                  </a:cubicBezTo>
                  <a:cubicBezTo>
                    <a:pt x="4455" y="3066"/>
                    <a:pt x="4442" y="3103"/>
                    <a:pt x="4477" y="3129"/>
                  </a:cubicBezTo>
                  <a:cubicBezTo>
                    <a:pt x="4512" y="3155"/>
                    <a:pt x="4543" y="3129"/>
                    <a:pt x="4582" y="3129"/>
                  </a:cubicBezTo>
                  <a:cubicBezTo>
                    <a:pt x="4599" y="3129"/>
                    <a:pt x="4627" y="3126"/>
                    <a:pt x="4652" y="3122"/>
                  </a:cubicBezTo>
                  <a:cubicBezTo>
                    <a:pt x="4659" y="3111"/>
                    <a:pt x="4668" y="3101"/>
                    <a:pt x="4676" y="3092"/>
                  </a:cubicBezTo>
                  <a:cubicBezTo>
                    <a:pt x="4698" y="3068"/>
                    <a:pt x="4687" y="3053"/>
                    <a:pt x="4663" y="3020"/>
                  </a:cubicBezTo>
                  <a:cubicBezTo>
                    <a:pt x="4639" y="2987"/>
                    <a:pt x="4647" y="2959"/>
                    <a:pt x="4647" y="2942"/>
                  </a:cubicBezTo>
                  <a:cubicBezTo>
                    <a:pt x="4647" y="2926"/>
                    <a:pt x="4656" y="2916"/>
                    <a:pt x="4630" y="2903"/>
                  </a:cubicBezTo>
                  <a:cubicBezTo>
                    <a:pt x="4604" y="2890"/>
                    <a:pt x="4628" y="2870"/>
                    <a:pt x="4634" y="2855"/>
                  </a:cubicBezTo>
                  <a:cubicBezTo>
                    <a:pt x="4641" y="2840"/>
                    <a:pt x="4658" y="2822"/>
                    <a:pt x="4676" y="2848"/>
                  </a:cubicBezTo>
                  <a:cubicBezTo>
                    <a:pt x="4693" y="2874"/>
                    <a:pt x="4717" y="2863"/>
                    <a:pt x="4748" y="2892"/>
                  </a:cubicBezTo>
                  <a:cubicBezTo>
                    <a:pt x="4778" y="2922"/>
                    <a:pt x="4776" y="2933"/>
                    <a:pt x="4802" y="2970"/>
                  </a:cubicBezTo>
                  <a:cubicBezTo>
                    <a:pt x="4829" y="3007"/>
                    <a:pt x="4853" y="2933"/>
                    <a:pt x="4859" y="2907"/>
                  </a:cubicBezTo>
                  <a:cubicBezTo>
                    <a:pt x="4866" y="2881"/>
                    <a:pt x="4907" y="2851"/>
                    <a:pt x="4925" y="2831"/>
                  </a:cubicBezTo>
                  <a:cubicBezTo>
                    <a:pt x="4942" y="2811"/>
                    <a:pt x="4953" y="2814"/>
                    <a:pt x="4982" y="2801"/>
                  </a:cubicBezTo>
                  <a:cubicBezTo>
                    <a:pt x="5010" y="2788"/>
                    <a:pt x="5019" y="2766"/>
                    <a:pt x="5023" y="2742"/>
                  </a:cubicBezTo>
                  <a:cubicBezTo>
                    <a:pt x="5027" y="2718"/>
                    <a:pt x="5043" y="2725"/>
                    <a:pt x="5062" y="2725"/>
                  </a:cubicBezTo>
                  <a:cubicBezTo>
                    <a:pt x="5082" y="2725"/>
                    <a:pt x="5106" y="2735"/>
                    <a:pt x="5126" y="2703"/>
                  </a:cubicBezTo>
                  <a:cubicBezTo>
                    <a:pt x="5145" y="2672"/>
                    <a:pt x="5167" y="2711"/>
                    <a:pt x="5209" y="2714"/>
                  </a:cubicBezTo>
                  <a:cubicBezTo>
                    <a:pt x="5250" y="2718"/>
                    <a:pt x="5231" y="2631"/>
                    <a:pt x="5237" y="2614"/>
                  </a:cubicBezTo>
                  <a:cubicBezTo>
                    <a:pt x="5244" y="2598"/>
                    <a:pt x="5272" y="2614"/>
                    <a:pt x="5287" y="2623"/>
                  </a:cubicBezTo>
                  <a:cubicBezTo>
                    <a:pt x="5303" y="2633"/>
                    <a:pt x="5322" y="2620"/>
                    <a:pt x="5344" y="2614"/>
                  </a:cubicBezTo>
                  <a:cubicBezTo>
                    <a:pt x="5366" y="2609"/>
                    <a:pt x="5386" y="2590"/>
                    <a:pt x="5386" y="2559"/>
                  </a:cubicBezTo>
                  <a:cubicBezTo>
                    <a:pt x="5386" y="2527"/>
                    <a:pt x="5407" y="2536"/>
                    <a:pt x="5442" y="2514"/>
                  </a:cubicBezTo>
                  <a:cubicBezTo>
                    <a:pt x="5477" y="2492"/>
                    <a:pt x="5464" y="2468"/>
                    <a:pt x="5460" y="2444"/>
                  </a:cubicBezTo>
                  <a:cubicBezTo>
                    <a:pt x="5455" y="2420"/>
                    <a:pt x="5427" y="2440"/>
                    <a:pt x="5407" y="2431"/>
                  </a:cubicBezTo>
                  <a:cubicBezTo>
                    <a:pt x="5388" y="2422"/>
                    <a:pt x="5410" y="2368"/>
                    <a:pt x="5397" y="2338"/>
                  </a:cubicBezTo>
                  <a:cubicBezTo>
                    <a:pt x="5383" y="2308"/>
                    <a:pt x="5357" y="2303"/>
                    <a:pt x="5353" y="2268"/>
                  </a:cubicBezTo>
                  <a:cubicBezTo>
                    <a:pt x="5348" y="2232"/>
                    <a:pt x="5296" y="2223"/>
                    <a:pt x="5289" y="2194"/>
                  </a:cubicBezTo>
                  <a:cubicBezTo>
                    <a:pt x="5283" y="2164"/>
                    <a:pt x="5248" y="2194"/>
                    <a:pt x="5237" y="2216"/>
                  </a:cubicBezTo>
                  <a:cubicBezTo>
                    <a:pt x="5226" y="2238"/>
                    <a:pt x="5191" y="2245"/>
                    <a:pt x="5156" y="2270"/>
                  </a:cubicBezTo>
                  <a:cubicBezTo>
                    <a:pt x="5121" y="2294"/>
                    <a:pt x="5117" y="2270"/>
                    <a:pt x="5110" y="2236"/>
                  </a:cubicBezTo>
                  <a:cubicBezTo>
                    <a:pt x="5104" y="2203"/>
                    <a:pt x="5075" y="2199"/>
                    <a:pt x="5065" y="2179"/>
                  </a:cubicBezTo>
                  <a:cubicBezTo>
                    <a:pt x="5054" y="2158"/>
                    <a:pt x="5043" y="2149"/>
                    <a:pt x="5032" y="2121"/>
                  </a:cubicBezTo>
                  <a:cubicBezTo>
                    <a:pt x="5021" y="2093"/>
                    <a:pt x="5060" y="2042"/>
                    <a:pt x="5062" y="2017"/>
                  </a:cubicBezTo>
                  <a:cubicBezTo>
                    <a:pt x="5065" y="1993"/>
                    <a:pt x="5043" y="1990"/>
                    <a:pt x="5019" y="1979"/>
                  </a:cubicBezTo>
                  <a:cubicBezTo>
                    <a:pt x="4995" y="1967"/>
                    <a:pt x="4992" y="1967"/>
                    <a:pt x="4988" y="1940"/>
                  </a:cubicBezTo>
                  <a:cubicBezTo>
                    <a:pt x="4984" y="1912"/>
                    <a:pt x="4955" y="1938"/>
                    <a:pt x="4920" y="1927"/>
                  </a:cubicBezTo>
                  <a:cubicBezTo>
                    <a:pt x="4885" y="1916"/>
                    <a:pt x="4940" y="1862"/>
                    <a:pt x="4949" y="1847"/>
                  </a:cubicBezTo>
                  <a:cubicBezTo>
                    <a:pt x="4958" y="1832"/>
                    <a:pt x="4975" y="1858"/>
                    <a:pt x="5001" y="1871"/>
                  </a:cubicBezTo>
                  <a:cubicBezTo>
                    <a:pt x="5027" y="1884"/>
                    <a:pt x="5025" y="1877"/>
                    <a:pt x="5045" y="1858"/>
                  </a:cubicBezTo>
                  <a:cubicBezTo>
                    <a:pt x="5065" y="1840"/>
                    <a:pt x="5062" y="1866"/>
                    <a:pt x="5106" y="1890"/>
                  </a:cubicBezTo>
                  <a:cubicBezTo>
                    <a:pt x="5150" y="1914"/>
                    <a:pt x="5132" y="1849"/>
                    <a:pt x="5130" y="1815"/>
                  </a:cubicBezTo>
                  <a:cubicBezTo>
                    <a:pt x="5128" y="1782"/>
                    <a:pt x="5156" y="1790"/>
                    <a:pt x="5172" y="1765"/>
                  </a:cubicBezTo>
                  <a:cubicBezTo>
                    <a:pt x="5187" y="1741"/>
                    <a:pt x="5152" y="1741"/>
                    <a:pt x="5137" y="1727"/>
                  </a:cubicBezTo>
                  <a:cubicBezTo>
                    <a:pt x="5121" y="1712"/>
                    <a:pt x="5132" y="1684"/>
                    <a:pt x="5139" y="1662"/>
                  </a:cubicBezTo>
                  <a:cubicBezTo>
                    <a:pt x="5145" y="1639"/>
                    <a:pt x="5200" y="1645"/>
                    <a:pt x="5222" y="1638"/>
                  </a:cubicBezTo>
                  <a:cubicBezTo>
                    <a:pt x="5244" y="1630"/>
                    <a:pt x="5252" y="1608"/>
                    <a:pt x="5252" y="1591"/>
                  </a:cubicBezTo>
                  <a:cubicBezTo>
                    <a:pt x="5252" y="1575"/>
                    <a:pt x="5246" y="1576"/>
                    <a:pt x="5215" y="1595"/>
                  </a:cubicBezTo>
                  <a:cubicBezTo>
                    <a:pt x="5185" y="1613"/>
                    <a:pt x="5178" y="1602"/>
                    <a:pt x="5130" y="1593"/>
                  </a:cubicBezTo>
                  <a:cubicBezTo>
                    <a:pt x="5082" y="1584"/>
                    <a:pt x="5084" y="1576"/>
                    <a:pt x="5067" y="1562"/>
                  </a:cubicBezTo>
                  <a:cubicBezTo>
                    <a:pt x="5049" y="1547"/>
                    <a:pt x="5006" y="1528"/>
                    <a:pt x="4988" y="1508"/>
                  </a:cubicBezTo>
                  <a:cubicBezTo>
                    <a:pt x="4971" y="1487"/>
                    <a:pt x="4990" y="1445"/>
                    <a:pt x="5014" y="1426"/>
                  </a:cubicBezTo>
                  <a:cubicBezTo>
                    <a:pt x="5038" y="1408"/>
                    <a:pt x="5056" y="1378"/>
                    <a:pt x="5075" y="1347"/>
                  </a:cubicBezTo>
                  <a:cubicBezTo>
                    <a:pt x="5095" y="1315"/>
                    <a:pt x="5145" y="1267"/>
                    <a:pt x="5180" y="1228"/>
                  </a:cubicBezTo>
                  <a:cubicBezTo>
                    <a:pt x="5215" y="1189"/>
                    <a:pt x="5217" y="1161"/>
                    <a:pt x="5244" y="1132"/>
                  </a:cubicBezTo>
                  <a:cubicBezTo>
                    <a:pt x="5270" y="1102"/>
                    <a:pt x="5263" y="1146"/>
                    <a:pt x="5270" y="1172"/>
                  </a:cubicBezTo>
                  <a:cubicBezTo>
                    <a:pt x="5276" y="1198"/>
                    <a:pt x="5298" y="1208"/>
                    <a:pt x="5320" y="1219"/>
                  </a:cubicBezTo>
                  <a:cubicBezTo>
                    <a:pt x="5342" y="1230"/>
                    <a:pt x="5335" y="1172"/>
                    <a:pt x="5320" y="1152"/>
                  </a:cubicBezTo>
                  <a:cubicBezTo>
                    <a:pt x="5305" y="1132"/>
                    <a:pt x="5309" y="1096"/>
                    <a:pt x="5305" y="1067"/>
                  </a:cubicBezTo>
                  <a:cubicBezTo>
                    <a:pt x="5300" y="1037"/>
                    <a:pt x="5320" y="1006"/>
                    <a:pt x="5320" y="982"/>
                  </a:cubicBezTo>
                  <a:cubicBezTo>
                    <a:pt x="5320" y="957"/>
                    <a:pt x="5342" y="950"/>
                    <a:pt x="5370" y="932"/>
                  </a:cubicBezTo>
                  <a:cubicBezTo>
                    <a:pt x="5399" y="913"/>
                    <a:pt x="5388" y="839"/>
                    <a:pt x="5364" y="811"/>
                  </a:cubicBezTo>
                  <a:cubicBezTo>
                    <a:pt x="5340" y="783"/>
                    <a:pt x="5351" y="737"/>
                    <a:pt x="5346" y="694"/>
                  </a:cubicBezTo>
                  <a:cubicBezTo>
                    <a:pt x="5342" y="652"/>
                    <a:pt x="5366" y="605"/>
                    <a:pt x="5379" y="587"/>
                  </a:cubicBezTo>
                  <a:cubicBezTo>
                    <a:pt x="5392" y="568"/>
                    <a:pt x="5407" y="539"/>
                    <a:pt x="5390" y="511"/>
                  </a:cubicBezTo>
                  <a:cubicBezTo>
                    <a:pt x="5372" y="483"/>
                    <a:pt x="5421" y="465"/>
                    <a:pt x="5418" y="437"/>
                  </a:cubicBezTo>
                  <a:cubicBezTo>
                    <a:pt x="5416" y="409"/>
                    <a:pt x="5370" y="400"/>
                    <a:pt x="5329" y="368"/>
                  </a:cubicBezTo>
                  <a:cubicBezTo>
                    <a:pt x="5287" y="337"/>
                    <a:pt x="5314" y="322"/>
                    <a:pt x="5248" y="316"/>
                  </a:cubicBezTo>
                  <a:cubicBezTo>
                    <a:pt x="5182" y="311"/>
                    <a:pt x="5189" y="366"/>
                    <a:pt x="5150" y="405"/>
                  </a:cubicBezTo>
                  <a:cubicBezTo>
                    <a:pt x="5110" y="444"/>
                    <a:pt x="5084" y="427"/>
                    <a:pt x="5032" y="439"/>
                  </a:cubicBezTo>
                  <a:cubicBezTo>
                    <a:pt x="4979" y="450"/>
                    <a:pt x="4914" y="472"/>
                    <a:pt x="4861" y="466"/>
                  </a:cubicBezTo>
                  <a:cubicBezTo>
                    <a:pt x="4809" y="461"/>
                    <a:pt x="4783" y="422"/>
                    <a:pt x="4776" y="389"/>
                  </a:cubicBezTo>
                  <a:cubicBezTo>
                    <a:pt x="4770" y="355"/>
                    <a:pt x="4757" y="316"/>
                    <a:pt x="4757" y="266"/>
                  </a:cubicBezTo>
                  <a:cubicBezTo>
                    <a:pt x="4757" y="216"/>
                    <a:pt x="4743" y="238"/>
                    <a:pt x="4717" y="238"/>
                  </a:cubicBezTo>
                  <a:cubicBezTo>
                    <a:pt x="4691" y="238"/>
                    <a:pt x="4684" y="227"/>
                    <a:pt x="4665" y="199"/>
                  </a:cubicBezTo>
                  <a:cubicBezTo>
                    <a:pt x="4645" y="172"/>
                    <a:pt x="4619" y="199"/>
                    <a:pt x="4619" y="233"/>
                  </a:cubicBezTo>
                  <a:cubicBezTo>
                    <a:pt x="4619" y="266"/>
                    <a:pt x="4599" y="283"/>
                    <a:pt x="4573" y="250"/>
                  </a:cubicBezTo>
                  <a:cubicBezTo>
                    <a:pt x="4547" y="216"/>
                    <a:pt x="4540" y="227"/>
                    <a:pt x="4475" y="216"/>
                  </a:cubicBezTo>
                  <a:cubicBezTo>
                    <a:pt x="4409" y="205"/>
                    <a:pt x="4475" y="149"/>
                    <a:pt x="4508" y="111"/>
                  </a:cubicBezTo>
                  <a:cubicBezTo>
                    <a:pt x="4540" y="72"/>
                    <a:pt x="4514" y="61"/>
                    <a:pt x="4475" y="33"/>
                  </a:cubicBezTo>
                  <a:cubicBezTo>
                    <a:pt x="4464" y="25"/>
                    <a:pt x="4454" y="13"/>
                    <a:pt x="4445" y="0"/>
                  </a:cubicBezTo>
                  <a:cubicBezTo>
                    <a:pt x="4418" y="4"/>
                    <a:pt x="4389" y="5"/>
                    <a:pt x="4375" y="22"/>
                  </a:cubicBezTo>
                  <a:cubicBezTo>
                    <a:pt x="4355" y="44"/>
                    <a:pt x="4301" y="126"/>
                    <a:pt x="4280" y="147"/>
                  </a:cubicBezTo>
                  <a:cubicBezTo>
                    <a:pt x="4259" y="168"/>
                    <a:pt x="4231" y="179"/>
                    <a:pt x="4242" y="201"/>
                  </a:cubicBezTo>
                  <a:cubicBezTo>
                    <a:pt x="4254" y="223"/>
                    <a:pt x="4270" y="241"/>
                    <a:pt x="4291" y="226"/>
                  </a:cubicBezTo>
                  <a:cubicBezTo>
                    <a:pt x="4313" y="211"/>
                    <a:pt x="4360" y="198"/>
                    <a:pt x="4370" y="226"/>
                  </a:cubicBezTo>
                  <a:cubicBezTo>
                    <a:pt x="4380" y="254"/>
                    <a:pt x="4370" y="248"/>
                    <a:pt x="4372" y="269"/>
                  </a:cubicBezTo>
                  <a:cubicBezTo>
                    <a:pt x="4373" y="290"/>
                    <a:pt x="4399" y="291"/>
                    <a:pt x="4408" y="315"/>
                  </a:cubicBezTo>
                  <a:cubicBezTo>
                    <a:pt x="4416" y="338"/>
                    <a:pt x="4409" y="376"/>
                    <a:pt x="4396" y="393"/>
                  </a:cubicBezTo>
                  <a:cubicBezTo>
                    <a:pt x="4383" y="409"/>
                    <a:pt x="4332" y="437"/>
                    <a:pt x="4319" y="465"/>
                  </a:cubicBezTo>
                  <a:cubicBezTo>
                    <a:pt x="4306" y="493"/>
                    <a:pt x="4301" y="528"/>
                    <a:pt x="4303" y="541"/>
                  </a:cubicBezTo>
                  <a:cubicBezTo>
                    <a:pt x="4304" y="555"/>
                    <a:pt x="4303" y="565"/>
                    <a:pt x="4288" y="573"/>
                  </a:cubicBezTo>
                  <a:cubicBezTo>
                    <a:pt x="4273" y="582"/>
                    <a:pt x="4270" y="594"/>
                    <a:pt x="4277" y="615"/>
                  </a:cubicBezTo>
                  <a:cubicBezTo>
                    <a:pt x="4283" y="636"/>
                    <a:pt x="4277" y="644"/>
                    <a:pt x="4264" y="655"/>
                  </a:cubicBezTo>
                  <a:cubicBezTo>
                    <a:pt x="4250" y="667"/>
                    <a:pt x="4249" y="673"/>
                    <a:pt x="4254" y="696"/>
                  </a:cubicBezTo>
                  <a:cubicBezTo>
                    <a:pt x="4259" y="718"/>
                    <a:pt x="4254" y="730"/>
                    <a:pt x="4239" y="747"/>
                  </a:cubicBezTo>
                  <a:cubicBezTo>
                    <a:pt x="4224" y="764"/>
                    <a:pt x="4209" y="780"/>
                    <a:pt x="4211" y="799"/>
                  </a:cubicBezTo>
                  <a:cubicBezTo>
                    <a:pt x="4213" y="817"/>
                    <a:pt x="4205" y="826"/>
                    <a:pt x="4218" y="837"/>
                  </a:cubicBezTo>
                  <a:cubicBezTo>
                    <a:pt x="4231" y="849"/>
                    <a:pt x="4249" y="840"/>
                    <a:pt x="4252" y="867"/>
                  </a:cubicBezTo>
                  <a:cubicBezTo>
                    <a:pt x="4255" y="893"/>
                    <a:pt x="4247" y="918"/>
                    <a:pt x="4223" y="928"/>
                  </a:cubicBezTo>
                  <a:cubicBezTo>
                    <a:pt x="4198" y="938"/>
                    <a:pt x="4162" y="938"/>
                    <a:pt x="4144" y="957"/>
                  </a:cubicBezTo>
                  <a:cubicBezTo>
                    <a:pt x="4126" y="976"/>
                    <a:pt x="4069" y="1024"/>
                    <a:pt x="4047" y="1047"/>
                  </a:cubicBezTo>
                  <a:cubicBezTo>
                    <a:pt x="4026" y="1071"/>
                    <a:pt x="4011" y="1111"/>
                    <a:pt x="3957" y="1090"/>
                  </a:cubicBezTo>
                  <a:cubicBezTo>
                    <a:pt x="3903" y="1070"/>
                    <a:pt x="3938" y="1056"/>
                    <a:pt x="3888" y="1058"/>
                  </a:cubicBezTo>
                  <a:cubicBezTo>
                    <a:pt x="3850" y="1061"/>
                    <a:pt x="3806" y="1053"/>
                    <a:pt x="3777" y="1036"/>
                  </a:cubicBezTo>
                  <a:cubicBezTo>
                    <a:pt x="3771" y="1061"/>
                    <a:pt x="3765" y="1086"/>
                    <a:pt x="3764" y="1100"/>
                  </a:cubicBezTo>
                  <a:cubicBezTo>
                    <a:pt x="3761" y="1134"/>
                    <a:pt x="3738" y="1181"/>
                    <a:pt x="3725" y="1225"/>
                  </a:cubicBezTo>
                  <a:cubicBezTo>
                    <a:pt x="3711" y="1270"/>
                    <a:pt x="3705" y="1298"/>
                    <a:pt x="3695" y="1339"/>
                  </a:cubicBezTo>
                  <a:cubicBezTo>
                    <a:pt x="3685" y="1381"/>
                    <a:pt x="3675" y="1384"/>
                    <a:pt x="3675" y="1423"/>
                  </a:cubicBezTo>
                  <a:cubicBezTo>
                    <a:pt x="3675" y="1462"/>
                    <a:pt x="3666" y="1462"/>
                    <a:pt x="3636" y="1459"/>
                  </a:cubicBezTo>
                  <a:cubicBezTo>
                    <a:pt x="3607" y="1456"/>
                    <a:pt x="3623" y="1487"/>
                    <a:pt x="3630" y="1506"/>
                  </a:cubicBezTo>
                  <a:cubicBezTo>
                    <a:pt x="3636" y="1525"/>
                    <a:pt x="3649" y="1550"/>
                    <a:pt x="3682" y="1581"/>
                  </a:cubicBezTo>
                  <a:cubicBezTo>
                    <a:pt x="3715" y="1612"/>
                    <a:pt x="3725" y="1584"/>
                    <a:pt x="3751" y="1559"/>
                  </a:cubicBezTo>
                  <a:cubicBezTo>
                    <a:pt x="3777" y="1534"/>
                    <a:pt x="3787" y="1537"/>
                    <a:pt x="3810" y="1545"/>
                  </a:cubicBezTo>
                  <a:cubicBezTo>
                    <a:pt x="3833" y="1553"/>
                    <a:pt x="3872" y="1523"/>
                    <a:pt x="3892" y="1520"/>
                  </a:cubicBezTo>
                  <a:cubicBezTo>
                    <a:pt x="3911" y="1517"/>
                    <a:pt x="3951" y="1545"/>
                    <a:pt x="3970" y="1564"/>
                  </a:cubicBezTo>
                  <a:cubicBezTo>
                    <a:pt x="3990" y="1584"/>
                    <a:pt x="4016" y="1564"/>
                    <a:pt x="4016" y="1553"/>
                  </a:cubicBezTo>
                  <a:cubicBezTo>
                    <a:pt x="4016" y="1542"/>
                    <a:pt x="4042" y="1492"/>
                    <a:pt x="4055" y="1467"/>
                  </a:cubicBezTo>
                  <a:cubicBezTo>
                    <a:pt x="4069" y="1442"/>
                    <a:pt x="4101" y="1453"/>
                    <a:pt x="4134" y="1445"/>
                  </a:cubicBezTo>
                  <a:cubicBezTo>
                    <a:pt x="4167" y="1437"/>
                    <a:pt x="4213" y="1450"/>
                    <a:pt x="4223" y="1467"/>
                  </a:cubicBezTo>
                  <a:cubicBezTo>
                    <a:pt x="4232" y="1484"/>
                    <a:pt x="4291" y="1500"/>
                    <a:pt x="4314" y="1498"/>
                  </a:cubicBezTo>
                  <a:cubicBezTo>
                    <a:pt x="4337" y="1495"/>
                    <a:pt x="4344" y="1523"/>
                    <a:pt x="4344" y="1542"/>
                  </a:cubicBezTo>
                  <a:cubicBezTo>
                    <a:pt x="4344" y="1562"/>
                    <a:pt x="4399" y="1564"/>
                    <a:pt x="4439" y="1592"/>
                  </a:cubicBezTo>
                  <a:cubicBezTo>
                    <a:pt x="4478" y="1620"/>
                    <a:pt x="4481" y="1637"/>
                    <a:pt x="4511" y="1659"/>
                  </a:cubicBezTo>
                  <a:cubicBezTo>
                    <a:pt x="4540" y="1681"/>
                    <a:pt x="4544" y="1717"/>
                    <a:pt x="4527" y="1748"/>
                  </a:cubicBezTo>
                  <a:cubicBezTo>
                    <a:pt x="4511" y="1778"/>
                    <a:pt x="4491" y="1778"/>
                    <a:pt x="4429" y="1778"/>
                  </a:cubicBezTo>
                  <a:cubicBezTo>
                    <a:pt x="4367" y="1778"/>
                    <a:pt x="4373" y="1778"/>
                    <a:pt x="4360" y="1762"/>
                  </a:cubicBezTo>
                  <a:cubicBezTo>
                    <a:pt x="4347" y="1745"/>
                    <a:pt x="4311" y="1773"/>
                    <a:pt x="4311" y="1773"/>
                  </a:cubicBezTo>
                  <a:cubicBezTo>
                    <a:pt x="4311" y="1773"/>
                    <a:pt x="4282" y="1776"/>
                    <a:pt x="4229" y="1767"/>
                  </a:cubicBezTo>
                  <a:cubicBezTo>
                    <a:pt x="4177" y="1759"/>
                    <a:pt x="4183" y="1795"/>
                    <a:pt x="4147" y="1826"/>
                  </a:cubicBezTo>
                  <a:cubicBezTo>
                    <a:pt x="4111" y="1856"/>
                    <a:pt x="4114" y="1853"/>
                    <a:pt x="4108" y="1831"/>
                  </a:cubicBezTo>
                  <a:cubicBezTo>
                    <a:pt x="4101" y="1809"/>
                    <a:pt x="4055" y="1840"/>
                    <a:pt x="4052" y="1879"/>
                  </a:cubicBezTo>
                  <a:cubicBezTo>
                    <a:pt x="4049" y="1917"/>
                    <a:pt x="4036" y="1898"/>
                    <a:pt x="3980" y="1898"/>
                  </a:cubicBezTo>
                  <a:cubicBezTo>
                    <a:pt x="3924" y="1898"/>
                    <a:pt x="3977" y="1920"/>
                    <a:pt x="3918" y="1954"/>
                  </a:cubicBezTo>
                  <a:cubicBezTo>
                    <a:pt x="3859" y="1987"/>
                    <a:pt x="3852" y="2023"/>
                    <a:pt x="3865" y="2051"/>
                  </a:cubicBezTo>
                  <a:cubicBezTo>
                    <a:pt x="3879" y="2079"/>
                    <a:pt x="3885" y="2081"/>
                    <a:pt x="3843" y="2098"/>
                  </a:cubicBezTo>
                  <a:cubicBezTo>
                    <a:pt x="3800" y="2115"/>
                    <a:pt x="3813" y="2143"/>
                    <a:pt x="3748" y="2179"/>
                  </a:cubicBezTo>
                  <a:cubicBezTo>
                    <a:pt x="3682" y="2215"/>
                    <a:pt x="3646" y="2201"/>
                    <a:pt x="3594" y="2198"/>
                  </a:cubicBezTo>
                  <a:cubicBezTo>
                    <a:pt x="3541" y="2195"/>
                    <a:pt x="3551" y="2234"/>
                    <a:pt x="3518" y="2268"/>
                  </a:cubicBezTo>
                  <a:cubicBezTo>
                    <a:pt x="3485" y="2301"/>
                    <a:pt x="3505" y="2315"/>
                    <a:pt x="3453" y="2332"/>
                  </a:cubicBezTo>
                  <a:cubicBezTo>
                    <a:pt x="3400" y="2348"/>
                    <a:pt x="3410" y="2368"/>
                    <a:pt x="3361" y="2387"/>
                  </a:cubicBezTo>
                  <a:cubicBezTo>
                    <a:pt x="3312" y="2407"/>
                    <a:pt x="3266" y="2398"/>
                    <a:pt x="3227" y="2393"/>
                  </a:cubicBezTo>
                  <a:cubicBezTo>
                    <a:pt x="3187" y="2387"/>
                    <a:pt x="3174" y="2387"/>
                    <a:pt x="3148" y="2357"/>
                  </a:cubicBezTo>
                  <a:cubicBezTo>
                    <a:pt x="3122" y="2326"/>
                    <a:pt x="3105" y="2343"/>
                    <a:pt x="3060" y="2343"/>
                  </a:cubicBezTo>
                  <a:cubicBezTo>
                    <a:pt x="3014" y="2343"/>
                    <a:pt x="2991" y="2373"/>
                    <a:pt x="2981" y="2401"/>
                  </a:cubicBezTo>
                  <a:cubicBezTo>
                    <a:pt x="2971" y="2429"/>
                    <a:pt x="2965" y="2457"/>
                    <a:pt x="2945" y="2498"/>
                  </a:cubicBezTo>
                  <a:cubicBezTo>
                    <a:pt x="2925" y="2540"/>
                    <a:pt x="2945" y="2529"/>
                    <a:pt x="2961" y="2571"/>
                  </a:cubicBezTo>
                  <a:cubicBezTo>
                    <a:pt x="2978" y="2612"/>
                    <a:pt x="3004" y="2601"/>
                    <a:pt x="3037" y="2623"/>
                  </a:cubicBezTo>
                  <a:cubicBezTo>
                    <a:pt x="3069" y="2646"/>
                    <a:pt x="3073" y="2654"/>
                    <a:pt x="3063" y="2682"/>
                  </a:cubicBezTo>
                  <a:cubicBezTo>
                    <a:pt x="3053" y="2710"/>
                    <a:pt x="3007" y="2729"/>
                    <a:pt x="2974" y="2749"/>
                  </a:cubicBezTo>
                  <a:cubicBezTo>
                    <a:pt x="2942" y="2768"/>
                    <a:pt x="2915" y="2785"/>
                    <a:pt x="2883" y="2807"/>
                  </a:cubicBezTo>
                  <a:cubicBezTo>
                    <a:pt x="2850" y="2829"/>
                    <a:pt x="2850" y="2865"/>
                    <a:pt x="2804" y="2921"/>
                  </a:cubicBezTo>
                  <a:cubicBezTo>
                    <a:pt x="2758" y="2977"/>
                    <a:pt x="2758" y="2982"/>
                    <a:pt x="2702" y="2993"/>
                  </a:cubicBezTo>
                  <a:cubicBezTo>
                    <a:pt x="2647" y="3004"/>
                    <a:pt x="2657" y="3007"/>
                    <a:pt x="2614" y="3038"/>
                  </a:cubicBezTo>
                  <a:cubicBezTo>
                    <a:pt x="2571" y="3068"/>
                    <a:pt x="2529" y="3049"/>
                    <a:pt x="2483" y="3068"/>
                  </a:cubicBezTo>
                  <a:cubicBezTo>
                    <a:pt x="2437" y="3088"/>
                    <a:pt x="2414" y="3079"/>
                    <a:pt x="2381" y="3068"/>
                  </a:cubicBezTo>
                  <a:cubicBezTo>
                    <a:pt x="2349" y="3057"/>
                    <a:pt x="2332" y="3071"/>
                    <a:pt x="2306" y="3079"/>
                  </a:cubicBezTo>
                  <a:cubicBezTo>
                    <a:pt x="2280" y="3088"/>
                    <a:pt x="2234" y="3091"/>
                    <a:pt x="2178" y="3079"/>
                  </a:cubicBezTo>
                  <a:cubicBezTo>
                    <a:pt x="2123" y="3068"/>
                    <a:pt x="2149" y="3082"/>
                    <a:pt x="2116" y="3104"/>
                  </a:cubicBezTo>
                  <a:cubicBezTo>
                    <a:pt x="2083" y="3127"/>
                    <a:pt x="2070" y="3124"/>
                    <a:pt x="1992" y="3135"/>
                  </a:cubicBezTo>
                  <a:cubicBezTo>
                    <a:pt x="1913" y="3146"/>
                    <a:pt x="1824" y="3213"/>
                    <a:pt x="1756" y="3241"/>
                  </a:cubicBezTo>
                  <a:cubicBezTo>
                    <a:pt x="1687" y="3268"/>
                    <a:pt x="1713" y="3280"/>
                    <a:pt x="1661" y="3327"/>
                  </a:cubicBezTo>
                  <a:cubicBezTo>
                    <a:pt x="1608" y="3374"/>
                    <a:pt x="1592" y="3332"/>
                    <a:pt x="1553" y="3324"/>
                  </a:cubicBezTo>
                  <a:cubicBezTo>
                    <a:pt x="1513" y="3316"/>
                    <a:pt x="1543" y="3299"/>
                    <a:pt x="1536" y="3260"/>
                  </a:cubicBezTo>
                  <a:cubicBezTo>
                    <a:pt x="1530" y="3221"/>
                    <a:pt x="1494" y="3257"/>
                    <a:pt x="1467" y="3271"/>
                  </a:cubicBezTo>
                  <a:cubicBezTo>
                    <a:pt x="1441" y="3285"/>
                    <a:pt x="1405" y="3280"/>
                    <a:pt x="1372" y="3280"/>
                  </a:cubicBezTo>
                  <a:cubicBezTo>
                    <a:pt x="1340" y="3280"/>
                    <a:pt x="1245" y="3243"/>
                    <a:pt x="1215" y="3229"/>
                  </a:cubicBezTo>
                  <a:cubicBezTo>
                    <a:pt x="1186" y="3216"/>
                    <a:pt x="1123" y="3210"/>
                    <a:pt x="1051" y="3191"/>
                  </a:cubicBezTo>
                  <a:cubicBezTo>
                    <a:pt x="979" y="3171"/>
                    <a:pt x="1025" y="3152"/>
                    <a:pt x="989" y="3118"/>
                  </a:cubicBezTo>
                  <a:cubicBezTo>
                    <a:pt x="953" y="3085"/>
                    <a:pt x="907" y="3096"/>
                    <a:pt x="861" y="3093"/>
                  </a:cubicBezTo>
                  <a:cubicBezTo>
                    <a:pt x="815" y="3091"/>
                    <a:pt x="799" y="3091"/>
                    <a:pt x="753" y="3085"/>
                  </a:cubicBezTo>
                  <a:cubicBezTo>
                    <a:pt x="707" y="3079"/>
                    <a:pt x="707" y="3074"/>
                    <a:pt x="648" y="3057"/>
                  </a:cubicBezTo>
                  <a:cubicBezTo>
                    <a:pt x="589" y="3040"/>
                    <a:pt x="543" y="3071"/>
                    <a:pt x="491" y="3088"/>
                  </a:cubicBezTo>
                  <a:cubicBezTo>
                    <a:pt x="439" y="3104"/>
                    <a:pt x="435" y="3085"/>
                    <a:pt x="380" y="3082"/>
                  </a:cubicBezTo>
                  <a:cubicBezTo>
                    <a:pt x="324" y="3079"/>
                    <a:pt x="294" y="3077"/>
                    <a:pt x="245" y="3071"/>
                  </a:cubicBezTo>
                  <a:cubicBezTo>
                    <a:pt x="196" y="3065"/>
                    <a:pt x="173" y="3071"/>
                    <a:pt x="137" y="3043"/>
                  </a:cubicBezTo>
                  <a:cubicBezTo>
                    <a:pt x="101" y="3015"/>
                    <a:pt x="82" y="3049"/>
                    <a:pt x="59" y="3054"/>
                  </a:cubicBezTo>
                  <a:cubicBezTo>
                    <a:pt x="45" y="3058"/>
                    <a:pt x="34" y="3057"/>
                    <a:pt x="18" y="3050"/>
                  </a:cubicBezTo>
                  <a:cubicBezTo>
                    <a:pt x="19" y="3100"/>
                    <a:pt x="34" y="3164"/>
                    <a:pt x="43" y="3189"/>
                  </a:cubicBezTo>
                  <a:cubicBezTo>
                    <a:pt x="56" y="3222"/>
                    <a:pt x="52" y="3241"/>
                    <a:pt x="26" y="3270"/>
                  </a:cubicBezTo>
                  <a:close/>
                </a:path>
              </a:pathLst>
            </a:custGeom>
            <a:solidFill>
              <a:schemeClr val="accent4"/>
            </a:solidFill>
            <a:ln w="38100" cap="rnd" cmpd="sng">
              <a:solidFill>
                <a:schemeClr val="bg1"/>
              </a:solidFill>
              <a:prstDash val="solid"/>
              <a:round/>
              <a:headEnd/>
              <a:tailEnd/>
            </a:ln>
          </p:spPr>
          <p:txBody>
            <a:bodyPr vert="horz" wrap="square" lIns="48218" tIns="24109" rIns="48218" bIns="24109" numCol="1" anchor="t" anchorCtr="0" compatLnSpc="1">
              <a:prstTxWarp prst="textNoShape">
                <a:avLst/>
              </a:prstTxWarp>
            </a:bodyP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62" name="Freeform 13"/>
            <p:cNvSpPr>
              <a:spLocks/>
            </p:cNvSpPr>
            <p:nvPr/>
          </p:nvSpPr>
          <p:spPr bwMode="auto">
            <a:xfrm>
              <a:off x="3796" y="3407"/>
              <a:ext cx="875" cy="659"/>
            </a:xfrm>
            <a:custGeom>
              <a:avLst/>
              <a:gdLst>
                <a:gd name="T0" fmla="*/ 1778 w 1889"/>
                <a:gd name="T1" fmla="*/ 152 h 1423"/>
                <a:gd name="T2" fmla="*/ 1673 w 1889"/>
                <a:gd name="T3" fmla="*/ 115 h 1423"/>
                <a:gd name="T4" fmla="*/ 1507 w 1889"/>
                <a:gd name="T5" fmla="*/ 82 h 1423"/>
                <a:gd name="T6" fmla="*/ 1385 w 1889"/>
                <a:gd name="T7" fmla="*/ 134 h 1423"/>
                <a:gd name="T8" fmla="*/ 1127 w 1889"/>
                <a:gd name="T9" fmla="*/ 215 h 1423"/>
                <a:gd name="T10" fmla="*/ 1210 w 1889"/>
                <a:gd name="T11" fmla="*/ 59 h 1423"/>
                <a:gd name="T12" fmla="*/ 1127 w 1889"/>
                <a:gd name="T13" fmla="*/ 22 h 1423"/>
                <a:gd name="T14" fmla="*/ 1012 w 1889"/>
                <a:gd name="T15" fmla="*/ 3 h 1423"/>
                <a:gd name="T16" fmla="*/ 861 w 1889"/>
                <a:gd name="T17" fmla="*/ 28 h 1423"/>
                <a:gd name="T18" fmla="*/ 758 w 1889"/>
                <a:gd name="T19" fmla="*/ 56 h 1423"/>
                <a:gd name="T20" fmla="*/ 686 w 1889"/>
                <a:gd name="T21" fmla="*/ 126 h 1423"/>
                <a:gd name="T22" fmla="*/ 570 w 1889"/>
                <a:gd name="T23" fmla="*/ 193 h 1423"/>
                <a:gd name="T24" fmla="*/ 520 w 1889"/>
                <a:gd name="T25" fmla="*/ 263 h 1423"/>
                <a:gd name="T26" fmla="*/ 536 w 1889"/>
                <a:gd name="T27" fmla="*/ 356 h 1423"/>
                <a:gd name="T28" fmla="*/ 444 w 1889"/>
                <a:gd name="T29" fmla="*/ 514 h 1423"/>
                <a:gd name="T30" fmla="*/ 383 w 1889"/>
                <a:gd name="T31" fmla="*/ 743 h 1423"/>
                <a:gd name="T32" fmla="*/ 267 w 1889"/>
                <a:gd name="T33" fmla="*/ 853 h 1423"/>
                <a:gd name="T34" fmla="*/ 190 w 1889"/>
                <a:gd name="T35" fmla="*/ 912 h 1423"/>
                <a:gd name="T36" fmla="*/ 83 w 1889"/>
                <a:gd name="T37" fmla="*/ 997 h 1423"/>
                <a:gd name="T38" fmla="*/ 29 w 1889"/>
                <a:gd name="T39" fmla="*/ 1064 h 1423"/>
                <a:gd name="T40" fmla="*/ 44 w 1889"/>
                <a:gd name="T41" fmla="*/ 1116 h 1423"/>
                <a:gd name="T42" fmla="*/ 22 w 1889"/>
                <a:gd name="T43" fmla="*/ 1223 h 1423"/>
                <a:gd name="T44" fmla="*/ 70 w 1889"/>
                <a:gd name="T45" fmla="*/ 1353 h 1423"/>
                <a:gd name="T46" fmla="*/ 254 w 1889"/>
                <a:gd name="T47" fmla="*/ 1375 h 1423"/>
                <a:gd name="T48" fmla="*/ 201 w 1889"/>
                <a:gd name="T49" fmla="*/ 1249 h 1423"/>
                <a:gd name="T50" fmla="*/ 232 w 1889"/>
                <a:gd name="T51" fmla="*/ 1157 h 1423"/>
                <a:gd name="T52" fmla="*/ 346 w 1889"/>
                <a:gd name="T53" fmla="*/ 1097 h 1423"/>
                <a:gd name="T54" fmla="*/ 564 w 1889"/>
                <a:gd name="T55" fmla="*/ 1019 h 1423"/>
                <a:gd name="T56" fmla="*/ 743 w 1889"/>
                <a:gd name="T57" fmla="*/ 971 h 1423"/>
                <a:gd name="T58" fmla="*/ 883 w 1889"/>
                <a:gd name="T59" fmla="*/ 897 h 1423"/>
                <a:gd name="T60" fmla="*/ 1014 w 1889"/>
                <a:gd name="T61" fmla="*/ 827 h 1423"/>
                <a:gd name="T62" fmla="*/ 979 w 1889"/>
                <a:gd name="T63" fmla="*/ 693 h 1423"/>
                <a:gd name="T64" fmla="*/ 1088 w 1889"/>
                <a:gd name="T65" fmla="*/ 730 h 1423"/>
                <a:gd name="T66" fmla="*/ 1237 w 1889"/>
                <a:gd name="T67" fmla="*/ 738 h 1423"/>
                <a:gd name="T68" fmla="*/ 1328 w 1889"/>
                <a:gd name="T69" fmla="*/ 686 h 1423"/>
                <a:gd name="T70" fmla="*/ 1473 w 1889"/>
                <a:gd name="T71" fmla="*/ 634 h 1423"/>
                <a:gd name="T72" fmla="*/ 1538 w 1889"/>
                <a:gd name="T73" fmla="*/ 597 h 1423"/>
                <a:gd name="T74" fmla="*/ 1748 w 1889"/>
                <a:gd name="T75" fmla="*/ 556 h 1423"/>
                <a:gd name="T76" fmla="*/ 1835 w 1889"/>
                <a:gd name="T77" fmla="*/ 423 h 1423"/>
                <a:gd name="T78" fmla="*/ 1839 w 1889"/>
                <a:gd name="T79" fmla="*/ 267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89" h="1423">
                  <a:moveTo>
                    <a:pt x="1839" y="267"/>
                  </a:moveTo>
                  <a:cubicBezTo>
                    <a:pt x="1844" y="211"/>
                    <a:pt x="1787" y="182"/>
                    <a:pt x="1778" y="152"/>
                  </a:cubicBezTo>
                  <a:cubicBezTo>
                    <a:pt x="1770" y="123"/>
                    <a:pt x="1765" y="100"/>
                    <a:pt x="1743" y="119"/>
                  </a:cubicBezTo>
                  <a:cubicBezTo>
                    <a:pt x="1722" y="137"/>
                    <a:pt x="1687" y="134"/>
                    <a:pt x="1673" y="115"/>
                  </a:cubicBezTo>
                  <a:cubicBezTo>
                    <a:pt x="1660" y="97"/>
                    <a:pt x="1639" y="78"/>
                    <a:pt x="1617" y="82"/>
                  </a:cubicBezTo>
                  <a:cubicBezTo>
                    <a:pt x="1595" y="85"/>
                    <a:pt x="1521" y="52"/>
                    <a:pt x="1507" y="82"/>
                  </a:cubicBezTo>
                  <a:cubicBezTo>
                    <a:pt x="1494" y="111"/>
                    <a:pt x="1521" y="189"/>
                    <a:pt x="1486" y="174"/>
                  </a:cubicBezTo>
                  <a:cubicBezTo>
                    <a:pt x="1451" y="160"/>
                    <a:pt x="1420" y="104"/>
                    <a:pt x="1385" y="134"/>
                  </a:cubicBezTo>
                  <a:cubicBezTo>
                    <a:pt x="1350" y="163"/>
                    <a:pt x="1298" y="152"/>
                    <a:pt x="1254" y="186"/>
                  </a:cubicBezTo>
                  <a:cubicBezTo>
                    <a:pt x="1210" y="219"/>
                    <a:pt x="1162" y="245"/>
                    <a:pt x="1127" y="215"/>
                  </a:cubicBezTo>
                  <a:cubicBezTo>
                    <a:pt x="1093" y="186"/>
                    <a:pt x="1084" y="152"/>
                    <a:pt x="1132" y="126"/>
                  </a:cubicBezTo>
                  <a:cubicBezTo>
                    <a:pt x="1180" y="100"/>
                    <a:pt x="1206" y="82"/>
                    <a:pt x="1210" y="59"/>
                  </a:cubicBezTo>
                  <a:cubicBezTo>
                    <a:pt x="1215" y="37"/>
                    <a:pt x="1206" y="22"/>
                    <a:pt x="1189" y="11"/>
                  </a:cubicBezTo>
                  <a:cubicBezTo>
                    <a:pt x="1171" y="0"/>
                    <a:pt x="1167" y="0"/>
                    <a:pt x="1127" y="22"/>
                  </a:cubicBezTo>
                  <a:cubicBezTo>
                    <a:pt x="1088" y="45"/>
                    <a:pt x="1044" y="52"/>
                    <a:pt x="1031" y="30"/>
                  </a:cubicBezTo>
                  <a:cubicBezTo>
                    <a:pt x="1026" y="22"/>
                    <a:pt x="1019" y="13"/>
                    <a:pt x="1012" y="3"/>
                  </a:cubicBezTo>
                  <a:cubicBezTo>
                    <a:pt x="983" y="24"/>
                    <a:pt x="958" y="34"/>
                    <a:pt x="929" y="45"/>
                  </a:cubicBezTo>
                  <a:cubicBezTo>
                    <a:pt x="892" y="58"/>
                    <a:pt x="887" y="41"/>
                    <a:pt x="861" y="28"/>
                  </a:cubicBezTo>
                  <a:cubicBezTo>
                    <a:pt x="835" y="15"/>
                    <a:pt x="839" y="6"/>
                    <a:pt x="819" y="8"/>
                  </a:cubicBezTo>
                  <a:cubicBezTo>
                    <a:pt x="800" y="9"/>
                    <a:pt x="791" y="41"/>
                    <a:pt x="758" y="56"/>
                  </a:cubicBezTo>
                  <a:cubicBezTo>
                    <a:pt x="726" y="71"/>
                    <a:pt x="780" y="80"/>
                    <a:pt x="765" y="132"/>
                  </a:cubicBezTo>
                  <a:cubicBezTo>
                    <a:pt x="750" y="184"/>
                    <a:pt x="741" y="152"/>
                    <a:pt x="686" y="126"/>
                  </a:cubicBezTo>
                  <a:cubicBezTo>
                    <a:pt x="632" y="100"/>
                    <a:pt x="610" y="119"/>
                    <a:pt x="575" y="132"/>
                  </a:cubicBezTo>
                  <a:cubicBezTo>
                    <a:pt x="540" y="145"/>
                    <a:pt x="560" y="163"/>
                    <a:pt x="570" y="193"/>
                  </a:cubicBezTo>
                  <a:cubicBezTo>
                    <a:pt x="581" y="223"/>
                    <a:pt x="573" y="221"/>
                    <a:pt x="553" y="223"/>
                  </a:cubicBezTo>
                  <a:cubicBezTo>
                    <a:pt x="503" y="226"/>
                    <a:pt x="529" y="234"/>
                    <a:pt x="520" y="263"/>
                  </a:cubicBezTo>
                  <a:cubicBezTo>
                    <a:pt x="512" y="293"/>
                    <a:pt x="538" y="289"/>
                    <a:pt x="549" y="313"/>
                  </a:cubicBezTo>
                  <a:cubicBezTo>
                    <a:pt x="560" y="337"/>
                    <a:pt x="557" y="343"/>
                    <a:pt x="536" y="356"/>
                  </a:cubicBezTo>
                  <a:cubicBezTo>
                    <a:pt x="514" y="369"/>
                    <a:pt x="522" y="391"/>
                    <a:pt x="520" y="432"/>
                  </a:cubicBezTo>
                  <a:cubicBezTo>
                    <a:pt x="518" y="473"/>
                    <a:pt x="498" y="462"/>
                    <a:pt x="444" y="514"/>
                  </a:cubicBezTo>
                  <a:cubicBezTo>
                    <a:pt x="389" y="565"/>
                    <a:pt x="411" y="636"/>
                    <a:pt x="422" y="669"/>
                  </a:cubicBezTo>
                  <a:cubicBezTo>
                    <a:pt x="433" y="703"/>
                    <a:pt x="407" y="714"/>
                    <a:pt x="383" y="743"/>
                  </a:cubicBezTo>
                  <a:cubicBezTo>
                    <a:pt x="359" y="773"/>
                    <a:pt x="297" y="797"/>
                    <a:pt x="276" y="804"/>
                  </a:cubicBezTo>
                  <a:cubicBezTo>
                    <a:pt x="254" y="812"/>
                    <a:pt x="252" y="830"/>
                    <a:pt x="267" y="853"/>
                  </a:cubicBezTo>
                  <a:cubicBezTo>
                    <a:pt x="282" y="875"/>
                    <a:pt x="267" y="875"/>
                    <a:pt x="256" y="899"/>
                  </a:cubicBezTo>
                  <a:cubicBezTo>
                    <a:pt x="245" y="923"/>
                    <a:pt x="223" y="929"/>
                    <a:pt x="190" y="912"/>
                  </a:cubicBezTo>
                  <a:cubicBezTo>
                    <a:pt x="158" y="895"/>
                    <a:pt x="173" y="925"/>
                    <a:pt x="173" y="968"/>
                  </a:cubicBezTo>
                  <a:cubicBezTo>
                    <a:pt x="173" y="1010"/>
                    <a:pt x="114" y="997"/>
                    <a:pt x="83" y="997"/>
                  </a:cubicBezTo>
                  <a:cubicBezTo>
                    <a:pt x="53" y="997"/>
                    <a:pt x="68" y="1006"/>
                    <a:pt x="68" y="1027"/>
                  </a:cubicBezTo>
                  <a:cubicBezTo>
                    <a:pt x="68" y="1047"/>
                    <a:pt x="51" y="1055"/>
                    <a:pt x="29" y="1064"/>
                  </a:cubicBezTo>
                  <a:cubicBezTo>
                    <a:pt x="19" y="1068"/>
                    <a:pt x="12" y="1080"/>
                    <a:pt x="6" y="1092"/>
                  </a:cubicBezTo>
                  <a:cubicBezTo>
                    <a:pt x="11" y="1116"/>
                    <a:pt x="21" y="1116"/>
                    <a:pt x="44" y="1116"/>
                  </a:cubicBezTo>
                  <a:cubicBezTo>
                    <a:pt x="70" y="1116"/>
                    <a:pt x="92" y="1108"/>
                    <a:pt x="57" y="1145"/>
                  </a:cubicBezTo>
                  <a:cubicBezTo>
                    <a:pt x="22" y="1183"/>
                    <a:pt x="18" y="1190"/>
                    <a:pt x="22" y="1223"/>
                  </a:cubicBezTo>
                  <a:cubicBezTo>
                    <a:pt x="27" y="1257"/>
                    <a:pt x="0" y="1279"/>
                    <a:pt x="44" y="1301"/>
                  </a:cubicBezTo>
                  <a:cubicBezTo>
                    <a:pt x="88" y="1323"/>
                    <a:pt x="44" y="1309"/>
                    <a:pt x="70" y="1353"/>
                  </a:cubicBezTo>
                  <a:cubicBezTo>
                    <a:pt x="97" y="1398"/>
                    <a:pt x="40" y="1394"/>
                    <a:pt x="123" y="1398"/>
                  </a:cubicBezTo>
                  <a:cubicBezTo>
                    <a:pt x="206" y="1401"/>
                    <a:pt x="241" y="1423"/>
                    <a:pt x="254" y="1375"/>
                  </a:cubicBezTo>
                  <a:cubicBezTo>
                    <a:pt x="267" y="1327"/>
                    <a:pt x="197" y="1305"/>
                    <a:pt x="210" y="1286"/>
                  </a:cubicBezTo>
                  <a:cubicBezTo>
                    <a:pt x="223" y="1268"/>
                    <a:pt x="245" y="1246"/>
                    <a:pt x="201" y="1249"/>
                  </a:cubicBezTo>
                  <a:cubicBezTo>
                    <a:pt x="158" y="1253"/>
                    <a:pt x="132" y="1242"/>
                    <a:pt x="162" y="1216"/>
                  </a:cubicBezTo>
                  <a:cubicBezTo>
                    <a:pt x="193" y="1190"/>
                    <a:pt x="193" y="1153"/>
                    <a:pt x="232" y="1157"/>
                  </a:cubicBezTo>
                  <a:cubicBezTo>
                    <a:pt x="271" y="1160"/>
                    <a:pt x="267" y="1153"/>
                    <a:pt x="284" y="1131"/>
                  </a:cubicBezTo>
                  <a:cubicBezTo>
                    <a:pt x="302" y="1108"/>
                    <a:pt x="315" y="1097"/>
                    <a:pt x="346" y="1097"/>
                  </a:cubicBezTo>
                  <a:cubicBezTo>
                    <a:pt x="376" y="1097"/>
                    <a:pt x="450" y="1060"/>
                    <a:pt x="481" y="1057"/>
                  </a:cubicBezTo>
                  <a:cubicBezTo>
                    <a:pt x="512" y="1053"/>
                    <a:pt x="551" y="1060"/>
                    <a:pt x="564" y="1019"/>
                  </a:cubicBezTo>
                  <a:cubicBezTo>
                    <a:pt x="577" y="979"/>
                    <a:pt x="625" y="949"/>
                    <a:pt x="651" y="964"/>
                  </a:cubicBezTo>
                  <a:cubicBezTo>
                    <a:pt x="678" y="979"/>
                    <a:pt x="734" y="1008"/>
                    <a:pt x="743" y="971"/>
                  </a:cubicBezTo>
                  <a:cubicBezTo>
                    <a:pt x="752" y="934"/>
                    <a:pt x="787" y="971"/>
                    <a:pt x="822" y="942"/>
                  </a:cubicBezTo>
                  <a:cubicBezTo>
                    <a:pt x="857" y="912"/>
                    <a:pt x="878" y="938"/>
                    <a:pt x="883" y="897"/>
                  </a:cubicBezTo>
                  <a:cubicBezTo>
                    <a:pt x="887" y="856"/>
                    <a:pt x="922" y="853"/>
                    <a:pt x="935" y="864"/>
                  </a:cubicBezTo>
                  <a:cubicBezTo>
                    <a:pt x="948" y="875"/>
                    <a:pt x="992" y="849"/>
                    <a:pt x="1014" y="827"/>
                  </a:cubicBezTo>
                  <a:cubicBezTo>
                    <a:pt x="1036" y="804"/>
                    <a:pt x="1079" y="804"/>
                    <a:pt x="1040" y="764"/>
                  </a:cubicBezTo>
                  <a:cubicBezTo>
                    <a:pt x="1001" y="723"/>
                    <a:pt x="996" y="730"/>
                    <a:pt x="979" y="693"/>
                  </a:cubicBezTo>
                  <a:cubicBezTo>
                    <a:pt x="961" y="656"/>
                    <a:pt x="940" y="615"/>
                    <a:pt x="996" y="641"/>
                  </a:cubicBezTo>
                  <a:cubicBezTo>
                    <a:pt x="1053" y="667"/>
                    <a:pt x="1075" y="701"/>
                    <a:pt x="1088" y="730"/>
                  </a:cubicBezTo>
                  <a:cubicBezTo>
                    <a:pt x="1101" y="760"/>
                    <a:pt x="1175" y="790"/>
                    <a:pt x="1206" y="764"/>
                  </a:cubicBezTo>
                  <a:cubicBezTo>
                    <a:pt x="1237" y="738"/>
                    <a:pt x="1197" y="749"/>
                    <a:pt x="1237" y="738"/>
                  </a:cubicBezTo>
                  <a:cubicBezTo>
                    <a:pt x="1276" y="727"/>
                    <a:pt x="1285" y="716"/>
                    <a:pt x="1289" y="686"/>
                  </a:cubicBezTo>
                  <a:cubicBezTo>
                    <a:pt x="1293" y="656"/>
                    <a:pt x="1298" y="667"/>
                    <a:pt x="1328" y="686"/>
                  </a:cubicBezTo>
                  <a:cubicBezTo>
                    <a:pt x="1359" y="704"/>
                    <a:pt x="1363" y="686"/>
                    <a:pt x="1385" y="664"/>
                  </a:cubicBezTo>
                  <a:cubicBezTo>
                    <a:pt x="1407" y="641"/>
                    <a:pt x="1468" y="615"/>
                    <a:pt x="1473" y="634"/>
                  </a:cubicBezTo>
                  <a:cubicBezTo>
                    <a:pt x="1477" y="653"/>
                    <a:pt x="1560" y="660"/>
                    <a:pt x="1538" y="641"/>
                  </a:cubicBezTo>
                  <a:cubicBezTo>
                    <a:pt x="1516" y="623"/>
                    <a:pt x="1507" y="582"/>
                    <a:pt x="1538" y="597"/>
                  </a:cubicBezTo>
                  <a:cubicBezTo>
                    <a:pt x="1569" y="612"/>
                    <a:pt x="1586" y="638"/>
                    <a:pt x="1647" y="604"/>
                  </a:cubicBezTo>
                  <a:cubicBezTo>
                    <a:pt x="1708" y="571"/>
                    <a:pt x="1735" y="556"/>
                    <a:pt x="1748" y="556"/>
                  </a:cubicBezTo>
                  <a:cubicBezTo>
                    <a:pt x="1761" y="556"/>
                    <a:pt x="1778" y="526"/>
                    <a:pt x="1778" y="504"/>
                  </a:cubicBezTo>
                  <a:cubicBezTo>
                    <a:pt x="1778" y="482"/>
                    <a:pt x="1826" y="460"/>
                    <a:pt x="1835" y="423"/>
                  </a:cubicBezTo>
                  <a:cubicBezTo>
                    <a:pt x="1841" y="398"/>
                    <a:pt x="1861" y="375"/>
                    <a:pt x="1889" y="354"/>
                  </a:cubicBezTo>
                  <a:cubicBezTo>
                    <a:pt x="1864" y="331"/>
                    <a:pt x="1837" y="298"/>
                    <a:pt x="1839" y="267"/>
                  </a:cubicBezTo>
                  <a:close/>
                </a:path>
              </a:pathLst>
            </a:custGeom>
            <a:grpFill/>
            <a:ln w="38100" cap="rnd" cmpd="sng">
              <a:solidFill>
                <a:schemeClr val="bg1"/>
              </a:solidFill>
              <a:prstDash val="solid"/>
              <a:round/>
              <a:headEnd/>
              <a:tailEnd/>
            </a:ln>
          </p:spPr>
          <p:txBody>
            <a:bodyPr vert="horz" wrap="square" lIns="48218" tIns="24109" rIns="48218" bIns="24109" numCol="1" anchor="t" anchorCtr="0" compatLnSpc="1">
              <a:prstTxWarp prst="textNoShape">
                <a:avLst/>
              </a:prstTxWarp>
            </a:bodyP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63" name="Freeform 14"/>
            <p:cNvSpPr>
              <a:spLocks/>
            </p:cNvSpPr>
            <p:nvPr/>
          </p:nvSpPr>
          <p:spPr bwMode="auto">
            <a:xfrm>
              <a:off x="3625" y="2903"/>
              <a:ext cx="665" cy="641"/>
            </a:xfrm>
            <a:custGeom>
              <a:avLst/>
              <a:gdLst>
                <a:gd name="T0" fmla="*/ 1367 w 1437"/>
                <a:gd name="T1" fmla="*/ 819 h 1384"/>
                <a:gd name="T2" fmla="*/ 1289 w 1437"/>
                <a:gd name="T3" fmla="*/ 678 h 1384"/>
                <a:gd name="T4" fmla="*/ 1236 w 1437"/>
                <a:gd name="T5" fmla="*/ 492 h 1384"/>
                <a:gd name="T6" fmla="*/ 1306 w 1437"/>
                <a:gd name="T7" fmla="*/ 277 h 1384"/>
                <a:gd name="T8" fmla="*/ 1175 w 1437"/>
                <a:gd name="T9" fmla="*/ 148 h 1384"/>
                <a:gd name="T10" fmla="*/ 1092 w 1437"/>
                <a:gd name="T11" fmla="*/ 48 h 1384"/>
                <a:gd name="T12" fmla="*/ 992 w 1437"/>
                <a:gd name="T13" fmla="*/ 59 h 1384"/>
                <a:gd name="T14" fmla="*/ 900 w 1437"/>
                <a:gd name="T15" fmla="*/ 77 h 1384"/>
                <a:gd name="T16" fmla="*/ 708 w 1437"/>
                <a:gd name="T17" fmla="*/ 29 h 1384"/>
                <a:gd name="T18" fmla="*/ 472 w 1437"/>
                <a:gd name="T19" fmla="*/ 0 h 1384"/>
                <a:gd name="T20" fmla="*/ 398 w 1437"/>
                <a:gd name="T21" fmla="*/ 133 h 1384"/>
                <a:gd name="T22" fmla="*/ 236 w 1437"/>
                <a:gd name="T23" fmla="*/ 100 h 1384"/>
                <a:gd name="T24" fmla="*/ 96 w 1437"/>
                <a:gd name="T25" fmla="*/ 281 h 1384"/>
                <a:gd name="T26" fmla="*/ 118 w 1437"/>
                <a:gd name="T27" fmla="*/ 470 h 1384"/>
                <a:gd name="T28" fmla="*/ 153 w 1437"/>
                <a:gd name="T29" fmla="*/ 615 h 1384"/>
                <a:gd name="T30" fmla="*/ 57 w 1437"/>
                <a:gd name="T31" fmla="*/ 756 h 1384"/>
                <a:gd name="T32" fmla="*/ 109 w 1437"/>
                <a:gd name="T33" fmla="*/ 782 h 1384"/>
                <a:gd name="T34" fmla="*/ 188 w 1437"/>
                <a:gd name="T35" fmla="*/ 863 h 1384"/>
                <a:gd name="T36" fmla="*/ 184 w 1437"/>
                <a:gd name="T37" fmla="*/ 941 h 1384"/>
                <a:gd name="T38" fmla="*/ 214 w 1437"/>
                <a:gd name="T39" fmla="*/ 1042 h 1384"/>
                <a:gd name="T40" fmla="*/ 318 w 1437"/>
                <a:gd name="T41" fmla="*/ 1042 h 1384"/>
                <a:gd name="T42" fmla="*/ 442 w 1437"/>
                <a:gd name="T43" fmla="*/ 1036 h 1384"/>
                <a:gd name="T44" fmla="*/ 531 w 1437"/>
                <a:gd name="T45" fmla="*/ 959 h 1384"/>
                <a:gd name="T46" fmla="*/ 629 w 1437"/>
                <a:gd name="T47" fmla="*/ 934 h 1384"/>
                <a:gd name="T48" fmla="*/ 668 w 1437"/>
                <a:gd name="T49" fmla="*/ 1039 h 1384"/>
                <a:gd name="T50" fmla="*/ 672 w 1437"/>
                <a:gd name="T51" fmla="*/ 1189 h 1384"/>
                <a:gd name="T52" fmla="*/ 747 w 1437"/>
                <a:gd name="T53" fmla="*/ 1267 h 1384"/>
                <a:gd name="T54" fmla="*/ 849 w 1437"/>
                <a:gd name="T55" fmla="*/ 1320 h 1384"/>
                <a:gd name="T56" fmla="*/ 924 w 1437"/>
                <a:gd name="T57" fmla="*/ 1312 h 1384"/>
                <a:gd name="T58" fmla="*/ 946 w 1437"/>
                <a:gd name="T59" fmla="*/ 1221 h 1384"/>
                <a:gd name="T60" fmla="*/ 1136 w 1437"/>
                <a:gd name="T61" fmla="*/ 1221 h 1384"/>
                <a:gd name="T62" fmla="*/ 1190 w 1437"/>
                <a:gd name="T63" fmla="*/ 1097 h 1384"/>
                <a:gd name="T64" fmla="*/ 1300 w 1437"/>
                <a:gd name="T65" fmla="*/ 1134 h 1384"/>
                <a:gd name="T66" fmla="*/ 1363 w 1437"/>
                <a:gd name="T67" fmla="*/ 1030 h 1384"/>
                <a:gd name="T68" fmla="*/ 1411 w 1437"/>
                <a:gd name="T69" fmla="*/ 885 h 1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37" h="1384">
                  <a:moveTo>
                    <a:pt x="1411" y="885"/>
                  </a:moveTo>
                  <a:cubicBezTo>
                    <a:pt x="1385" y="863"/>
                    <a:pt x="1389" y="841"/>
                    <a:pt x="1367" y="819"/>
                  </a:cubicBezTo>
                  <a:cubicBezTo>
                    <a:pt x="1346" y="796"/>
                    <a:pt x="1302" y="793"/>
                    <a:pt x="1302" y="756"/>
                  </a:cubicBezTo>
                  <a:cubicBezTo>
                    <a:pt x="1302" y="719"/>
                    <a:pt x="1289" y="711"/>
                    <a:pt x="1289" y="678"/>
                  </a:cubicBezTo>
                  <a:cubicBezTo>
                    <a:pt x="1289" y="644"/>
                    <a:pt x="1271" y="656"/>
                    <a:pt x="1241" y="615"/>
                  </a:cubicBezTo>
                  <a:cubicBezTo>
                    <a:pt x="1210" y="574"/>
                    <a:pt x="1193" y="530"/>
                    <a:pt x="1236" y="492"/>
                  </a:cubicBezTo>
                  <a:cubicBezTo>
                    <a:pt x="1280" y="455"/>
                    <a:pt x="1332" y="429"/>
                    <a:pt x="1337" y="381"/>
                  </a:cubicBezTo>
                  <a:cubicBezTo>
                    <a:pt x="1341" y="333"/>
                    <a:pt x="1298" y="296"/>
                    <a:pt x="1306" y="277"/>
                  </a:cubicBezTo>
                  <a:cubicBezTo>
                    <a:pt x="1315" y="259"/>
                    <a:pt x="1302" y="229"/>
                    <a:pt x="1276" y="207"/>
                  </a:cubicBezTo>
                  <a:cubicBezTo>
                    <a:pt x="1249" y="185"/>
                    <a:pt x="1175" y="203"/>
                    <a:pt x="1175" y="148"/>
                  </a:cubicBezTo>
                  <a:cubicBezTo>
                    <a:pt x="1175" y="92"/>
                    <a:pt x="1206" y="66"/>
                    <a:pt x="1166" y="44"/>
                  </a:cubicBezTo>
                  <a:cubicBezTo>
                    <a:pt x="1127" y="22"/>
                    <a:pt x="1123" y="14"/>
                    <a:pt x="1092" y="48"/>
                  </a:cubicBezTo>
                  <a:cubicBezTo>
                    <a:pt x="1062" y="81"/>
                    <a:pt x="1075" y="133"/>
                    <a:pt x="1031" y="111"/>
                  </a:cubicBezTo>
                  <a:cubicBezTo>
                    <a:pt x="987" y="88"/>
                    <a:pt x="974" y="70"/>
                    <a:pt x="992" y="59"/>
                  </a:cubicBezTo>
                  <a:cubicBezTo>
                    <a:pt x="1009" y="48"/>
                    <a:pt x="1000" y="14"/>
                    <a:pt x="970" y="25"/>
                  </a:cubicBezTo>
                  <a:cubicBezTo>
                    <a:pt x="939" y="37"/>
                    <a:pt x="948" y="59"/>
                    <a:pt x="900" y="77"/>
                  </a:cubicBezTo>
                  <a:cubicBezTo>
                    <a:pt x="852" y="96"/>
                    <a:pt x="821" y="111"/>
                    <a:pt x="791" y="81"/>
                  </a:cubicBezTo>
                  <a:cubicBezTo>
                    <a:pt x="760" y="51"/>
                    <a:pt x="778" y="18"/>
                    <a:pt x="708" y="29"/>
                  </a:cubicBezTo>
                  <a:cubicBezTo>
                    <a:pt x="638" y="40"/>
                    <a:pt x="603" y="37"/>
                    <a:pt x="577" y="22"/>
                  </a:cubicBezTo>
                  <a:cubicBezTo>
                    <a:pt x="551" y="7"/>
                    <a:pt x="511" y="0"/>
                    <a:pt x="472" y="0"/>
                  </a:cubicBezTo>
                  <a:cubicBezTo>
                    <a:pt x="433" y="0"/>
                    <a:pt x="350" y="11"/>
                    <a:pt x="380" y="40"/>
                  </a:cubicBezTo>
                  <a:cubicBezTo>
                    <a:pt x="411" y="70"/>
                    <a:pt x="446" y="137"/>
                    <a:pt x="398" y="133"/>
                  </a:cubicBezTo>
                  <a:cubicBezTo>
                    <a:pt x="350" y="129"/>
                    <a:pt x="337" y="107"/>
                    <a:pt x="315" y="126"/>
                  </a:cubicBezTo>
                  <a:cubicBezTo>
                    <a:pt x="293" y="144"/>
                    <a:pt x="275" y="81"/>
                    <a:pt x="236" y="100"/>
                  </a:cubicBezTo>
                  <a:cubicBezTo>
                    <a:pt x="197" y="118"/>
                    <a:pt x="144" y="137"/>
                    <a:pt x="127" y="174"/>
                  </a:cubicBezTo>
                  <a:cubicBezTo>
                    <a:pt x="109" y="211"/>
                    <a:pt x="96" y="229"/>
                    <a:pt x="96" y="281"/>
                  </a:cubicBezTo>
                  <a:cubicBezTo>
                    <a:pt x="96" y="333"/>
                    <a:pt x="105" y="385"/>
                    <a:pt x="122" y="411"/>
                  </a:cubicBezTo>
                  <a:cubicBezTo>
                    <a:pt x="140" y="437"/>
                    <a:pt x="92" y="441"/>
                    <a:pt x="118" y="470"/>
                  </a:cubicBezTo>
                  <a:cubicBezTo>
                    <a:pt x="144" y="500"/>
                    <a:pt x="153" y="496"/>
                    <a:pt x="140" y="533"/>
                  </a:cubicBezTo>
                  <a:cubicBezTo>
                    <a:pt x="127" y="570"/>
                    <a:pt x="131" y="581"/>
                    <a:pt x="153" y="615"/>
                  </a:cubicBezTo>
                  <a:cubicBezTo>
                    <a:pt x="175" y="648"/>
                    <a:pt x="201" y="681"/>
                    <a:pt x="166" y="689"/>
                  </a:cubicBezTo>
                  <a:cubicBezTo>
                    <a:pt x="131" y="696"/>
                    <a:pt x="79" y="730"/>
                    <a:pt x="57" y="756"/>
                  </a:cubicBezTo>
                  <a:cubicBezTo>
                    <a:pt x="35" y="782"/>
                    <a:pt x="0" y="789"/>
                    <a:pt x="39" y="804"/>
                  </a:cubicBezTo>
                  <a:cubicBezTo>
                    <a:pt x="79" y="819"/>
                    <a:pt x="66" y="774"/>
                    <a:pt x="109" y="782"/>
                  </a:cubicBezTo>
                  <a:cubicBezTo>
                    <a:pt x="153" y="789"/>
                    <a:pt x="197" y="752"/>
                    <a:pt x="201" y="796"/>
                  </a:cubicBezTo>
                  <a:cubicBezTo>
                    <a:pt x="205" y="841"/>
                    <a:pt x="210" y="852"/>
                    <a:pt x="188" y="863"/>
                  </a:cubicBezTo>
                  <a:cubicBezTo>
                    <a:pt x="166" y="874"/>
                    <a:pt x="184" y="889"/>
                    <a:pt x="197" y="908"/>
                  </a:cubicBezTo>
                  <a:cubicBezTo>
                    <a:pt x="210" y="926"/>
                    <a:pt x="201" y="919"/>
                    <a:pt x="184" y="941"/>
                  </a:cubicBezTo>
                  <a:cubicBezTo>
                    <a:pt x="166" y="963"/>
                    <a:pt x="192" y="1004"/>
                    <a:pt x="201" y="1015"/>
                  </a:cubicBezTo>
                  <a:cubicBezTo>
                    <a:pt x="205" y="1020"/>
                    <a:pt x="211" y="1030"/>
                    <a:pt x="214" y="1042"/>
                  </a:cubicBezTo>
                  <a:cubicBezTo>
                    <a:pt x="238" y="1043"/>
                    <a:pt x="262" y="1046"/>
                    <a:pt x="269" y="1059"/>
                  </a:cubicBezTo>
                  <a:cubicBezTo>
                    <a:pt x="282" y="1084"/>
                    <a:pt x="315" y="1070"/>
                    <a:pt x="318" y="1042"/>
                  </a:cubicBezTo>
                  <a:cubicBezTo>
                    <a:pt x="321" y="1014"/>
                    <a:pt x="347" y="945"/>
                    <a:pt x="377" y="992"/>
                  </a:cubicBezTo>
                  <a:cubicBezTo>
                    <a:pt x="406" y="1039"/>
                    <a:pt x="357" y="1050"/>
                    <a:pt x="442" y="1036"/>
                  </a:cubicBezTo>
                  <a:cubicBezTo>
                    <a:pt x="478" y="997"/>
                    <a:pt x="482" y="1011"/>
                    <a:pt x="488" y="984"/>
                  </a:cubicBezTo>
                  <a:cubicBezTo>
                    <a:pt x="495" y="956"/>
                    <a:pt x="505" y="953"/>
                    <a:pt x="531" y="959"/>
                  </a:cubicBezTo>
                  <a:cubicBezTo>
                    <a:pt x="557" y="964"/>
                    <a:pt x="567" y="967"/>
                    <a:pt x="580" y="956"/>
                  </a:cubicBezTo>
                  <a:cubicBezTo>
                    <a:pt x="593" y="945"/>
                    <a:pt x="596" y="922"/>
                    <a:pt x="629" y="934"/>
                  </a:cubicBezTo>
                  <a:cubicBezTo>
                    <a:pt x="662" y="945"/>
                    <a:pt x="688" y="942"/>
                    <a:pt x="672" y="972"/>
                  </a:cubicBezTo>
                  <a:cubicBezTo>
                    <a:pt x="655" y="1003"/>
                    <a:pt x="636" y="1039"/>
                    <a:pt x="668" y="1039"/>
                  </a:cubicBezTo>
                  <a:cubicBezTo>
                    <a:pt x="701" y="1039"/>
                    <a:pt x="714" y="1034"/>
                    <a:pt x="711" y="1067"/>
                  </a:cubicBezTo>
                  <a:cubicBezTo>
                    <a:pt x="708" y="1100"/>
                    <a:pt x="731" y="1145"/>
                    <a:pt x="672" y="1189"/>
                  </a:cubicBezTo>
                  <a:cubicBezTo>
                    <a:pt x="613" y="1234"/>
                    <a:pt x="613" y="1253"/>
                    <a:pt x="659" y="1253"/>
                  </a:cubicBezTo>
                  <a:cubicBezTo>
                    <a:pt x="705" y="1253"/>
                    <a:pt x="737" y="1237"/>
                    <a:pt x="747" y="1267"/>
                  </a:cubicBezTo>
                  <a:cubicBezTo>
                    <a:pt x="757" y="1298"/>
                    <a:pt x="754" y="1384"/>
                    <a:pt x="793" y="1353"/>
                  </a:cubicBezTo>
                  <a:cubicBezTo>
                    <a:pt x="832" y="1323"/>
                    <a:pt x="822" y="1314"/>
                    <a:pt x="849" y="1320"/>
                  </a:cubicBezTo>
                  <a:cubicBezTo>
                    <a:pt x="868" y="1324"/>
                    <a:pt x="866" y="1313"/>
                    <a:pt x="892" y="1322"/>
                  </a:cubicBezTo>
                  <a:cubicBezTo>
                    <a:pt x="893" y="1316"/>
                    <a:pt x="900" y="1313"/>
                    <a:pt x="924" y="1312"/>
                  </a:cubicBezTo>
                  <a:cubicBezTo>
                    <a:pt x="944" y="1310"/>
                    <a:pt x="952" y="1312"/>
                    <a:pt x="941" y="1282"/>
                  </a:cubicBezTo>
                  <a:cubicBezTo>
                    <a:pt x="931" y="1252"/>
                    <a:pt x="911" y="1234"/>
                    <a:pt x="946" y="1221"/>
                  </a:cubicBezTo>
                  <a:cubicBezTo>
                    <a:pt x="981" y="1208"/>
                    <a:pt x="1003" y="1189"/>
                    <a:pt x="1057" y="1215"/>
                  </a:cubicBezTo>
                  <a:cubicBezTo>
                    <a:pt x="1112" y="1241"/>
                    <a:pt x="1121" y="1273"/>
                    <a:pt x="1136" y="1221"/>
                  </a:cubicBezTo>
                  <a:cubicBezTo>
                    <a:pt x="1151" y="1169"/>
                    <a:pt x="1097" y="1160"/>
                    <a:pt x="1129" y="1145"/>
                  </a:cubicBezTo>
                  <a:cubicBezTo>
                    <a:pt x="1162" y="1130"/>
                    <a:pt x="1171" y="1098"/>
                    <a:pt x="1190" y="1097"/>
                  </a:cubicBezTo>
                  <a:cubicBezTo>
                    <a:pt x="1210" y="1095"/>
                    <a:pt x="1206" y="1104"/>
                    <a:pt x="1232" y="1117"/>
                  </a:cubicBezTo>
                  <a:cubicBezTo>
                    <a:pt x="1258" y="1130"/>
                    <a:pt x="1263" y="1147"/>
                    <a:pt x="1300" y="1134"/>
                  </a:cubicBezTo>
                  <a:cubicBezTo>
                    <a:pt x="1329" y="1123"/>
                    <a:pt x="1354" y="1113"/>
                    <a:pt x="1383" y="1092"/>
                  </a:cubicBezTo>
                  <a:cubicBezTo>
                    <a:pt x="1371" y="1075"/>
                    <a:pt x="1360" y="1055"/>
                    <a:pt x="1363" y="1030"/>
                  </a:cubicBezTo>
                  <a:cubicBezTo>
                    <a:pt x="1367" y="989"/>
                    <a:pt x="1337" y="971"/>
                    <a:pt x="1385" y="937"/>
                  </a:cubicBezTo>
                  <a:cubicBezTo>
                    <a:pt x="1433" y="904"/>
                    <a:pt x="1437" y="908"/>
                    <a:pt x="1411" y="885"/>
                  </a:cubicBezTo>
                  <a:close/>
                </a:path>
              </a:pathLst>
            </a:custGeom>
            <a:grpFill/>
            <a:ln w="38100" cap="rnd" cmpd="sng">
              <a:solidFill>
                <a:schemeClr val="bg1"/>
              </a:solidFill>
              <a:prstDash val="solid"/>
              <a:round/>
              <a:headEnd/>
              <a:tailEnd/>
            </a:ln>
          </p:spPr>
          <p:txBody>
            <a:bodyPr vert="horz" wrap="square" lIns="48218" tIns="24109" rIns="48218" bIns="24109" numCol="1" anchor="t" anchorCtr="0" compatLnSpc="1">
              <a:prstTxWarp prst="textNoShape">
                <a:avLst/>
              </a:prstTxWarp>
            </a:bodyP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64" name="Freeform 15"/>
            <p:cNvSpPr>
              <a:spLocks/>
            </p:cNvSpPr>
            <p:nvPr/>
          </p:nvSpPr>
          <p:spPr bwMode="auto">
            <a:xfrm>
              <a:off x="2302" y="3034"/>
              <a:ext cx="1049" cy="967"/>
            </a:xfrm>
            <a:custGeom>
              <a:avLst/>
              <a:gdLst>
                <a:gd name="T0" fmla="*/ 2228 w 2266"/>
                <a:gd name="T1" fmla="*/ 1313 h 2088"/>
                <a:gd name="T2" fmla="*/ 2073 w 2266"/>
                <a:gd name="T3" fmla="*/ 1311 h 2088"/>
                <a:gd name="T4" fmla="*/ 1891 w 2266"/>
                <a:gd name="T5" fmla="*/ 1218 h 2088"/>
                <a:gd name="T6" fmla="*/ 1828 w 2266"/>
                <a:gd name="T7" fmla="*/ 1154 h 2088"/>
                <a:gd name="T8" fmla="*/ 1774 w 2266"/>
                <a:gd name="T9" fmla="*/ 939 h 2088"/>
                <a:gd name="T10" fmla="*/ 1831 w 2266"/>
                <a:gd name="T11" fmla="*/ 709 h 2088"/>
                <a:gd name="T12" fmla="*/ 1686 w 2266"/>
                <a:gd name="T13" fmla="*/ 690 h 2088"/>
                <a:gd name="T14" fmla="*/ 1608 w 2266"/>
                <a:gd name="T15" fmla="*/ 579 h 2088"/>
                <a:gd name="T16" fmla="*/ 1717 w 2266"/>
                <a:gd name="T17" fmla="*/ 509 h 2088"/>
                <a:gd name="T18" fmla="*/ 1957 w 2266"/>
                <a:gd name="T19" fmla="*/ 475 h 2088"/>
                <a:gd name="T20" fmla="*/ 1909 w 2266"/>
                <a:gd name="T21" fmla="*/ 312 h 2088"/>
                <a:gd name="T22" fmla="*/ 1743 w 2266"/>
                <a:gd name="T23" fmla="*/ 249 h 2088"/>
                <a:gd name="T24" fmla="*/ 1617 w 2266"/>
                <a:gd name="T25" fmla="*/ 205 h 2088"/>
                <a:gd name="T26" fmla="*/ 1516 w 2266"/>
                <a:gd name="T27" fmla="*/ 405 h 2088"/>
                <a:gd name="T28" fmla="*/ 1411 w 2266"/>
                <a:gd name="T29" fmla="*/ 635 h 2088"/>
                <a:gd name="T30" fmla="*/ 1280 w 2266"/>
                <a:gd name="T31" fmla="*/ 757 h 2088"/>
                <a:gd name="T32" fmla="*/ 1036 w 2266"/>
                <a:gd name="T33" fmla="*/ 709 h 2088"/>
                <a:gd name="T34" fmla="*/ 848 w 2266"/>
                <a:gd name="T35" fmla="*/ 397 h 2088"/>
                <a:gd name="T36" fmla="*/ 673 w 2266"/>
                <a:gd name="T37" fmla="*/ 190 h 2088"/>
                <a:gd name="T38" fmla="*/ 472 w 2266"/>
                <a:gd name="T39" fmla="*/ 223 h 2088"/>
                <a:gd name="T40" fmla="*/ 442 w 2266"/>
                <a:gd name="T41" fmla="*/ 5 h 2088"/>
                <a:gd name="T42" fmla="*/ 328 w 2266"/>
                <a:gd name="T43" fmla="*/ 112 h 2088"/>
                <a:gd name="T44" fmla="*/ 228 w 2266"/>
                <a:gd name="T45" fmla="*/ 264 h 2088"/>
                <a:gd name="T46" fmla="*/ 241 w 2266"/>
                <a:gd name="T47" fmla="*/ 409 h 2088"/>
                <a:gd name="T48" fmla="*/ 354 w 2266"/>
                <a:gd name="T49" fmla="*/ 546 h 2088"/>
                <a:gd name="T50" fmla="*/ 337 w 2266"/>
                <a:gd name="T51" fmla="*/ 861 h 2088"/>
                <a:gd name="T52" fmla="*/ 158 w 2266"/>
                <a:gd name="T53" fmla="*/ 1005 h 2088"/>
                <a:gd name="T54" fmla="*/ 31 w 2266"/>
                <a:gd name="T55" fmla="*/ 1213 h 2088"/>
                <a:gd name="T56" fmla="*/ 136 w 2266"/>
                <a:gd name="T57" fmla="*/ 1302 h 2088"/>
                <a:gd name="T58" fmla="*/ 332 w 2266"/>
                <a:gd name="T59" fmla="*/ 1343 h 2088"/>
                <a:gd name="T60" fmla="*/ 376 w 2266"/>
                <a:gd name="T61" fmla="*/ 1535 h 2088"/>
                <a:gd name="T62" fmla="*/ 503 w 2266"/>
                <a:gd name="T63" fmla="*/ 1635 h 2088"/>
                <a:gd name="T64" fmla="*/ 533 w 2266"/>
                <a:gd name="T65" fmla="*/ 1821 h 2088"/>
                <a:gd name="T66" fmla="*/ 660 w 2266"/>
                <a:gd name="T67" fmla="*/ 1932 h 2088"/>
                <a:gd name="T68" fmla="*/ 787 w 2266"/>
                <a:gd name="T69" fmla="*/ 1991 h 2088"/>
                <a:gd name="T70" fmla="*/ 988 w 2266"/>
                <a:gd name="T71" fmla="*/ 2047 h 2088"/>
                <a:gd name="T72" fmla="*/ 1114 w 2266"/>
                <a:gd name="T73" fmla="*/ 1995 h 2088"/>
                <a:gd name="T74" fmla="*/ 1075 w 2266"/>
                <a:gd name="T75" fmla="*/ 1743 h 2088"/>
                <a:gd name="T76" fmla="*/ 1206 w 2266"/>
                <a:gd name="T77" fmla="*/ 1750 h 2088"/>
                <a:gd name="T78" fmla="*/ 1433 w 2266"/>
                <a:gd name="T79" fmla="*/ 1728 h 2088"/>
                <a:gd name="T80" fmla="*/ 1603 w 2266"/>
                <a:gd name="T81" fmla="*/ 1650 h 2088"/>
                <a:gd name="T82" fmla="*/ 1783 w 2266"/>
                <a:gd name="T83" fmla="*/ 1658 h 2088"/>
                <a:gd name="T84" fmla="*/ 1918 w 2266"/>
                <a:gd name="T85" fmla="*/ 1558 h 2088"/>
                <a:gd name="T86" fmla="*/ 2093 w 2266"/>
                <a:gd name="T87" fmla="*/ 1528 h 2088"/>
                <a:gd name="T88" fmla="*/ 2240 w 2266"/>
                <a:gd name="T89" fmla="*/ 1453 h 20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266" h="2088">
                  <a:moveTo>
                    <a:pt x="2240" y="1453"/>
                  </a:moveTo>
                  <a:cubicBezTo>
                    <a:pt x="2266" y="1442"/>
                    <a:pt x="2264" y="1420"/>
                    <a:pt x="2263" y="1388"/>
                  </a:cubicBezTo>
                  <a:cubicBezTo>
                    <a:pt x="2261" y="1356"/>
                    <a:pt x="2251" y="1342"/>
                    <a:pt x="2228" y="1313"/>
                  </a:cubicBezTo>
                  <a:cubicBezTo>
                    <a:pt x="2205" y="1283"/>
                    <a:pt x="2192" y="1315"/>
                    <a:pt x="2164" y="1321"/>
                  </a:cubicBezTo>
                  <a:cubicBezTo>
                    <a:pt x="2136" y="1326"/>
                    <a:pt x="2131" y="1314"/>
                    <a:pt x="2115" y="1296"/>
                  </a:cubicBezTo>
                  <a:cubicBezTo>
                    <a:pt x="2099" y="1278"/>
                    <a:pt x="2097" y="1287"/>
                    <a:pt x="2073" y="1311"/>
                  </a:cubicBezTo>
                  <a:cubicBezTo>
                    <a:pt x="2048" y="1335"/>
                    <a:pt x="2004" y="1296"/>
                    <a:pt x="1996" y="1283"/>
                  </a:cubicBezTo>
                  <a:cubicBezTo>
                    <a:pt x="1987" y="1271"/>
                    <a:pt x="1982" y="1261"/>
                    <a:pt x="1976" y="1235"/>
                  </a:cubicBezTo>
                  <a:cubicBezTo>
                    <a:pt x="1969" y="1208"/>
                    <a:pt x="1915" y="1219"/>
                    <a:pt x="1891" y="1218"/>
                  </a:cubicBezTo>
                  <a:cubicBezTo>
                    <a:pt x="1866" y="1217"/>
                    <a:pt x="1873" y="1218"/>
                    <a:pt x="1866" y="1239"/>
                  </a:cubicBezTo>
                  <a:cubicBezTo>
                    <a:pt x="1860" y="1260"/>
                    <a:pt x="1838" y="1250"/>
                    <a:pt x="1819" y="1205"/>
                  </a:cubicBezTo>
                  <a:cubicBezTo>
                    <a:pt x="1810" y="1186"/>
                    <a:pt x="1817" y="1168"/>
                    <a:pt x="1828" y="1154"/>
                  </a:cubicBezTo>
                  <a:cubicBezTo>
                    <a:pt x="1813" y="1145"/>
                    <a:pt x="1809" y="1131"/>
                    <a:pt x="1831" y="1113"/>
                  </a:cubicBezTo>
                  <a:cubicBezTo>
                    <a:pt x="1870" y="1079"/>
                    <a:pt x="1883" y="1035"/>
                    <a:pt x="1857" y="1013"/>
                  </a:cubicBezTo>
                  <a:cubicBezTo>
                    <a:pt x="1831" y="991"/>
                    <a:pt x="1774" y="965"/>
                    <a:pt x="1774" y="939"/>
                  </a:cubicBezTo>
                  <a:cubicBezTo>
                    <a:pt x="1774" y="913"/>
                    <a:pt x="1739" y="887"/>
                    <a:pt x="1774" y="842"/>
                  </a:cubicBezTo>
                  <a:cubicBezTo>
                    <a:pt x="1809" y="798"/>
                    <a:pt x="1813" y="798"/>
                    <a:pt x="1831" y="776"/>
                  </a:cubicBezTo>
                  <a:cubicBezTo>
                    <a:pt x="1848" y="753"/>
                    <a:pt x="1848" y="724"/>
                    <a:pt x="1831" y="709"/>
                  </a:cubicBezTo>
                  <a:cubicBezTo>
                    <a:pt x="1813" y="694"/>
                    <a:pt x="1809" y="668"/>
                    <a:pt x="1783" y="664"/>
                  </a:cubicBezTo>
                  <a:cubicBezTo>
                    <a:pt x="1756" y="661"/>
                    <a:pt x="1739" y="698"/>
                    <a:pt x="1726" y="687"/>
                  </a:cubicBezTo>
                  <a:cubicBezTo>
                    <a:pt x="1713" y="675"/>
                    <a:pt x="1686" y="668"/>
                    <a:pt x="1686" y="690"/>
                  </a:cubicBezTo>
                  <a:cubicBezTo>
                    <a:pt x="1686" y="713"/>
                    <a:pt x="1652" y="709"/>
                    <a:pt x="1625" y="690"/>
                  </a:cubicBezTo>
                  <a:cubicBezTo>
                    <a:pt x="1599" y="672"/>
                    <a:pt x="1582" y="627"/>
                    <a:pt x="1603" y="616"/>
                  </a:cubicBezTo>
                  <a:cubicBezTo>
                    <a:pt x="1625" y="605"/>
                    <a:pt x="1634" y="601"/>
                    <a:pt x="1608" y="579"/>
                  </a:cubicBezTo>
                  <a:cubicBezTo>
                    <a:pt x="1582" y="557"/>
                    <a:pt x="1573" y="579"/>
                    <a:pt x="1608" y="535"/>
                  </a:cubicBezTo>
                  <a:cubicBezTo>
                    <a:pt x="1643" y="490"/>
                    <a:pt x="1652" y="446"/>
                    <a:pt x="1669" y="479"/>
                  </a:cubicBezTo>
                  <a:cubicBezTo>
                    <a:pt x="1686" y="512"/>
                    <a:pt x="1686" y="538"/>
                    <a:pt x="1717" y="509"/>
                  </a:cubicBezTo>
                  <a:cubicBezTo>
                    <a:pt x="1748" y="479"/>
                    <a:pt x="1682" y="464"/>
                    <a:pt x="1748" y="479"/>
                  </a:cubicBezTo>
                  <a:cubicBezTo>
                    <a:pt x="1813" y="494"/>
                    <a:pt x="1818" y="498"/>
                    <a:pt x="1866" y="490"/>
                  </a:cubicBezTo>
                  <a:cubicBezTo>
                    <a:pt x="1914" y="483"/>
                    <a:pt x="1931" y="479"/>
                    <a:pt x="1957" y="475"/>
                  </a:cubicBezTo>
                  <a:cubicBezTo>
                    <a:pt x="1984" y="472"/>
                    <a:pt x="1988" y="409"/>
                    <a:pt x="1992" y="379"/>
                  </a:cubicBezTo>
                  <a:cubicBezTo>
                    <a:pt x="1997" y="349"/>
                    <a:pt x="1984" y="320"/>
                    <a:pt x="1966" y="312"/>
                  </a:cubicBezTo>
                  <a:cubicBezTo>
                    <a:pt x="1949" y="305"/>
                    <a:pt x="1922" y="290"/>
                    <a:pt x="1909" y="312"/>
                  </a:cubicBezTo>
                  <a:cubicBezTo>
                    <a:pt x="1896" y="334"/>
                    <a:pt x="1857" y="368"/>
                    <a:pt x="1818" y="360"/>
                  </a:cubicBezTo>
                  <a:cubicBezTo>
                    <a:pt x="1778" y="353"/>
                    <a:pt x="1735" y="334"/>
                    <a:pt x="1756" y="316"/>
                  </a:cubicBezTo>
                  <a:cubicBezTo>
                    <a:pt x="1778" y="297"/>
                    <a:pt x="1765" y="268"/>
                    <a:pt x="1743" y="249"/>
                  </a:cubicBezTo>
                  <a:cubicBezTo>
                    <a:pt x="1721" y="231"/>
                    <a:pt x="1721" y="212"/>
                    <a:pt x="1730" y="201"/>
                  </a:cubicBezTo>
                  <a:cubicBezTo>
                    <a:pt x="1739" y="190"/>
                    <a:pt x="1761" y="160"/>
                    <a:pt x="1717" y="164"/>
                  </a:cubicBezTo>
                  <a:cubicBezTo>
                    <a:pt x="1673" y="168"/>
                    <a:pt x="1577" y="179"/>
                    <a:pt x="1617" y="205"/>
                  </a:cubicBezTo>
                  <a:cubicBezTo>
                    <a:pt x="1656" y="231"/>
                    <a:pt x="1643" y="257"/>
                    <a:pt x="1608" y="264"/>
                  </a:cubicBezTo>
                  <a:cubicBezTo>
                    <a:pt x="1573" y="271"/>
                    <a:pt x="1503" y="290"/>
                    <a:pt x="1525" y="316"/>
                  </a:cubicBezTo>
                  <a:cubicBezTo>
                    <a:pt x="1547" y="342"/>
                    <a:pt x="1542" y="379"/>
                    <a:pt x="1516" y="405"/>
                  </a:cubicBezTo>
                  <a:cubicBezTo>
                    <a:pt x="1490" y="431"/>
                    <a:pt x="1477" y="486"/>
                    <a:pt x="1437" y="490"/>
                  </a:cubicBezTo>
                  <a:cubicBezTo>
                    <a:pt x="1398" y="494"/>
                    <a:pt x="1389" y="516"/>
                    <a:pt x="1394" y="549"/>
                  </a:cubicBezTo>
                  <a:cubicBezTo>
                    <a:pt x="1398" y="583"/>
                    <a:pt x="1385" y="594"/>
                    <a:pt x="1411" y="635"/>
                  </a:cubicBezTo>
                  <a:cubicBezTo>
                    <a:pt x="1437" y="675"/>
                    <a:pt x="1442" y="727"/>
                    <a:pt x="1411" y="753"/>
                  </a:cubicBezTo>
                  <a:cubicBezTo>
                    <a:pt x="1381" y="779"/>
                    <a:pt x="1337" y="787"/>
                    <a:pt x="1333" y="776"/>
                  </a:cubicBezTo>
                  <a:cubicBezTo>
                    <a:pt x="1328" y="764"/>
                    <a:pt x="1315" y="720"/>
                    <a:pt x="1280" y="757"/>
                  </a:cubicBezTo>
                  <a:cubicBezTo>
                    <a:pt x="1245" y="794"/>
                    <a:pt x="1197" y="827"/>
                    <a:pt x="1158" y="824"/>
                  </a:cubicBezTo>
                  <a:cubicBezTo>
                    <a:pt x="1119" y="820"/>
                    <a:pt x="1071" y="790"/>
                    <a:pt x="1066" y="779"/>
                  </a:cubicBezTo>
                  <a:cubicBezTo>
                    <a:pt x="1062" y="768"/>
                    <a:pt x="1075" y="731"/>
                    <a:pt x="1036" y="709"/>
                  </a:cubicBezTo>
                  <a:cubicBezTo>
                    <a:pt x="996" y="687"/>
                    <a:pt x="1040" y="642"/>
                    <a:pt x="996" y="612"/>
                  </a:cubicBezTo>
                  <a:cubicBezTo>
                    <a:pt x="953" y="583"/>
                    <a:pt x="961" y="568"/>
                    <a:pt x="948" y="527"/>
                  </a:cubicBezTo>
                  <a:cubicBezTo>
                    <a:pt x="935" y="486"/>
                    <a:pt x="878" y="427"/>
                    <a:pt x="848" y="397"/>
                  </a:cubicBezTo>
                  <a:cubicBezTo>
                    <a:pt x="817" y="368"/>
                    <a:pt x="730" y="375"/>
                    <a:pt x="704" y="331"/>
                  </a:cubicBezTo>
                  <a:cubicBezTo>
                    <a:pt x="677" y="286"/>
                    <a:pt x="660" y="268"/>
                    <a:pt x="686" y="242"/>
                  </a:cubicBezTo>
                  <a:cubicBezTo>
                    <a:pt x="712" y="216"/>
                    <a:pt x="699" y="201"/>
                    <a:pt x="673" y="190"/>
                  </a:cubicBezTo>
                  <a:cubicBezTo>
                    <a:pt x="647" y="179"/>
                    <a:pt x="616" y="201"/>
                    <a:pt x="608" y="223"/>
                  </a:cubicBezTo>
                  <a:cubicBezTo>
                    <a:pt x="599" y="246"/>
                    <a:pt x="568" y="257"/>
                    <a:pt x="542" y="268"/>
                  </a:cubicBezTo>
                  <a:cubicBezTo>
                    <a:pt x="516" y="279"/>
                    <a:pt x="481" y="297"/>
                    <a:pt x="472" y="223"/>
                  </a:cubicBezTo>
                  <a:cubicBezTo>
                    <a:pt x="463" y="149"/>
                    <a:pt x="468" y="105"/>
                    <a:pt x="468" y="68"/>
                  </a:cubicBezTo>
                  <a:cubicBezTo>
                    <a:pt x="468" y="43"/>
                    <a:pt x="468" y="23"/>
                    <a:pt x="448" y="0"/>
                  </a:cubicBezTo>
                  <a:cubicBezTo>
                    <a:pt x="446" y="2"/>
                    <a:pt x="444" y="3"/>
                    <a:pt x="442" y="5"/>
                  </a:cubicBezTo>
                  <a:cubicBezTo>
                    <a:pt x="411" y="23"/>
                    <a:pt x="385" y="1"/>
                    <a:pt x="385" y="42"/>
                  </a:cubicBezTo>
                  <a:cubicBezTo>
                    <a:pt x="385" y="82"/>
                    <a:pt x="428" y="71"/>
                    <a:pt x="385" y="82"/>
                  </a:cubicBezTo>
                  <a:cubicBezTo>
                    <a:pt x="341" y="94"/>
                    <a:pt x="328" y="71"/>
                    <a:pt x="328" y="112"/>
                  </a:cubicBezTo>
                  <a:cubicBezTo>
                    <a:pt x="328" y="153"/>
                    <a:pt x="341" y="205"/>
                    <a:pt x="337" y="238"/>
                  </a:cubicBezTo>
                  <a:cubicBezTo>
                    <a:pt x="332" y="271"/>
                    <a:pt x="324" y="290"/>
                    <a:pt x="289" y="275"/>
                  </a:cubicBezTo>
                  <a:cubicBezTo>
                    <a:pt x="254" y="260"/>
                    <a:pt x="271" y="216"/>
                    <a:pt x="228" y="264"/>
                  </a:cubicBezTo>
                  <a:cubicBezTo>
                    <a:pt x="220" y="272"/>
                    <a:pt x="214" y="279"/>
                    <a:pt x="209" y="285"/>
                  </a:cubicBezTo>
                  <a:cubicBezTo>
                    <a:pt x="212" y="298"/>
                    <a:pt x="213" y="315"/>
                    <a:pt x="219" y="338"/>
                  </a:cubicBezTo>
                  <a:cubicBezTo>
                    <a:pt x="232" y="394"/>
                    <a:pt x="232" y="383"/>
                    <a:pt x="241" y="409"/>
                  </a:cubicBezTo>
                  <a:cubicBezTo>
                    <a:pt x="249" y="435"/>
                    <a:pt x="254" y="431"/>
                    <a:pt x="293" y="397"/>
                  </a:cubicBezTo>
                  <a:cubicBezTo>
                    <a:pt x="332" y="364"/>
                    <a:pt x="311" y="416"/>
                    <a:pt x="341" y="438"/>
                  </a:cubicBezTo>
                  <a:cubicBezTo>
                    <a:pt x="372" y="461"/>
                    <a:pt x="345" y="498"/>
                    <a:pt x="354" y="546"/>
                  </a:cubicBezTo>
                  <a:cubicBezTo>
                    <a:pt x="363" y="594"/>
                    <a:pt x="367" y="609"/>
                    <a:pt x="363" y="650"/>
                  </a:cubicBezTo>
                  <a:cubicBezTo>
                    <a:pt x="359" y="690"/>
                    <a:pt x="337" y="750"/>
                    <a:pt x="337" y="787"/>
                  </a:cubicBezTo>
                  <a:cubicBezTo>
                    <a:pt x="337" y="824"/>
                    <a:pt x="311" y="824"/>
                    <a:pt x="337" y="861"/>
                  </a:cubicBezTo>
                  <a:cubicBezTo>
                    <a:pt x="363" y="898"/>
                    <a:pt x="271" y="872"/>
                    <a:pt x="267" y="898"/>
                  </a:cubicBezTo>
                  <a:cubicBezTo>
                    <a:pt x="262" y="924"/>
                    <a:pt x="249" y="935"/>
                    <a:pt x="210" y="931"/>
                  </a:cubicBezTo>
                  <a:cubicBezTo>
                    <a:pt x="171" y="928"/>
                    <a:pt x="184" y="987"/>
                    <a:pt x="158" y="1005"/>
                  </a:cubicBezTo>
                  <a:cubicBezTo>
                    <a:pt x="131" y="1024"/>
                    <a:pt x="79" y="1042"/>
                    <a:pt x="79" y="1087"/>
                  </a:cubicBezTo>
                  <a:cubicBezTo>
                    <a:pt x="79" y="1131"/>
                    <a:pt x="53" y="1131"/>
                    <a:pt x="27" y="1146"/>
                  </a:cubicBezTo>
                  <a:cubicBezTo>
                    <a:pt x="0" y="1161"/>
                    <a:pt x="22" y="1191"/>
                    <a:pt x="31" y="1213"/>
                  </a:cubicBezTo>
                  <a:cubicBezTo>
                    <a:pt x="40" y="1235"/>
                    <a:pt x="75" y="1254"/>
                    <a:pt x="70" y="1280"/>
                  </a:cubicBezTo>
                  <a:cubicBezTo>
                    <a:pt x="66" y="1306"/>
                    <a:pt x="22" y="1298"/>
                    <a:pt x="27" y="1343"/>
                  </a:cubicBezTo>
                  <a:cubicBezTo>
                    <a:pt x="31" y="1387"/>
                    <a:pt x="105" y="1328"/>
                    <a:pt x="136" y="1302"/>
                  </a:cubicBezTo>
                  <a:cubicBezTo>
                    <a:pt x="166" y="1276"/>
                    <a:pt x="201" y="1294"/>
                    <a:pt x="236" y="1302"/>
                  </a:cubicBezTo>
                  <a:cubicBezTo>
                    <a:pt x="271" y="1309"/>
                    <a:pt x="311" y="1306"/>
                    <a:pt x="341" y="1287"/>
                  </a:cubicBezTo>
                  <a:cubicBezTo>
                    <a:pt x="372" y="1268"/>
                    <a:pt x="354" y="1320"/>
                    <a:pt x="332" y="1343"/>
                  </a:cubicBezTo>
                  <a:cubicBezTo>
                    <a:pt x="311" y="1365"/>
                    <a:pt x="328" y="1387"/>
                    <a:pt x="350" y="1413"/>
                  </a:cubicBezTo>
                  <a:cubicBezTo>
                    <a:pt x="372" y="1439"/>
                    <a:pt x="341" y="1465"/>
                    <a:pt x="372" y="1480"/>
                  </a:cubicBezTo>
                  <a:cubicBezTo>
                    <a:pt x="402" y="1495"/>
                    <a:pt x="363" y="1517"/>
                    <a:pt x="376" y="1535"/>
                  </a:cubicBezTo>
                  <a:cubicBezTo>
                    <a:pt x="389" y="1554"/>
                    <a:pt x="424" y="1565"/>
                    <a:pt x="442" y="1558"/>
                  </a:cubicBezTo>
                  <a:cubicBezTo>
                    <a:pt x="459" y="1550"/>
                    <a:pt x="490" y="1546"/>
                    <a:pt x="520" y="1572"/>
                  </a:cubicBezTo>
                  <a:cubicBezTo>
                    <a:pt x="551" y="1598"/>
                    <a:pt x="529" y="1613"/>
                    <a:pt x="503" y="1635"/>
                  </a:cubicBezTo>
                  <a:cubicBezTo>
                    <a:pt x="476" y="1658"/>
                    <a:pt x="481" y="1669"/>
                    <a:pt x="485" y="1698"/>
                  </a:cubicBezTo>
                  <a:cubicBezTo>
                    <a:pt x="490" y="1728"/>
                    <a:pt x="442" y="1780"/>
                    <a:pt x="437" y="1806"/>
                  </a:cubicBezTo>
                  <a:cubicBezTo>
                    <a:pt x="433" y="1832"/>
                    <a:pt x="507" y="1806"/>
                    <a:pt x="533" y="1821"/>
                  </a:cubicBezTo>
                  <a:cubicBezTo>
                    <a:pt x="559" y="1836"/>
                    <a:pt x="590" y="1839"/>
                    <a:pt x="621" y="1839"/>
                  </a:cubicBezTo>
                  <a:cubicBezTo>
                    <a:pt x="651" y="1839"/>
                    <a:pt x="647" y="1869"/>
                    <a:pt x="629" y="1895"/>
                  </a:cubicBezTo>
                  <a:cubicBezTo>
                    <a:pt x="612" y="1921"/>
                    <a:pt x="629" y="1928"/>
                    <a:pt x="660" y="1932"/>
                  </a:cubicBezTo>
                  <a:cubicBezTo>
                    <a:pt x="691" y="1936"/>
                    <a:pt x="691" y="1954"/>
                    <a:pt x="691" y="1976"/>
                  </a:cubicBezTo>
                  <a:cubicBezTo>
                    <a:pt x="691" y="1999"/>
                    <a:pt x="717" y="1999"/>
                    <a:pt x="730" y="1973"/>
                  </a:cubicBezTo>
                  <a:cubicBezTo>
                    <a:pt x="743" y="1947"/>
                    <a:pt x="756" y="1969"/>
                    <a:pt x="787" y="1991"/>
                  </a:cubicBezTo>
                  <a:cubicBezTo>
                    <a:pt x="817" y="2013"/>
                    <a:pt x="857" y="1958"/>
                    <a:pt x="896" y="1932"/>
                  </a:cubicBezTo>
                  <a:cubicBezTo>
                    <a:pt x="935" y="1906"/>
                    <a:pt x="957" y="1928"/>
                    <a:pt x="953" y="1939"/>
                  </a:cubicBezTo>
                  <a:cubicBezTo>
                    <a:pt x="948" y="1950"/>
                    <a:pt x="966" y="2006"/>
                    <a:pt x="988" y="2047"/>
                  </a:cubicBezTo>
                  <a:cubicBezTo>
                    <a:pt x="1009" y="2088"/>
                    <a:pt x="1018" y="2065"/>
                    <a:pt x="1044" y="2051"/>
                  </a:cubicBezTo>
                  <a:cubicBezTo>
                    <a:pt x="1071" y="2036"/>
                    <a:pt x="1088" y="2065"/>
                    <a:pt x="1123" y="2062"/>
                  </a:cubicBezTo>
                  <a:cubicBezTo>
                    <a:pt x="1158" y="2058"/>
                    <a:pt x="1132" y="2032"/>
                    <a:pt x="1114" y="1995"/>
                  </a:cubicBezTo>
                  <a:cubicBezTo>
                    <a:pt x="1097" y="1958"/>
                    <a:pt x="1119" y="1965"/>
                    <a:pt x="1123" y="1939"/>
                  </a:cubicBezTo>
                  <a:cubicBezTo>
                    <a:pt x="1127" y="1913"/>
                    <a:pt x="1079" y="1854"/>
                    <a:pt x="1071" y="1832"/>
                  </a:cubicBezTo>
                  <a:cubicBezTo>
                    <a:pt x="1062" y="1810"/>
                    <a:pt x="1053" y="1773"/>
                    <a:pt x="1075" y="1743"/>
                  </a:cubicBezTo>
                  <a:cubicBezTo>
                    <a:pt x="1097" y="1713"/>
                    <a:pt x="1114" y="1717"/>
                    <a:pt x="1123" y="1732"/>
                  </a:cubicBezTo>
                  <a:cubicBezTo>
                    <a:pt x="1132" y="1747"/>
                    <a:pt x="1132" y="1754"/>
                    <a:pt x="1145" y="1743"/>
                  </a:cubicBezTo>
                  <a:cubicBezTo>
                    <a:pt x="1158" y="1732"/>
                    <a:pt x="1167" y="1739"/>
                    <a:pt x="1206" y="1750"/>
                  </a:cubicBezTo>
                  <a:cubicBezTo>
                    <a:pt x="1245" y="1761"/>
                    <a:pt x="1228" y="1739"/>
                    <a:pt x="1267" y="1695"/>
                  </a:cubicBezTo>
                  <a:cubicBezTo>
                    <a:pt x="1306" y="1650"/>
                    <a:pt x="1324" y="1658"/>
                    <a:pt x="1350" y="1669"/>
                  </a:cubicBezTo>
                  <a:cubicBezTo>
                    <a:pt x="1376" y="1680"/>
                    <a:pt x="1403" y="1710"/>
                    <a:pt x="1433" y="1728"/>
                  </a:cubicBezTo>
                  <a:cubicBezTo>
                    <a:pt x="1464" y="1747"/>
                    <a:pt x="1494" y="1706"/>
                    <a:pt x="1512" y="1665"/>
                  </a:cubicBezTo>
                  <a:cubicBezTo>
                    <a:pt x="1529" y="1624"/>
                    <a:pt x="1547" y="1661"/>
                    <a:pt x="1560" y="1680"/>
                  </a:cubicBezTo>
                  <a:cubicBezTo>
                    <a:pt x="1573" y="1698"/>
                    <a:pt x="1595" y="1684"/>
                    <a:pt x="1603" y="1650"/>
                  </a:cubicBezTo>
                  <a:cubicBezTo>
                    <a:pt x="1612" y="1617"/>
                    <a:pt x="1656" y="1687"/>
                    <a:pt x="1686" y="1706"/>
                  </a:cubicBezTo>
                  <a:cubicBezTo>
                    <a:pt x="1717" y="1724"/>
                    <a:pt x="1708" y="1661"/>
                    <a:pt x="1721" y="1643"/>
                  </a:cubicBezTo>
                  <a:cubicBezTo>
                    <a:pt x="1735" y="1624"/>
                    <a:pt x="1769" y="1647"/>
                    <a:pt x="1783" y="1658"/>
                  </a:cubicBezTo>
                  <a:cubicBezTo>
                    <a:pt x="1796" y="1669"/>
                    <a:pt x="1822" y="1661"/>
                    <a:pt x="1839" y="1643"/>
                  </a:cubicBezTo>
                  <a:cubicBezTo>
                    <a:pt x="1857" y="1624"/>
                    <a:pt x="1879" y="1624"/>
                    <a:pt x="1909" y="1609"/>
                  </a:cubicBezTo>
                  <a:cubicBezTo>
                    <a:pt x="1940" y="1595"/>
                    <a:pt x="1918" y="1587"/>
                    <a:pt x="1918" y="1558"/>
                  </a:cubicBezTo>
                  <a:cubicBezTo>
                    <a:pt x="1918" y="1528"/>
                    <a:pt x="1940" y="1528"/>
                    <a:pt x="1975" y="1528"/>
                  </a:cubicBezTo>
                  <a:cubicBezTo>
                    <a:pt x="2010" y="1528"/>
                    <a:pt x="2010" y="1517"/>
                    <a:pt x="2036" y="1491"/>
                  </a:cubicBezTo>
                  <a:cubicBezTo>
                    <a:pt x="2062" y="1465"/>
                    <a:pt x="2067" y="1509"/>
                    <a:pt x="2093" y="1528"/>
                  </a:cubicBezTo>
                  <a:cubicBezTo>
                    <a:pt x="2093" y="1528"/>
                    <a:pt x="2094" y="1529"/>
                    <a:pt x="2094" y="1529"/>
                  </a:cubicBezTo>
                  <a:cubicBezTo>
                    <a:pt x="2116" y="1504"/>
                    <a:pt x="2145" y="1483"/>
                    <a:pt x="2154" y="1463"/>
                  </a:cubicBezTo>
                  <a:cubicBezTo>
                    <a:pt x="2168" y="1435"/>
                    <a:pt x="2213" y="1464"/>
                    <a:pt x="2240" y="1453"/>
                  </a:cubicBezTo>
                  <a:close/>
                </a:path>
              </a:pathLst>
            </a:custGeom>
            <a:grpFill/>
            <a:ln w="38100" cap="rnd" cmpd="sng">
              <a:solidFill>
                <a:schemeClr val="bg1"/>
              </a:solidFill>
              <a:prstDash val="solid"/>
              <a:round/>
              <a:headEnd/>
              <a:tailEnd/>
            </a:ln>
          </p:spPr>
          <p:txBody>
            <a:bodyPr vert="horz" wrap="square" lIns="48218" tIns="24109" rIns="48218" bIns="24109" numCol="1" anchor="t" anchorCtr="0" compatLnSpc="1">
              <a:prstTxWarp prst="textNoShape">
                <a:avLst/>
              </a:prstTxWarp>
            </a:bodyP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72" name="Freeform 16"/>
            <p:cNvSpPr>
              <a:spLocks/>
            </p:cNvSpPr>
            <p:nvPr/>
          </p:nvSpPr>
          <p:spPr bwMode="auto">
            <a:xfrm>
              <a:off x="3140" y="3330"/>
              <a:ext cx="916" cy="601"/>
            </a:xfrm>
            <a:custGeom>
              <a:avLst/>
              <a:gdLst>
                <a:gd name="T0" fmla="*/ 1938 w 1978"/>
                <a:gd name="T1" fmla="*/ 430 h 1298"/>
                <a:gd name="T2" fmla="*/ 1896 w 1978"/>
                <a:gd name="T3" fmla="*/ 398 h 1298"/>
                <a:gd name="T4" fmla="*/ 1794 w 1978"/>
                <a:gd name="T5" fmla="*/ 345 h 1298"/>
                <a:gd name="T6" fmla="*/ 1719 w 1978"/>
                <a:gd name="T7" fmla="*/ 267 h 1298"/>
                <a:gd name="T8" fmla="*/ 1715 w 1978"/>
                <a:gd name="T9" fmla="*/ 117 h 1298"/>
                <a:gd name="T10" fmla="*/ 1676 w 1978"/>
                <a:gd name="T11" fmla="*/ 12 h 1298"/>
                <a:gd name="T12" fmla="*/ 1578 w 1978"/>
                <a:gd name="T13" fmla="*/ 37 h 1298"/>
                <a:gd name="T14" fmla="*/ 1489 w 1978"/>
                <a:gd name="T15" fmla="*/ 114 h 1298"/>
                <a:gd name="T16" fmla="*/ 1365 w 1978"/>
                <a:gd name="T17" fmla="*/ 120 h 1298"/>
                <a:gd name="T18" fmla="*/ 1261 w 1978"/>
                <a:gd name="T19" fmla="*/ 120 h 1298"/>
                <a:gd name="T20" fmla="*/ 1200 w 1978"/>
                <a:gd name="T21" fmla="*/ 197 h 1298"/>
                <a:gd name="T22" fmla="*/ 1135 w 1978"/>
                <a:gd name="T23" fmla="*/ 264 h 1298"/>
                <a:gd name="T24" fmla="*/ 1012 w 1978"/>
                <a:gd name="T25" fmla="*/ 290 h 1298"/>
                <a:gd name="T26" fmla="*/ 907 w 1978"/>
                <a:gd name="T27" fmla="*/ 360 h 1298"/>
                <a:gd name="T28" fmla="*/ 798 w 1978"/>
                <a:gd name="T29" fmla="*/ 349 h 1298"/>
                <a:gd name="T30" fmla="*/ 685 w 1978"/>
                <a:gd name="T31" fmla="*/ 301 h 1298"/>
                <a:gd name="T32" fmla="*/ 523 w 1978"/>
                <a:gd name="T33" fmla="*/ 412 h 1298"/>
                <a:gd name="T34" fmla="*/ 379 w 1978"/>
                <a:gd name="T35" fmla="*/ 516 h 1298"/>
                <a:gd name="T36" fmla="*/ 195 w 1978"/>
                <a:gd name="T37" fmla="*/ 445 h 1298"/>
                <a:gd name="T38" fmla="*/ 69 w 1978"/>
                <a:gd name="T39" fmla="*/ 527 h 1298"/>
                <a:gd name="T40" fmla="*/ 9 w 1978"/>
                <a:gd name="T41" fmla="*/ 567 h 1298"/>
                <a:gd name="T42" fmla="*/ 81 w 1978"/>
                <a:gd name="T43" fmla="*/ 580 h 1298"/>
                <a:gd name="T44" fmla="*/ 186 w 1978"/>
                <a:gd name="T45" fmla="*/ 645 h 1298"/>
                <a:gd name="T46" fmla="*/ 305 w 1978"/>
                <a:gd name="T47" fmla="*/ 658 h 1298"/>
                <a:gd name="T48" fmla="*/ 418 w 1978"/>
                <a:gd name="T49" fmla="*/ 675 h 1298"/>
                <a:gd name="T50" fmla="*/ 430 w 1978"/>
                <a:gd name="T51" fmla="*/ 815 h 1298"/>
                <a:gd name="T52" fmla="*/ 284 w 1978"/>
                <a:gd name="T53" fmla="*/ 891 h 1298"/>
                <a:gd name="T54" fmla="*/ 427 w 1978"/>
                <a:gd name="T55" fmla="*/ 931 h 1298"/>
                <a:gd name="T56" fmla="*/ 545 w 1978"/>
                <a:gd name="T57" fmla="*/ 957 h 1298"/>
                <a:gd name="T58" fmla="*/ 593 w 1978"/>
                <a:gd name="T59" fmla="*/ 1038 h 1298"/>
                <a:gd name="T60" fmla="*/ 623 w 1978"/>
                <a:gd name="T61" fmla="*/ 1153 h 1298"/>
                <a:gd name="T62" fmla="*/ 720 w 1978"/>
                <a:gd name="T63" fmla="*/ 1220 h 1298"/>
                <a:gd name="T64" fmla="*/ 929 w 1978"/>
                <a:gd name="T65" fmla="*/ 1253 h 1298"/>
                <a:gd name="T66" fmla="*/ 1065 w 1978"/>
                <a:gd name="T67" fmla="*/ 1264 h 1298"/>
                <a:gd name="T68" fmla="*/ 1161 w 1978"/>
                <a:gd name="T69" fmla="*/ 1220 h 1298"/>
                <a:gd name="T70" fmla="*/ 1296 w 1978"/>
                <a:gd name="T71" fmla="*/ 1294 h 1298"/>
                <a:gd name="T72" fmla="*/ 1423 w 1978"/>
                <a:gd name="T73" fmla="*/ 1249 h 1298"/>
                <a:gd name="T74" fmla="*/ 1447 w 1978"/>
                <a:gd name="T75" fmla="*/ 1231 h 1298"/>
                <a:gd name="T76" fmla="*/ 1501 w 1978"/>
                <a:gd name="T77" fmla="*/ 1164 h 1298"/>
                <a:gd name="T78" fmla="*/ 1608 w 1978"/>
                <a:gd name="T79" fmla="*/ 1079 h 1298"/>
                <a:gd name="T80" fmla="*/ 1685 w 1978"/>
                <a:gd name="T81" fmla="*/ 1020 h 1298"/>
                <a:gd name="T82" fmla="*/ 1801 w 1978"/>
                <a:gd name="T83" fmla="*/ 910 h 1298"/>
                <a:gd name="T84" fmla="*/ 1862 w 1978"/>
                <a:gd name="T85" fmla="*/ 681 h 1298"/>
                <a:gd name="T86" fmla="*/ 1954 w 1978"/>
                <a:gd name="T87" fmla="*/ 523 h 1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978" h="1298">
                  <a:moveTo>
                    <a:pt x="1967" y="480"/>
                  </a:moveTo>
                  <a:cubicBezTo>
                    <a:pt x="1956" y="456"/>
                    <a:pt x="1930" y="460"/>
                    <a:pt x="1938" y="430"/>
                  </a:cubicBezTo>
                  <a:cubicBezTo>
                    <a:pt x="1943" y="415"/>
                    <a:pt x="1938" y="406"/>
                    <a:pt x="1939" y="400"/>
                  </a:cubicBezTo>
                  <a:cubicBezTo>
                    <a:pt x="1913" y="391"/>
                    <a:pt x="1915" y="402"/>
                    <a:pt x="1896" y="398"/>
                  </a:cubicBezTo>
                  <a:cubicBezTo>
                    <a:pt x="1869" y="392"/>
                    <a:pt x="1879" y="401"/>
                    <a:pt x="1840" y="431"/>
                  </a:cubicBezTo>
                  <a:cubicBezTo>
                    <a:pt x="1801" y="462"/>
                    <a:pt x="1804" y="376"/>
                    <a:pt x="1794" y="345"/>
                  </a:cubicBezTo>
                  <a:cubicBezTo>
                    <a:pt x="1784" y="315"/>
                    <a:pt x="1752" y="331"/>
                    <a:pt x="1706" y="331"/>
                  </a:cubicBezTo>
                  <a:cubicBezTo>
                    <a:pt x="1660" y="331"/>
                    <a:pt x="1660" y="312"/>
                    <a:pt x="1719" y="267"/>
                  </a:cubicBezTo>
                  <a:cubicBezTo>
                    <a:pt x="1778" y="223"/>
                    <a:pt x="1755" y="178"/>
                    <a:pt x="1758" y="145"/>
                  </a:cubicBezTo>
                  <a:cubicBezTo>
                    <a:pt x="1761" y="112"/>
                    <a:pt x="1748" y="117"/>
                    <a:pt x="1715" y="117"/>
                  </a:cubicBezTo>
                  <a:cubicBezTo>
                    <a:pt x="1683" y="117"/>
                    <a:pt x="1702" y="81"/>
                    <a:pt x="1719" y="50"/>
                  </a:cubicBezTo>
                  <a:cubicBezTo>
                    <a:pt x="1735" y="20"/>
                    <a:pt x="1709" y="23"/>
                    <a:pt x="1676" y="12"/>
                  </a:cubicBezTo>
                  <a:cubicBezTo>
                    <a:pt x="1643" y="0"/>
                    <a:pt x="1640" y="23"/>
                    <a:pt x="1627" y="34"/>
                  </a:cubicBezTo>
                  <a:cubicBezTo>
                    <a:pt x="1614" y="45"/>
                    <a:pt x="1604" y="42"/>
                    <a:pt x="1578" y="37"/>
                  </a:cubicBezTo>
                  <a:cubicBezTo>
                    <a:pt x="1552" y="31"/>
                    <a:pt x="1542" y="34"/>
                    <a:pt x="1535" y="62"/>
                  </a:cubicBezTo>
                  <a:cubicBezTo>
                    <a:pt x="1529" y="89"/>
                    <a:pt x="1525" y="75"/>
                    <a:pt x="1489" y="114"/>
                  </a:cubicBezTo>
                  <a:cubicBezTo>
                    <a:pt x="1404" y="128"/>
                    <a:pt x="1453" y="117"/>
                    <a:pt x="1424" y="70"/>
                  </a:cubicBezTo>
                  <a:cubicBezTo>
                    <a:pt x="1394" y="23"/>
                    <a:pt x="1368" y="92"/>
                    <a:pt x="1365" y="120"/>
                  </a:cubicBezTo>
                  <a:cubicBezTo>
                    <a:pt x="1362" y="148"/>
                    <a:pt x="1329" y="162"/>
                    <a:pt x="1316" y="137"/>
                  </a:cubicBezTo>
                  <a:cubicBezTo>
                    <a:pt x="1309" y="124"/>
                    <a:pt x="1285" y="121"/>
                    <a:pt x="1261" y="120"/>
                  </a:cubicBezTo>
                  <a:cubicBezTo>
                    <a:pt x="1265" y="134"/>
                    <a:pt x="1264" y="150"/>
                    <a:pt x="1252" y="167"/>
                  </a:cubicBezTo>
                  <a:cubicBezTo>
                    <a:pt x="1231" y="201"/>
                    <a:pt x="1218" y="212"/>
                    <a:pt x="1200" y="197"/>
                  </a:cubicBezTo>
                  <a:cubicBezTo>
                    <a:pt x="1183" y="182"/>
                    <a:pt x="1135" y="178"/>
                    <a:pt x="1135" y="208"/>
                  </a:cubicBezTo>
                  <a:cubicBezTo>
                    <a:pt x="1135" y="238"/>
                    <a:pt x="1178" y="264"/>
                    <a:pt x="1135" y="264"/>
                  </a:cubicBezTo>
                  <a:cubicBezTo>
                    <a:pt x="1091" y="264"/>
                    <a:pt x="1073" y="249"/>
                    <a:pt x="1065" y="275"/>
                  </a:cubicBezTo>
                  <a:cubicBezTo>
                    <a:pt x="1056" y="301"/>
                    <a:pt x="1043" y="308"/>
                    <a:pt x="1012" y="290"/>
                  </a:cubicBezTo>
                  <a:cubicBezTo>
                    <a:pt x="982" y="271"/>
                    <a:pt x="942" y="278"/>
                    <a:pt x="934" y="304"/>
                  </a:cubicBezTo>
                  <a:cubicBezTo>
                    <a:pt x="925" y="330"/>
                    <a:pt x="938" y="353"/>
                    <a:pt x="907" y="360"/>
                  </a:cubicBezTo>
                  <a:cubicBezTo>
                    <a:pt x="877" y="367"/>
                    <a:pt x="877" y="404"/>
                    <a:pt x="851" y="378"/>
                  </a:cubicBezTo>
                  <a:cubicBezTo>
                    <a:pt x="824" y="353"/>
                    <a:pt x="816" y="338"/>
                    <a:pt x="798" y="349"/>
                  </a:cubicBezTo>
                  <a:cubicBezTo>
                    <a:pt x="781" y="360"/>
                    <a:pt x="750" y="360"/>
                    <a:pt x="733" y="327"/>
                  </a:cubicBezTo>
                  <a:cubicBezTo>
                    <a:pt x="715" y="293"/>
                    <a:pt x="724" y="264"/>
                    <a:pt x="685" y="301"/>
                  </a:cubicBezTo>
                  <a:cubicBezTo>
                    <a:pt x="645" y="338"/>
                    <a:pt x="658" y="367"/>
                    <a:pt x="610" y="371"/>
                  </a:cubicBezTo>
                  <a:cubicBezTo>
                    <a:pt x="562" y="375"/>
                    <a:pt x="545" y="390"/>
                    <a:pt x="523" y="412"/>
                  </a:cubicBezTo>
                  <a:cubicBezTo>
                    <a:pt x="501" y="434"/>
                    <a:pt x="436" y="423"/>
                    <a:pt x="436" y="460"/>
                  </a:cubicBezTo>
                  <a:cubicBezTo>
                    <a:pt x="436" y="497"/>
                    <a:pt x="414" y="538"/>
                    <a:pt x="379" y="516"/>
                  </a:cubicBezTo>
                  <a:cubicBezTo>
                    <a:pt x="344" y="493"/>
                    <a:pt x="313" y="479"/>
                    <a:pt x="287" y="482"/>
                  </a:cubicBezTo>
                  <a:cubicBezTo>
                    <a:pt x="261" y="486"/>
                    <a:pt x="230" y="441"/>
                    <a:pt x="195" y="445"/>
                  </a:cubicBezTo>
                  <a:cubicBezTo>
                    <a:pt x="160" y="449"/>
                    <a:pt x="156" y="464"/>
                    <a:pt x="139" y="486"/>
                  </a:cubicBezTo>
                  <a:cubicBezTo>
                    <a:pt x="121" y="508"/>
                    <a:pt x="112" y="527"/>
                    <a:pt x="69" y="527"/>
                  </a:cubicBezTo>
                  <a:cubicBezTo>
                    <a:pt x="49" y="527"/>
                    <a:pt x="30" y="523"/>
                    <a:pt x="18" y="516"/>
                  </a:cubicBezTo>
                  <a:cubicBezTo>
                    <a:pt x="7" y="530"/>
                    <a:pt x="0" y="548"/>
                    <a:pt x="9" y="567"/>
                  </a:cubicBezTo>
                  <a:cubicBezTo>
                    <a:pt x="28" y="612"/>
                    <a:pt x="50" y="622"/>
                    <a:pt x="56" y="601"/>
                  </a:cubicBezTo>
                  <a:cubicBezTo>
                    <a:pt x="63" y="580"/>
                    <a:pt x="56" y="579"/>
                    <a:pt x="81" y="580"/>
                  </a:cubicBezTo>
                  <a:cubicBezTo>
                    <a:pt x="105" y="581"/>
                    <a:pt x="159" y="570"/>
                    <a:pt x="166" y="597"/>
                  </a:cubicBezTo>
                  <a:cubicBezTo>
                    <a:pt x="172" y="623"/>
                    <a:pt x="177" y="633"/>
                    <a:pt x="186" y="645"/>
                  </a:cubicBezTo>
                  <a:cubicBezTo>
                    <a:pt x="194" y="658"/>
                    <a:pt x="238" y="697"/>
                    <a:pt x="263" y="673"/>
                  </a:cubicBezTo>
                  <a:cubicBezTo>
                    <a:pt x="287" y="649"/>
                    <a:pt x="289" y="640"/>
                    <a:pt x="305" y="658"/>
                  </a:cubicBezTo>
                  <a:cubicBezTo>
                    <a:pt x="321" y="676"/>
                    <a:pt x="326" y="688"/>
                    <a:pt x="354" y="683"/>
                  </a:cubicBezTo>
                  <a:cubicBezTo>
                    <a:pt x="382" y="677"/>
                    <a:pt x="395" y="645"/>
                    <a:pt x="418" y="675"/>
                  </a:cubicBezTo>
                  <a:cubicBezTo>
                    <a:pt x="441" y="704"/>
                    <a:pt x="451" y="718"/>
                    <a:pt x="453" y="750"/>
                  </a:cubicBezTo>
                  <a:cubicBezTo>
                    <a:pt x="454" y="782"/>
                    <a:pt x="456" y="804"/>
                    <a:pt x="430" y="815"/>
                  </a:cubicBezTo>
                  <a:cubicBezTo>
                    <a:pt x="403" y="826"/>
                    <a:pt x="358" y="797"/>
                    <a:pt x="344" y="825"/>
                  </a:cubicBezTo>
                  <a:cubicBezTo>
                    <a:pt x="335" y="845"/>
                    <a:pt x="306" y="866"/>
                    <a:pt x="284" y="891"/>
                  </a:cubicBezTo>
                  <a:cubicBezTo>
                    <a:pt x="310" y="908"/>
                    <a:pt x="331" y="902"/>
                    <a:pt x="361" y="938"/>
                  </a:cubicBezTo>
                  <a:cubicBezTo>
                    <a:pt x="392" y="975"/>
                    <a:pt x="405" y="949"/>
                    <a:pt x="427" y="931"/>
                  </a:cubicBezTo>
                  <a:cubicBezTo>
                    <a:pt x="449" y="912"/>
                    <a:pt x="466" y="938"/>
                    <a:pt x="488" y="957"/>
                  </a:cubicBezTo>
                  <a:cubicBezTo>
                    <a:pt x="510" y="975"/>
                    <a:pt x="527" y="975"/>
                    <a:pt x="545" y="957"/>
                  </a:cubicBezTo>
                  <a:cubicBezTo>
                    <a:pt x="562" y="938"/>
                    <a:pt x="593" y="953"/>
                    <a:pt x="619" y="964"/>
                  </a:cubicBezTo>
                  <a:cubicBezTo>
                    <a:pt x="645" y="975"/>
                    <a:pt x="619" y="1016"/>
                    <a:pt x="593" y="1038"/>
                  </a:cubicBezTo>
                  <a:cubicBezTo>
                    <a:pt x="567" y="1060"/>
                    <a:pt x="571" y="1075"/>
                    <a:pt x="588" y="1090"/>
                  </a:cubicBezTo>
                  <a:cubicBezTo>
                    <a:pt x="606" y="1105"/>
                    <a:pt x="610" y="1135"/>
                    <a:pt x="623" y="1153"/>
                  </a:cubicBezTo>
                  <a:cubicBezTo>
                    <a:pt x="637" y="1172"/>
                    <a:pt x="632" y="1190"/>
                    <a:pt x="654" y="1186"/>
                  </a:cubicBezTo>
                  <a:cubicBezTo>
                    <a:pt x="676" y="1183"/>
                    <a:pt x="698" y="1194"/>
                    <a:pt x="720" y="1220"/>
                  </a:cubicBezTo>
                  <a:cubicBezTo>
                    <a:pt x="741" y="1246"/>
                    <a:pt x="811" y="1257"/>
                    <a:pt x="842" y="1275"/>
                  </a:cubicBezTo>
                  <a:cubicBezTo>
                    <a:pt x="872" y="1294"/>
                    <a:pt x="907" y="1246"/>
                    <a:pt x="929" y="1253"/>
                  </a:cubicBezTo>
                  <a:cubicBezTo>
                    <a:pt x="939" y="1256"/>
                    <a:pt x="958" y="1273"/>
                    <a:pt x="976" y="1290"/>
                  </a:cubicBezTo>
                  <a:cubicBezTo>
                    <a:pt x="996" y="1262"/>
                    <a:pt x="1013" y="1264"/>
                    <a:pt x="1065" y="1264"/>
                  </a:cubicBezTo>
                  <a:cubicBezTo>
                    <a:pt x="1126" y="1264"/>
                    <a:pt x="1139" y="1275"/>
                    <a:pt x="1126" y="1238"/>
                  </a:cubicBezTo>
                  <a:cubicBezTo>
                    <a:pt x="1113" y="1201"/>
                    <a:pt x="1121" y="1168"/>
                    <a:pt x="1161" y="1220"/>
                  </a:cubicBezTo>
                  <a:cubicBezTo>
                    <a:pt x="1200" y="1272"/>
                    <a:pt x="1148" y="1249"/>
                    <a:pt x="1213" y="1253"/>
                  </a:cubicBezTo>
                  <a:cubicBezTo>
                    <a:pt x="1279" y="1257"/>
                    <a:pt x="1231" y="1290"/>
                    <a:pt x="1296" y="1294"/>
                  </a:cubicBezTo>
                  <a:cubicBezTo>
                    <a:pt x="1362" y="1298"/>
                    <a:pt x="1392" y="1279"/>
                    <a:pt x="1392" y="1264"/>
                  </a:cubicBezTo>
                  <a:cubicBezTo>
                    <a:pt x="1392" y="1249"/>
                    <a:pt x="1418" y="1216"/>
                    <a:pt x="1423" y="1249"/>
                  </a:cubicBezTo>
                  <a:cubicBezTo>
                    <a:pt x="1423" y="1253"/>
                    <a:pt x="1424" y="1256"/>
                    <a:pt x="1424" y="1259"/>
                  </a:cubicBezTo>
                  <a:cubicBezTo>
                    <a:pt x="1430" y="1247"/>
                    <a:pt x="1437" y="1235"/>
                    <a:pt x="1447" y="1231"/>
                  </a:cubicBezTo>
                  <a:cubicBezTo>
                    <a:pt x="1469" y="1222"/>
                    <a:pt x="1486" y="1214"/>
                    <a:pt x="1486" y="1194"/>
                  </a:cubicBezTo>
                  <a:cubicBezTo>
                    <a:pt x="1486" y="1173"/>
                    <a:pt x="1471" y="1164"/>
                    <a:pt x="1501" y="1164"/>
                  </a:cubicBezTo>
                  <a:cubicBezTo>
                    <a:pt x="1532" y="1164"/>
                    <a:pt x="1591" y="1177"/>
                    <a:pt x="1591" y="1135"/>
                  </a:cubicBezTo>
                  <a:cubicBezTo>
                    <a:pt x="1591" y="1092"/>
                    <a:pt x="1576" y="1062"/>
                    <a:pt x="1608" y="1079"/>
                  </a:cubicBezTo>
                  <a:cubicBezTo>
                    <a:pt x="1641" y="1096"/>
                    <a:pt x="1663" y="1090"/>
                    <a:pt x="1674" y="1066"/>
                  </a:cubicBezTo>
                  <a:cubicBezTo>
                    <a:pt x="1685" y="1042"/>
                    <a:pt x="1700" y="1042"/>
                    <a:pt x="1685" y="1020"/>
                  </a:cubicBezTo>
                  <a:cubicBezTo>
                    <a:pt x="1670" y="997"/>
                    <a:pt x="1672" y="979"/>
                    <a:pt x="1694" y="971"/>
                  </a:cubicBezTo>
                  <a:cubicBezTo>
                    <a:pt x="1715" y="964"/>
                    <a:pt x="1777" y="940"/>
                    <a:pt x="1801" y="910"/>
                  </a:cubicBezTo>
                  <a:cubicBezTo>
                    <a:pt x="1825" y="881"/>
                    <a:pt x="1851" y="870"/>
                    <a:pt x="1840" y="836"/>
                  </a:cubicBezTo>
                  <a:cubicBezTo>
                    <a:pt x="1829" y="803"/>
                    <a:pt x="1807" y="732"/>
                    <a:pt x="1862" y="681"/>
                  </a:cubicBezTo>
                  <a:cubicBezTo>
                    <a:pt x="1916" y="629"/>
                    <a:pt x="1936" y="640"/>
                    <a:pt x="1938" y="599"/>
                  </a:cubicBezTo>
                  <a:cubicBezTo>
                    <a:pt x="1940" y="558"/>
                    <a:pt x="1932" y="536"/>
                    <a:pt x="1954" y="523"/>
                  </a:cubicBezTo>
                  <a:cubicBezTo>
                    <a:pt x="1975" y="510"/>
                    <a:pt x="1978" y="504"/>
                    <a:pt x="1967" y="480"/>
                  </a:cubicBezTo>
                  <a:close/>
                </a:path>
              </a:pathLst>
            </a:custGeom>
            <a:grpFill/>
            <a:ln w="38100" cap="rnd" cmpd="sng">
              <a:solidFill>
                <a:schemeClr val="bg1"/>
              </a:solidFill>
              <a:prstDash val="solid"/>
              <a:round/>
              <a:headEnd/>
              <a:tailEnd/>
            </a:ln>
          </p:spPr>
          <p:txBody>
            <a:bodyPr vert="horz" wrap="square" lIns="48218" tIns="24109" rIns="48218" bIns="24109" numCol="1" anchor="t" anchorCtr="0" compatLnSpc="1">
              <a:prstTxWarp prst="textNoShape">
                <a:avLst/>
              </a:prstTxWarp>
            </a:bodyP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81" name="Freeform 17"/>
            <p:cNvSpPr>
              <a:spLocks/>
            </p:cNvSpPr>
            <p:nvPr/>
          </p:nvSpPr>
          <p:spPr bwMode="auto">
            <a:xfrm>
              <a:off x="3238" y="1805"/>
              <a:ext cx="590" cy="922"/>
            </a:xfrm>
            <a:custGeom>
              <a:avLst/>
              <a:gdLst>
                <a:gd name="T0" fmla="*/ 1149 w 1273"/>
                <a:gd name="T1" fmla="*/ 1405 h 1992"/>
                <a:gd name="T2" fmla="*/ 1053 w 1273"/>
                <a:gd name="T3" fmla="*/ 1201 h 1992"/>
                <a:gd name="T4" fmla="*/ 1105 w 1273"/>
                <a:gd name="T5" fmla="*/ 957 h 1992"/>
                <a:gd name="T6" fmla="*/ 1044 w 1273"/>
                <a:gd name="T7" fmla="*/ 727 h 1992"/>
                <a:gd name="T8" fmla="*/ 1088 w 1273"/>
                <a:gd name="T9" fmla="*/ 590 h 1992"/>
                <a:gd name="T10" fmla="*/ 1088 w 1273"/>
                <a:gd name="T11" fmla="*/ 486 h 1992"/>
                <a:gd name="T12" fmla="*/ 1094 w 1273"/>
                <a:gd name="T13" fmla="*/ 280 h 1992"/>
                <a:gd name="T14" fmla="*/ 1131 w 1273"/>
                <a:gd name="T15" fmla="*/ 132 h 1992"/>
                <a:gd name="T16" fmla="*/ 1098 w 1273"/>
                <a:gd name="T17" fmla="*/ 0 h 1992"/>
                <a:gd name="T18" fmla="*/ 996 w 1273"/>
                <a:gd name="T19" fmla="*/ 76 h 1992"/>
                <a:gd name="T20" fmla="*/ 900 w 1273"/>
                <a:gd name="T21" fmla="*/ 110 h 1992"/>
                <a:gd name="T22" fmla="*/ 834 w 1273"/>
                <a:gd name="T23" fmla="*/ 265 h 1992"/>
                <a:gd name="T24" fmla="*/ 699 w 1273"/>
                <a:gd name="T25" fmla="*/ 380 h 1992"/>
                <a:gd name="T26" fmla="*/ 629 w 1273"/>
                <a:gd name="T27" fmla="*/ 506 h 1992"/>
                <a:gd name="T28" fmla="*/ 476 w 1273"/>
                <a:gd name="T29" fmla="*/ 491 h 1992"/>
                <a:gd name="T30" fmla="*/ 377 w 1273"/>
                <a:gd name="T31" fmla="*/ 501 h 1992"/>
                <a:gd name="T32" fmla="*/ 314 w 1273"/>
                <a:gd name="T33" fmla="*/ 595 h 1992"/>
                <a:gd name="T34" fmla="*/ 327 w 1273"/>
                <a:gd name="T35" fmla="*/ 704 h 1992"/>
                <a:gd name="T36" fmla="*/ 500 w 1273"/>
                <a:gd name="T37" fmla="*/ 784 h 1992"/>
                <a:gd name="T38" fmla="*/ 664 w 1273"/>
                <a:gd name="T39" fmla="*/ 901 h 1992"/>
                <a:gd name="T40" fmla="*/ 642 w 1273"/>
                <a:gd name="T41" fmla="*/ 1038 h 1992"/>
                <a:gd name="T42" fmla="*/ 563 w 1273"/>
                <a:gd name="T43" fmla="*/ 1120 h 1992"/>
                <a:gd name="T44" fmla="*/ 509 w 1273"/>
                <a:gd name="T45" fmla="*/ 1127 h 1992"/>
                <a:gd name="T46" fmla="*/ 472 w 1273"/>
                <a:gd name="T47" fmla="*/ 1196 h 1992"/>
                <a:gd name="T48" fmla="*/ 356 w 1273"/>
                <a:gd name="T49" fmla="*/ 1225 h 1992"/>
                <a:gd name="T50" fmla="*/ 205 w 1273"/>
                <a:gd name="T51" fmla="*/ 1183 h 1992"/>
                <a:gd name="T52" fmla="*/ 175 w 1273"/>
                <a:gd name="T53" fmla="*/ 1277 h 1992"/>
                <a:gd name="T54" fmla="*/ 179 w 1273"/>
                <a:gd name="T55" fmla="*/ 1331 h 1992"/>
                <a:gd name="T56" fmla="*/ 212 w 1273"/>
                <a:gd name="T57" fmla="*/ 1416 h 1992"/>
                <a:gd name="T58" fmla="*/ 179 w 1273"/>
                <a:gd name="T59" fmla="*/ 1481 h 1992"/>
                <a:gd name="T60" fmla="*/ 201 w 1273"/>
                <a:gd name="T61" fmla="*/ 1540 h 1992"/>
                <a:gd name="T62" fmla="*/ 148 w 1273"/>
                <a:gd name="T63" fmla="*/ 1551 h 1992"/>
                <a:gd name="T64" fmla="*/ 76 w 1273"/>
                <a:gd name="T65" fmla="*/ 1564 h 1992"/>
                <a:gd name="T66" fmla="*/ 61 w 1273"/>
                <a:gd name="T67" fmla="*/ 1624 h 1992"/>
                <a:gd name="T68" fmla="*/ 61 w 1273"/>
                <a:gd name="T69" fmla="*/ 1698 h 1992"/>
                <a:gd name="T70" fmla="*/ 46 w 1273"/>
                <a:gd name="T71" fmla="*/ 1735 h 1992"/>
                <a:gd name="T72" fmla="*/ 214 w 1273"/>
                <a:gd name="T73" fmla="*/ 1789 h 1992"/>
                <a:gd name="T74" fmla="*/ 349 w 1273"/>
                <a:gd name="T75" fmla="*/ 1823 h 1992"/>
                <a:gd name="T76" fmla="*/ 438 w 1273"/>
                <a:gd name="T77" fmla="*/ 1834 h 1992"/>
                <a:gd name="T78" fmla="*/ 536 w 1273"/>
                <a:gd name="T79" fmla="*/ 1890 h 1992"/>
                <a:gd name="T80" fmla="*/ 677 w 1273"/>
                <a:gd name="T81" fmla="*/ 1876 h 1992"/>
                <a:gd name="T82" fmla="*/ 805 w 1273"/>
                <a:gd name="T83" fmla="*/ 1929 h 1992"/>
                <a:gd name="T84" fmla="*/ 939 w 1273"/>
                <a:gd name="T85" fmla="*/ 1959 h 1992"/>
                <a:gd name="T86" fmla="*/ 970 w 1273"/>
                <a:gd name="T87" fmla="*/ 1909 h 1992"/>
                <a:gd name="T88" fmla="*/ 930 w 1273"/>
                <a:gd name="T89" fmla="*/ 1816 h 1992"/>
                <a:gd name="T90" fmla="*/ 1059 w 1273"/>
                <a:gd name="T91" fmla="*/ 1752 h 1992"/>
                <a:gd name="T92" fmla="*/ 974 w 1273"/>
                <a:gd name="T93" fmla="*/ 1679 h 1992"/>
                <a:gd name="T94" fmla="*/ 913 w 1273"/>
                <a:gd name="T95" fmla="*/ 1626 h 1992"/>
                <a:gd name="T96" fmla="*/ 1048 w 1273"/>
                <a:gd name="T97" fmla="*/ 1603 h 1992"/>
                <a:gd name="T98" fmla="*/ 1168 w 1273"/>
                <a:gd name="T99" fmla="*/ 1607 h 1992"/>
                <a:gd name="T100" fmla="*/ 1256 w 1273"/>
                <a:gd name="T101" fmla="*/ 1527 h 19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273" h="1992">
                  <a:moveTo>
                    <a:pt x="1256" y="1527"/>
                  </a:moveTo>
                  <a:cubicBezTo>
                    <a:pt x="1238" y="1499"/>
                    <a:pt x="1164" y="1449"/>
                    <a:pt x="1149" y="1405"/>
                  </a:cubicBezTo>
                  <a:cubicBezTo>
                    <a:pt x="1133" y="1360"/>
                    <a:pt x="1118" y="1342"/>
                    <a:pt x="1092" y="1314"/>
                  </a:cubicBezTo>
                  <a:cubicBezTo>
                    <a:pt x="1066" y="1286"/>
                    <a:pt x="1055" y="1257"/>
                    <a:pt x="1053" y="1201"/>
                  </a:cubicBezTo>
                  <a:cubicBezTo>
                    <a:pt x="1050" y="1146"/>
                    <a:pt x="1066" y="1110"/>
                    <a:pt x="1081" y="1075"/>
                  </a:cubicBezTo>
                  <a:cubicBezTo>
                    <a:pt x="1096" y="1040"/>
                    <a:pt x="1131" y="1016"/>
                    <a:pt x="1105" y="957"/>
                  </a:cubicBezTo>
                  <a:cubicBezTo>
                    <a:pt x="1079" y="897"/>
                    <a:pt x="1063" y="888"/>
                    <a:pt x="1063" y="853"/>
                  </a:cubicBezTo>
                  <a:cubicBezTo>
                    <a:pt x="1063" y="818"/>
                    <a:pt x="1070" y="753"/>
                    <a:pt x="1044" y="727"/>
                  </a:cubicBezTo>
                  <a:cubicBezTo>
                    <a:pt x="1018" y="701"/>
                    <a:pt x="1033" y="664"/>
                    <a:pt x="1048" y="638"/>
                  </a:cubicBezTo>
                  <a:cubicBezTo>
                    <a:pt x="1063" y="612"/>
                    <a:pt x="1107" y="617"/>
                    <a:pt x="1088" y="590"/>
                  </a:cubicBezTo>
                  <a:cubicBezTo>
                    <a:pt x="1068" y="562"/>
                    <a:pt x="1066" y="556"/>
                    <a:pt x="1085" y="540"/>
                  </a:cubicBezTo>
                  <a:cubicBezTo>
                    <a:pt x="1105" y="523"/>
                    <a:pt x="1103" y="504"/>
                    <a:pt x="1088" y="486"/>
                  </a:cubicBezTo>
                  <a:cubicBezTo>
                    <a:pt x="1072" y="467"/>
                    <a:pt x="989" y="395"/>
                    <a:pt x="1029" y="360"/>
                  </a:cubicBezTo>
                  <a:cubicBezTo>
                    <a:pt x="1068" y="325"/>
                    <a:pt x="1092" y="328"/>
                    <a:pt x="1094" y="280"/>
                  </a:cubicBezTo>
                  <a:cubicBezTo>
                    <a:pt x="1096" y="232"/>
                    <a:pt x="1101" y="236"/>
                    <a:pt x="1107" y="199"/>
                  </a:cubicBezTo>
                  <a:cubicBezTo>
                    <a:pt x="1114" y="161"/>
                    <a:pt x="1116" y="148"/>
                    <a:pt x="1131" y="132"/>
                  </a:cubicBezTo>
                  <a:cubicBezTo>
                    <a:pt x="1146" y="115"/>
                    <a:pt x="1155" y="84"/>
                    <a:pt x="1140" y="65"/>
                  </a:cubicBezTo>
                  <a:cubicBezTo>
                    <a:pt x="1128" y="51"/>
                    <a:pt x="1107" y="25"/>
                    <a:pt x="1098" y="0"/>
                  </a:cubicBezTo>
                  <a:cubicBezTo>
                    <a:pt x="1092" y="1"/>
                    <a:pt x="1085" y="8"/>
                    <a:pt x="1074" y="24"/>
                  </a:cubicBezTo>
                  <a:cubicBezTo>
                    <a:pt x="1039" y="80"/>
                    <a:pt x="1018" y="91"/>
                    <a:pt x="996" y="76"/>
                  </a:cubicBezTo>
                  <a:cubicBezTo>
                    <a:pt x="974" y="61"/>
                    <a:pt x="917" y="21"/>
                    <a:pt x="917" y="47"/>
                  </a:cubicBezTo>
                  <a:cubicBezTo>
                    <a:pt x="917" y="73"/>
                    <a:pt x="926" y="87"/>
                    <a:pt x="900" y="110"/>
                  </a:cubicBezTo>
                  <a:cubicBezTo>
                    <a:pt x="873" y="132"/>
                    <a:pt x="839" y="136"/>
                    <a:pt x="843" y="173"/>
                  </a:cubicBezTo>
                  <a:cubicBezTo>
                    <a:pt x="847" y="210"/>
                    <a:pt x="904" y="258"/>
                    <a:pt x="834" y="265"/>
                  </a:cubicBezTo>
                  <a:cubicBezTo>
                    <a:pt x="764" y="273"/>
                    <a:pt x="777" y="273"/>
                    <a:pt x="764" y="302"/>
                  </a:cubicBezTo>
                  <a:cubicBezTo>
                    <a:pt x="751" y="332"/>
                    <a:pt x="716" y="354"/>
                    <a:pt x="699" y="380"/>
                  </a:cubicBezTo>
                  <a:cubicBezTo>
                    <a:pt x="681" y="406"/>
                    <a:pt x="651" y="417"/>
                    <a:pt x="651" y="454"/>
                  </a:cubicBezTo>
                  <a:cubicBezTo>
                    <a:pt x="651" y="491"/>
                    <a:pt x="659" y="506"/>
                    <a:pt x="629" y="506"/>
                  </a:cubicBezTo>
                  <a:cubicBezTo>
                    <a:pt x="598" y="506"/>
                    <a:pt x="576" y="554"/>
                    <a:pt x="550" y="528"/>
                  </a:cubicBezTo>
                  <a:cubicBezTo>
                    <a:pt x="524" y="502"/>
                    <a:pt x="493" y="469"/>
                    <a:pt x="476" y="491"/>
                  </a:cubicBezTo>
                  <a:cubicBezTo>
                    <a:pt x="458" y="514"/>
                    <a:pt x="410" y="502"/>
                    <a:pt x="384" y="502"/>
                  </a:cubicBezTo>
                  <a:cubicBezTo>
                    <a:pt x="381" y="502"/>
                    <a:pt x="379" y="502"/>
                    <a:pt x="377" y="501"/>
                  </a:cubicBezTo>
                  <a:cubicBezTo>
                    <a:pt x="364" y="519"/>
                    <a:pt x="352" y="532"/>
                    <a:pt x="334" y="545"/>
                  </a:cubicBezTo>
                  <a:cubicBezTo>
                    <a:pt x="310" y="562"/>
                    <a:pt x="323" y="573"/>
                    <a:pt x="314" y="595"/>
                  </a:cubicBezTo>
                  <a:cubicBezTo>
                    <a:pt x="306" y="617"/>
                    <a:pt x="306" y="623"/>
                    <a:pt x="323" y="645"/>
                  </a:cubicBezTo>
                  <a:cubicBezTo>
                    <a:pt x="341" y="667"/>
                    <a:pt x="319" y="679"/>
                    <a:pt x="327" y="704"/>
                  </a:cubicBezTo>
                  <a:cubicBezTo>
                    <a:pt x="336" y="730"/>
                    <a:pt x="391" y="740"/>
                    <a:pt x="430" y="747"/>
                  </a:cubicBezTo>
                  <a:cubicBezTo>
                    <a:pt x="469" y="754"/>
                    <a:pt x="472" y="760"/>
                    <a:pt x="500" y="784"/>
                  </a:cubicBezTo>
                  <a:cubicBezTo>
                    <a:pt x="528" y="808"/>
                    <a:pt x="592" y="814"/>
                    <a:pt x="631" y="825"/>
                  </a:cubicBezTo>
                  <a:cubicBezTo>
                    <a:pt x="670" y="836"/>
                    <a:pt x="648" y="868"/>
                    <a:pt x="664" y="901"/>
                  </a:cubicBezTo>
                  <a:cubicBezTo>
                    <a:pt x="679" y="934"/>
                    <a:pt x="646" y="938"/>
                    <a:pt x="624" y="966"/>
                  </a:cubicBezTo>
                  <a:cubicBezTo>
                    <a:pt x="603" y="994"/>
                    <a:pt x="622" y="1016"/>
                    <a:pt x="642" y="1038"/>
                  </a:cubicBezTo>
                  <a:cubicBezTo>
                    <a:pt x="662" y="1060"/>
                    <a:pt x="668" y="1070"/>
                    <a:pt x="662" y="1095"/>
                  </a:cubicBezTo>
                  <a:cubicBezTo>
                    <a:pt x="655" y="1121"/>
                    <a:pt x="590" y="1123"/>
                    <a:pt x="563" y="1120"/>
                  </a:cubicBezTo>
                  <a:cubicBezTo>
                    <a:pt x="537" y="1116"/>
                    <a:pt x="544" y="1114"/>
                    <a:pt x="537" y="1127"/>
                  </a:cubicBezTo>
                  <a:cubicBezTo>
                    <a:pt x="531" y="1140"/>
                    <a:pt x="526" y="1138"/>
                    <a:pt x="509" y="1127"/>
                  </a:cubicBezTo>
                  <a:cubicBezTo>
                    <a:pt x="491" y="1116"/>
                    <a:pt x="489" y="1129"/>
                    <a:pt x="461" y="1136"/>
                  </a:cubicBezTo>
                  <a:cubicBezTo>
                    <a:pt x="432" y="1144"/>
                    <a:pt x="472" y="1162"/>
                    <a:pt x="472" y="1196"/>
                  </a:cubicBezTo>
                  <a:cubicBezTo>
                    <a:pt x="472" y="1229"/>
                    <a:pt x="445" y="1209"/>
                    <a:pt x="419" y="1209"/>
                  </a:cubicBezTo>
                  <a:cubicBezTo>
                    <a:pt x="393" y="1209"/>
                    <a:pt x="389" y="1222"/>
                    <a:pt x="356" y="1225"/>
                  </a:cubicBezTo>
                  <a:cubicBezTo>
                    <a:pt x="323" y="1229"/>
                    <a:pt x="297" y="1207"/>
                    <a:pt x="288" y="1188"/>
                  </a:cubicBezTo>
                  <a:cubicBezTo>
                    <a:pt x="279" y="1170"/>
                    <a:pt x="249" y="1179"/>
                    <a:pt x="205" y="1183"/>
                  </a:cubicBezTo>
                  <a:cubicBezTo>
                    <a:pt x="161" y="1186"/>
                    <a:pt x="172" y="1222"/>
                    <a:pt x="183" y="1238"/>
                  </a:cubicBezTo>
                  <a:cubicBezTo>
                    <a:pt x="194" y="1255"/>
                    <a:pt x="192" y="1270"/>
                    <a:pt x="175" y="1277"/>
                  </a:cubicBezTo>
                  <a:cubicBezTo>
                    <a:pt x="157" y="1285"/>
                    <a:pt x="144" y="1305"/>
                    <a:pt x="142" y="1320"/>
                  </a:cubicBezTo>
                  <a:cubicBezTo>
                    <a:pt x="140" y="1335"/>
                    <a:pt x="159" y="1335"/>
                    <a:pt x="179" y="1331"/>
                  </a:cubicBezTo>
                  <a:cubicBezTo>
                    <a:pt x="199" y="1327"/>
                    <a:pt x="207" y="1348"/>
                    <a:pt x="223" y="1362"/>
                  </a:cubicBezTo>
                  <a:cubicBezTo>
                    <a:pt x="238" y="1377"/>
                    <a:pt x="210" y="1394"/>
                    <a:pt x="212" y="1416"/>
                  </a:cubicBezTo>
                  <a:cubicBezTo>
                    <a:pt x="214" y="1438"/>
                    <a:pt x="199" y="1438"/>
                    <a:pt x="188" y="1455"/>
                  </a:cubicBezTo>
                  <a:cubicBezTo>
                    <a:pt x="177" y="1472"/>
                    <a:pt x="168" y="1474"/>
                    <a:pt x="179" y="1481"/>
                  </a:cubicBezTo>
                  <a:cubicBezTo>
                    <a:pt x="190" y="1488"/>
                    <a:pt x="199" y="1498"/>
                    <a:pt x="181" y="1514"/>
                  </a:cubicBezTo>
                  <a:cubicBezTo>
                    <a:pt x="164" y="1531"/>
                    <a:pt x="181" y="1525"/>
                    <a:pt x="201" y="1540"/>
                  </a:cubicBezTo>
                  <a:cubicBezTo>
                    <a:pt x="220" y="1555"/>
                    <a:pt x="214" y="1570"/>
                    <a:pt x="185" y="1572"/>
                  </a:cubicBezTo>
                  <a:cubicBezTo>
                    <a:pt x="157" y="1574"/>
                    <a:pt x="161" y="1562"/>
                    <a:pt x="148" y="1551"/>
                  </a:cubicBezTo>
                  <a:cubicBezTo>
                    <a:pt x="135" y="1540"/>
                    <a:pt x="129" y="1555"/>
                    <a:pt x="124" y="1568"/>
                  </a:cubicBezTo>
                  <a:cubicBezTo>
                    <a:pt x="120" y="1581"/>
                    <a:pt x="92" y="1568"/>
                    <a:pt x="76" y="1564"/>
                  </a:cubicBezTo>
                  <a:cubicBezTo>
                    <a:pt x="61" y="1561"/>
                    <a:pt x="48" y="1579"/>
                    <a:pt x="24" y="1592"/>
                  </a:cubicBezTo>
                  <a:cubicBezTo>
                    <a:pt x="0" y="1605"/>
                    <a:pt x="37" y="1616"/>
                    <a:pt x="61" y="1624"/>
                  </a:cubicBezTo>
                  <a:cubicBezTo>
                    <a:pt x="85" y="1631"/>
                    <a:pt x="83" y="1638"/>
                    <a:pt x="68" y="1655"/>
                  </a:cubicBezTo>
                  <a:cubicBezTo>
                    <a:pt x="52" y="1672"/>
                    <a:pt x="83" y="1685"/>
                    <a:pt x="61" y="1698"/>
                  </a:cubicBezTo>
                  <a:cubicBezTo>
                    <a:pt x="49" y="1705"/>
                    <a:pt x="34" y="1721"/>
                    <a:pt x="24" y="1734"/>
                  </a:cubicBezTo>
                  <a:cubicBezTo>
                    <a:pt x="32" y="1734"/>
                    <a:pt x="39" y="1735"/>
                    <a:pt x="46" y="1735"/>
                  </a:cubicBezTo>
                  <a:cubicBezTo>
                    <a:pt x="78" y="1735"/>
                    <a:pt x="81" y="1768"/>
                    <a:pt x="109" y="1800"/>
                  </a:cubicBezTo>
                  <a:cubicBezTo>
                    <a:pt x="137" y="1831"/>
                    <a:pt x="179" y="1807"/>
                    <a:pt x="214" y="1789"/>
                  </a:cubicBezTo>
                  <a:cubicBezTo>
                    <a:pt x="249" y="1770"/>
                    <a:pt x="271" y="1778"/>
                    <a:pt x="313" y="1776"/>
                  </a:cubicBezTo>
                  <a:cubicBezTo>
                    <a:pt x="356" y="1773"/>
                    <a:pt x="333" y="1803"/>
                    <a:pt x="349" y="1823"/>
                  </a:cubicBezTo>
                  <a:cubicBezTo>
                    <a:pt x="366" y="1842"/>
                    <a:pt x="382" y="1831"/>
                    <a:pt x="402" y="1823"/>
                  </a:cubicBezTo>
                  <a:cubicBezTo>
                    <a:pt x="421" y="1815"/>
                    <a:pt x="428" y="1817"/>
                    <a:pt x="438" y="1834"/>
                  </a:cubicBezTo>
                  <a:cubicBezTo>
                    <a:pt x="448" y="1851"/>
                    <a:pt x="457" y="1851"/>
                    <a:pt x="474" y="1845"/>
                  </a:cubicBezTo>
                  <a:cubicBezTo>
                    <a:pt x="490" y="1840"/>
                    <a:pt x="510" y="1867"/>
                    <a:pt x="536" y="1890"/>
                  </a:cubicBezTo>
                  <a:cubicBezTo>
                    <a:pt x="562" y="1912"/>
                    <a:pt x="585" y="1895"/>
                    <a:pt x="611" y="1876"/>
                  </a:cubicBezTo>
                  <a:cubicBezTo>
                    <a:pt x="638" y="1856"/>
                    <a:pt x="654" y="1876"/>
                    <a:pt x="677" y="1876"/>
                  </a:cubicBezTo>
                  <a:cubicBezTo>
                    <a:pt x="700" y="1876"/>
                    <a:pt x="723" y="1895"/>
                    <a:pt x="739" y="1912"/>
                  </a:cubicBezTo>
                  <a:cubicBezTo>
                    <a:pt x="756" y="1929"/>
                    <a:pt x="769" y="1931"/>
                    <a:pt x="805" y="1929"/>
                  </a:cubicBezTo>
                  <a:cubicBezTo>
                    <a:pt x="841" y="1926"/>
                    <a:pt x="828" y="1937"/>
                    <a:pt x="857" y="1965"/>
                  </a:cubicBezTo>
                  <a:cubicBezTo>
                    <a:pt x="887" y="1992"/>
                    <a:pt x="903" y="1976"/>
                    <a:pt x="939" y="1959"/>
                  </a:cubicBezTo>
                  <a:cubicBezTo>
                    <a:pt x="947" y="1955"/>
                    <a:pt x="955" y="1954"/>
                    <a:pt x="963" y="1952"/>
                  </a:cubicBezTo>
                  <a:cubicBezTo>
                    <a:pt x="968" y="1936"/>
                    <a:pt x="973" y="1918"/>
                    <a:pt x="970" y="1909"/>
                  </a:cubicBezTo>
                  <a:cubicBezTo>
                    <a:pt x="963" y="1891"/>
                    <a:pt x="948" y="1874"/>
                    <a:pt x="928" y="1859"/>
                  </a:cubicBezTo>
                  <a:cubicBezTo>
                    <a:pt x="908" y="1844"/>
                    <a:pt x="915" y="1837"/>
                    <a:pt x="930" y="1816"/>
                  </a:cubicBezTo>
                  <a:cubicBezTo>
                    <a:pt x="946" y="1796"/>
                    <a:pt x="943" y="1768"/>
                    <a:pt x="978" y="1770"/>
                  </a:cubicBezTo>
                  <a:cubicBezTo>
                    <a:pt x="1013" y="1772"/>
                    <a:pt x="1057" y="1774"/>
                    <a:pt x="1059" y="1752"/>
                  </a:cubicBezTo>
                  <a:cubicBezTo>
                    <a:pt x="1061" y="1729"/>
                    <a:pt x="1074" y="1696"/>
                    <a:pt x="1044" y="1694"/>
                  </a:cubicBezTo>
                  <a:cubicBezTo>
                    <a:pt x="1013" y="1692"/>
                    <a:pt x="972" y="1698"/>
                    <a:pt x="974" y="1679"/>
                  </a:cubicBezTo>
                  <a:cubicBezTo>
                    <a:pt x="976" y="1661"/>
                    <a:pt x="978" y="1644"/>
                    <a:pt x="952" y="1644"/>
                  </a:cubicBezTo>
                  <a:cubicBezTo>
                    <a:pt x="926" y="1644"/>
                    <a:pt x="913" y="1637"/>
                    <a:pt x="913" y="1626"/>
                  </a:cubicBezTo>
                  <a:cubicBezTo>
                    <a:pt x="913" y="1614"/>
                    <a:pt x="904" y="1592"/>
                    <a:pt x="965" y="1600"/>
                  </a:cubicBezTo>
                  <a:cubicBezTo>
                    <a:pt x="1026" y="1607"/>
                    <a:pt x="1042" y="1587"/>
                    <a:pt x="1048" y="1603"/>
                  </a:cubicBezTo>
                  <a:cubicBezTo>
                    <a:pt x="1055" y="1620"/>
                    <a:pt x="1059" y="1620"/>
                    <a:pt x="1092" y="1620"/>
                  </a:cubicBezTo>
                  <a:cubicBezTo>
                    <a:pt x="1125" y="1620"/>
                    <a:pt x="1127" y="1588"/>
                    <a:pt x="1168" y="1607"/>
                  </a:cubicBezTo>
                  <a:cubicBezTo>
                    <a:pt x="1210" y="1626"/>
                    <a:pt x="1210" y="1614"/>
                    <a:pt x="1232" y="1592"/>
                  </a:cubicBezTo>
                  <a:cubicBezTo>
                    <a:pt x="1254" y="1570"/>
                    <a:pt x="1273" y="1555"/>
                    <a:pt x="1256" y="1527"/>
                  </a:cubicBezTo>
                  <a:close/>
                </a:path>
              </a:pathLst>
            </a:custGeom>
            <a:grpFill/>
            <a:ln w="38100" cap="rnd" cmpd="sng">
              <a:solidFill>
                <a:schemeClr val="bg1"/>
              </a:solidFill>
              <a:prstDash val="solid"/>
              <a:round/>
              <a:headEnd/>
              <a:tailEnd/>
            </a:ln>
          </p:spPr>
          <p:txBody>
            <a:bodyPr vert="horz" wrap="square" lIns="48218" tIns="24109" rIns="48218" bIns="24109" numCol="1" anchor="t" anchorCtr="0" compatLnSpc="1">
              <a:prstTxWarp prst="textNoShape">
                <a:avLst/>
              </a:prstTxWarp>
            </a:bodyP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88" name="Freeform 18"/>
            <p:cNvSpPr>
              <a:spLocks/>
            </p:cNvSpPr>
            <p:nvPr/>
          </p:nvSpPr>
          <p:spPr bwMode="auto">
            <a:xfrm>
              <a:off x="3030" y="3028"/>
              <a:ext cx="700" cy="551"/>
            </a:xfrm>
            <a:custGeom>
              <a:avLst/>
              <a:gdLst>
                <a:gd name="T0" fmla="*/ 1227 w 1511"/>
                <a:gd name="T1" fmla="*/ 158 h 1190"/>
                <a:gd name="T2" fmla="*/ 1173 w 1511"/>
                <a:gd name="T3" fmla="*/ 104 h 1190"/>
                <a:gd name="T4" fmla="*/ 1123 w 1511"/>
                <a:gd name="T5" fmla="*/ 32 h 1190"/>
                <a:gd name="T6" fmla="*/ 1024 w 1511"/>
                <a:gd name="T7" fmla="*/ 35 h 1190"/>
                <a:gd name="T8" fmla="*/ 943 w 1511"/>
                <a:gd name="T9" fmla="*/ 43 h 1190"/>
                <a:gd name="T10" fmla="*/ 880 w 1511"/>
                <a:gd name="T11" fmla="*/ 89 h 1190"/>
                <a:gd name="T12" fmla="*/ 756 w 1511"/>
                <a:gd name="T13" fmla="*/ 180 h 1190"/>
                <a:gd name="T14" fmla="*/ 592 w 1511"/>
                <a:gd name="T15" fmla="*/ 139 h 1190"/>
                <a:gd name="T16" fmla="*/ 500 w 1511"/>
                <a:gd name="T17" fmla="*/ 191 h 1190"/>
                <a:gd name="T18" fmla="*/ 620 w 1511"/>
                <a:gd name="T19" fmla="*/ 287 h 1190"/>
                <a:gd name="T20" fmla="*/ 675 w 1511"/>
                <a:gd name="T21" fmla="*/ 361 h 1190"/>
                <a:gd name="T22" fmla="*/ 572 w 1511"/>
                <a:gd name="T23" fmla="*/ 389 h 1190"/>
                <a:gd name="T24" fmla="*/ 469 w 1511"/>
                <a:gd name="T25" fmla="*/ 393 h 1190"/>
                <a:gd name="T26" fmla="*/ 419 w 1511"/>
                <a:gd name="T27" fmla="*/ 398 h 1190"/>
                <a:gd name="T28" fmla="*/ 293 w 1511"/>
                <a:gd name="T29" fmla="*/ 504 h 1190"/>
                <a:gd name="T30" fmla="*/ 144 w 1511"/>
                <a:gd name="T31" fmla="*/ 523 h 1190"/>
                <a:gd name="T32" fmla="*/ 35 w 1511"/>
                <a:gd name="T33" fmla="*/ 549 h 1190"/>
                <a:gd name="T34" fmla="*/ 30 w 1511"/>
                <a:gd name="T35" fmla="*/ 630 h 1190"/>
                <a:gd name="T36" fmla="*/ 113 w 1511"/>
                <a:gd name="T37" fmla="*/ 704 h 1190"/>
                <a:gd name="T38" fmla="*/ 210 w 1511"/>
                <a:gd name="T39" fmla="*/ 678 h 1190"/>
                <a:gd name="T40" fmla="*/ 258 w 1511"/>
                <a:gd name="T41" fmla="*/ 790 h 1190"/>
                <a:gd name="T42" fmla="*/ 201 w 1511"/>
                <a:gd name="T43" fmla="*/ 953 h 1190"/>
                <a:gd name="T44" fmla="*/ 258 w 1511"/>
                <a:gd name="T45" fmla="*/ 1127 h 1190"/>
                <a:gd name="T46" fmla="*/ 376 w 1511"/>
                <a:gd name="T47" fmla="*/ 1138 h 1190"/>
                <a:gd name="T48" fmla="*/ 524 w 1511"/>
                <a:gd name="T49" fmla="*/ 1134 h 1190"/>
                <a:gd name="T50" fmla="*/ 673 w 1511"/>
                <a:gd name="T51" fmla="*/ 1112 h 1190"/>
                <a:gd name="T52" fmla="*/ 847 w 1511"/>
                <a:gd name="T53" fmla="*/ 1023 h 1190"/>
                <a:gd name="T54" fmla="*/ 970 w 1511"/>
                <a:gd name="T55" fmla="*/ 979 h 1190"/>
                <a:gd name="T56" fmla="*/ 1088 w 1511"/>
                <a:gd name="T57" fmla="*/ 1030 h 1190"/>
                <a:gd name="T58" fmla="*/ 1171 w 1511"/>
                <a:gd name="T59" fmla="*/ 956 h 1190"/>
                <a:gd name="T60" fmla="*/ 1302 w 1511"/>
                <a:gd name="T61" fmla="*/ 927 h 1190"/>
                <a:gd name="T62" fmla="*/ 1372 w 1511"/>
                <a:gd name="T63" fmla="*/ 860 h 1190"/>
                <a:gd name="T64" fmla="*/ 1489 w 1511"/>
                <a:gd name="T65" fmla="*/ 819 h 1190"/>
                <a:gd name="T66" fmla="*/ 1468 w 1511"/>
                <a:gd name="T67" fmla="*/ 671 h 1190"/>
                <a:gd name="T68" fmla="*/ 1472 w 1511"/>
                <a:gd name="T69" fmla="*/ 593 h 1190"/>
                <a:gd name="T70" fmla="*/ 1393 w 1511"/>
                <a:gd name="T71" fmla="*/ 512 h 1190"/>
                <a:gd name="T72" fmla="*/ 1341 w 1511"/>
                <a:gd name="T73" fmla="*/ 486 h 1190"/>
                <a:gd name="T74" fmla="*/ 1437 w 1511"/>
                <a:gd name="T75" fmla="*/ 345 h 1190"/>
                <a:gd name="T76" fmla="*/ 1402 w 1511"/>
                <a:gd name="T77" fmla="*/ 200 h 1190"/>
                <a:gd name="T78" fmla="*/ 1352 w 1511"/>
                <a:gd name="T79" fmla="*/ 222 h 1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11" h="1190">
                  <a:moveTo>
                    <a:pt x="1275" y="219"/>
                  </a:moveTo>
                  <a:cubicBezTo>
                    <a:pt x="1234" y="202"/>
                    <a:pt x="1240" y="182"/>
                    <a:pt x="1227" y="158"/>
                  </a:cubicBezTo>
                  <a:cubicBezTo>
                    <a:pt x="1214" y="134"/>
                    <a:pt x="1195" y="132"/>
                    <a:pt x="1171" y="128"/>
                  </a:cubicBezTo>
                  <a:cubicBezTo>
                    <a:pt x="1147" y="124"/>
                    <a:pt x="1162" y="121"/>
                    <a:pt x="1173" y="104"/>
                  </a:cubicBezTo>
                  <a:cubicBezTo>
                    <a:pt x="1184" y="87"/>
                    <a:pt x="1160" y="80"/>
                    <a:pt x="1160" y="65"/>
                  </a:cubicBezTo>
                  <a:cubicBezTo>
                    <a:pt x="1160" y="50"/>
                    <a:pt x="1151" y="33"/>
                    <a:pt x="1123" y="32"/>
                  </a:cubicBezTo>
                  <a:cubicBezTo>
                    <a:pt x="1094" y="30"/>
                    <a:pt x="1083" y="33"/>
                    <a:pt x="1066" y="54"/>
                  </a:cubicBezTo>
                  <a:cubicBezTo>
                    <a:pt x="1048" y="74"/>
                    <a:pt x="1029" y="54"/>
                    <a:pt x="1024" y="35"/>
                  </a:cubicBezTo>
                  <a:cubicBezTo>
                    <a:pt x="1020" y="17"/>
                    <a:pt x="991" y="11"/>
                    <a:pt x="965" y="6"/>
                  </a:cubicBezTo>
                  <a:cubicBezTo>
                    <a:pt x="939" y="0"/>
                    <a:pt x="924" y="24"/>
                    <a:pt x="943" y="43"/>
                  </a:cubicBezTo>
                  <a:cubicBezTo>
                    <a:pt x="963" y="61"/>
                    <a:pt x="954" y="76"/>
                    <a:pt x="941" y="95"/>
                  </a:cubicBezTo>
                  <a:cubicBezTo>
                    <a:pt x="928" y="113"/>
                    <a:pt x="913" y="115"/>
                    <a:pt x="880" y="89"/>
                  </a:cubicBezTo>
                  <a:cubicBezTo>
                    <a:pt x="847" y="63"/>
                    <a:pt x="823" y="113"/>
                    <a:pt x="784" y="119"/>
                  </a:cubicBezTo>
                  <a:cubicBezTo>
                    <a:pt x="745" y="124"/>
                    <a:pt x="784" y="156"/>
                    <a:pt x="756" y="180"/>
                  </a:cubicBezTo>
                  <a:cubicBezTo>
                    <a:pt x="727" y="204"/>
                    <a:pt x="688" y="191"/>
                    <a:pt x="657" y="187"/>
                  </a:cubicBezTo>
                  <a:cubicBezTo>
                    <a:pt x="627" y="184"/>
                    <a:pt x="620" y="161"/>
                    <a:pt x="592" y="139"/>
                  </a:cubicBezTo>
                  <a:cubicBezTo>
                    <a:pt x="563" y="117"/>
                    <a:pt x="570" y="146"/>
                    <a:pt x="555" y="163"/>
                  </a:cubicBezTo>
                  <a:cubicBezTo>
                    <a:pt x="539" y="180"/>
                    <a:pt x="518" y="176"/>
                    <a:pt x="500" y="191"/>
                  </a:cubicBezTo>
                  <a:cubicBezTo>
                    <a:pt x="483" y="206"/>
                    <a:pt x="504" y="235"/>
                    <a:pt x="531" y="254"/>
                  </a:cubicBezTo>
                  <a:cubicBezTo>
                    <a:pt x="557" y="272"/>
                    <a:pt x="579" y="287"/>
                    <a:pt x="620" y="287"/>
                  </a:cubicBezTo>
                  <a:cubicBezTo>
                    <a:pt x="662" y="287"/>
                    <a:pt x="642" y="300"/>
                    <a:pt x="644" y="317"/>
                  </a:cubicBezTo>
                  <a:cubicBezTo>
                    <a:pt x="646" y="334"/>
                    <a:pt x="660" y="341"/>
                    <a:pt x="675" y="361"/>
                  </a:cubicBezTo>
                  <a:cubicBezTo>
                    <a:pt x="690" y="382"/>
                    <a:pt x="662" y="384"/>
                    <a:pt x="635" y="382"/>
                  </a:cubicBezTo>
                  <a:cubicBezTo>
                    <a:pt x="609" y="380"/>
                    <a:pt x="596" y="389"/>
                    <a:pt x="572" y="389"/>
                  </a:cubicBezTo>
                  <a:cubicBezTo>
                    <a:pt x="548" y="389"/>
                    <a:pt x="548" y="399"/>
                    <a:pt x="522" y="410"/>
                  </a:cubicBezTo>
                  <a:cubicBezTo>
                    <a:pt x="496" y="421"/>
                    <a:pt x="483" y="408"/>
                    <a:pt x="469" y="393"/>
                  </a:cubicBezTo>
                  <a:cubicBezTo>
                    <a:pt x="456" y="378"/>
                    <a:pt x="450" y="387"/>
                    <a:pt x="437" y="399"/>
                  </a:cubicBezTo>
                  <a:cubicBezTo>
                    <a:pt x="433" y="402"/>
                    <a:pt x="426" y="401"/>
                    <a:pt x="419" y="398"/>
                  </a:cubicBezTo>
                  <a:cubicBezTo>
                    <a:pt x="414" y="430"/>
                    <a:pt x="409" y="486"/>
                    <a:pt x="384" y="489"/>
                  </a:cubicBezTo>
                  <a:cubicBezTo>
                    <a:pt x="358" y="493"/>
                    <a:pt x="341" y="497"/>
                    <a:pt x="293" y="504"/>
                  </a:cubicBezTo>
                  <a:cubicBezTo>
                    <a:pt x="245" y="512"/>
                    <a:pt x="240" y="508"/>
                    <a:pt x="175" y="493"/>
                  </a:cubicBezTo>
                  <a:cubicBezTo>
                    <a:pt x="109" y="478"/>
                    <a:pt x="175" y="493"/>
                    <a:pt x="144" y="523"/>
                  </a:cubicBezTo>
                  <a:cubicBezTo>
                    <a:pt x="113" y="552"/>
                    <a:pt x="113" y="526"/>
                    <a:pt x="96" y="493"/>
                  </a:cubicBezTo>
                  <a:cubicBezTo>
                    <a:pt x="79" y="460"/>
                    <a:pt x="70" y="504"/>
                    <a:pt x="35" y="549"/>
                  </a:cubicBezTo>
                  <a:cubicBezTo>
                    <a:pt x="0" y="593"/>
                    <a:pt x="9" y="571"/>
                    <a:pt x="35" y="593"/>
                  </a:cubicBezTo>
                  <a:cubicBezTo>
                    <a:pt x="61" y="615"/>
                    <a:pt x="52" y="619"/>
                    <a:pt x="30" y="630"/>
                  </a:cubicBezTo>
                  <a:cubicBezTo>
                    <a:pt x="9" y="641"/>
                    <a:pt x="26" y="686"/>
                    <a:pt x="52" y="704"/>
                  </a:cubicBezTo>
                  <a:cubicBezTo>
                    <a:pt x="79" y="723"/>
                    <a:pt x="113" y="727"/>
                    <a:pt x="113" y="704"/>
                  </a:cubicBezTo>
                  <a:cubicBezTo>
                    <a:pt x="113" y="682"/>
                    <a:pt x="140" y="689"/>
                    <a:pt x="153" y="701"/>
                  </a:cubicBezTo>
                  <a:cubicBezTo>
                    <a:pt x="166" y="712"/>
                    <a:pt x="183" y="675"/>
                    <a:pt x="210" y="678"/>
                  </a:cubicBezTo>
                  <a:cubicBezTo>
                    <a:pt x="236" y="682"/>
                    <a:pt x="240" y="708"/>
                    <a:pt x="258" y="723"/>
                  </a:cubicBezTo>
                  <a:cubicBezTo>
                    <a:pt x="275" y="738"/>
                    <a:pt x="275" y="767"/>
                    <a:pt x="258" y="790"/>
                  </a:cubicBezTo>
                  <a:cubicBezTo>
                    <a:pt x="240" y="812"/>
                    <a:pt x="236" y="812"/>
                    <a:pt x="201" y="856"/>
                  </a:cubicBezTo>
                  <a:cubicBezTo>
                    <a:pt x="166" y="901"/>
                    <a:pt x="201" y="927"/>
                    <a:pt x="201" y="953"/>
                  </a:cubicBezTo>
                  <a:cubicBezTo>
                    <a:pt x="201" y="979"/>
                    <a:pt x="258" y="1005"/>
                    <a:pt x="284" y="1027"/>
                  </a:cubicBezTo>
                  <a:cubicBezTo>
                    <a:pt x="310" y="1049"/>
                    <a:pt x="297" y="1093"/>
                    <a:pt x="258" y="1127"/>
                  </a:cubicBezTo>
                  <a:cubicBezTo>
                    <a:pt x="218" y="1160"/>
                    <a:pt x="262" y="1179"/>
                    <a:pt x="306" y="1179"/>
                  </a:cubicBezTo>
                  <a:cubicBezTo>
                    <a:pt x="349" y="1179"/>
                    <a:pt x="358" y="1160"/>
                    <a:pt x="376" y="1138"/>
                  </a:cubicBezTo>
                  <a:cubicBezTo>
                    <a:pt x="393" y="1116"/>
                    <a:pt x="397" y="1101"/>
                    <a:pt x="432" y="1097"/>
                  </a:cubicBezTo>
                  <a:cubicBezTo>
                    <a:pt x="467" y="1093"/>
                    <a:pt x="498" y="1138"/>
                    <a:pt x="524" y="1134"/>
                  </a:cubicBezTo>
                  <a:cubicBezTo>
                    <a:pt x="550" y="1131"/>
                    <a:pt x="581" y="1145"/>
                    <a:pt x="616" y="1168"/>
                  </a:cubicBezTo>
                  <a:cubicBezTo>
                    <a:pt x="651" y="1190"/>
                    <a:pt x="673" y="1149"/>
                    <a:pt x="673" y="1112"/>
                  </a:cubicBezTo>
                  <a:cubicBezTo>
                    <a:pt x="673" y="1075"/>
                    <a:pt x="738" y="1086"/>
                    <a:pt x="760" y="1064"/>
                  </a:cubicBezTo>
                  <a:cubicBezTo>
                    <a:pt x="782" y="1042"/>
                    <a:pt x="799" y="1027"/>
                    <a:pt x="847" y="1023"/>
                  </a:cubicBezTo>
                  <a:cubicBezTo>
                    <a:pt x="895" y="1019"/>
                    <a:pt x="882" y="990"/>
                    <a:pt x="922" y="953"/>
                  </a:cubicBezTo>
                  <a:cubicBezTo>
                    <a:pt x="961" y="916"/>
                    <a:pt x="952" y="945"/>
                    <a:pt x="970" y="979"/>
                  </a:cubicBezTo>
                  <a:cubicBezTo>
                    <a:pt x="987" y="1012"/>
                    <a:pt x="1018" y="1012"/>
                    <a:pt x="1035" y="1001"/>
                  </a:cubicBezTo>
                  <a:cubicBezTo>
                    <a:pt x="1053" y="990"/>
                    <a:pt x="1061" y="1005"/>
                    <a:pt x="1088" y="1030"/>
                  </a:cubicBezTo>
                  <a:cubicBezTo>
                    <a:pt x="1114" y="1056"/>
                    <a:pt x="1114" y="1019"/>
                    <a:pt x="1144" y="1012"/>
                  </a:cubicBezTo>
                  <a:cubicBezTo>
                    <a:pt x="1175" y="1005"/>
                    <a:pt x="1162" y="982"/>
                    <a:pt x="1171" y="956"/>
                  </a:cubicBezTo>
                  <a:cubicBezTo>
                    <a:pt x="1179" y="930"/>
                    <a:pt x="1219" y="923"/>
                    <a:pt x="1249" y="942"/>
                  </a:cubicBezTo>
                  <a:cubicBezTo>
                    <a:pt x="1280" y="960"/>
                    <a:pt x="1293" y="953"/>
                    <a:pt x="1302" y="927"/>
                  </a:cubicBezTo>
                  <a:cubicBezTo>
                    <a:pt x="1310" y="901"/>
                    <a:pt x="1328" y="916"/>
                    <a:pt x="1372" y="916"/>
                  </a:cubicBezTo>
                  <a:cubicBezTo>
                    <a:pt x="1415" y="916"/>
                    <a:pt x="1372" y="890"/>
                    <a:pt x="1372" y="860"/>
                  </a:cubicBezTo>
                  <a:cubicBezTo>
                    <a:pt x="1372" y="830"/>
                    <a:pt x="1420" y="834"/>
                    <a:pt x="1437" y="849"/>
                  </a:cubicBezTo>
                  <a:cubicBezTo>
                    <a:pt x="1455" y="864"/>
                    <a:pt x="1468" y="853"/>
                    <a:pt x="1489" y="819"/>
                  </a:cubicBezTo>
                  <a:cubicBezTo>
                    <a:pt x="1511" y="786"/>
                    <a:pt x="1494" y="756"/>
                    <a:pt x="1485" y="745"/>
                  </a:cubicBezTo>
                  <a:cubicBezTo>
                    <a:pt x="1476" y="734"/>
                    <a:pt x="1450" y="693"/>
                    <a:pt x="1468" y="671"/>
                  </a:cubicBezTo>
                  <a:cubicBezTo>
                    <a:pt x="1485" y="649"/>
                    <a:pt x="1494" y="656"/>
                    <a:pt x="1481" y="638"/>
                  </a:cubicBezTo>
                  <a:cubicBezTo>
                    <a:pt x="1468" y="619"/>
                    <a:pt x="1450" y="604"/>
                    <a:pt x="1472" y="593"/>
                  </a:cubicBezTo>
                  <a:cubicBezTo>
                    <a:pt x="1494" y="582"/>
                    <a:pt x="1489" y="571"/>
                    <a:pt x="1485" y="526"/>
                  </a:cubicBezTo>
                  <a:cubicBezTo>
                    <a:pt x="1481" y="482"/>
                    <a:pt x="1437" y="519"/>
                    <a:pt x="1393" y="512"/>
                  </a:cubicBezTo>
                  <a:cubicBezTo>
                    <a:pt x="1350" y="504"/>
                    <a:pt x="1363" y="549"/>
                    <a:pt x="1323" y="534"/>
                  </a:cubicBezTo>
                  <a:cubicBezTo>
                    <a:pt x="1284" y="519"/>
                    <a:pt x="1319" y="512"/>
                    <a:pt x="1341" y="486"/>
                  </a:cubicBezTo>
                  <a:cubicBezTo>
                    <a:pt x="1363" y="460"/>
                    <a:pt x="1415" y="426"/>
                    <a:pt x="1450" y="419"/>
                  </a:cubicBezTo>
                  <a:cubicBezTo>
                    <a:pt x="1485" y="411"/>
                    <a:pt x="1459" y="378"/>
                    <a:pt x="1437" y="345"/>
                  </a:cubicBezTo>
                  <a:cubicBezTo>
                    <a:pt x="1415" y="311"/>
                    <a:pt x="1411" y="300"/>
                    <a:pt x="1424" y="263"/>
                  </a:cubicBezTo>
                  <a:cubicBezTo>
                    <a:pt x="1437" y="226"/>
                    <a:pt x="1428" y="230"/>
                    <a:pt x="1402" y="200"/>
                  </a:cubicBezTo>
                  <a:cubicBezTo>
                    <a:pt x="1401" y="199"/>
                    <a:pt x="1401" y="199"/>
                    <a:pt x="1400" y="198"/>
                  </a:cubicBezTo>
                  <a:cubicBezTo>
                    <a:pt x="1384" y="208"/>
                    <a:pt x="1373" y="217"/>
                    <a:pt x="1352" y="222"/>
                  </a:cubicBezTo>
                  <a:cubicBezTo>
                    <a:pt x="1319" y="232"/>
                    <a:pt x="1317" y="235"/>
                    <a:pt x="1275" y="219"/>
                  </a:cubicBezTo>
                  <a:close/>
                </a:path>
              </a:pathLst>
            </a:custGeom>
            <a:grpFill/>
            <a:ln w="38100" cap="rnd" cmpd="sng">
              <a:solidFill>
                <a:schemeClr val="bg1"/>
              </a:solidFill>
              <a:prstDash val="solid"/>
              <a:round/>
              <a:headEnd/>
              <a:tailEnd/>
            </a:ln>
          </p:spPr>
          <p:txBody>
            <a:bodyPr vert="horz" wrap="square" lIns="48218" tIns="24109" rIns="48218" bIns="24109" numCol="1" anchor="t" anchorCtr="0" compatLnSpc="1">
              <a:prstTxWarp prst="textNoShape">
                <a:avLst/>
              </a:prstTxWarp>
            </a:bodyP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90" name="Freeform 19"/>
            <p:cNvSpPr>
              <a:spLocks/>
            </p:cNvSpPr>
            <p:nvPr/>
          </p:nvSpPr>
          <p:spPr bwMode="auto">
            <a:xfrm>
              <a:off x="2330" y="2463"/>
              <a:ext cx="1424" cy="954"/>
            </a:xfrm>
            <a:custGeom>
              <a:avLst/>
              <a:gdLst>
                <a:gd name="T0" fmla="*/ 3008 w 3074"/>
                <a:gd name="T1" fmla="*/ 534 h 2060"/>
                <a:gd name="T2" fmla="*/ 2766 w 3074"/>
                <a:gd name="T3" fmla="*/ 507 h 2060"/>
                <a:gd name="T4" fmla="*/ 2572 w 3074"/>
                <a:gd name="T5" fmla="*/ 454 h 2060"/>
                <a:gd name="T6" fmla="*/ 2399 w 3074"/>
                <a:gd name="T7" fmla="*/ 412 h 2060"/>
                <a:gd name="T8" fmla="*/ 2274 w 3074"/>
                <a:gd name="T9" fmla="*/ 354 h 2060"/>
                <a:gd name="T10" fmla="*/ 2007 w 3074"/>
                <a:gd name="T11" fmla="*/ 313 h 2060"/>
                <a:gd name="T12" fmla="*/ 1797 w 3074"/>
                <a:gd name="T13" fmla="*/ 402 h 2060"/>
                <a:gd name="T14" fmla="*/ 1646 w 3074"/>
                <a:gd name="T15" fmla="*/ 276 h 2060"/>
                <a:gd name="T16" fmla="*/ 1524 w 3074"/>
                <a:gd name="T17" fmla="*/ 248 h 2060"/>
                <a:gd name="T18" fmla="*/ 1413 w 3074"/>
                <a:gd name="T19" fmla="*/ 129 h 2060"/>
                <a:gd name="T20" fmla="*/ 1264 w 3074"/>
                <a:gd name="T21" fmla="*/ 22 h 2060"/>
                <a:gd name="T22" fmla="*/ 1179 w 3074"/>
                <a:gd name="T23" fmla="*/ 136 h 2060"/>
                <a:gd name="T24" fmla="*/ 1148 w 3074"/>
                <a:gd name="T25" fmla="*/ 292 h 2060"/>
                <a:gd name="T26" fmla="*/ 934 w 3074"/>
                <a:gd name="T27" fmla="*/ 244 h 2060"/>
                <a:gd name="T28" fmla="*/ 698 w 3074"/>
                <a:gd name="T29" fmla="*/ 374 h 2060"/>
                <a:gd name="T30" fmla="*/ 463 w 3074"/>
                <a:gd name="T31" fmla="*/ 267 h 2060"/>
                <a:gd name="T32" fmla="*/ 235 w 3074"/>
                <a:gd name="T33" fmla="*/ 222 h 2060"/>
                <a:gd name="T34" fmla="*/ 48 w 3074"/>
                <a:gd name="T35" fmla="*/ 352 h 2060"/>
                <a:gd name="T36" fmla="*/ 200 w 3074"/>
                <a:gd name="T37" fmla="*/ 467 h 2060"/>
                <a:gd name="T38" fmla="*/ 345 w 3074"/>
                <a:gd name="T39" fmla="*/ 734 h 2060"/>
                <a:gd name="T40" fmla="*/ 371 w 3074"/>
                <a:gd name="T41" fmla="*/ 934 h 2060"/>
                <a:gd name="T42" fmla="*/ 386 w 3074"/>
                <a:gd name="T43" fmla="*/ 1233 h 2060"/>
                <a:gd name="T44" fmla="*/ 480 w 3074"/>
                <a:gd name="T45" fmla="*/ 1501 h 2060"/>
                <a:gd name="T46" fmla="*/ 624 w 3074"/>
                <a:gd name="T47" fmla="*/ 1475 h 2060"/>
                <a:gd name="T48" fmla="*/ 886 w 3074"/>
                <a:gd name="T49" fmla="*/ 1760 h 2060"/>
                <a:gd name="T50" fmla="*/ 1004 w 3074"/>
                <a:gd name="T51" fmla="*/ 2012 h 2060"/>
                <a:gd name="T52" fmla="*/ 1271 w 3074"/>
                <a:gd name="T53" fmla="*/ 2009 h 2060"/>
                <a:gd name="T54" fmla="*/ 1332 w 3074"/>
                <a:gd name="T55" fmla="*/ 1782 h 2060"/>
                <a:gd name="T56" fmla="*/ 1463 w 3074"/>
                <a:gd name="T57" fmla="*/ 1549 h 2060"/>
                <a:gd name="T58" fmla="*/ 1655 w 3074"/>
                <a:gd name="T59" fmla="*/ 1397 h 2060"/>
                <a:gd name="T60" fmla="*/ 1694 w 3074"/>
                <a:gd name="T61" fmla="*/ 1549 h 2060"/>
                <a:gd name="T62" fmla="*/ 1904 w 3074"/>
                <a:gd name="T63" fmla="*/ 1545 h 2060"/>
                <a:gd name="T64" fmla="*/ 1948 w 3074"/>
                <a:gd name="T65" fmla="*/ 1618 h 2060"/>
                <a:gd name="T66" fmla="*/ 2083 w 3074"/>
                <a:gd name="T67" fmla="*/ 1608 h 2060"/>
                <a:gd name="T68" fmla="*/ 2155 w 3074"/>
                <a:gd name="T69" fmla="*/ 1536 h 2060"/>
                <a:gd name="T70" fmla="*/ 2011 w 3074"/>
                <a:gd name="T71" fmla="*/ 1410 h 2060"/>
                <a:gd name="T72" fmla="*/ 2168 w 3074"/>
                <a:gd name="T73" fmla="*/ 1406 h 2060"/>
                <a:gd name="T74" fmla="*/ 2391 w 3074"/>
                <a:gd name="T75" fmla="*/ 1308 h 2060"/>
                <a:gd name="T76" fmla="*/ 2476 w 3074"/>
                <a:gd name="T77" fmla="*/ 1225 h 2060"/>
                <a:gd name="T78" fmla="*/ 2634 w 3074"/>
                <a:gd name="T79" fmla="*/ 1251 h 2060"/>
                <a:gd name="T80" fmla="*/ 2682 w 3074"/>
                <a:gd name="T81" fmla="*/ 1347 h 2060"/>
                <a:gd name="T82" fmla="*/ 2863 w 3074"/>
                <a:gd name="T83" fmla="*/ 1441 h 2060"/>
                <a:gd name="T84" fmla="*/ 2891 w 3074"/>
                <a:gd name="T85" fmla="*/ 1230 h 2060"/>
                <a:gd name="T86" fmla="*/ 2785 w 3074"/>
                <a:gd name="T87" fmla="*/ 1126 h 2060"/>
                <a:gd name="T88" fmla="*/ 2697 w 3074"/>
                <a:gd name="T89" fmla="*/ 982 h 2060"/>
                <a:gd name="T90" fmla="*/ 2720 w 3074"/>
                <a:gd name="T91" fmla="*/ 873 h 2060"/>
                <a:gd name="T92" fmla="*/ 2946 w 3074"/>
                <a:gd name="T93" fmla="*/ 821 h 2060"/>
                <a:gd name="T94" fmla="*/ 3057 w 3074"/>
                <a:gd name="T95" fmla="*/ 643 h 20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074" h="2060">
                  <a:moveTo>
                    <a:pt x="3057" y="643"/>
                  </a:moveTo>
                  <a:cubicBezTo>
                    <a:pt x="3041" y="612"/>
                    <a:pt x="3008" y="604"/>
                    <a:pt x="3011" y="584"/>
                  </a:cubicBezTo>
                  <a:cubicBezTo>
                    <a:pt x="3015" y="565"/>
                    <a:pt x="3038" y="532"/>
                    <a:pt x="3008" y="534"/>
                  </a:cubicBezTo>
                  <a:cubicBezTo>
                    <a:pt x="2979" y="537"/>
                    <a:pt x="2936" y="520"/>
                    <a:pt x="2900" y="537"/>
                  </a:cubicBezTo>
                  <a:cubicBezTo>
                    <a:pt x="2864" y="554"/>
                    <a:pt x="2848" y="570"/>
                    <a:pt x="2818" y="543"/>
                  </a:cubicBezTo>
                  <a:cubicBezTo>
                    <a:pt x="2789" y="515"/>
                    <a:pt x="2802" y="504"/>
                    <a:pt x="2766" y="507"/>
                  </a:cubicBezTo>
                  <a:cubicBezTo>
                    <a:pt x="2730" y="509"/>
                    <a:pt x="2717" y="507"/>
                    <a:pt x="2700" y="490"/>
                  </a:cubicBezTo>
                  <a:cubicBezTo>
                    <a:pt x="2684" y="473"/>
                    <a:pt x="2661" y="454"/>
                    <a:pt x="2638" y="454"/>
                  </a:cubicBezTo>
                  <a:cubicBezTo>
                    <a:pt x="2615" y="454"/>
                    <a:pt x="2599" y="434"/>
                    <a:pt x="2572" y="454"/>
                  </a:cubicBezTo>
                  <a:cubicBezTo>
                    <a:pt x="2546" y="473"/>
                    <a:pt x="2523" y="490"/>
                    <a:pt x="2497" y="468"/>
                  </a:cubicBezTo>
                  <a:cubicBezTo>
                    <a:pt x="2471" y="445"/>
                    <a:pt x="2451" y="418"/>
                    <a:pt x="2435" y="423"/>
                  </a:cubicBezTo>
                  <a:cubicBezTo>
                    <a:pt x="2418" y="429"/>
                    <a:pt x="2409" y="429"/>
                    <a:pt x="2399" y="412"/>
                  </a:cubicBezTo>
                  <a:cubicBezTo>
                    <a:pt x="2389" y="395"/>
                    <a:pt x="2382" y="393"/>
                    <a:pt x="2363" y="401"/>
                  </a:cubicBezTo>
                  <a:cubicBezTo>
                    <a:pt x="2343" y="409"/>
                    <a:pt x="2327" y="420"/>
                    <a:pt x="2310" y="401"/>
                  </a:cubicBezTo>
                  <a:cubicBezTo>
                    <a:pt x="2294" y="381"/>
                    <a:pt x="2317" y="351"/>
                    <a:pt x="2274" y="354"/>
                  </a:cubicBezTo>
                  <a:cubicBezTo>
                    <a:pt x="2232" y="356"/>
                    <a:pt x="2210" y="348"/>
                    <a:pt x="2175" y="367"/>
                  </a:cubicBezTo>
                  <a:cubicBezTo>
                    <a:pt x="2140" y="385"/>
                    <a:pt x="2098" y="409"/>
                    <a:pt x="2070" y="378"/>
                  </a:cubicBezTo>
                  <a:cubicBezTo>
                    <a:pt x="2042" y="346"/>
                    <a:pt x="2039" y="313"/>
                    <a:pt x="2007" y="313"/>
                  </a:cubicBezTo>
                  <a:cubicBezTo>
                    <a:pt x="1974" y="313"/>
                    <a:pt x="1917" y="304"/>
                    <a:pt x="1915" y="320"/>
                  </a:cubicBezTo>
                  <a:cubicBezTo>
                    <a:pt x="1913" y="337"/>
                    <a:pt x="1935" y="376"/>
                    <a:pt x="1884" y="393"/>
                  </a:cubicBezTo>
                  <a:cubicBezTo>
                    <a:pt x="1834" y="409"/>
                    <a:pt x="1845" y="420"/>
                    <a:pt x="1797" y="402"/>
                  </a:cubicBezTo>
                  <a:cubicBezTo>
                    <a:pt x="1749" y="383"/>
                    <a:pt x="1747" y="402"/>
                    <a:pt x="1721" y="385"/>
                  </a:cubicBezTo>
                  <a:cubicBezTo>
                    <a:pt x="1694" y="368"/>
                    <a:pt x="1673" y="365"/>
                    <a:pt x="1670" y="344"/>
                  </a:cubicBezTo>
                  <a:cubicBezTo>
                    <a:pt x="1668" y="324"/>
                    <a:pt x="1673" y="296"/>
                    <a:pt x="1646" y="276"/>
                  </a:cubicBezTo>
                  <a:cubicBezTo>
                    <a:pt x="1620" y="255"/>
                    <a:pt x="1653" y="242"/>
                    <a:pt x="1629" y="228"/>
                  </a:cubicBezTo>
                  <a:cubicBezTo>
                    <a:pt x="1605" y="213"/>
                    <a:pt x="1587" y="222"/>
                    <a:pt x="1574" y="239"/>
                  </a:cubicBezTo>
                  <a:cubicBezTo>
                    <a:pt x="1561" y="255"/>
                    <a:pt x="1541" y="261"/>
                    <a:pt x="1524" y="248"/>
                  </a:cubicBezTo>
                  <a:cubicBezTo>
                    <a:pt x="1507" y="235"/>
                    <a:pt x="1496" y="218"/>
                    <a:pt x="1474" y="202"/>
                  </a:cubicBezTo>
                  <a:cubicBezTo>
                    <a:pt x="1452" y="185"/>
                    <a:pt x="1439" y="187"/>
                    <a:pt x="1437" y="172"/>
                  </a:cubicBezTo>
                  <a:cubicBezTo>
                    <a:pt x="1434" y="157"/>
                    <a:pt x="1448" y="133"/>
                    <a:pt x="1413" y="129"/>
                  </a:cubicBezTo>
                  <a:cubicBezTo>
                    <a:pt x="1378" y="126"/>
                    <a:pt x="1367" y="128"/>
                    <a:pt x="1367" y="105"/>
                  </a:cubicBezTo>
                  <a:cubicBezTo>
                    <a:pt x="1367" y="83"/>
                    <a:pt x="1378" y="20"/>
                    <a:pt x="1345" y="14"/>
                  </a:cubicBezTo>
                  <a:cubicBezTo>
                    <a:pt x="1312" y="9"/>
                    <a:pt x="1314" y="0"/>
                    <a:pt x="1264" y="22"/>
                  </a:cubicBezTo>
                  <a:cubicBezTo>
                    <a:pt x="1214" y="44"/>
                    <a:pt x="1214" y="50"/>
                    <a:pt x="1194" y="50"/>
                  </a:cubicBezTo>
                  <a:cubicBezTo>
                    <a:pt x="1175" y="50"/>
                    <a:pt x="1142" y="59"/>
                    <a:pt x="1146" y="79"/>
                  </a:cubicBezTo>
                  <a:cubicBezTo>
                    <a:pt x="1149" y="95"/>
                    <a:pt x="1172" y="115"/>
                    <a:pt x="1179" y="136"/>
                  </a:cubicBezTo>
                  <a:cubicBezTo>
                    <a:pt x="1196" y="137"/>
                    <a:pt x="1207" y="142"/>
                    <a:pt x="1210" y="166"/>
                  </a:cubicBezTo>
                  <a:cubicBezTo>
                    <a:pt x="1214" y="211"/>
                    <a:pt x="1196" y="226"/>
                    <a:pt x="1196" y="255"/>
                  </a:cubicBezTo>
                  <a:cubicBezTo>
                    <a:pt x="1196" y="285"/>
                    <a:pt x="1166" y="318"/>
                    <a:pt x="1148" y="292"/>
                  </a:cubicBezTo>
                  <a:cubicBezTo>
                    <a:pt x="1131" y="267"/>
                    <a:pt x="1113" y="233"/>
                    <a:pt x="1087" y="263"/>
                  </a:cubicBezTo>
                  <a:cubicBezTo>
                    <a:pt x="1061" y="292"/>
                    <a:pt x="1030" y="318"/>
                    <a:pt x="1004" y="285"/>
                  </a:cubicBezTo>
                  <a:cubicBezTo>
                    <a:pt x="978" y="252"/>
                    <a:pt x="965" y="222"/>
                    <a:pt x="934" y="244"/>
                  </a:cubicBezTo>
                  <a:cubicBezTo>
                    <a:pt x="904" y="267"/>
                    <a:pt x="860" y="292"/>
                    <a:pt x="860" y="322"/>
                  </a:cubicBezTo>
                  <a:cubicBezTo>
                    <a:pt x="860" y="352"/>
                    <a:pt x="878" y="404"/>
                    <a:pt x="825" y="404"/>
                  </a:cubicBezTo>
                  <a:cubicBezTo>
                    <a:pt x="773" y="404"/>
                    <a:pt x="729" y="407"/>
                    <a:pt x="698" y="374"/>
                  </a:cubicBezTo>
                  <a:cubicBezTo>
                    <a:pt x="668" y="341"/>
                    <a:pt x="624" y="304"/>
                    <a:pt x="611" y="274"/>
                  </a:cubicBezTo>
                  <a:cubicBezTo>
                    <a:pt x="598" y="244"/>
                    <a:pt x="576" y="215"/>
                    <a:pt x="546" y="233"/>
                  </a:cubicBezTo>
                  <a:cubicBezTo>
                    <a:pt x="515" y="252"/>
                    <a:pt x="493" y="292"/>
                    <a:pt x="463" y="267"/>
                  </a:cubicBezTo>
                  <a:cubicBezTo>
                    <a:pt x="432" y="241"/>
                    <a:pt x="414" y="259"/>
                    <a:pt x="388" y="233"/>
                  </a:cubicBezTo>
                  <a:cubicBezTo>
                    <a:pt x="362" y="207"/>
                    <a:pt x="345" y="189"/>
                    <a:pt x="323" y="207"/>
                  </a:cubicBezTo>
                  <a:cubicBezTo>
                    <a:pt x="301" y="226"/>
                    <a:pt x="257" y="222"/>
                    <a:pt x="235" y="222"/>
                  </a:cubicBezTo>
                  <a:cubicBezTo>
                    <a:pt x="214" y="222"/>
                    <a:pt x="157" y="204"/>
                    <a:pt x="117" y="222"/>
                  </a:cubicBezTo>
                  <a:cubicBezTo>
                    <a:pt x="78" y="241"/>
                    <a:pt x="65" y="252"/>
                    <a:pt x="52" y="267"/>
                  </a:cubicBezTo>
                  <a:cubicBezTo>
                    <a:pt x="39" y="281"/>
                    <a:pt x="74" y="341"/>
                    <a:pt x="48" y="352"/>
                  </a:cubicBezTo>
                  <a:cubicBezTo>
                    <a:pt x="21" y="363"/>
                    <a:pt x="0" y="381"/>
                    <a:pt x="34" y="389"/>
                  </a:cubicBezTo>
                  <a:cubicBezTo>
                    <a:pt x="69" y="396"/>
                    <a:pt x="109" y="426"/>
                    <a:pt x="135" y="430"/>
                  </a:cubicBezTo>
                  <a:cubicBezTo>
                    <a:pt x="161" y="433"/>
                    <a:pt x="192" y="418"/>
                    <a:pt x="200" y="467"/>
                  </a:cubicBezTo>
                  <a:cubicBezTo>
                    <a:pt x="209" y="515"/>
                    <a:pt x="253" y="530"/>
                    <a:pt x="257" y="570"/>
                  </a:cubicBezTo>
                  <a:cubicBezTo>
                    <a:pt x="262" y="611"/>
                    <a:pt x="266" y="626"/>
                    <a:pt x="297" y="652"/>
                  </a:cubicBezTo>
                  <a:cubicBezTo>
                    <a:pt x="327" y="678"/>
                    <a:pt x="393" y="722"/>
                    <a:pt x="345" y="734"/>
                  </a:cubicBezTo>
                  <a:cubicBezTo>
                    <a:pt x="297" y="745"/>
                    <a:pt x="262" y="737"/>
                    <a:pt x="283" y="767"/>
                  </a:cubicBezTo>
                  <a:cubicBezTo>
                    <a:pt x="305" y="797"/>
                    <a:pt x="340" y="804"/>
                    <a:pt x="345" y="834"/>
                  </a:cubicBezTo>
                  <a:cubicBezTo>
                    <a:pt x="349" y="863"/>
                    <a:pt x="366" y="893"/>
                    <a:pt x="371" y="934"/>
                  </a:cubicBezTo>
                  <a:cubicBezTo>
                    <a:pt x="375" y="974"/>
                    <a:pt x="371" y="986"/>
                    <a:pt x="375" y="1023"/>
                  </a:cubicBezTo>
                  <a:cubicBezTo>
                    <a:pt x="380" y="1060"/>
                    <a:pt x="362" y="1138"/>
                    <a:pt x="371" y="1171"/>
                  </a:cubicBezTo>
                  <a:cubicBezTo>
                    <a:pt x="379" y="1201"/>
                    <a:pt x="405" y="1216"/>
                    <a:pt x="386" y="1233"/>
                  </a:cubicBezTo>
                  <a:cubicBezTo>
                    <a:pt x="406" y="1256"/>
                    <a:pt x="406" y="1276"/>
                    <a:pt x="406" y="1301"/>
                  </a:cubicBezTo>
                  <a:cubicBezTo>
                    <a:pt x="406" y="1338"/>
                    <a:pt x="401" y="1382"/>
                    <a:pt x="410" y="1456"/>
                  </a:cubicBezTo>
                  <a:cubicBezTo>
                    <a:pt x="419" y="1530"/>
                    <a:pt x="454" y="1512"/>
                    <a:pt x="480" y="1501"/>
                  </a:cubicBezTo>
                  <a:cubicBezTo>
                    <a:pt x="506" y="1490"/>
                    <a:pt x="537" y="1479"/>
                    <a:pt x="546" y="1456"/>
                  </a:cubicBezTo>
                  <a:cubicBezTo>
                    <a:pt x="554" y="1434"/>
                    <a:pt x="585" y="1412"/>
                    <a:pt x="611" y="1423"/>
                  </a:cubicBezTo>
                  <a:cubicBezTo>
                    <a:pt x="637" y="1434"/>
                    <a:pt x="650" y="1449"/>
                    <a:pt x="624" y="1475"/>
                  </a:cubicBezTo>
                  <a:cubicBezTo>
                    <a:pt x="598" y="1501"/>
                    <a:pt x="615" y="1519"/>
                    <a:pt x="642" y="1564"/>
                  </a:cubicBezTo>
                  <a:cubicBezTo>
                    <a:pt x="668" y="1608"/>
                    <a:pt x="755" y="1601"/>
                    <a:pt x="786" y="1630"/>
                  </a:cubicBezTo>
                  <a:cubicBezTo>
                    <a:pt x="816" y="1660"/>
                    <a:pt x="873" y="1719"/>
                    <a:pt x="886" y="1760"/>
                  </a:cubicBezTo>
                  <a:cubicBezTo>
                    <a:pt x="899" y="1801"/>
                    <a:pt x="891" y="1816"/>
                    <a:pt x="934" y="1845"/>
                  </a:cubicBezTo>
                  <a:cubicBezTo>
                    <a:pt x="978" y="1875"/>
                    <a:pt x="934" y="1920"/>
                    <a:pt x="974" y="1942"/>
                  </a:cubicBezTo>
                  <a:cubicBezTo>
                    <a:pt x="1013" y="1964"/>
                    <a:pt x="1000" y="2001"/>
                    <a:pt x="1004" y="2012"/>
                  </a:cubicBezTo>
                  <a:cubicBezTo>
                    <a:pt x="1009" y="2023"/>
                    <a:pt x="1057" y="2053"/>
                    <a:pt x="1096" y="2057"/>
                  </a:cubicBezTo>
                  <a:cubicBezTo>
                    <a:pt x="1135" y="2060"/>
                    <a:pt x="1183" y="2027"/>
                    <a:pt x="1218" y="1990"/>
                  </a:cubicBezTo>
                  <a:cubicBezTo>
                    <a:pt x="1253" y="1953"/>
                    <a:pt x="1266" y="1997"/>
                    <a:pt x="1271" y="2009"/>
                  </a:cubicBezTo>
                  <a:cubicBezTo>
                    <a:pt x="1275" y="2020"/>
                    <a:pt x="1319" y="2012"/>
                    <a:pt x="1349" y="1986"/>
                  </a:cubicBezTo>
                  <a:cubicBezTo>
                    <a:pt x="1380" y="1960"/>
                    <a:pt x="1375" y="1908"/>
                    <a:pt x="1349" y="1868"/>
                  </a:cubicBezTo>
                  <a:cubicBezTo>
                    <a:pt x="1323" y="1827"/>
                    <a:pt x="1336" y="1816"/>
                    <a:pt x="1332" y="1782"/>
                  </a:cubicBezTo>
                  <a:cubicBezTo>
                    <a:pt x="1327" y="1749"/>
                    <a:pt x="1336" y="1727"/>
                    <a:pt x="1375" y="1723"/>
                  </a:cubicBezTo>
                  <a:cubicBezTo>
                    <a:pt x="1415" y="1719"/>
                    <a:pt x="1428" y="1664"/>
                    <a:pt x="1454" y="1638"/>
                  </a:cubicBezTo>
                  <a:cubicBezTo>
                    <a:pt x="1480" y="1612"/>
                    <a:pt x="1485" y="1575"/>
                    <a:pt x="1463" y="1549"/>
                  </a:cubicBezTo>
                  <a:cubicBezTo>
                    <a:pt x="1441" y="1523"/>
                    <a:pt x="1511" y="1504"/>
                    <a:pt x="1546" y="1497"/>
                  </a:cubicBezTo>
                  <a:cubicBezTo>
                    <a:pt x="1581" y="1490"/>
                    <a:pt x="1594" y="1464"/>
                    <a:pt x="1555" y="1438"/>
                  </a:cubicBezTo>
                  <a:cubicBezTo>
                    <a:pt x="1515" y="1412"/>
                    <a:pt x="1611" y="1401"/>
                    <a:pt x="1655" y="1397"/>
                  </a:cubicBezTo>
                  <a:cubicBezTo>
                    <a:pt x="1699" y="1393"/>
                    <a:pt x="1677" y="1423"/>
                    <a:pt x="1668" y="1434"/>
                  </a:cubicBezTo>
                  <a:cubicBezTo>
                    <a:pt x="1659" y="1445"/>
                    <a:pt x="1659" y="1464"/>
                    <a:pt x="1681" y="1482"/>
                  </a:cubicBezTo>
                  <a:cubicBezTo>
                    <a:pt x="1703" y="1501"/>
                    <a:pt x="1716" y="1530"/>
                    <a:pt x="1694" y="1549"/>
                  </a:cubicBezTo>
                  <a:cubicBezTo>
                    <a:pt x="1673" y="1567"/>
                    <a:pt x="1716" y="1586"/>
                    <a:pt x="1756" y="1593"/>
                  </a:cubicBezTo>
                  <a:cubicBezTo>
                    <a:pt x="1795" y="1601"/>
                    <a:pt x="1834" y="1567"/>
                    <a:pt x="1847" y="1545"/>
                  </a:cubicBezTo>
                  <a:cubicBezTo>
                    <a:pt x="1860" y="1523"/>
                    <a:pt x="1887" y="1538"/>
                    <a:pt x="1904" y="1545"/>
                  </a:cubicBezTo>
                  <a:cubicBezTo>
                    <a:pt x="1922" y="1553"/>
                    <a:pt x="1935" y="1582"/>
                    <a:pt x="1930" y="1612"/>
                  </a:cubicBezTo>
                  <a:cubicBezTo>
                    <a:pt x="1930" y="1614"/>
                    <a:pt x="1930" y="1615"/>
                    <a:pt x="1930" y="1617"/>
                  </a:cubicBezTo>
                  <a:cubicBezTo>
                    <a:pt x="1937" y="1620"/>
                    <a:pt x="1944" y="1621"/>
                    <a:pt x="1948" y="1618"/>
                  </a:cubicBezTo>
                  <a:cubicBezTo>
                    <a:pt x="1961" y="1606"/>
                    <a:pt x="1967" y="1597"/>
                    <a:pt x="1980" y="1612"/>
                  </a:cubicBezTo>
                  <a:cubicBezTo>
                    <a:pt x="1994" y="1627"/>
                    <a:pt x="2007" y="1640"/>
                    <a:pt x="2033" y="1629"/>
                  </a:cubicBezTo>
                  <a:cubicBezTo>
                    <a:pt x="2059" y="1618"/>
                    <a:pt x="2059" y="1608"/>
                    <a:pt x="2083" y="1608"/>
                  </a:cubicBezTo>
                  <a:cubicBezTo>
                    <a:pt x="2107" y="1608"/>
                    <a:pt x="2120" y="1599"/>
                    <a:pt x="2146" y="1601"/>
                  </a:cubicBezTo>
                  <a:cubicBezTo>
                    <a:pt x="2173" y="1603"/>
                    <a:pt x="2201" y="1601"/>
                    <a:pt x="2186" y="1580"/>
                  </a:cubicBezTo>
                  <a:cubicBezTo>
                    <a:pt x="2171" y="1560"/>
                    <a:pt x="2157" y="1553"/>
                    <a:pt x="2155" y="1536"/>
                  </a:cubicBezTo>
                  <a:cubicBezTo>
                    <a:pt x="2153" y="1519"/>
                    <a:pt x="2173" y="1506"/>
                    <a:pt x="2131" y="1506"/>
                  </a:cubicBezTo>
                  <a:cubicBezTo>
                    <a:pt x="2090" y="1506"/>
                    <a:pt x="2068" y="1491"/>
                    <a:pt x="2042" y="1473"/>
                  </a:cubicBezTo>
                  <a:cubicBezTo>
                    <a:pt x="2015" y="1454"/>
                    <a:pt x="1994" y="1425"/>
                    <a:pt x="2011" y="1410"/>
                  </a:cubicBezTo>
                  <a:cubicBezTo>
                    <a:pt x="2029" y="1395"/>
                    <a:pt x="2050" y="1399"/>
                    <a:pt x="2066" y="1382"/>
                  </a:cubicBezTo>
                  <a:cubicBezTo>
                    <a:pt x="2081" y="1365"/>
                    <a:pt x="2074" y="1336"/>
                    <a:pt x="2103" y="1358"/>
                  </a:cubicBezTo>
                  <a:cubicBezTo>
                    <a:pt x="2131" y="1380"/>
                    <a:pt x="2138" y="1403"/>
                    <a:pt x="2168" y="1406"/>
                  </a:cubicBezTo>
                  <a:cubicBezTo>
                    <a:pt x="2199" y="1410"/>
                    <a:pt x="2238" y="1423"/>
                    <a:pt x="2267" y="1399"/>
                  </a:cubicBezTo>
                  <a:cubicBezTo>
                    <a:pt x="2295" y="1375"/>
                    <a:pt x="2256" y="1343"/>
                    <a:pt x="2295" y="1338"/>
                  </a:cubicBezTo>
                  <a:cubicBezTo>
                    <a:pt x="2334" y="1332"/>
                    <a:pt x="2358" y="1282"/>
                    <a:pt x="2391" y="1308"/>
                  </a:cubicBezTo>
                  <a:cubicBezTo>
                    <a:pt x="2424" y="1334"/>
                    <a:pt x="2439" y="1332"/>
                    <a:pt x="2452" y="1314"/>
                  </a:cubicBezTo>
                  <a:cubicBezTo>
                    <a:pt x="2465" y="1295"/>
                    <a:pt x="2474" y="1280"/>
                    <a:pt x="2454" y="1262"/>
                  </a:cubicBezTo>
                  <a:cubicBezTo>
                    <a:pt x="2435" y="1243"/>
                    <a:pt x="2450" y="1219"/>
                    <a:pt x="2476" y="1225"/>
                  </a:cubicBezTo>
                  <a:cubicBezTo>
                    <a:pt x="2502" y="1230"/>
                    <a:pt x="2531" y="1236"/>
                    <a:pt x="2535" y="1254"/>
                  </a:cubicBezTo>
                  <a:cubicBezTo>
                    <a:pt x="2540" y="1273"/>
                    <a:pt x="2559" y="1293"/>
                    <a:pt x="2577" y="1273"/>
                  </a:cubicBezTo>
                  <a:cubicBezTo>
                    <a:pt x="2594" y="1252"/>
                    <a:pt x="2605" y="1249"/>
                    <a:pt x="2634" y="1251"/>
                  </a:cubicBezTo>
                  <a:cubicBezTo>
                    <a:pt x="2662" y="1252"/>
                    <a:pt x="2671" y="1269"/>
                    <a:pt x="2671" y="1284"/>
                  </a:cubicBezTo>
                  <a:cubicBezTo>
                    <a:pt x="2671" y="1299"/>
                    <a:pt x="2695" y="1306"/>
                    <a:pt x="2684" y="1323"/>
                  </a:cubicBezTo>
                  <a:cubicBezTo>
                    <a:pt x="2673" y="1340"/>
                    <a:pt x="2658" y="1343"/>
                    <a:pt x="2682" y="1347"/>
                  </a:cubicBezTo>
                  <a:cubicBezTo>
                    <a:pt x="2706" y="1351"/>
                    <a:pt x="2725" y="1353"/>
                    <a:pt x="2738" y="1377"/>
                  </a:cubicBezTo>
                  <a:cubicBezTo>
                    <a:pt x="2751" y="1401"/>
                    <a:pt x="2745" y="1421"/>
                    <a:pt x="2786" y="1438"/>
                  </a:cubicBezTo>
                  <a:cubicBezTo>
                    <a:pt x="2828" y="1454"/>
                    <a:pt x="2830" y="1451"/>
                    <a:pt x="2863" y="1441"/>
                  </a:cubicBezTo>
                  <a:cubicBezTo>
                    <a:pt x="2884" y="1436"/>
                    <a:pt x="2895" y="1427"/>
                    <a:pt x="2911" y="1417"/>
                  </a:cubicBezTo>
                  <a:cubicBezTo>
                    <a:pt x="2890" y="1389"/>
                    <a:pt x="2934" y="1385"/>
                    <a:pt x="2917" y="1360"/>
                  </a:cubicBezTo>
                  <a:cubicBezTo>
                    <a:pt x="2900" y="1334"/>
                    <a:pt x="2891" y="1282"/>
                    <a:pt x="2891" y="1230"/>
                  </a:cubicBezTo>
                  <a:cubicBezTo>
                    <a:pt x="2891" y="1226"/>
                    <a:pt x="2891" y="1221"/>
                    <a:pt x="2892" y="1217"/>
                  </a:cubicBezTo>
                  <a:cubicBezTo>
                    <a:pt x="2838" y="1185"/>
                    <a:pt x="2838" y="1185"/>
                    <a:pt x="2838" y="1185"/>
                  </a:cubicBezTo>
                  <a:cubicBezTo>
                    <a:pt x="2838" y="1185"/>
                    <a:pt x="2782" y="1157"/>
                    <a:pt x="2785" y="1126"/>
                  </a:cubicBezTo>
                  <a:cubicBezTo>
                    <a:pt x="2789" y="1096"/>
                    <a:pt x="2802" y="1113"/>
                    <a:pt x="2766" y="1093"/>
                  </a:cubicBezTo>
                  <a:cubicBezTo>
                    <a:pt x="2730" y="1074"/>
                    <a:pt x="2730" y="1068"/>
                    <a:pt x="2713" y="1049"/>
                  </a:cubicBezTo>
                  <a:cubicBezTo>
                    <a:pt x="2697" y="1029"/>
                    <a:pt x="2694" y="1004"/>
                    <a:pt x="2697" y="982"/>
                  </a:cubicBezTo>
                  <a:cubicBezTo>
                    <a:pt x="2700" y="960"/>
                    <a:pt x="2723" y="948"/>
                    <a:pt x="2697" y="940"/>
                  </a:cubicBezTo>
                  <a:cubicBezTo>
                    <a:pt x="2671" y="932"/>
                    <a:pt x="2631" y="921"/>
                    <a:pt x="2667" y="898"/>
                  </a:cubicBezTo>
                  <a:cubicBezTo>
                    <a:pt x="2703" y="876"/>
                    <a:pt x="2720" y="873"/>
                    <a:pt x="2720" y="873"/>
                  </a:cubicBezTo>
                  <a:cubicBezTo>
                    <a:pt x="2720" y="873"/>
                    <a:pt x="2736" y="871"/>
                    <a:pt x="2769" y="862"/>
                  </a:cubicBezTo>
                  <a:cubicBezTo>
                    <a:pt x="2802" y="854"/>
                    <a:pt x="2834" y="854"/>
                    <a:pt x="2857" y="854"/>
                  </a:cubicBezTo>
                  <a:cubicBezTo>
                    <a:pt x="2880" y="854"/>
                    <a:pt x="2929" y="840"/>
                    <a:pt x="2946" y="821"/>
                  </a:cubicBezTo>
                  <a:cubicBezTo>
                    <a:pt x="2962" y="801"/>
                    <a:pt x="3005" y="759"/>
                    <a:pt x="3021" y="771"/>
                  </a:cubicBezTo>
                  <a:cubicBezTo>
                    <a:pt x="3038" y="782"/>
                    <a:pt x="3074" y="779"/>
                    <a:pt x="3074" y="743"/>
                  </a:cubicBezTo>
                  <a:cubicBezTo>
                    <a:pt x="3074" y="707"/>
                    <a:pt x="3074" y="673"/>
                    <a:pt x="3057" y="643"/>
                  </a:cubicBezTo>
                  <a:close/>
                </a:path>
              </a:pathLst>
            </a:custGeom>
            <a:solidFill>
              <a:schemeClr val="accent3"/>
            </a:solidFill>
            <a:ln w="38100" cap="rnd" cmpd="sng">
              <a:solidFill>
                <a:schemeClr val="bg1"/>
              </a:solidFill>
              <a:prstDash val="solid"/>
              <a:round/>
              <a:headEnd/>
              <a:tailEnd/>
            </a:ln>
          </p:spPr>
          <p:txBody>
            <a:bodyPr vert="horz" wrap="square" lIns="48218" tIns="24109" rIns="48218" bIns="24109" numCol="1" anchor="t" anchorCtr="0" compatLnSpc="1">
              <a:prstTxWarp prst="textNoShape">
                <a:avLst/>
              </a:prstTxWarp>
            </a:bodyP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91" name="Freeform 20"/>
            <p:cNvSpPr>
              <a:spLocks/>
            </p:cNvSpPr>
            <p:nvPr/>
          </p:nvSpPr>
          <p:spPr bwMode="auto">
            <a:xfrm>
              <a:off x="1990" y="1454"/>
              <a:ext cx="1563" cy="1204"/>
            </a:xfrm>
            <a:custGeom>
              <a:avLst/>
              <a:gdLst>
                <a:gd name="T0" fmla="*/ 3326 w 3374"/>
                <a:gd name="T1" fmla="*/ 1582 h 2599"/>
                <a:gd name="T2" fmla="*/ 3022 w 3374"/>
                <a:gd name="T3" fmla="*/ 1461 h 2599"/>
                <a:gd name="T4" fmla="*/ 2905 w 3374"/>
                <a:gd name="T5" fmla="*/ 1423 h 2599"/>
                <a:gd name="T6" fmla="*/ 2850 w 3374"/>
                <a:gd name="T7" fmla="*/ 1556 h 2599"/>
                <a:gd name="T8" fmla="*/ 2957 w 3374"/>
                <a:gd name="T9" fmla="*/ 1714 h 2599"/>
                <a:gd name="T10" fmla="*/ 2863 w 3374"/>
                <a:gd name="T11" fmla="*/ 1817 h 2599"/>
                <a:gd name="T12" fmla="*/ 2804 w 3374"/>
                <a:gd name="T13" fmla="*/ 1882 h 2599"/>
                <a:gd name="T14" fmla="*/ 2651 w 3374"/>
                <a:gd name="T15" fmla="*/ 1793 h 2599"/>
                <a:gd name="T16" fmla="*/ 2573 w 3374"/>
                <a:gd name="T17" fmla="*/ 1593 h 2599"/>
                <a:gd name="T18" fmla="*/ 2448 w 3374"/>
                <a:gd name="T19" fmla="*/ 1424 h 2599"/>
                <a:gd name="T20" fmla="*/ 2411 w 3374"/>
                <a:gd name="T21" fmla="*/ 1352 h 2599"/>
                <a:gd name="T22" fmla="*/ 2179 w 3374"/>
                <a:gd name="T23" fmla="*/ 1252 h 2599"/>
                <a:gd name="T24" fmla="*/ 2267 w 3374"/>
                <a:gd name="T25" fmla="*/ 911 h 2599"/>
                <a:gd name="T26" fmla="*/ 1721 w 3374"/>
                <a:gd name="T27" fmla="*/ 1019 h 2599"/>
                <a:gd name="T28" fmla="*/ 1446 w 3374"/>
                <a:gd name="T29" fmla="*/ 833 h 2599"/>
                <a:gd name="T30" fmla="*/ 1485 w 3374"/>
                <a:gd name="T31" fmla="*/ 615 h 2599"/>
                <a:gd name="T32" fmla="*/ 1148 w 3374"/>
                <a:gd name="T33" fmla="*/ 548 h 2599"/>
                <a:gd name="T34" fmla="*/ 851 w 3374"/>
                <a:gd name="T35" fmla="*/ 363 h 2599"/>
                <a:gd name="T36" fmla="*/ 848 w 3374"/>
                <a:gd name="T37" fmla="*/ 57 h 2599"/>
                <a:gd name="T38" fmla="*/ 661 w 3374"/>
                <a:gd name="T39" fmla="*/ 24 h 2599"/>
                <a:gd name="T40" fmla="*/ 428 w 3374"/>
                <a:gd name="T41" fmla="*/ 233 h 2599"/>
                <a:gd name="T42" fmla="*/ 113 w 3374"/>
                <a:gd name="T43" fmla="*/ 418 h 2599"/>
                <a:gd name="T44" fmla="*/ 26 w 3374"/>
                <a:gd name="T45" fmla="*/ 792 h 2599"/>
                <a:gd name="T46" fmla="*/ 301 w 3374"/>
                <a:gd name="T47" fmla="*/ 907 h 2599"/>
                <a:gd name="T48" fmla="*/ 633 w 3374"/>
                <a:gd name="T49" fmla="*/ 1000 h 2599"/>
                <a:gd name="T50" fmla="*/ 1074 w 3374"/>
                <a:gd name="T51" fmla="*/ 941 h 2599"/>
                <a:gd name="T52" fmla="*/ 1393 w 3374"/>
                <a:gd name="T53" fmla="*/ 1019 h 2599"/>
                <a:gd name="T54" fmla="*/ 1695 w 3374"/>
                <a:gd name="T55" fmla="*/ 1311 h 2599"/>
                <a:gd name="T56" fmla="*/ 1926 w 3374"/>
                <a:gd name="T57" fmla="*/ 1471 h 2599"/>
                <a:gd name="T58" fmla="*/ 2018 w 3374"/>
                <a:gd name="T59" fmla="*/ 1638 h 2599"/>
                <a:gd name="T60" fmla="*/ 1992 w 3374"/>
                <a:gd name="T61" fmla="*/ 1860 h 2599"/>
                <a:gd name="T62" fmla="*/ 1909 w 3374"/>
                <a:gd name="T63" fmla="*/ 1930 h 2599"/>
                <a:gd name="T64" fmla="*/ 1808 w 3374"/>
                <a:gd name="T65" fmla="*/ 2156 h 2599"/>
                <a:gd name="T66" fmla="*/ 1594 w 3374"/>
                <a:gd name="T67" fmla="*/ 2138 h 2599"/>
                <a:gd name="T68" fmla="*/ 1861 w 3374"/>
                <a:gd name="T69" fmla="*/ 2316 h 2599"/>
                <a:gd name="T70" fmla="*/ 1928 w 3374"/>
                <a:gd name="T71" fmla="*/ 2229 h 2599"/>
                <a:gd name="T72" fmla="*/ 2101 w 3374"/>
                <a:gd name="T73" fmla="*/ 2284 h 2599"/>
                <a:gd name="T74" fmla="*/ 2208 w 3374"/>
                <a:gd name="T75" fmla="*/ 2381 h 2599"/>
                <a:gd name="T76" fmla="*/ 2363 w 3374"/>
                <a:gd name="T77" fmla="*/ 2407 h 2599"/>
                <a:gd name="T78" fmla="*/ 2455 w 3374"/>
                <a:gd name="T79" fmla="*/ 2564 h 2599"/>
                <a:gd name="T80" fmla="*/ 2649 w 3374"/>
                <a:gd name="T81" fmla="*/ 2499 h 2599"/>
                <a:gd name="T82" fmla="*/ 2763 w 3374"/>
                <a:gd name="T83" fmla="*/ 2412 h 2599"/>
                <a:gd name="T84" fmla="*/ 2771 w 3374"/>
                <a:gd name="T85" fmla="*/ 2321 h 2599"/>
                <a:gd name="T86" fmla="*/ 2880 w 3374"/>
                <a:gd name="T87" fmla="*/ 2329 h 2599"/>
                <a:gd name="T88" fmla="*/ 2874 w 3374"/>
                <a:gd name="T89" fmla="*/ 2238 h 2599"/>
                <a:gd name="T90" fmla="*/ 2918 w 3374"/>
                <a:gd name="T91" fmla="*/ 2119 h 2599"/>
                <a:gd name="T92" fmla="*/ 2870 w 3374"/>
                <a:gd name="T93" fmla="*/ 2034 h 2599"/>
                <a:gd name="T94" fmla="*/ 2983 w 3374"/>
                <a:gd name="T95" fmla="*/ 1945 h 2599"/>
                <a:gd name="T96" fmla="*/ 3167 w 3374"/>
                <a:gd name="T97" fmla="*/ 1953 h 2599"/>
                <a:gd name="T98" fmla="*/ 3232 w 3374"/>
                <a:gd name="T99" fmla="*/ 1884 h 2599"/>
                <a:gd name="T100" fmla="*/ 3337 w 3374"/>
                <a:gd name="T101" fmla="*/ 1795 h 2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374" h="2599">
                  <a:moveTo>
                    <a:pt x="3319" y="1723"/>
                  </a:moveTo>
                  <a:cubicBezTo>
                    <a:pt x="3341" y="1695"/>
                    <a:pt x="3374" y="1691"/>
                    <a:pt x="3359" y="1658"/>
                  </a:cubicBezTo>
                  <a:cubicBezTo>
                    <a:pt x="3343" y="1625"/>
                    <a:pt x="3365" y="1593"/>
                    <a:pt x="3326" y="1582"/>
                  </a:cubicBezTo>
                  <a:cubicBezTo>
                    <a:pt x="3287" y="1571"/>
                    <a:pt x="3223" y="1565"/>
                    <a:pt x="3195" y="1541"/>
                  </a:cubicBezTo>
                  <a:cubicBezTo>
                    <a:pt x="3167" y="1517"/>
                    <a:pt x="3164" y="1511"/>
                    <a:pt x="3125" y="1504"/>
                  </a:cubicBezTo>
                  <a:cubicBezTo>
                    <a:pt x="3086" y="1497"/>
                    <a:pt x="3031" y="1487"/>
                    <a:pt x="3022" y="1461"/>
                  </a:cubicBezTo>
                  <a:cubicBezTo>
                    <a:pt x="3017" y="1447"/>
                    <a:pt x="3023" y="1437"/>
                    <a:pt x="3024" y="1426"/>
                  </a:cubicBezTo>
                  <a:cubicBezTo>
                    <a:pt x="3009" y="1428"/>
                    <a:pt x="2990" y="1430"/>
                    <a:pt x="2972" y="1430"/>
                  </a:cubicBezTo>
                  <a:cubicBezTo>
                    <a:pt x="2924" y="1430"/>
                    <a:pt x="2918" y="1437"/>
                    <a:pt x="2905" y="1423"/>
                  </a:cubicBezTo>
                  <a:cubicBezTo>
                    <a:pt x="2891" y="1408"/>
                    <a:pt x="2885" y="1417"/>
                    <a:pt x="2874" y="1432"/>
                  </a:cubicBezTo>
                  <a:cubicBezTo>
                    <a:pt x="2863" y="1447"/>
                    <a:pt x="2870" y="1484"/>
                    <a:pt x="2874" y="1513"/>
                  </a:cubicBezTo>
                  <a:cubicBezTo>
                    <a:pt x="2878" y="1543"/>
                    <a:pt x="2867" y="1543"/>
                    <a:pt x="2850" y="1556"/>
                  </a:cubicBezTo>
                  <a:cubicBezTo>
                    <a:pt x="2832" y="1569"/>
                    <a:pt x="2848" y="1582"/>
                    <a:pt x="2846" y="1628"/>
                  </a:cubicBezTo>
                  <a:cubicBezTo>
                    <a:pt x="2843" y="1675"/>
                    <a:pt x="2887" y="1654"/>
                    <a:pt x="2920" y="1665"/>
                  </a:cubicBezTo>
                  <a:cubicBezTo>
                    <a:pt x="2953" y="1676"/>
                    <a:pt x="2963" y="1695"/>
                    <a:pt x="2957" y="1714"/>
                  </a:cubicBezTo>
                  <a:cubicBezTo>
                    <a:pt x="2950" y="1732"/>
                    <a:pt x="2961" y="1749"/>
                    <a:pt x="2948" y="1778"/>
                  </a:cubicBezTo>
                  <a:cubicBezTo>
                    <a:pt x="2935" y="1808"/>
                    <a:pt x="2902" y="1793"/>
                    <a:pt x="2870" y="1780"/>
                  </a:cubicBezTo>
                  <a:cubicBezTo>
                    <a:pt x="2837" y="1767"/>
                    <a:pt x="2865" y="1808"/>
                    <a:pt x="2863" y="1817"/>
                  </a:cubicBezTo>
                  <a:cubicBezTo>
                    <a:pt x="2861" y="1827"/>
                    <a:pt x="2839" y="1836"/>
                    <a:pt x="2861" y="1849"/>
                  </a:cubicBezTo>
                  <a:cubicBezTo>
                    <a:pt x="2883" y="1862"/>
                    <a:pt x="2867" y="1862"/>
                    <a:pt x="2843" y="1877"/>
                  </a:cubicBezTo>
                  <a:cubicBezTo>
                    <a:pt x="2819" y="1891"/>
                    <a:pt x="2811" y="1895"/>
                    <a:pt x="2804" y="1882"/>
                  </a:cubicBezTo>
                  <a:cubicBezTo>
                    <a:pt x="2797" y="1869"/>
                    <a:pt x="2782" y="1862"/>
                    <a:pt x="2763" y="1862"/>
                  </a:cubicBezTo>
                  <a:cubicBezTo>
                    <a:pt x="2712" y="1867"/>
                    <a:pt x="2710" y="1851"/>
                    <a:pt x="2704" y="1819"/>
                  </a:cubicBezTo>
                  <a:cubicBezTo>
                    <a:pt x="2697" y="1788"/>
                    <a:pt x="2675" y="1793"/>
                    <a:pt x="2651" y="1793"/>
                  </a:cubicBezTo>
                  <a:cubicBezTo>
                    <a:pt x="2627" y="1793"/>
                    <a:pt x="2629" y="1784"/>
                    <a:pt x="2597" y="1760"/>
                  </a:cubicBezTo>
                  <a:cubicBezTo>
                    <a:pt x="2564" y="1736"/>
                    <a:pt x="2592" y="1738"/>
                    <a:pt x="2607" y="1691"/>
                  </a:cubicBezTo>
                  <a:cubicBezTo>
                    <a:pt x="2623" y="1645"/>
                    <a:pt x="2594" y="1623"/>
                    <a:pt x="2573" y="1593"/>
                  </a:cubicBezTo>
                  <a:cubicBezTo>
                    <a:pt x="2551" y="1563"/>
                    <a:pt x="2549" y="1532"/>
                    <a:pt x="2542" y="1495"/>
                  </a:cubicBezTo>
                  <a:cubicBezTo>
                    <a:pt x="2535" y="1458"/>
                    <a:pt x="2490" y="1467"/>
                    <a:pt x="2485" y="1454"/>
                  </a:cubicBezTo>
                  <a:cubicBezTo>
                    <a:pt x="2481" y="1441"/>
                    <a:pt x="2479" y="1436"/>
                    <a:pt x="2448" y="1424"/>
                  </a:cubicBezTo>
                  <a:cubicBezTo>
                    <a:pt x="2417" y="1413"/>
                    <a:pt x="2426" y="1411"/>
                    <a:pt x="2424" y="1380"/>
                  </a:cubicBezTo>
                  <a:cubicBezTo>
                    <a:pt x="2423" y="1371"/>
                    <a:pt x="2421" y="1362"/>
                    <a:pt x="2418" y="1354"/>
                  </a:cubicBezTo>
                  <a:cubicBezTo>
                    <a:pt x="2415" y="1353"/>
                    <a:pt x="2413" y="1353"/>
                    <a:pt x="2411" y="1352"/>
                  </a:cubicBezTo>
                  <a:cubicBezTo>
                    <a:pt x="2358" y="1337"/>
                    <a:pt x="2376" y="1374"/>
                    <a:pt x="2332" y="1382"/>
                  </a:cubicBezTo>
                  <a:cubicBezTo>
                    <a:pt x="2289" y="1389"/>
                    <a:pt x="2289" y="1360"/>
                    <a:pt x="2249" y="1330"/>
                  </a:cubicBezTo>
                  <a:cubicBezTo>
                    <a:pt x="2210" y="1300"/>
                    <a:pt x="2166" y="1297"/>
                    <a:pt x="2179" y="1252"/>
                  </a:cubicBezTo>
                  <a:cubicBezTo>
                    <a:pt x="2192" y="1208"/>
                    <a:pt x="2162" y="1156"/>
                    <a:pt x="2210" y="1141"/>
                  </a:cubicBezTo>
                  <a:cubicBezTo>
                    <a:pt x="2258" y="1126"/>
                    <a:pt x="2302" y="1100"/>
                    <a:pt x="2306" y="1041"/>
                  </a:cubicBezTo>
                  <a:cubicBezTo>
                    <a:pt x="2310" y="981"/>
                    <a:pt x="2310" y="941"/>
                    <a:pt x="2267" y="911"/>
                  </a:cubicBezTo>
                  <a:cubicBezTo>
                    <a:pt x="2223" y="881"/>
                    <a:pt x="2140" y="844"/>
                    <a:pt x="2101" y="878"/>
                  </a:cubicBezTo>
                  <a:cubicBezTo>
                    <a:pt x="2061" y="911"/>
                    <a:pt x="1996" y="993"/>
                    <a:pt x="1926" y="1007"/>
                  </a:cubicBezTo>
                  <a:cubicBezTo>
                    <a:pt x="1856" y="1022"/>
                    <a:pt x="1782" y="1048"/>
                    <a:pt x="1721" y="1019"/>
                  </a:cubicBezTo>
                  <a:cubicBezTo>
                    <a:pt x="1660" y="989"/>
                    <a:pt x="1625" y="1007"/>
                    <a:pt x="1594" y="970"/>
                  </a:cubicBezTo>
                  <a:cubicBezTo>
                    <a:pt x="1563" y="933"/>
                    <a:pt x="1598" y="855"/>
                    <a:pt x="1550" y="855"/>
                  </a:cubicBezTo>
                  <a:cubicBezTo>
                    <a:pt x="1502" y="855"/>
                    <a:pt x="1480" y="870"/>
                    <a:pt x="1446" y="833"/>
                  </a:cubicBezTo>
                  <a:cubicBezTo>
                    <a:pt x="1411" y="796"/>
                    <a:pt x="1323" y="785"/>
                    <a:pt x="1328" y="767"/>
                  </a:cubicBezTo>
                  <a:cubicBezTo>
                    <a:pt x="1332" y="748"/>
                    <a:pt x="1367" y="685"/>
                    <a:pt x="1402" y="674"/>
                  </a:cubicBezTo>
                  <a:cubicBezTo>
                    <a:pt x="1437" y="663"/>
                    <a:pt x="1480" y="655"/>
                    <a:pt x="1485" y="615"/>
                  </a:cubicBezTo>
                  <a:cubicBezTo>
                    <a:pt x="1489" y="574"/>
                    <a:pt x="1498" y="537"/>
                    <a:pt x="1437" y="514"/>
                  </a:cubicBezTo>
                  <a:cubicBezTo>
                    <a:pt x="1376" y="492"/>
                    <a:pt x="1231" y="492"/>
                    <a:pt x="1205" y="500"/>
                  </a:cubicBezTo>
                  <a:cubicBezTo>
                    <a:pt x="1179" y="507"/>
                    <a:pt x="1175" y="514"/>
                    <a:pt x="1148" y="548"/>
                  </a:cubicBezTo>
                  <a:cubicBezTo>
                    <a:pt x="1122" y="581"/>
                    <a:pt x="1070" y="629"/>
                    <a:pt x="1017" y="577"/>
                  </a:cubicBezTo>
                  <a:cubicBezTo>
                    <a:pt x="965" y="526"/>
                    <a:pt x="926" y="503"/>
                    <a:pt x="908" y="466"/>
                  </a:cubicBezTo>
                  <a:cubicBezTo>
                    <a:pt x="891" y="429"/>
                    <a:pt x="851" y="396"/>
                    <a:pt x="851" y="363"/>
                  </a:cubicBezTo>
                  <a:cubicBezTo>
                    <a:pt x="851" y="329"/>
                    <a:pt x="830" y="307"/>
                    <a:pt x="856" y="277"/>
                  </a:cubicBezTo>
                  <a:cubicBezTo>
                    <a:pt x="882" y="248"/>
                    <a:pt x="886" y="229"/>
                    <a:pt x="873" y="196"/>
                  </a:cubicBezTo>
                  <a:cubicBezTo>
                    <a:pt x="864" y="171"/>
                    <a:pt x="849" y="107"/>
                    <a:pt x="848" y="57"/>
                  </a:cubicBezTo>
                  <a:cubicBezTo>
                    <a:pt x="836" y="52"/>
                    <a:pt x="821" y="44"/>
                    <a:pt x="800" y="31"/>
                  </a:cubicBezTo>
                  <a:cubicBezTo>
                    <a:pt x="751" y="0"/>
                    <a:pt x="744" y="36"/>
                    <a:pt x="692" y="31"/>
                  </a:cubicBezTo>
                  <a:cubicBezTo>
                    <a:pt x="673" y="29"/>
                    <a:pt x="664" y="27"/>
                    <a:pt x="661" y="24"/>
                  </a:cubicBezTo>
                  <a:cubicBezTo>
                    <a:pt x="648" y="39"/>
                    <a:pt x="634" y="58"/>
                    <a:pt x="629" y="77"/>
                  </a:cubicBezTo>
                  <a:cubicBezTo>
                    <a:pt x="616" y="122"/>
                    <a:pt x="664" y="170"/>
                    <a:pt x="594" y="192"/>
                  </a:cubicBezTo>
                  <a:cubicBezTo>
                    <a:pt x="524" y="214"/>
                    <a:pt x="471" y="203"/>
                    <a:pt x="428" y="233"/>
                  </a:cubicBezTo>
                  <a:cubicBezTo>
                    <a:pt x="384" y="262"/>
                    <a:pt x="336" y="255"/>
                    <a:pt x="305" y="288"/>
                  </a:cubicBezTo>
                  <a:cubicBezTo>
                    <a:pt x="275" y="322"/>
                    <a:pt x="209" y="333"/>
                    <a:pt x="196" y="370"/>
                  </a:cubicBezTo>
                  <a:cubicBezTo>
                    <a:pt x="183" y="407"/>
                    <a:pt x="153" y="414"/>
                    <a:pt x="113" y="418"/>
                  </a:cubicBezTo>
                  <a:cubicBezTo>
                    <a:pt x="74" y="422"/>
                    <a:pt x="0" y="444"/>
                    <a:pt x="0" y="511"/>
                  </a:cubicBezTo>
                  <a:cubicBezTo>
                    <a:pt x="0" y="577"/>
                    <a:pt x="22" y="644"/>
                    <a:pt x="26" y="681"/>
                  </a:cubicBezTo>
                  <a:cubicBezTo>
                    <a:pt x="30" y="718"/>
                    <a:pt x="48" y="763"/>
                    <a:pt x="26" y="792"/>
                  </a:cubicBezTo>
                  <a:cubicBezTo>
                    <a:pt x="8" y="817"/>
                    <a:pt x="34" y="794"/>
                    <a:pt x="63" y="857"/>
                  </a:cubicBezTo>
                  <a:cubicBezTo>
                    <a:pt x="88" y="855"/>
                    <a:pt x="115" y="852"/>
                    <a:pt x="139" y="855"/>
                  </a:cubicBezTo>
                  <a:cubicBezTo>
                    <a:pt x="196" y="863"/>
                    <a:pt x="249" y="904"/>
                    <a:pt x="301" y="907"/>
                  </a:cubicBezTo>
                  <a:cubicBezTo>
                    <a:pt x="353" y="911"/>
                    <a:pt x="380" y="885"/>
                    <a:pt x="415" y="933"/>
                  </a:cubicBezTo>
                  <a:cubicBezTo>
                    <a:pt x="450" y="981"/>
                    <a:pt x="485" y="1015"/>
                    <a:pt x="528" y="1022"/>
                  </a:cubicBezTo>
                  <a:cubicBezTo>
                    <a:pt x="572" y="1030"/>
                    <a:pt x="563" y="1026"/>
                    <a:pt x="633" y="1000"/>
                  </a:cubicBezTo>
                  <a:cubicBezTo>
                    <a:pt x="703" y="974"/>
                    <a:pt x="712" y="937"/>
                    <a:pt x="777" y="948"/>
                  </a:cubicBezTo>
                  <a:cubicBezTo>
                    <a:pt x="843" y="959"/>
                    <a:pt x="930" y="996"/>
                    <a:pt x="956" y="967"/>
                  </a:cubicBezTo>
                  <a:cubicBezTo>
                    <a:pt x="983" y="937"/>
                    <a:pt x="991" y="896"/>
                    <a:pt x="1074" y="941"/>
                  </a:cubicBezTo>
                  <a:cubicBezTo>
                    <a:pt x="1157" y="985"/>
                    <a:pt x="1227" y="985"/>
                    <a:pt x="1231" y="1015"/>
                  </a:cubicBezTo>
                  <a:cubicBezTo>
                    <a:pt x="1236" y="1044"/>
                    <a:pt x="1249" y="1059"/>
                    <a:pt x="1293" y="1041"/>
                  </a:cubicBezTo>
                  <a:cubicBezTo>
                    <a:pt x="1336" y="1022"/>
                    <a:pt x="1389" y="978"/>
                    <a:pt x="1393" y="1019"/>
                  </a:cubicBezTo>
                  <a:cubicBezTo>
                    <a:pt x="1397" y="1059"/>
                    <a:pt x="1384" y="1126"/>
                    <a:pt x="1432" y="1145"/>
                  </a:cubicBezTo>
                  <a:cubicBezTo>
                    <a:pt x="1480" y="1163"/>
                    <a:pt x="1559" y="1182"/>
                    <a:pt x="1585" y="1211"/>
                  </a:cubicBezTo>
                  <a:cubicBezTo>
                    <a:pt x="1612" y="1241"/>
                    <a:pt x="1660" y="1319"/>
                    <a:pt x="1695" y="1311"/>
                  </a:cubicBezTo>
                  <a:cubicBezTo>
                    <a:pt x="1729" y="1304"/>
                    <a:pt x="1782" y="1241"/>
                    <a:pt x="1808" y="1293"/>
                  </a:cubicBezTo>
                  <a:cubicBezTo>
                    <a:pt x="1834" y="1345"/>
                    <a:pt x="1895" y="1360"/>
                    <a:pt x="1904" y="1389"/>
                  </a:cubicBezTo>
                  <a:cubicBezTo>
                    <a:pt x="1913" y="1419"/>
                    <a:pt x="1944" y="1448"/>
                    <a:pt x="1926" y="1471"/>
                  </a:cubicBezTo>
                  <a:cubicBezTo>
                    <a:pt x="1909" y="1493"/>
                    <a:pt x="1895" y="1497"/>
                    <a:pt x="1965" y="1523"/>
                  </a:cubicBezTo>
                  <a:cubicBezTo>
                    <a:pt x="1996" y="1541"/>
                    <a:pt x="1987" y="1567"/>
                    <a:pt x="1987" y="1586"/>
                  </a:cubicBezTo>
                  <a:cubicBezTo>
                    <a:pt x="1987" y="1604"/>
                    <a:pt x="1987" y="1612"/>
                    <a:pt x="2018" y="1638"/>
                  </a:cubicBezTo>
                  <a:cubicBezTo>
                    <a:pt x="2048" y="1663"/>
                    <a:pt x="2075" y="1701"/>
                    <a:pt x="2057" y="1741"/>
                  </a:cubicBezTo>
                  <a:cubicBezTo>
                    <a:pt x="2040" y="1782"/>
                    <a:pt x="2022" y="1797"/>
                    <a:pt x="2022" y="1812"/>
                  </a:cubicBezTo>
                  <a:cubicBezTo>
                    <a:pt x="2022" y="1827"/>
                    <a:pt x="2018" y="1878"/>
                    <a:pt x="1992" y="1860"/>
                  </a:cubicBezTo>
                  <a:cubicBezTo>
                    <a:pt x="1965" y="1841"/>
                    <a:pt x="1974" y="1808"/>
                    <a:pt x="1965" y="1841"/>
                  </a:cubicBezTo>
                  <a:cubicBezTo>
                    <a:pt x="1957" y="1875"/>
                    <a:pt x="1944" y="1886"/>
                    <a:pt x="1926" y="1882"/>
                  </a:cubicBezTo>
                  <a:cubicBezTo>
                    <a:pt x="1909" y="1878"/>
                    <a:pt x="1887" y="1912"/>
                    <a:pt x="1909" y="1930"/>
                  </a:cubicBezTo>
                  <a:cubicBezTo>
                    <a:pt x="1930" y="1949"/>
                    <a:pt x="1917" y="1971"/>
                    <a:pt x="1891" y="1997"/>
                  </a:cubicBezTo>
                  <a:cubicBezTo>
                    <a:pt x="1865" y="2023"/>
                    <a:pt x="1812" y="2001"/>
                    <a:pt x="1817" y="2049"/>
                  </a:cubicBezTo>
                  <a:cubicBezTo>
                    <a:pt x="1821" y="2097"/>
                    <a:pt x="1817" y="2123"/>
                    <a:pt x="1808" y="2156"/>
                  </a:cubicBezTo>
                  <a:cubicBezTo>
                    <a:pt x="1799" y="2190"/>
                    <a:pt x="1791" y="2208"/>
                    <a:pt x="1751" y="2197"/>
                  </a:cubicBezTo>
                  <a:cubicBezTo>
                    <a:pt x="1712" y="2186"/>
                    <a:pt x="1686" y="2201"/>
                    <a:pt x="1655" y="2168"/>
                  </a:cubicBezTo>
                  <a:cubicBezTo>
                    <a:pt x="1625" y="2134"/>
                    <a:pt x="1612" y="2093"/>
                    <a:pt x="1594" y="2138"/>
                  </a:cubicBezTo>
                  <a:cubicBezTo>
                    <a:pt x="1577" y="2182"/>
                    <a:pt x="1572" y="2223"/>
                    <a:pt x="1629" y="2231"/>
                  </a:cubicBezTo>
                  <a:cubicBezTo>
                    <a:pt x="1686" y="2238"/>
                    <a:pt x="1743" y="2223"/>
                    <a:pt x="1764" y="2256"/>
                  </a:cubicBezTo>
                  <a:cubicBezTo>
                    <a:pt x="1786" y="2290"/>
                    <a:pt x="1817" y="2312"/>
                    <a:pt x="1861" y="2316"/>
                  </a:cubicBezTo>
                  <a:cubicBezTo>
                    <a:pt x="1881" y="2317"/>
                    <a:pt x="1899" y="2315"/>
                    <a:pt x="1913" y="2315"/>
                  </a:cubicBezTo>
                  <a:cubicBezTo>
                    <a:pt x="1906" y="2294"/>
                    <a:pt x="1883" y="2274"/>
                    <a:pt x="1880" y="2258"/>
                  </a:cubicBezTo>
                  <a:cubicBezTo>
                    <a:pt x="1876" y="2238"/>
                    <a:pt x="1909" y="2229"/>
                    <a:pt x="1928" y="2229"/>
                  </a:cubicBezTo>
                  <a:cubicBezTo>
                    <a:pt x="1948" y="2229"/>
                    <a:pt x="1948" y="2223"/>
                    <a:pt x="1998" y="2201"/>
                  </a:cubicBezTo>
                  <a:cubicBezTo>
                    <a:pt x="2048" y="2179"/>
                    <a:pt x="2046" y="2188"/>
                    <a:pt x="2079" y="2193"/>
                  </a:cubicBezTo>
                  <a:cubicBezTo>
                    <a:pt x="2112" y="2199"/>
                    <a:pt x="2101" y="2262"/>
                    <a:pt x="2101" y="2284"/>
                  </a:cubicBezTo>
                  <a:cubicBezTo>
                    <a:pt x="2101" y="2307"/>
                    <a:pt x="2112" y="2305"/>
                    <a:pt x="2147" y="2308"/>
                  </a:cubicBezTo>
                  <a:cubicBezTo>
                    <a:pt x="2182" y="2312"/>
                    <a:pt x="2168" y="2336"/>
                    <a:pt x="2171" y="2351"/>
                  </a:cubicBezTo>
                  <a:cubicBezTo>
                    <a:pt x="2173" y="2366"/>
                    <a:pt x="2186" y="2364"/>
                    <a:pt x="2208" y="2381"/>
                  </a:cubicBezTo>
                  <a:cubicBezTo>
                    <a:pt x="2230" y="2397"/>
                    <a:pt x="2241" y="2414"/>
                    <a:pt x="2258" y="2427"/>
                  </a:cubicBezTo>
                  <a:cubicBezTo>
                    <a:pt x="2275" y="2440"/>
                    <a:pt x="2295" y="2434"/>
                    <a:pt x="2308" y="2418"/>
                  </a:cubicBezTo>
                  <a:cubicBezTo>
                    <a:pt x="2321" y="2401"/>
                    <a:pt x="2339" y="2392"/>
                    <a:pt x="2363" y="2407"/>
                  </a:cubicBezTo>
                  <a:cubicBezTo>
                    <a:pt x="2387" y="2421"/>
                    <a:pt x="2354" y="2434"/>
                    <a:pt x="2380" y="2455"/>
                  </a:cubicBezTo>
                  <a:cubicBezTo>
                    <a:pt x="2407" y="2475"/>
                    <a:pt x="2402" y="2503"/>
                    <a:pt x="2404" y="2523"/>
                  </a:cubicBezTo>
                  <a:cubicBezTo>
                    <a:pt x="2407" y="2544"/>
                    <a:pt x="2428" y="2547"/>
                    <a:pt x="2455" y="2564"/>
                  </a:cubicBezTo>
                  <a:cubicBezTo>
                    <a:pt x="2481" y="2581"/>
                    <a:pt x="2483" y="2562"/>
                    <a:pt x="2531" y="2581"/>
                  </a:cubicBezTo>
                  <a:cubicBezTo>
                    <a:pt x="2579" y="2599"/>
                    <a:pt x="2568" y="2588"/>
                    <a:pt x="2618" y="2572"/>
                  </a:cubicBezTo>
                  <a:cubicBezTo>
                    <a:pt x="2669" y="2555"/>
                    <a:pt x="2647" y="2516"/>
                    <a:pt x="2649" y="2499"/>
                  </a:cubicBezTo>
                  <a:cubicBezTo>
                    <a:pt x="2651" y="2486"/>
                    <a:pt x="2687" y="2489"/>
                    <a:pt x="2719" y="2491"/>
                  </a:cubicBezTo>
                  <a:cubicBezTo>
                    <a:pt x="2729" y="2478"/>
                    <a:pt x="2744" y="2462"/>
                    <a:pt x="2756" y="2455"/>
                  </a:cubicBezTo>
                  <a:cubicBezTo>
                    <a:pt x="2778" y="2442"/>
                    <a:pt x="2747" y="2429"/>
                    <a:pt x="2763" y="2412"/>
                  </a:cubicBezTo>
                  <a:cubicBezTo>
                    <a:pt x="2778" y="2395"/>
                    <a:pt x="2780" y="2388"/>
                    <a:pt x="2756" y="2381"/>
                  </a:cubicBezTo>
                  <a:cubicBezTo>
                    <a:pt x="2732" y="2373"/>
                    <a:pt x="2695" y="2362"/>
                    <a:pt x="2719" y="2349"/>
                  </a:cubicBezTo>
                  <a:cubicBezTo>
                    <a:pt x="2743" y="2336"/>
                    <a:pt x="2756" y="2318"/>
                    <a:pt x="2771" y="2321"/>
                  </a:cubicBezTo>
                  <a:cubicBezTo>
                    <a:pt x="2787" y="2325"/>
                    <a:pt x="2815" y="2338"/>
                    <a:pt x="2819" y="2325"/>
                  </a:cubicBezTo>
                  <a:cubicBezTo>
                    <a:pt x="2824" y="2312"/>
                    <a:pt x="2830" y="2297"/>
                    <a:pt x="2843" y="2308"/>
                  </a:cubicBezTo>
                  <a:cubicBezTo>
                    <a:pt x="2856" y="2319"/>
                    <a:pt x="2852" y="2331"/>
                    <a:pt x="2880" y="2329"/>
                  </a:cubicBezTo>
                  <a:cubicBezTo>
                    <a:pt x="2909" y="2327"/>
                    <a:pt x="2915" y="2312"/>
                    <a:pt x="2896" y="2297"/>
                  </a:cubicBezTo>
                  <a:cubicBezTo>
                    <a:pt x="2876" y="2282"/>
                    <a:pt x="2859" y="2288"/>
                    <a:pt x="2876" y="2271"/>
                  </a:cubicBezTo>
                  <a:cubicBezTo>
                    <a:pt x="2894" y="2255"/>
                    <a:pt x="2885" y="2245"/>
                    <a:pt x="2874" y="2238"/>
                  </a:cubicBezTo>
                  <a:cubicBezTo>
                    <a:pt x="2863" y="2231"/>
                    <a:pt x="2872" y="2229"/>
                    <a:pt x="2883" y="2212"/>
                  </a:cubicBezTo>
                  <a:cubicBezTo>
                    <a:pt x="2894" y="2195"/>
                    <a:pt x="2909" y="2195"/>
                    <a:pt x="2907" y="2173"/>
                  </a:cubicBezTo>
                  <a:cubicBezTo>
                    <a:pt x="2905" y="2151"/>
                    <a:pt x="2933" y="2134"/>
                    <a:pt x="2918" y="2119"/>
                  </a:cubicBezTo>
                  <a:cubicBezTo>
                    <a:pt x="2902" y="2105"/>
                    <a:pt x="2894" y="2084"/>
                    <a:pt x="2874" y="2088"/>
                  </a:cubicBezTo>
                  <a:cubicBezTo>
                    <a:pt x="2854" y="2092"/>
                    <a:pt x="2835" y="2092"/>
                    <a:pt x="2837" y="2077"/>
                  </a:cubicBezTo>
                  <a:cubicBezTo>
                    <a:pt x="2839" y="2062"/>
                    <a:pt x="2852" y="2042"/>
                    <a:pt x="2870" y="2034"/>
                  </a:cubicBezTo>
                  <a:cubicBezTo>
                    <a:pt x="2887" y="2027"/>
                    <a:pt x="2889" y="2012"/>
                    <a:pt x="2878" y="1995"/>
                  </a:cubicBezTo>
                  <a:cubicBezTo>
                    <a:pt x="2867" y="1979"/>
                    <a:pt x="2856" y="1943"/>
                    <a:pt x="2900" y="1940"/>
                  </a:cubicBezTo>
                  <a:cubicBezTo>
                    <a:pt x="2944" y="1936"/>
                    <a:pt x="2974" y="1927"/>
                    <a:pt x="2983" y="1945"/>
                  </a:cubicBezTo>
                  <a:cubicBezTo>
                    <a:pt x="2992" y="1964"/>
                    <a:pt x="3018" y="1986"/>
                    <a:pt x="3051" y="1982"/>
                  </a:cubicBezTo>
                  <a:cubicBezTo>
                    <a:pt x="3084" y="1979"/>
                    <a:pt x="3088" y="1966"/>
                    <a:pt x="3114" y="1966"/>
                  </a:cubicBezTo>
                  <a:cubicBezTo>
                    <a:pt x="3140" y="1966"/>
                    <a:pt x="3167" y="1986"/>
                    <a:pt x="3167" y="1953"/>
                  </a:cubicBezTo>
                  <a:cubicBezTo>
                    <a:pt x="3167" y="1919"/>
                    <a:pt x="3127" y="1901"/>
                    <a:pt x="3156" y="1893"/>
                  </a:cubicBezTo>
                  <a:cubicBezTo>
                    <a:pt x="3184" y="1886"/>
                    <a:pt x="3186" y="1873"/>
                    <a:pt x="3204" y="1884"/>
                  </a:cubicBezTo>
                  <a:cubicBezTo>
                    <a:pt x="3221" y="1895"/>
                    <a:pt x="3226" y="1897"/>
                    <a:pt x="3232" y="1884"/>
                  </a:cubicBezTo>
                  <a:cubicBezTo>
                    <a:pt x="3239" y="1871"/>
                    <a:pt x="3232" y="1873"/>
                    <a:pt x="3258" y="1877"/>
                  </a:cubicBezTo>
                  <a:cubicBezTo>
                    <a:pt x="3285" y="1880"/>
                    <a:pt x="3350" y="1878"/>
                    <a:pt x="3357" y="1852"/>
                  </a:cubicBezTo>
                  <a:cubicBezTo>
                    <a:pt x="3363" y="1827"/>
                    <a:pt x="3357" y="1817"/>
                    <a:pt x="3337" y="1795"/>
                  </a:cubicBezTo>
                  <a:cubicBezTo>
                    <a:pt x="3317" y="1773"/>
                    <a:pt x="3298" y="1751"/>
                    <a:pt x="3319" y="1723"/>
                  </a:cubicBezTo>
                  <a:close/>
                </a:path>
              </a:pathLst>
            </a:custGeom>
            <a:grpFill/>
            <a:ln w="38100" cap="rnd" cmpd="sng">
              <a:solidFill>
                <a:schemeClr val="bg1"/>
              </a:solidFill>
              <a:prstDash val="solid"/>
              <a:round/>
              <a:headEnd/>
              <a:tailEnd/>
            </a:ln>
          </p:spPr>
          <p:txBody>
            <a:bodyPr vert="horz" wrap="square" lIns="48218" tIns="24109" rIns="48218" bIns="24109" numCol="1" anchor="t" anchorCtr="0" compatLnSpc="1">
              <a:prstTxWarp prst="textNoShape">
                <a:avLst/>
              </a:prstTxWarp>
            </a:bodyP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92" name="Freeform 21"/>
            <p:cNvSpPr>
              <a:spLocks/>
            </p:cNvSpPr>
            <p:nvPr/>
          </p:nvSpPr>
          <p:spPr bwMode="auto">
            <a:xfrm>
              <a:off x="3110" y="1852"/>
              <a:ext cx="303" cy="480"/>
            </a:xfrm>
            <a:custGeom>
              <a:avLst/>
              <a:gdLst>
                <a:gd name="T0" fmla="*/ 31 w 655"/>
                <a:gd name="T1" fmla="*/ 565 h 1036"/>
                <a:gd name="T2" fmla="*/ 68 w 655"/>
                <a:gd name="T3" fmla="*/ 595 h 1036"/>
                <a:gd name="T4" fmla="*/ 125 w 655"/>
                <a:gd name="T5" fmla="*/ 636 h 1036"/>
                <a:gd name="T6" fmla="*/ 156 w 655"/>
                <a:gd name="T7" fmla="*/ 734 h 1036"/>
                <a:gd name="T8" fmla="*/ 190 w 655"/>
                <a:gd name="T9" fmla="*/ 832 h 1036"/>
                <a:gd name="T10" fmla="*/ 180 w 655"/>
                <a:gd name="T11" fmla="*/ 901 h 1036"/>
                <a:gd name="T12" fmla="*/ 234 w 655"/>
                <a:gd name="T13" fmla="*/ 934 h 1036"/>
                <a:gd name="T14" fmla="*/ 287 w 655"/>
                <a:gd name="T15" fmla="*/ 960 h 1036"/>
                <a:gd name="T16" fmla="*/ 346 w 655"/>
                <a:gd name="T17" fmla="*/ 1003 h 1036"/>
                <a:gd name="T18" fmla="*/ 387 w 655"/>
                <a:gd name="T19" fmla="*/ 1023 h 1036"/>
                <a:gd name="T20" fmla="*/ 426 w 655"/>
                <a:gd name="T21" fmla="*/ 1018 h 1036"/>
                <a:gd name="T22" fmla="*/ 444 w 655"/>
                <a:gd name="T23" fmla="*/ 990 h 1036"/>
                <a:gd name="T24" fmla="*/ 446 w 655"/>
                <a:gd name="T25" fmla="*/ 958 h 1036"/>
                <a:gd name="T26" fmla="*/ 453 w 655"/>
                <a:gd name="T27" fmla="*/ 921 h 1036"/>
                <a:gd name="T28" fmla="*/ 531 w 655"/>
                <a:gd name="T29" fmla="*/ 919 h 1036"/>
                <a:gd name="T30" fmla="*/ 540 w 655"/>
                <a:gd name="T31" fmla="*/ 855 h 1036"/>
                <a:gd name="T32" fmla="*/ 503 w 655"/>
                <a:gd name="T33" fmla="*/ 806 h 1036"/>
                <a:gd name="T34" fmla="*/ 429 w 655"/>
                <a:gd name="T35" fmla="*/ 769 h 1036"/>
                <a:gd name="T36" fmla="*/ 433 w 655"/>
                <a:gd name="T37" fmla="*/ 697 h 1036"/>
                <a:gd name="T38" fmla="*/ 457 w 655"/>
                <a:gd name="T39" fmla="*/ 654 h 1036"/>
                <a:gd name="T40" fmla="*/ 457 w 655"/>
                <a:gd name="T41" fmla="*/ 573 h 1036"/>
                <a:gd name="T42" fmla="*/ 488 w 655"/>
                <a:gd name="T43" fmla="*/ 564 h 1036"/>
                <a:gd name="T44" fmla="*/ 555 w 655"/>
                <a:gd name="T45" fmla="*/ 571 h 1036"/>
                <a:gd name="T46" fmla="*/ 607 w 655"/>
                <a:gd name="T47" fmla="*/ 567 h 1036"/>
                <a:gd name="T48" fmla="*/ 601 w 655"/>
                <a:gd name="T49" fmla="*/ 543 h 1036"/>
                <a:gd name="T50" fmla="*/ 592 w 655"/>
                <a:gd name="T51" fmla="*/ 493 h 1036"/>
                <a:gd name="T52" fmla="*/ 612 w 655"/>
                <a:gd name="T53" fmla="*/ 443 h 1036"/>
                <a:gd name="T54" fmla="*/ 655 w 655"/>
                <a:gd name="T55" fmla="*/ 399 h 1036"/>
                <a:gd name="T56" fmla="*/ 579 w 655"/>
                <a:gd name="T57" fmla="*/ 330 h 1036"/>
                <a:gd name="T58" fmla="*/ 453 w 655"/>
                <a:gd name="T59" fmla="*/ 308 h 1036"/>
                <a:gd name="T60" fmla="*/ 435 w 655"/>
                <a:gd name="T61" fmla="*/ 197 h 1036"/>
                <a:gd name="T62" fmla="*/ 501 w 655"/>
                <a:gd name="T63" fmla="*/ 126 h 1036"/>
                <a:gd name="T64" fmla="*/ 474 w 655"/>
                <a:gd name="T65" fmla="*/ 52 h 1036"/>
                <a:gd name="T66" fmla="*/ 413 w 655"/>
                <a:gd name="T67" fmla="*/ 19 h 1036"/>
                <a:gd name="T68" fmla="*/ 326 w 655"/>
                <a:gd name="T69" fmla="*/ 71 h 1036"/>
                <a:gd name="T70" fmla="*/ 269 w 655"/>
                <a:gd name="T71" fmla="*/ 152 h 1036"/>
                <a:gd name="T72" fmla="*/ 269 w 655"/>
                <a:gd name="T73" fmla="*/ 260 h 1036"/>
                <a:gd name="T74" fmla="*/ 243 w 655"/>
                <a:gd name="T75" fmla="*/ 345 h 1036"/>
                <a:gd name="T76" fmla="*/ 230 w 655"/>
                <a:gd name="T77" fmla="*/ 426 h 1036"/>
                <a:gd name="T78" fmla="*/ 121 w 655"/>
                <a:gd name="T79" fmla="*/ 430 h 1036"/>
                <a:gd name="T80" fmla="*/ 1 w 655"/>
                <a:gd name="T81" fmla="*/ 495 h 1036"/>
                <a:gd name="T82" fmla="*/ 7 w 655"/>
                <a:gd name="T83" fmla="*/ 521 h 1036"/>
                <a:gd name="T84" fmla="*/ 31 w 655"/>
                <a:gd name="T85" fmla="*/ 565 h 1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55" h="1036">
                  <a:moveTo>
                    <a:pt x="31" y="565"/>
                  </a:moveTo>
                  <a:cubicBezTo>
                    <a:pt x="62" y="577"/>
                    <a:pt x="64" y="582"/>
                    <a:pt x="68" y="595"/>
                  </a:cubicBezTo>
                  <a:cubicBezTo>
                    <a:pt x="73" y="608"/>
                    <a:pt x="118" y="599"/>
                    <a:pt x="125" y="636"/>
                  </a:cubicBezTo>
                  <a:cubicBezTo>
                    <a:pt x="132" y="673"/>
                    <a:pt x="134" y="704"/>
                    <a:pt x="156" y="734"/>
                  </a:cubicBezTo>
                  <a:cubicBezTo>
                    <a:pt x="177" y="764"/>
                    <a:pt x="206" y="786"/>
                    <a:pt x="190" y="832"/>
                  </a:cubicBezTo>
                  <a:cubicBezTo>
                    <a:pt x="175" y="879"/>
                    <a:pt x="147" y="877"/>
                    <a:pt x="180" y="901"/>
                  </a:cubicBezTo>
                  <a:cubicBezTo>
                    <a:pt x="212" y="925"/>
                    <a:pt x="210" y="934"/>
                    <a:pt x="234" y="934"/>
                  </a:cubicBezTo>
                  <a:cubicBezTo>
                    <a:pt x="258" y="934"/>
                    <a:pt x="280" y="929"/>
                    <a:pt x="287" y="960"/>
                  </a:cubicBezTo>
                  <a:cubicBezTo>
                    <a:pt x="293" y="992"/>
                    <a:pt x="295" y="1008"/>
                    <a:pt x="346" y="1003"/>
                  </a:cubicBezTo>
                  <a:cubicBezTo>
                    <a:pt x="365" y="1003"/>
                    <a:pt x="380" y="1010"/>
                    <a:pt x="387" y="1023"/>
                  </a:cubicBezTo>
                  <a:cubicBezTo>
                    <a:pt x="394" y="1036"/>
                    <a:pt x="402" y="1032"/>
                    <a:pt x="426" y="1018"/>
                  </a:cubicBezTo>
                  <a:cubicBezTo>
                    <a:pt x="450" y="1003"/>
                    <a:pt x="466" y="1003"/>
                    <a:pt x="444" y="990"/>
                  </a:cubicBezTo>
                  <a:cubicBezTo>
                    <a:pt x="422" y="977"/>
                    <a:pt x="444" y="968"/>
                    <a:pt x="446" y="958"/>
                  </a:cubicBezTo>
                  <a:cubicBezTo>
                    <a:pt x="448" y="949"/>
                    <a:pt x="420" y="908"/>
                    <a:pt x="453" y="921"/>
                  </a:cubicBezTo>
                  <a:cubicBezTo>
                    <a:pt x="485" y="934"/>
                    <a:pt x="518" y="949"/>
                    <a:pt x="531" y="919"/>
                  </a:cubicBezTo>
                  <a:cubicBezTo>
                    <a:pt x="544" y="890"/>
                    <a:pt x="533" y="873"/>
                    <a:pt x="540" y="855"/>
                  </a:cubicBezTo>
                  <a:cubicBezTo>
                    <a:pt x="546" y="836"/>
                    <a:pt x="536" y="817"/>
                    <a:pt x="503" y="806"/>
                  </a:cubicBezTo>
                  <a:cubicBezTo>
                    <a:pt x="470" y="795"/>
                    <a:pt x="426" y="816"/>
                    <a:pt x="429" y="769"/>
                  </a:cubicBezTo>
                  <a:cubicBezTo>
                    <a:pt x="431" y="723"/>
                    <a:pt x="415" y="710"/>
                    <a:pt x="433" y="697"/>
                  </a:cubicBezTo>
                  <a:cubicBezTo>
                    <a:pt x="450" y="684"/>
                    <a:pt x="461" y="684"/>
                    <a:pt x="457" y="654"/>
                  </a:cubicBezTo>
                  <a:cubicBezTo>
                    <a:pt x="453" y="625"/>
                    <a:pt x="446" y="588"/>
                    <a:pt x="457" y="573"/>
                  </a:cubicBezTo>
                  <a:cubicBezTo>
                    <a:pt x="468" y="558"/>
                    <a:pt x="474" y="549"/>
                    <a:pt x="488" y="564"/>
                  </a:cubicBezTo>
                  <a:cubicBezTo>
                    <a:pt x="501" y="578"/>
                    <a:pt x="507" y="571"/>
                    <a:pt x="555" y="571"/>
                  </a:cubicBezTo>
                  <a:cubicBezTo>
                    <a:pt x="573" y="571"/>
                    <a:pt x="592" y="569"/>
                    <a:pt x="607" y="567"/>
                  </a:cubicBezTo>
                  <a:cubicBezTo>
                    <a:pt x="609" y="560"/>
                    <a:pt x="608" y="553"/>
                    <a:pt x="601" y="543"/>
                  </a:cubicBezTo>
                  <a:cubicBezTo>
                    <a:pt x="584" y="521"/>
                    <a:pt x="584" y="515"/>
                    <a:pt x="592" y="493"/>
                  </a:cubicBezTo>
                  <a:cubicBezTo>
                    <a:pt x="601" y="471"/>
                    <a:pt x="588" y="460"/>
                    <a:pt x="612" y="443"/>
                  </a:cubicBezTo>
                  <a:cubicBezTo>
                    <a:pt x="630" y="430"/>
                    <a:pt x="642" y="417"/>
                    <a:pt x="655" y="399"/>
                  </a:cubicBezTo>
                  <a:cubicBezTo>
                    <a:pt x="639" y="390"/>
                    <a:pt x="645" y="350"/>
                    <a:pt x="579" y="330"/>
                  </a:cubicBezTo>
                  <a:cubicBezTo>
                    <a:pt x="505" y="308"/>
                    <a:pt x="492" y="334"/>
                    <a:pt x="453" y="308"/>
                  </a:cubicBezTo>
                  <a:cubicBezTo>
                    <a:pt x="413" y="282"/>
                    <a:pt x="409" y="223"/>
                    <a:pt x="435" y="197"/>
                  </a:cubicBezTo>
                  <a:cubicBezTo>
                    <a:pt x="461" y="171"/>
                    <a:pt x="488" y="156"/>
                    <a:pt x="501" y="126"/>
                  </a:cubicBezTo>
                  <a:cubicBezTo>
                    <a:pt x="514" y="97"/>
                    <a:pt x="492" y="67"/>
                    <a:pt x="474" y="52"/>
                  </a:cubicBezTo>
                  <a:cubicBezTo>
                    <a:pt x="457" y="37"/>
                    <a:pt x="439" y="0"/>
                    <a:pt x="413" y="19"/>
                  </a:cubicBezTo>
                  <a:cubicBezTo>
                    <a:pt x="387" y="37"/>
                    <a:pt x="352" y="34"/>
                    <a:pt x="326" y="71"/>
                  </a:cubicBezTo>
                  <a:cubicBezTo>
                    <a:pt x="300" y="108"/>
                    <a:pt x="265" y="119"/>
                    <a:pt x="269" y="152"/>
                  </a:cubicBezTo>
                  <a:cubicBezTo>
                    <a:pt x="273" y="185"/>
                    <a:pt x="295" y="234"/>
                    <a:pt x="269" y="260"/>
                  </a:cubicBezTo>
                  <a:cubicBezTo>
                    <a:pt x="243" y="286"/>
                    <a:pt x="221" y="334"/>
                    <a:pt x="243" y="345"/>
                  </a:cubicBezTo>
                  <a:cubicBezTo>
                    <a:pt x="265" y="356"/>
                    <a:pt x="282" y="423"/>
                    <a:pt x="230" y="426"/>
                  </a:cubicBezTo>
                  <a:cubicBezTo>
                    <a:pt x="177" y="430"/>
                    <a:pt x="138" y="397"/>
                    <a:pt x="121" y="430"/>
                  </a:cubicBezTo>
                  <a:cubicBezTo>
                    <a:pt x="104" y="462"/>
                    <a:pt x="51" y="504"/>
                    <a:pt x="1" y="495"/>
                  </a:cubicBezTo>
                  <a:cubicBezTo>
                    <a:pt x="4" y="503"/>
                    <a:pt x="6" y="512"/>
                    <a:pt x="7" y="521"/>
                  </a:cubicBezTo>
                  <a:cubicBezTo>
                    <a:pt x="9" y="552"/>
                    <a:pt x="0" y="554"/>
                    <a:pt x="31" y="565"/>
                  </a:cubicBezTo>
                  <a:close/>
                </a:path>
              </a:pathLst>
            </a:custGeom>
            <a:grpFill/>
            <a:ln w="38100" cap="rnd" cmpd="sng">
              <a:solidFill>
                <a:schemeClr val="bg1"/>
              </a:solidFill>
              <a:prstDash val="solid"/>
              <a:round/>
              <a:headEnd/>
              <a:tailEnd/>
            </a:ln>
          </p:spPr>
          <p:txBody>
            <a:bodyPr vert="horz" wrap="square" lIns="48218" tIns="24109" rIns="48218" bIns="24109" numCol="1" anchor="t" anchorCtr="0" compatLnSpc="1">
              <a:prstTxWarp prst="textNoShape">
                <a:avLst/>
              </a:prstTxWarp>
            </a:bodyP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93" name="Freeform 22"/>
            <p:cNvSpPr>
              <a:spLocks/>
            </p:cNvSpPr>
            <p:nvPr/>
          </p:nvSpPr>
          <p:spPr bwMode="auto">
            <a:xfrm>
              <a:off x="4177" y="2831"/>
              <a:ext cx="568" cy="690"/>
            </a:xfrm>
            <a:custGeom>
              <a:avLst/>
              <a:gdLst>
                <a:gd name="T0" fmla="*/ 1135 w 1227"/>
                <a:gd name="T1" fmla="*/ 248 h 1490"/>
                <a:gd name="T2" fmla="*/ 1085 w 1227"/>
                <a:gd name="T3" fmla="*/ 118 h 1490"/>
                <a:gd name="T4" fmla="*/ 919 w 1227"/>
                <a:gd name="T5" fmla="*/ 94 h 1490"/>
                <a:gd name="T6" fmla="*/ 784 w 1227"/>
                <a:gd name="T7" fmla="*/ 102 h 1490"/>
                <a:gd name="T8" fmla="*/ 723 w 1227"/>
                <a:gd name="T9" fmla="*/ 89 h 1490"/>
                <a:gd name="T10" fmla="*/ 696 w 1227"/>
                <a:gd name="T11" fmla="*/ 17 h 1490"/>
                <a:gd name="T12" fmla="*/ 578 w 1227"/>
                <a:gd name="T13" fmla="*/ 92 h 1490"/>
                <a:gd name="T14" fmla="*/ 504 w 1227"/>
                <a:gd name="T15" fmla="*/ 120 h 1490"/>
                <a:gd name="T16" fmla="*/ 408 w 1227"/>
                <a:gd name="T17" fmla="*/ 126 h 1490"/>
                <a:gd name="T18" fmla="*/ 319 w 1227"/>
                <a:gd name="T19" fmla="*/ 181 h 1490"/>
                <a:gd name="T20" fmla="*/ 161 w 1227"/>
                <a:gd name="T21" fmla="*/ 257 h 1490"/>
                <a:gd name="T22" fmla="*/ 87 w 1227"/>
                <a:gd name="T23" fmla="*/ 307 h 1490"/>
                <a:gd name="T24" fmla="*/ 83 w 1227"/>
                <a:gd name="T25" fmla="*/ 363 h 1490"/>
                <a:gd name="T26" fmla="*/ 144 w 1227"/>
                <a:gd name="T27" fmla="*/ 537 h 1490"/>
                <a:gd name="T28" fmla="*/ 48 w 1227"/>
                <a:gd name="T29" fmla="*/ 771 h 1490"/>
                <a:gd name="T30" fmla="*/ 109 w 1227"/>
                <a:gd name="T31" fmla="*/ 912 h 1490"/>
                <a:gd name="T32" fmla="*/ 218 w 1227"/>
                <a:gd name="T33" fmla="*/ 1041 h 1490"/>
                <a:gd name="T34" fmla="*/ 170 w 1227"/>
                <a:gd name="T35" fmla="*/ 1186 h 1490"/>
                <a:gd name="T36" fmla="*/ 305 w 1227"/>
                <a:gd name="T37" fmla="*/ 1267 h 1490"/>
                <a:gd name="T38" fmla="*/ 388 w 1227"/>
                <a:gd name="T39" fmla="*/ 1304 h 1490"/>
                <a:gd name="T40" fmla="*/ 305 w 1227"/>
                <a:gd name="T41" fmla="*/ 1460 h 1490"/>
                <a:gd name="T42" fmla="*/ 563 w 1227"/>
                <a:gd name="T43" fmla="*/ 1379 h 1490"/>
                <a:gd name="T44" fmla="*/ 685 w 1227"/>
                <a:gd name="T45" fmla="*/ 1327 h 1490"/>
                <a:gd name="T46" fmla="*/ 681 w 1227"/>
                <a:gd name="T47" fmla="*/ 1269 h 1490"/>
                <a:gd name="T48" fmla="*/ 716 w 1227"/>
                <a:gd name="T49" fmla="*/ 1130 h 1490"/>
                <a:gd name="T50" fmla="*/ 779 w 1227"/>
                <a:gd name="T51" fmla="*/ 1045 h 1490"/>
                <a:gd name="T52" fmla="*/ 782 w 1227"/>
                <a:gd name="T53" fmla="*/ 951 h 1490"/>
                <a:gd name="T54" fmla="*/ 793 w 1227"/>
                <a:gd name="T55" fmla="*/ 795 h 1490"/>
                <a:gd name="T56" fmla="*/ 910 w 1227"/>
                <a:gd name="T57" fmla="*/ 635 h 1490"/>
                <a:gd name="T58" fmla="*/ 978 w 1227"/>
                <a:gd name="T59" fmla="*/ 528 h 1490"/>
                <a:gd name="T60" fmla="*/ 1072 w 1227"/>
                <a:gd name="T61" fmla="*/ 504 h 1490"/>
                <a:gd name="T62" fmla="*/ 1177 w 1227"/>
                <a:gd name="T63" fmla="*/ 448 h 1490"/>
                <a:gd name="T64" fmla="*/ 1201 w 1227"/>
                <a:gd name="T65" fmla="*/ 346 h 1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27" h="1490">
                  <a:moveTo>
                    <a:pt x="1201" y="346"/>
                  </a:moveTo>
                  <a:cubicBezTo>
                    <a:pt x="1175" y="313"/>
                    <a:pt x="1183" y="270"/>
                    <a:pt x="1135" y="248"/>
                  </a:cubicBezTo>
                  <a:cubicBezTo>
                    <a:pt x="1087" y="226"/>
                    <a:pt x="1044" y="217"/>
                    <a:pt x="1050" y="193"/>
                  </a:cubicBezTo>
                  <a:cubicBezTo>
                    <a:pt x="1057" y="168"/>
                    <a:pt x="1116" y="135"/>
                    <a:pt x="1085" y="118"/>
                  </a:cubicBezTo>
                  <a:cubicBezTo>
                    <a:pt x="1055" y="102"/>
                    <a:pt x="1059" y="85"/>
                    <a:pt x="1028" y="92"/>
                  </a:cubicBezTo>
                  <a:cubicBezTo>
                    <a:pt x="998" y="100"/>
                    <a:pt x="950" y="113"/>
                    <a:pt x="919" y="94"/>
                  </a:cubicBezTo>
                  <a:cubicBezTo>
                    <a:pt x="889" y="76"/>
                    <a:pt x="878" y="20"/>
                    <a:pt x="838" y="48"/>
                  </a:cubicBezTo>
                  <a:cubicBezTo>
                    <a:pt x="799" y="76"/>
                    <a:pt x="806" y="80"/>
                    <a:pt x="784" y="102"/>
                  </a:cubicBezTo>
                  <a:cubicBezTo>
                    <a:pt x="762" y="124"/>
                    <a:pt x="744" y="154"/>
                    <a:pt x="718" y="130"/>
                  </a:cubicBezTo>
                  <a:cubicBezTo>
                    <a:pt x="692" y="105"/>
                    <a:pt x="707" y="100"/>
                    <a:pt x="723" y="89"/>
                  </a:cubicBezTo>
                  <a:cubicBezTo>
                    <a:pt x="738" y="78"/>
                    <a:pt x="758" y="63"/>
                    <a:pt x="747" y="44"/>
                  </a:cubicBezTo>
                  <a:cubicBezTo>
                    <a:pt x="736" y="26"/>
                    <a:pt x="714" y="0"/>
                    <a:pt x="696" y="17"/>
                  </a:cubicBezTo>
                  <a:cubicBezTo>
                    <a:pt x="679" y="33"/>
                    <a:pt x="668" y="61"/>
                    <a:pt x="644" y="72"/>
                  </a:cubicBezTo>
                  <a:cubicBezTo>
                    <a:pt x="621" y="83"/>
                    <a:pt x="597" y="108"/>
                    <a:pt x="578" y="92"/>
                  </a:cubicBezTo>
                  <a:cubicBezTo>
                    <a:pt x="571" y="100"/>
                    <a:pt x="563" y="106"/>
                    <a:pt x="554" y="113"/>
                  </a:cubicBezTo>
                  <a:cubicBezTo>
                    <a:pt x="537" y="128"/>
                    <a:pt x="515" y="135"/>
                    <a:pt x="504" y="120"/>
                  </a:cubicBezTo>
                  <a:cubicBezTo>
                    <a:pt x="493" y="105"/>
                    <a:pt x="482" y="102"/>
                    <a:pt x="447" y="102"/>
                  </a:cubicBezTo>
                  <a:cubicBezTo>
                    <a:pt x="412" y="102"/>
                    <a:pt x="410" y="105"/>
                    <a:pt x="408" y="126"/>
                  </a:cubicBezTo>
                  <a:cubicBezTo>
                    <a:pt x="406" y="146"/>
                    <a:pt x="393" y="157"/>
                    <a:pt x="354" y="157"/>
                  </a:cubicBezTo>
                  <a:cubicBezTo>
                    <a:pt x="314" y="157"/>
                    <a:pt x="332" y="165"/>
                    <a:pt x="319" y="181"/>
                  </a:cubicBezTo>
                  <a:cubicBezTo>
                    <a:pt x="305" y="198"/>
                    <a:pt x="286" y="219"/>
                    <a:pt x="244" y="241"/>
                  </a:cubicBezTo>
                  <a:cubicBezTo>
                    <a:pt x="203" y="263"/>
                    <a:pt x="190" y="259"/>
                    <a:pt x="161" y="257"/>
                  </a:cubicBezTo>
                  <a:cubicBezTo>
                    <a:pt x="133" y="256"/>
                    <a:pt x="135" y="269"/>
                    <a:pt x="131" y="280"/>
                  </a:cubicBezTo>
                  <a:cubicBezTo>
                    <a:pt x="126" y="291"/>
                    <a:pt x="122" y="300"/>
                    <a:pt x="87" y="307"/>
                  </a:cubicBezTo>
                  <a:cubicBezTo>
                    <a:pt x="67" y="312"/>
                    <a:pt x="54" y="333"/>
                    <a:pt x="46" y="350"/>
                  </a:cubicBezTo>
                  <a:cubicBezTo>
                    <a:pt x="60" y="353"/>
                    <a:pt x="74" y="356"/>
                    <a:pt x="83" y="363"/>
                  </a:cubicBezTo>
                  <a:cubicBezTo>
                    <a:pt x="109" y="385"/>
                    <a:pt x="122" y="415"/>
                    <a:pt x="113" y="433"/>
                  </a:cubicBezTo>
                  <a:cubicBezTo>
                    <a:pt x="105" y="452"/>
                    <a:pt x="148" y="489"/>
                    <a:pt x="144" y="537"/>
                  </a:cubicBezTo>
                  <a:cubicBezTo>
                    <a:pt x="139" y="585"/>
                    <a:pt x="87" y="611"/>
                    <a:pt x="43" y="648"/>
                  </a:cubicBezTo>
                  <a:cubicBezTo>
                    <a:pt x="0" y="686"/>
                    <a:pt x="17" y="730"/>
                    <a:pt x="48" y="771"/>
                  </a:cubicBezTo>
                  <a:cubicBezTo>
                    <a:pt x="78" y="812"/>
                    <a:pt x="96" y="800"/>
                    <a:pt x="96" y="834"/>
                  </a:cubicBezTo>
                  <a:cubicBezTo>
                    <a:pt x="96" y="867"/>
                    <a:pt x="109" y="875"/>
                    <a:pt x="109" y="912"/>
                  </a:cubicBezTo>
                  <a:cubicBezTo>
                    <a:pt x="109" y="949"/>
                    <a:pt x="153" y="952"/>
                    <a:pt x="174" y="975"/>
                  </a:cubicBezTo>
                  <a:cubicBezTo>
                    <a:pt x="196" y="997"/>
                    <a:pt x="192" y="1019"/>
                    <a:pt x="218" y="1041"/>
                  </a:cubicBezTo>
                  <a:cubicBezTo>
                    <a:pt x="244" y="1064"/>
                    <a:pt x="240" y="1060"/>
                    <a:pt x="192" y="1093"/>
                  </a:cubicBezTo>
                  <a:cubicBezTo>
                    <a:pt x="144" y="1127"/>
                    <a:pt x="174" y="1145"/>
                    <a:pt x="170" y="1186"/>
                  </a:cubicBezTo>
                  <a:cubicBezTo>
                    <a:pt x="166" y="1227"/>
                    <a:pt x="196" y="1253"/>
                    <a:pt x="209" y="1275"/>
                  </a:cubicBezTo>
                  <a:cubicBezTo>
                    <a:pt x="222" y="1297"/>
                    <a:pt x="266" y="1290"/>
                    <a:pt x="305" y="1267"/>
                  </a:cubicBezTo>
                  <a:cubicBezTo>
                    <a:pt x="345" y="1245"/>
                    <a:pt x="349" y="1245"/>
                    <a:pt x="367" y="1256"/>
                  </a:cubicBezTo>
                  <a:cubicBezTo>
                    <a:pt x="384" y="1267"/>
                    <a:pt x="393" y="1282"/>
                    <a:pt x="388" y="1304"/>
                  </a:cubicBezTo>
                  <a:cubicBezTo>
                    <a:pt x="384" y="1327"/>
                    <a:pt x="358" y="1345"/>
                    <a:pt x="310" y="1371"/>
                  </a:cubicBezTo>
                  <a:cubicBezTo>
                    <a:pt x="262" y="1397"/>
                    <a:pt x="271" y="1431"/>
                    <a:pt x="305" y="1460"/>
                  </a:cubicBezTo>
                  <a:cubicBezTo>
                    <a:pt x="340" y="1490"/>
                    <a:pt x="388" y="1464"/>
                    <a:pt x="432" y="1431"/>
                  </a:cubicBezTo>
                  <a:cubicBezTo>
                    <a:pt x="476" y="1397"/>
                    <a:pt x="528" y="1408"/>
                    <a:pt x="563" y="1379"/>
                  </a:cubicBezTo>
                  <a:cubicBezTo>
                    <a:pt x="598" y="1349"/>
                    <a:pt x="629" y="1405"/>
                    <a:pt x="664" y="1419"/>
                  </a:cubicBezTo>
                  <a:cubicBezTo>
                    <a:pt x="699" y="1434"/>
                    <a:pt x="672" y="1356"/>
                    <a:pt x="685" y="1327"/>
                  </a:cubicBezTo>
                  <a:cubicBezTo>
                    <a:pt x="688" y="1322"/>
                    <a:pt x="692" y="1319"/>
                    <a:pt x="697" y="1317"/>
                  </a:cubicBezTo>
                  <a:cubicBezTo>
                    <a:pt x="687" y="1301"/>
                    <a:pt x="676" y="1281"/>
                    <a:pt x="681" y="1269"/>
                  </a:cubicBezTo>
                  <a:cubicBezTo>
                    <a:pt x="690" y="1249"/>
                    <a:pt x="703" y="1236"/>
                    <a:pt x="705" y="1212"/>
                  </a:cubicBezTo>
                  <a:cubicBezTo>
                    <a:pt x="707" y="1188"/>
                    <a:pt x="699" y="1151"/>
                    <a:pt x="716" y="1130"/>
                  </a:cubicBezTo>
                  <a:cubicBezTo>
                    <a:pt x="734" y="1110"/>
                    <a:pt x="734" y="1097"/>
                    <a:pt x="742" y="1082"/>
                  </a:cubicBezTo>
                  <a:cubicBezTo>
                    <a:pt x="751" y="1067"/>
                    <a:pt x="764" y="1062"/>
                    <a:pt x="779" y="1045"/>
                  </a:cubicBezTo>
                  <a:cubicBezTo>
                    <a:pt x="795" y="1028"/>
                    <a:pt x="793" y="1030"/>
                    <a:pt x="786" y="1006"/>
                  </a:cubicBezTo>
                  <a:cubicBezTo>
                    <a:pt x="779" y="982"/>
                    <a:pt x="760" y="967"/>
                    <a:pt x="782" y="951"/>
                  </a:cubicBezTo>
                  <a:cubicBezTo>
                    <a:pt x="803" y="934"/>
                    <a:pt x="834" y="921"/>
                    <a:pt x="801" y="891"/>
                  </a:cubicBezTo>
                  <a:cubicBezTo>
                    <a:pt x="768" y="862"/>
                    <a:pt x="768" y="808"/>
                    <a:pt x="793" y="795"/>
                  </a:cubicBezTo>
                  <a:cubicBezTo>
                    <a:pt x="817" y="782"/>
                    <a:pt x="871" y="789"/>
                    <a:pt x="893" y="743"/>
                  </a:cubicBezTo>
                  <a:cubicBezTo>
                    <a:pt x="915" y="697"/>
                    <a:pt x="921" y="678"/>
                    <a:pt x="910" y="635"/>
                  </a:cubicBezTo>
                  <a:cubicBezTo>
                    <a:pt x="900" y="593"/>
                    <a:pt x="891" y="569"/>
                    <a:pt x="913" y="548"/>
                  </a:cubicBezTo>
                  <a:cubicBezTo>
                    <a:pt x="934" y="528"/>
                    <a:pt x="928" y="524"/>
                    <a:pt x="978" y="528"/>
                  </a:cubicBezTo>
                  <a:cubicBezTo>
                    <a:pt x="1028" y="532"/>
                    <a:pt x="996" y="537"/>
                    <a:pt x="1028" y="532"/>
                  </a:cubicBezTo>
                  <a:cubicBezTo>
                    <a:pt x="1061" y="526"/>
                    <a:pt x="1068" y="522"/>
                    <a:pt x="1072" y="504"/>
                  </a:cubicBezTo>
                  <a:cubicBezTo>
                    <a:pt x="1076" y="485"/>
                    <a:pt x="1072" y="484"/>
                    <a:pt x="1100" y="482"/>
                  </a:cubicBezTo>
                  <a:cubicBezTo>
                    <a:pt x="1129" y="480"/>
                    <a:pt x="1164" y="465"/>
                    <a:pt x="1177" y="448"/>
                  </a:cubicBezTo>
                  <a:cubicBezTo>
                    <a:pt x="1190" y="432"/>
                    <a:pt x="1192" y="421"/>
                    <a:pt x="1194" y="404"/>
                  </a:cubicBezTo>
                  <a:cubicBezTo>
                    <a:pt x="1197" y="387"/>
                    <a:pt x="1227" y="380"/>
                    <a:pt x="1201" y="346"/>
                  </a:cubicBezTo>
                  <a:close/>
                </a:path>
              </a:pathLst>
            </a:custGeom>
            <a:solidFill>
              <a:schemeClr val="accent5"/>
            </a:solidFill>
            <a:ln w="38100" cap="rnd" cmpd="sng">
              <a:solidFill>
                <a:schemeClr val="bg1"/>
              </a:solidFill>
              <a:prstDash val="solid"/>
              <a:round/>
              <a:headEnd/>
              <a:tailEnd/>
            </a:ln>
          </p:spPr>
          <p:txBody>
            <a:bodyPr vert="horz" wrap="square" lIns="48218" tIns="24109" rIns="48218" bIns="24109" numCol="1" anchor="t" anchorCtr="0" compatLnSpc="1">
              <a:prstTxWarp prst="textNoShape">
                <a:avLst/>
              </a:prstTxWarp>
            </a:bodyP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94" name="Freeform 23"/>
            <p:cNvSpPr>
              <a:spLocks/>
            </p:cNvSpPr>
            <p:nvPr/>
          </p:nvSpPr>
          <p:spPr bwMode="auto">
            <a:xfrm>
              <a:off x="3549" y="2533"/>
              <a:ext cx="896" cy="494"/>
            </a:xfrm>
            <a:custGeom>
              <a:avLst/>
              <a:gdLst>
                <a:gd name="T0" fmla="*/ 1488 w 1935"/>
                <a:gd name="T1" fmla="*/ 922 h 1066"/>
                <a:gd name="T2" fmla="*/ 1601 w 1935"/>
                <a:gd name="T3" fmla="*/ 883 h 1066"/>
                <a:gd name="T4" fmla="*/ 1711 w 1935"/>
                <a:gd name="T5" fmla="*/ 799 h 1066"/>
                <a:gd name="T6" fmla="*/ 1804 w 1935"/>
                <a:gd name="T7" fmla="*/ 744 h 1066"/>
                <a:gd name="T8" fmla="*/ 1911 w 1935"/>
                <a:gd name="T9" fmla="*/ 755 h 1066"/>
                <a:gd name="T10" fmla="*/ 1931 w 1935"/>
                <a:gd name="T11" fmla="*/ 731 h 1066"/>
                <a:gd name="T12" fmla="*/ 1846 w 1935"/>
                <a:gd name="T13" fmla="*/ 575 h 1066"/>
                <a:gd name="T14" fmla="*/ 1835 w 1935"/>
                <a:gd name="T15" fmla="*/ 431 h 1066"/>
                <a:gd name="T16" fmla="*/ 1753 w 1935"/>
                <a:gd name="T17" fmla="*/ 402 h 1066"/>
                <a:gd name="T18" fmla="*/ 1671 w 1935"/>
                <a:gd name="T19" fmla="*/ 360 h 1066"/>
                <a:gd name="T20" fmla="*/ 1609 w 1935"/>
                <a:gd name="T21" fmla="*/ 338 h 1066"/>
                <a:gd name="T22" fmla="*/ 1498 w 1935"/>
                <a:gd name="T23" fmla="*/ 345 h 1066"/>
                <a:gd name="T24" fmla="*/ 1374 w 1935"/>
                <a:gd name="T25" fmla="*/ 296 h 1066"/>
                <a:gd name="T26" fmla="*/ 1276 w 1935"/>
                <a:gd name="T27" fmla="*/ 242 h 1066"/>
                <a:gd name="T28" fmla="*/ 1244 w 1935"/>
                <a:gd name="T29" fmla="*/ 156 h 1066"/>
                <a:gd name="T30" fmla="*/ 1151 w 1935"/>
                <a:gd name="T31" fmla="*/ 181 h 1066"/>
                <a:gd name="T32" fmla="*/ 1041 w 1935"/>
                <a:gd name="T33" fmla="*/ 192 h 1066"/>
                <a:gd name="T34" fmla="*/ 843 w 1935"/>
                <a:gd name="T35" fmla="*/ 187 h 1066"/>
                <a:gd name="T36" fmla="*/ 675 w 1935"/>
                <a:gd name="T37" fmla="*/ 103 h 1066"/>
                <a:gd name="T38" fmla="*/ 562 w 1935"/>
                <a:gd name="T39" fmla="*/ 19 h 1066"/>
                <a:gd name="T40" fmla="*/ 422 w 1935"/>
                <a:gd name="T41" fmla="*/ 47 h 1066"/>
                <a:gd name="T42" fmla="*/ 295 w 1935"/>
                <a:gd name="T43" fmla="*/ 27 h 1066"/>
                <a:gd name="T44" fmla="*/ 282 w 1935"/>
                <a:gd name="T45" fmla="*/ 71 h 1066"/>
                <a:gd name="T46" fmla="*/ 374 w 1935"/>
                <a:gd name="T47" fmla="*/ 121 h 1066"/>
                <a:gd name="T48" fmla="*/ 308 w 1935"/>
                <a:gd name="T49" fmla="*/ 197 h 1066"/>
                <a:gd name="T50" fmla="*/ 258 w 1935"/>
                <a:gd name="T51" fmla="*/ 286 h 1066"/>
                <a:gd name="T52" fmla="*/ 293 w 1935"/>
                <a:gd name="T53" fmla="*/ 379 h 1066"/>
                <a:gd name="T54" fmla="*/ 380 w 1935"/>
                <a:gd name="T55" fmla="*/ 433 h 1066"/>
                <a:gd name="T56" fmla="*/ 443 w 1935"/>
                <a:gd name="T57" fmla="*/ 592 h 1066"/>
                <a:gd name="T58" fmla="*/ 315 w 1935"/>
                <a:gd name="T59" fmla="*/ 670 h 1066"/>
                <a:gd name="T60" fmla="*/ 138 w 1935"/>
                <a:gd name="T61" fmla="*/ 711 h 1066"/>
                <a:gd name="T62" fmla="*/ 36 w 1935"/>
                <a:gd name="T63" fmla="*/ 747 h 1066"/>
                <a:gd name="T64" fmla="*/ 66 w 1935"/>
                <a:gd name="T65" fmla="*/ 831 h 1066"/>
                <a:gd name="T66" fmla="*/ 135 w 1935"/>
                <a:gd name="T67" fmla="*/ 942 h 1066"/>
                <a:gd name="T68" fmla="*/ 207 w 1935"/>
                <a:gd name="T69" fmla="*/ 1034 h 1066"/>
                <a:gd name="T70" fmla="*/ 291 w 1935"/>
                <a:gd name="T71" fmla="*/ 972 h 1066"/>
                <a:gd name="T72" fmla="*/ 479 w 1935"/>
                <a:gd name="T73" fmla="*/ 924 h 1066"/>
                <a:gd name="T74" fmla="*/ 544 w 1935"/>
                <a:gd name="T75" fmla="*/ 838 h 1066"/>
                <a:gd name="T76" fmla="*/ 741 w 1935"/>
                <a:gd name="T77" fmla="*/ 820 h 1066"/>
                <a:gd name="T78" fmla="*/ 955 w 1935"/>
                <a:gd name="T79" fmla="*/ 879 h 1066"/>
                <a:gd name="T80" fmla="*/ 1134 w 1935"/>
                <a:gd name="T81" fmla="*/ 823 h 1066"/>
                <a:gd name="T82" fmla="*/ 1195 w 1935"/>
                <a:gd name="T83" fmla="*/ 909 h 1066"/>
                <a:gd name="T84" fmla="*/ 1330 w 1935"/>
                <a:gd name="T85" fmla="*/ 842 h 1066"/>
                <a:gd name="T86" fmla="*/ 1403 w 1935"/>
                <a:gd name="T87" fmla="*/ 992 h 10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935" h="1066">
                  <a:moveTo>
                    <a:pt x="1444" y="949"/>
                  </a:moveTo>
                  <a:cubicBezTo>
                    <a:pt x="1479" y="942"/>
                    <a:pt x="1483" y="933"/>
                    <a:pt x="1488" y="922"/>
                  </a:cubicBezTo>
                  <a:cubicBezTo>
                    <a:pt x="1492" y="911"/>
                    <a:pt x="1490" y="898"/>
                    <a:pt x="1518" y="899"/>
                  </a:cubicBezTo>
                  <a:cubicBezTo>
                    <a:pt x="1547" y="901"/>
                    <a:pt x="1560" y="905"/>
                    <a:pt x="1601" y="883"/>
                  </a:cubicBezTo>
                  <a:cubicBezTo>
                    <a:pt x="1643" y="861"/>
                    <a:pt x="1662" y="840"/>
                    <a:pt x="1676" y="823"/>
                  </a:cubicBezTo>
                  <a:cubicBezTo>
                    <a:pt x="1689" y="807"/>
                    <a:pt x="1671" y="799"/>
                    <a:pt x="1711" y="799"/>
                  </a:cubicBezTo>
                  <a:cubicBezTo>
                    <a:pt x="1750" y="799"/>
                    <a:pt x="1763" y="788"/>
                    <a:pt x="1765" y="768"/>
                  </a:cubicBezTo>
                  <a:cubicBezTo>
                    <a:pt x="1767" y="747"/>
                    <a:pt x="1769" y="744"/>
                    <a:pt x="1804" y="744"/>
                  </a:cubicBezTo>
                  <a:cubicBezTo>
                    <a:pt x="1839" y="744"/>
                    <a:pt x="1850" y="747"/>
                    <a:pt x="1861" y="762"/>
                  </a:cubicBezTo>
                  <a:cubicBezTo>
                    <a:pt x="1872" y="777"/>
                    <a:pt x="1894" y="770"/>
                    <a:pt x="1911" y="755"/>
                  </a:cubicBezTo>
                  <a:cubicBezTo>
                    <a:pt x="1920" y="748"/>
                    <a:pt x="1928" y="742"/>
                    <a:pt x="1935" y="734"/>
                  </a:cubicBezTo>
                  <a:cubicBezTo>
                    <a:pt x="1934" y="733"/>
                    <a:pt x="1932" y="732"/>
                    <a:pt x="1931" y="731"/>
                  </a:cubicBezTo>
                  <a:cubicBezTo>
                    <a:pt x="1911" y="709"/>
                    <a:pt x="1918" y="690"/>
                    <a:pt x="1896" y="660"/>
                  </a:cubicBezTo>
                  <a:cubicBezTo>
                    <a:pt x="1874" y="631"/>
                    <a:pt x="1842" y="620"/>
                    <a:pt x="1846" y="575"/>
                  </a:cubicBezTo>
                  <a:cubicBezTo>
                    <a:pt x="1850" y="531"/>
                    <a:pt x="1804" y="512"/>
                    <a:pt x="1828" y="490"/>
                  </a:cubicBezTo>
                  <a:cubicBezTo>
                    <a:pt x="1852" y="468"/>
                    <a:pt x="1870" y="453"/>
                    <a:pt x="1835" y="431"/>
                  </a:cubicBezTo>
                  <a:cubicBezTo>
                    <a:pt x="1800" y="408"/>
                    <a:pt x="1813" y="420"/>
                    <a:pt x="1787" y="408"/>
                  </a:cubicBezTo>
                  <a:cubicBezTo>
                    <a:pt x="1761" y="396"/>
                    <a:pt x="1769" y="395"/>
                    <a:pt x="1753" y="402"/>
                  </a:cubicBezTo>
                  <a:cubicBezTo>
                    <a:pt x="1737" y="408"/>
                    <a:pt x="1729" y="415"/>
                    <a:pt x="1714" y="398"/>
                  </a:cubicBezTo>
                  <a:cubicBezTo>
                    <a:pt x="1698" y="381"/>
                    <a:pt x="1685" y="358"/>
                    <a:pt x="1671" y="360"/>
                  </a:cubicBezTo>
                  <a:cubicBezTo>
                    <a:pt x="1657" y="362"/>
                    <a:pt x="1650" y="354"/>
                    <a:pt x="1644" y="345"/>
                  </a:cubicBezTo>
                  <a:cubicBezTo>
                    <a:pt x="1637" y="337"/>
                    <a:pt x="1626" y="316"/>
                    <a:pt x="1609" y="338"/>
                  </a:cubicBezTo>
                  <a:cubicBezTo>
                    <a:pt x="1591" y="360"/>
                    <a:pt x="1579" y="359"/>
                    <a:pt x="1562" y="361"/>
                  </a:cubicBezTo>
                  <a:cubicBezTo>
                    <a:pt x="1545" y="363"/>
                    <a:pt x="1512" y="358"/>
                    <a:pt x="1498" y="345"/>
                  </a:cubicBezTo>
                  <a:cubicBezTo>
                    <a:pt x="1483" y="332"/>
                    <a:pt x="1447" y="281"/>
                    <a:pt x="1421" y="277"/>
                  </a:cubicBezTo>
                  <a:cubicBezTo>
                    <a:pt x="1395" y="272"/>
                    <a:pt x="1398" y="285"/>
                    <a:pt x="1374" y="296"/>
                  </a:cubicBezTo>
                  <a:cubicBezTo>
                    <a:pt x="1350" y="307"/>
                    <a:pt x="1336" y="308"/>
                    <a:pt x="1318" y="293"/>
                  </a:cubicBezTo>
                  <a:cubicBezTo>
                    <a:pt x="1301" y="279"/>
                    <a:pt x="1273" y="263"/>
                    <a:pt x="1276" y="242"/>
                  </a:cubicBezTo>
                  <a:cubicBezTo>
                    <a:pt x="1279" y="220"/>
                    <a:pt x="1285" y="212"/>
                    <a:pt x="1280" y="195"/>
                  </a:cubicBezTo>
                  <a:cubicBezTo>
                    <a:pt x="1276" y="179"/>
                    <a:pt x="1264" y="146"/>
                    <a:pt x="1244" y="156"/>
                  </a:cubicBezTo>
                  <a:cubicBezTo>
                    <a:pt x="1225" y="166"/>
                    <a:pt x="1228" y="197"/>
                    <a:pt x="1196" y="204"/>
                  </a:cubicBezTo>
                  <a:cubicBezTo>
                    <a:pt x="1164" y="210"/>
                    <a:pt x="1164" y="190"/>
                    <a:pt x="1151" y="181"/>
                  </a:cubicBezTo>
                  <a:cubicBezTo>
                    <a:pt x="1138" y="173"/>
                    <a:pt x="1126" y="169"/>
                    <a:pt x="1101" y="172"/>
                  </a:cubicBezTo>
                  <a:cubicBezTo>
                    <a:pt x="1076" y="175"/>
                    <a:pt x="1065" y="182"/>
                    <a:pt x="1041" y="192"/>
                  </a:cubicBezTo>
                  <a:cubicBezTo>
                    <a:pt x="1017" y="203"/>
                    <a:pt x="970" y="210"/>
                    <a:pt x="933" y="205"/>
                  </a:cubicBezTo>
                  <a:cubicBezTo>
                    <a:pt x="896" y="201"/>
                    <a:pt x="893" y="203"/>
                    <a:pt x="843" y="187"/>
                  </a:cubicBezTo>
                  <a:cubicBezTo>
                    <a:pt x="794" y="171"/>
                    <a:pt x="791" y="159"/>
                    <a:pt x="768" y="157"/>
                  </a:cubicBezTo>
                  <a:cubicBezTo>
                    <a:pt x="745" y="155"/>
                    <a:pt x="693" y="127"/>
                    <a:pt x="675" y="103"/>
                  </a:cubicBezTo>
                  <a:cubicBezTo>
                    <a:pt x="660" y="84"/>
                    <a:pt x="619" y="27"/>
                    <a:pt x="580" y="0"/>
                  </a:cubicBezTo>
                  <a:cubicBezTo>
                    <a:pt x="575" y="6"/>
                    <a:pt x="568" y="12"/>
                    <a:pt x="562" y="19"/>
                  </a:cubicBezTo>
                  <a:cubicBezTo>
                    <a:pt x="540" y="41"/>
                    <a:pt x="540" y="53"/>
                    <a:pt x="498" y="34"/>
                  </a:cubicBezTo>
                  <a:cubicBezTo>
                    <a:pt x="457" y="15"/>
                    <a:pt x="455" y="47"/>
                    <a:pt x="422" y="47"/>
                  </a:cubicBezTo>
                  <a:cubicBezTo>
                    <a:pt x="389" y="47"/>
                    <a:pt x="385" y="47"/>
                    <a:pt x="378" y="30"/>
                  </a:cubicBezTo>
                  <a:cubicBezTo>
                    <a:pt x="372" y="14"/>
                    <a:pt x="356" y="34"/>
                    <a:pt x="295" y="27"/>
                  </a:cubicBezTo>
                  <a:cubicBezTo>
                    <a:pt x="234" y="19"/>
                    <a:pt x="243" y="41"/>
                    <a:pt x="243" y="53"/>
                  </a:cubicBezTo>
                  <a:cubicBezTo>
                    <a:pt x="243" y="64"/>
                    <a:pt x="256" y="71"/>
                    <a:pt x="282" y="71"/>
                  </a:cubicBezTo>
                  <a:cubicBezTo>
                    <a:pt x="308" y="71"/>
                    <a:pt x="306" y="88"/>
                    <a:pt x="304" y="106"/>
                  </a:cubicBezTo>
                  <a:cubicBezTo>
                    <a:pt x="302" y="125"/>
                    <a:pt x="343" y="119"/>
                    <a:pt x="374" y="121"/>
                  </a:cubicBezTo>
                  <a:cubicBezTo>
                    <a:pt x="404" y="123"/>
                    <a:pt x="391" y="156"/>
                    <a:pt x="389" y="179"/>
                  </a:cubicBezTo>
                  <a:cubicBezTo>
                    <a:pt x="387" y="201"/>
                    <a:pt x="343" y="199"/>
                    <a:pt x="308" y="197"/>
                  </a:cubicBezTo>
                  <a:cubicBezTo>
                    <a:pt x="273" y="195"/>
                    <a:pt x="276" y="223"/>
                    <a:pt x="260" y="243"/>
                  </a:cubicBezTo>
                  <a:cubicBezTo>
                    <a:pt x="245" y="264"/>
                    <a:pt x="238" y="271"/>
                    <a:pt x="258" y="286"/>
                  </a:cubicBezTo>
                  <a:cubicBezTo>
                    <a:pt x="278" y="301"/>
                    <a:pt x="293" y="318"/>
                    <a:pt x="300" y="336"/>
                  </a:cubicBezTo>
                  <a:cubicBezTo>
                    <a:pt x="303" y="345"/>
                    <a:pt x="298" y="363"/>
                    <a:pt x="293" y="379"/>
                  </a:cubicBezTo>
                  <a:cubicBezTo>
                    <a:pt x="323" y="376"/>
                    <a:pt x="354" y="385"/>
                    <a:pt x="377" y="383"/>
                  </a:cubicBezTo>
                  <a:cubicBezTo>
                    <a:pt x="407" y="381"/>
                    <a:pt x="384" y="414"/>
                    <a:pt x="380" y="433"/>
                  </a:cubicBezTo>
                  <a:cubicBezTo>
                    <a:pt x="377" y="453"/>
                    <a:pt x="410" y="461"/>
                    <a:pt x="426" y="492"/>
                  </a:cubicBezTo>
                  <a:cubicBezTo>
                    <a:pt x="443" y="522"/>
                    <a:pt x="443" y="556"/>
                    <a:pt x="443" y="592"/>
                  </a:cubicBezTo>
                  <a:cubicBezTo>
                    <a:pt x="443" y="628"/>
                    <a:pt x="407" y="631"/>
                    <a:pt x="390" y="620"/>
                  </a:cubicBezTo>
                  <a:cubicBezTo>
                    <a:pt x="374" y="608"/>
                    <a:pt x="331" y="650"/>
                    <a:pt x="315" y="670"/>
                  </a:cubicBezTo>
                  <a:cubicBezTo>
                    <a:pt x="298" y="689"/>
                    <a:pt x="249" y="703"/>
                    <a:pt x="226" y="703"/>
                  </a:cubicBezTo>
                  <a:cubicBezTo>
                    <a:pt x="203" y="703"/>
                    <a:pt x="171" y="703"/>
                    <a:pt x="138" y="711"/>
                  </a:cubicBezTo>
                  <a:cubicBezTo>
                    <a:pt x="105" y="720"/>
                    <a:pt x="89" y="722"/>
                    <a:pt x="89" y="722"/>
                  </a:cubicBezTo>
                  <a:cubicBezTo>
                    <a:pt x="89" y="722"/>
                    <a:pt x="72" y="725"/>
                    <a:pt x="36" y="747"/>
                  </a:cubicBezTo>
                  <a:cubicBezTo>
                    <a:pt x="0" y="770"/>
                    <a:pt x="40" y="781"/>
                    <a:pt x="66" y="789"/>
                  </a:cubicBezTo>
                  <a:cubicBezTo>
                    <a:pt x="92" y="797"/>
                    <a:pt x="69" y="809"/>
                    <a:pt x="66" y="831"/>
                  </a:cubicBezTo>
                  <a:cubicBezTo>
                    <a:pt x="63" y="853"/>
                    <a:pt x="66" y="878"/>
                    <a:pt x="82" y="898"/>
                  </a:cubicBezTo>
                  <a:cubicBezTo>
                    <a:pt x="99" y="917"/>
                    <a:pt x="99" y="923"/>
                    <a:pt x="135" y="942"/>
                  </a:cubicBezTo>
                  <a:cubicBezTo>
                    <a:pt x="171" y="962"/>
                    <a:pt x="158" y="945"/>
                    <a:pt x="154" y="975"/>
                  </a:cubicBezTo>
                  <a:cubicBezTo>
                    <a:pt x="151" y="1006"/>
                    <a:pt x="207" y="1034"/>
                    <a:pt x="207" y="1034"/>
                  </a:cubicBezTo>
                  <a:cubicBezTo>
                    <a:pt x="261" y="1066"/>
                    <a:pt x="261" y="1066"/>
                    <a:pt x="261" y="1066"/>
                  </a:cubicBezTo>
                  <a:cubicBezTo>
                    <a:pt x="263" y="1024"/>
                    <a:pt x="275" y="1005"/>
                    <a:pt x="291" y="972"/>
                  </a:cubicBezTo>
                  <a:cubicBezTo>
                    <a:pt x="308" y="935"/>
                    <a:pt x="361" y="916"/>
                    <a:pt x="400" y="898"/>
                  </a:cubicBezTo>
                  <a:cubicBezTo>
                    <a:pt x="439" y="879"/>
                    <a:pt x="457" y="942"/>
                    <a:pt x="479" y="924"/>
                  </a:cubicBezTo>
                  <a:cubicBezTo>
                    <a:pt x="501" y="905"/>
                    <a:pt x="514" y="927"/>
                    <a:pt x="562" y="931"/>
                  </a:cubicBezTo>
                  <a:cubicBezTo>
                    <a:pt x="610" y="935"/>
                    <a:pt x="575" y="868"/>
                    <a:pt x="544" y="838"/>
                  </a:cubicBezTo>
                  <a:cubicBezTo>
                    <a:pt x="514" y="809"/>
                    <a:pt x="597" y="798"/>
                    <a:pt x="636" y="798"/>
                  </a:cubicBezTo>
                  <a:cubicBezTo>
                    <a:pt x="675" y="798"/>
                    <a:pt x="715" y="805"/>
                    <a:pt x="741" y="820"/>
                  </a:cubicBezTo>
                  <a:cubicBezTo>
                    <a:pt x="767" y="835"/>
                    <a:pt x="802" y="838"/>
                    <a:pt x="872" y="827"/>
                  </a:cubicBezTo>
                  <a:cubicBezTo>
                    <a:pt x="942" y="816"/>
                    <a:pt x="924" y="849"/>
                    <a:pt x="955" y="879"/>
                  </a:cubicBezTo>
                  <a:cubicBezTo>
                    <a:pt x="985" y="909"/>
                    <a:pt x="1016" y="894"/>
                    <a:pt x="1064" y="875"/>
                  </a:cubicBezTo>
                  <a:cubicBezTo>
                    <a:pt x="1112" y="857"/>
                    <a:pt x="1103" y="835"/>
                    <a:pt x="1134" y="823"/>
                  </a:cubicBezTo>
                  <a:cubicBezTo>
                    <a:pt x="1164" y="812"/>
                    <a:pt x="1173" y="846"/>
                    <a:pt x="1156" y="857"/>
                  </a:cubicBezTo>
                  <a:cubicBezTo>
                    <a:pt x="1138" y="868"/>
                    <a:pt x="1151" y="886"/>
                    <a:pt x="1195" y="909"/>
                  </a:cubicBezTo>
                  <a:cubicBezTo>
                    <a:pt x="1239" y="931"/>
                    <a:pt x="1226" y="879"/>
                    <a:pt x="1256" y="846"/>
                  </a:cubicBezTo>
                  <a:cubicBezTo>
                    <a:pt x="1287" y="812"/>
                    <a:pt x="1291" y="820"/>
                    <a:pt x="1330" y="842"/>
                  </a:cubicBezTo>
                  <a:cubicBezTo>
                    <a:pt x="1370" y="864"/>
                    <a:pt x="1339" y="890"/>
                    <a:pt x="1339" y="946"/>
                  </a:cubicBezTo>
                  <a:cubicBezTo>
                    <a:pt x="1339" y="983"/>
                    <a:pt x="1373" y="987"/>
                    <a:pt x="1403" y="992"/>
                  </a:cubicBezTo>
                  <a:cubicBezTo>
                    <a:pt x="1411" y="975"/>
                    <a:pt x="1424" y="954"/>
                    <a:pt x="1444" y="949"/>
                  </a:cubicBezTo>
                  <a:close/>
                </a:path>
              </a:pathLst>
            </a:custGeom>
            <a:grpFill/>
            <a:ln w="38100" cap="rnd" cmpd="sng">
              <a:solidFill>
                <a:schemeClr val="bg1"/>
              </a:solidFill>
              <a:prstDash val="solid"/>
              <a:round/>
              <a:headEnd/>
              <a:tailEnd/>
            </a:ln>
          </p:spPr>
          <p:txBody>
            <a:bodyPr vert="horz" wrap="square" lIns="48218" tIns="24109" rIns="48218" bIns="24109" numCol="1" anchor="t" anchorCtr="0" compatLnSpc="1">
              <a:prstTxWarp prst="textNoShape">
                <a:avLst/>
              </a:prstTxWarp>
            </a:bodyP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95" name="Freeform 24"/>
            <p:cNvSpPr>
              <a:spLocks/>
            </p:cNvSpPr>
            <p:nvPr/>
          </p:nvSpPr>
          <p:spPr bwMode="auto">
            <a:xfrm>
              <a:off x="4490" y="2997"/>
              <a:ext cx="504" cy="574"/>
            </a:xfrm>
            <a:custGeom>
              <a:avLst/>
              <a:gdLst>
                <a:gd name="T0" fmla="*/ 1034 w 1088"/>
                <a:gd name="T1" fmla="*/ 190 h 1239"/>
                <a:gd name="T2" fmla="*/ 958 w 1088"/>
                <a:gd name="T3" fmla="*/ 203 h 1239"/>
                <a:gd name="T4" fmla="*/ 901 w 1088"/>
                <a:gd name="T5" fmla="*/ 215 h 1239"/>
                <a:gd name="T6" fmla="*/ 854 w 1088"/>
                <a:gd name="T7" fmla="*/ 167 h 1239"/>
                <a:gd name="T8" fmla="*/ 806 w 1088"/>
                <a:gd name="T9" fmla="*/ 176 h 1239"/>
                <a:gd name="T10" fmla="*/ 765 w 1088"/>
                <a:gd name="T11" fmla="*/ 212 h 1239"/>
                <a:gd name="T12" fmla="*/ 698 w 1088"/>
                <a:gd name="T13" fmla="*/ 207 h 1239"/>
                <a:gd name="T14" fmla="*/ 662 w 1088"/>
                <a:gd name="T15" fmla="*/ 158 h 1239"/>
                <a:gd name="T16" fmla="*/ 619 w 1088"/>
                <a:gd name="T17" fmla="*/ 101 h 1239"/>
                <a:gd name="T18" fmla="*/ 614 w 1088"/>
                <a:gd name="T19" fmla="*/ 35 h 1239"/>
                <a:gd name="T20" fmla="*/ 560 w 1088"/>
                <a:gd name="T21" fmla="*/ 30 h 1239"/>
                <a:gd name="T22" fmla="*/ 524 w 1088"/>
                <a:gd name="T23" fmla="*/ 33 h 1239"/>
                <a:gd name="T24" fmla="*/ 518 w 1088"/>
                <a:gd name="T25" fmla="*/ 44 h 1239"/>
                <a:gd name="T26" fmla="*/ 501 w 1088"/>
                <a:gd name="T27" fmla="*/ 88 h 1239"/>
                <a:gd name="T28" fmla="*/ 424 w 1088"/>
                <a:gd name="T29" fmla="*/ 122 h 1239"/>
                <a:gd name="T30" fmla="*/ 396 w 1088"/>
                <a:gd name="T31" fmla="*/ 144 h 1239"/>
                <a:gd name="T32" fmla="*/ 352 w 1088"/>
                <a:gd name="T33" fmla="*/ 172 h 1239"/>
                <a:gd name="T34" fmla="*/ 302 w 1088"/>
                <a:gd name="T35" fmla="*/ 168 h 1239"/>
                <a:gd name="T36" fmla="*/ 237 w 1088"/>
                <a:gd name="T37" fmla="*/ 188 h 1239"/>
                <a:gd name="T38" fmla="*/ 234 w 1088"/>
                <a:gd name="T39" fmla="*/ 275 h 1239"/>
                <a:gd name="T40" fmla="*/ 217 w 1088"/>
                <a:gd name="T41" fmla="*/ 383 h 1239"/>
                <a:gd name="T42" fmla="*/ 117 w 1088"/>
                <a:gd name="T43" fmla="*/ 435 h 1239"/>
                <a:gd name="T44" fmla="*/ 125 w 1088"/>
                <a:gd name="T45" fmla="*/ 531 h 1239"/>
                <a:gd name="T46" fmla="*/ 106 w 1088"/>
                <a:gd name="T47" fmla="*/ 591 h 1239"/>
                <a:gd name="T48" fmla="*/ 110 w 1088"/>
                <a:gd name="T49" fmla="*/ 646 h 1239"/>
                <a:gd name="T50" fmla="*/ 103 w 1088"/>
                <a:gd name="T51" fmla="*/ 685 h 1239"/>
                <a:gd name="T52" fmla="*/ 66 w 1088"/>
                <a:gd name="T53" fmla="*/ 722 h 1239"/>
                <a:gd name="T54" fmla="*/ 40 w 1088"/>
                <a:gd name="T55" fmla="*/ 770 h 1239"/>
                <a:gd name="T56" fmla="*/ 29 w 1088"/>
                <a:gd name="T57" fmla="*/ 852 h 1239"/>
                <a:gd name="T58" fmla="*/ 5 w 1088"/>
                <a:gd name="T59" fmla="*/ 909 h 1239"/>
                <a:gd name="T60" fmla="*/ 21 w 1088"/>
                <a:gd name="T61" fmla="*/ 957 h 1239"/>
                <a:gd name="T62" fmla="*/ 119 w 1088"/>
                <a:gd name="T63" fmla="*/ 967 h 1239"/>
                <a:gd name="T64" fmla="*/ 175 w 1088"/>
                <a:gd name="T65" fmla="*/ 1000 h 1239"/>
                <a:gd name="T66" fmla="*/ 245 w 1088"/>
                <a:gd name="T67" fmla="*/ 1004 h 1239"/>
                <a:gd name="T68" fmla="*/ 280 w 1088"/>
                <a:gd name="T69" fmla="*/ 1037 h 1239"/>
                <a:gd name="T70" fmla="*/ 341 w 1088"/>
                <a:gd name="T71" fmla="*/ 1152 h 1239"/>
                <a:gd name="T72" fmla="*/ 391 w 1088"/>
                <a:gd name="T73" fmla="*/ 1239 h 1239"/>
                <a:gd name="T74" fmla="*/ 438 w 1088"/>
                <a:gd name="T75" fmla="*/ 1211 h 1239"/>
                <a:gd name="T76" fmla="*/ 538 w 1088"/>
                <a:gd name="T77" fmla="*/ 1145 h 1239"/>
                <a:gd name="T78" fmla="*/ 617 w 1088"/>
                <a:gd name="T79" fmla="*/ 1033 h 1239"/>
                <a:gd name="T80" fmla="*/ 652 w 1088"/>
                <a:gd name="T81" fmla="*/ 967 h 1239"/>
                <a:gd name="T82" fmla="*/ 752 w 1088"/>
                <a:gd name="T83" fmla="*/ 919 h 1239"/>
                <a:gd name="T84" fmla="*/ 813 w 1088"/>
                <a:gd name="T85" fmla="*/ 859 h 1239"/>
                <a:gd name="T86" fmla="*/ 813 w 1088"/>
                <a:gd name="T87" fmla="*/ 781 h 1239"/>
                <a:gd name="T88" fmla="*/ 861 w 1088"/>
                <a:gd name="T89" fmla="*/ 730 h 1239"/>
                <a:gd name="T90" fmla="*/ 905 w 1088"/>
                <a:gd name="T91" fmla="*/ 678 h 1239"/>
                <a:gd name="T92" fmla="*/ 944 w 1088"/>
                <a:gd name="T93" fmla="*/ 600 h 1239"/>
                <a:gd name="T94" fmla="*/ 922 w 1088"/>
                <a:gd name="T95" fmla="*/ 515 h 1239"/>
                <a:gd name="T96" fmla="*/ 936 w 1088"/>
                <a:gd name="T97" fmla="*/ 448 h 1239"/>
                <a:gd name="T98" fmla="*/ 914 w 1088"/>
                <a:gd name="T99" fmla="*/ 377 h 1239"/>
                <a:gd name="T100" fmla="*/ 997 w 1088"/>
                <a:gd name="T101" fmla="*/ 351 h 1239"/>
                <a:gd name="T102" fmla="*/ 1062 w 1088"/>
                <a:gd name="T103" fmla="*/ 259 h 1239"/>
                <a:gd name="T104" fmla="*/ 1088 w 1088"/>
                <a:gd name="T105" fmla="*/ 225 h 1239"/>
                <a:gd name="T106" fmla="*/ 1081 w 1088"/>
                <a:gd name="T107" fmla="*/ 224 h 1239"/>
                <a:gd name="T108" fmla="*/ 1034 w 1088"/>
                <a:gd name="T109" fmla="*/ 190 h 1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88" h="1239">
                  <a:moveTo>
                    <a:pt x="1034" y="190"/>
                  </a:moveTo>
                  <a:cubicBezTo>
                    <a:pt x="1024" y="168"/>
                    <a:pt x="985" y="192"/>
                    <a:pt x="958" y="203"/>
                  </a:cubicBezTo>
                  <a:cubicBezTo>
                    <a:pt x="932" y="214"/>
                    <a:pt x="932" y="219"/>
                    <a:pt x="901" y="215"/>
                  </a:cubicBezTo>
                  <a:cubicBezTo>
                    <a:pt x="870" y="211"/>
                    <a:pt x="875" y="201"/>
                    <a:pt x="854" y="167"/>
                  </a:cubicBezTo>
                  <a:cubicBezTo>
                    <a:pt x="832" y="132"/>
                    <a:pt x="816" y="157"/>
                    <a:pt x="806" y="176"/>
                  </a:cubicBezTo>
                  <a:cubicBezTo>
                    <a:pt x="796" y="196"/>
                    <a:pt x="782" y="200"/>
                    <a:pt x="765" y="212"/>
                  </a:cubicBezTo>
                  <a:cubicBezTo>
                    <a:pt x="749" y="225"/>
                    <a:pt x="719" y="217"/>
                    <a:pt x="698" y="207"/>
                  </a:cubicBezTo>
                  <a:cubicBezTo>
                    <a:pt x="677" y="197"/>
                    <a:pt x="667" y="179"/>
                    <a:pt x="662" y="158"/>
                  </a:cubicBezTo>
                  <a:cubicBezTo>
                    <a:pt x="657" y="137"/>
                    <a:pt x="639" y="117"/>
                    <a:pt x="619" y="101"/>
                  </a:cubicBezTo>
                  <a:cubicBezTo>
                    <a:pt x="600" y="86"/>
                    <a:pt x="613" y="69"/>
                    <a:pt x="614" y="35"/>
                  </a:cubicBezTo>
                  <a:cubicBezTo>
                    <a:pt x="616" y="0"/>
                    <a:pt x="578" y="21"/>
                    <a:pt x="560" y="30"/>
                  </a:cubicBezTo>
                  <a:cubicBezTo>
                    <a:pt x="552" y="35"/>
                    <a:pt x="537" y="35"/>
                    <a:pt x="524" y="33"/>
                  </a:cubicBezTo>
                  <a:cubicBezTo>
                    <a:pt x="521" y="36"/>
                    <a:pt x="519" y="40"/>
                    <a:pt x="518" y="44"/>
                  </a:cubicBezTo>
                  <a:cubicBezTo>
                    <a:pt x="516" y="61"/>
                    <a:pt x="514" y="72"/>
                    <a:pt x="501" y="88"/>
                  </a:cubicBezTo>
                  <a:cubicBezTo>
                    <a:pt x="488" y="105"/>
                    <a:pt x="453" y="120"/>
                    <a:pt x="424" y="122"/>
                  </a:cubicBezTo>
                  <a:cubicBezTo>
                    <a:pt x="396" y="124"/>
                    <a:pt x="400" y="125"/>
                    <a:pt x="396" y="144"/>
                  </a:cubicBezTo>
                  <a:cubicBezTo>
                    <a:pt x="392" y="162"/>
                    <a:pt x="385" y="166"/>
                    <a:pt x="352" y="172"/>
                  </a:cubicBezTo>
                  <a:cubicBezTo>
                    <a:pt x="320" y="177"/>
                    <a:pt x="352" y="172"/>
                    <a:pt x="302" y="168"/>
                  </a:cubicBezTo>
                  <a:cubicBezTo>
                    <a:pt x="252" y="164"/>
                    <a:pt x="258" y="168"/>
                    <a:pt x="237" y="188"/>
                  </a:cubicBezTo>
                  <a:cubicBezTo>
                    <a:pt x="215" y="209"/>
                    <a:pt x="224" y="233"/>
                    <a:pt x="234" y="275"/>
                  </a:cubicBezTo>
                  <a:cubicBezTo>
                    <a:pt x="245" y="318"/>
                    <a:pt x="239" y="337"/>
                    <a:pt x="217" y="383"/>
                  </a:cubicBezTo>
                  <a:cubicBezTo>
                    <a:pt x="195" y="429"/>
                    <a:pt x="141" y="422"/>
                    <a:pt x="117" y="435"/>
                  </a:cubicBezTo>
                  <a:cubicBezTo>
                    <a:pt x="92" y="448"/>
                    <a:pt x="92" y="502"/>
                    <a:pt x="125" y="531"/>
                  </a:cubicBezTo>
                  <a:cubicBezTo>
                    <a:pt x="158" y="561"/>
                    <a:pt x="127" y="574"/>
                    <a:pt x="106" y="591"/>
                  </a:cubicBezTo>
                  <a:cubicBezTo>
                    <a:pt x="84" y="607"/>
                    <a:pt x="103" y="622"/>
                    <a:pt x="110" y="646"/>
                  </a:cubicBezTo>
                  <a:cubicBezTo>
                    <a:pt x="117" y="670"/>
                    <a:pt x="119" y="668"/>
                    <a:pt x="103" y="685"/>
                  </a:cubicBezTo>
                  <a:cubicBezTo>
                    <a:pt x="88" y="702"/>
                    <a:pt x="75" y="707"/>
                    <a:pt x="66" y="722"/>
                  </a:cubicBezTo>
                  <a:cubicBezTo>
                    <a:pt x="58" y="737"/>
                    <a:pt x="58" y="750"/>
                    <a:pt x="40" y="770"/>
                  </a:cubicBezTo>
                  <a:cubicBezTo>
                    <a:pt x="23" y="791"/>
                    <a:pt x="31" y="828"/>
                    <a:pt x="29" y="852"/>
                  </a:cubicBezTo>
                  <a:cubicBezTo>
                    <a:pt x="27" y="876"/>
                    <a:pt x="14" y="889"/>
                    <a:pt x="5" y="909"/>
                  </a:cubicBezTo>
                  <a:cubicBezTo>
                    <a:pt x="0" y="921"/>
                    <a:pt x="11" y="941"/>
                    <a:pt x="21" y="957"/>
                  </a:cubicBezTo>
                  <a:cubicBezTo>
                    <a:pt x="47" y="948"/>
                    <a:pt x="101" y="970"/>
                    <a:pt x="119" y="967"/>
                  </a:cubicBezTo>
                  <a:cubicBezTo>
                    <a:pt x="141" y="963"/>
                    <a:pt x="162" y="982"/>
                    <a:pt x="175" y="1000"/>
                  </a:cubicBezTo>
                  <a:cubicBezTo>
                    <a:pt x="189" y="1019"/>
                    <a:pt x="224" y="1022"/>
                    <a:pt x="245" y="1004"/>
                  </a:cubicBezTo>
                  <a:cubicBezTo>
                    <a:pt x="267" y="985"/>
                    <a:pt x="272" y="1008"/>
                    <a:pt x="280" y="1037"/>
                  </a:cubicBezTo>
                  <a:cubicBezTo>
                    <a:pt x="289" y="1067"/>
                    <a:pt x="346" y="1096"/>
                    <a:pt x="341" y="1152"/>
                  </a:cubicBezTo>
                  <a:cubicBezTo>
                    <a:pt x="339" y="1183"/>
                    <a:pt x="366" y="1216"/>
                    <a:pt x="391" y="1239"/>
                  </a:cubicBezTo>
                  <a:cubicBezTo>
                    <a:pt x="405" y="1229"/>
                    <a:pt x="420" y="1220"/>
                    <a:pt x="438" y="1211"/>
                  </a:cubicBezTo>
                  <a:cubicBezTo>
                    <a:pt x="490" y="1185"/>
                    <a:pt x="490" y="1189"/>
                    <a:pt x="538" y="1145"/>
                  </a:cubicBezTo>
                  <a:cubicBezTo>
                    <a:pt x="586" y="1100"/>
                    <a:pt x="608" y="1082"/>
                    <a:pt x="617" y="1033"/>
                  </a:cubicBezTo>
                  <a:cubicBezTo>
                    <a:pt x="625" y="985"/>
                    <a:pt x="582" y="978"/>
                    <a:pt x="652" y="967"/>
                  </a:cubicBezTo>
                  <a:cubicBezTo>
                    <a:pt x="721" y="956"/>
                    <a:pt x="756" y="959"/>
                    <a:pt x="752" y="919"/>
                  </a:cubicBezTo>
                  <a:cubicBezTo>
                    <a:pt x="748" y="878"/>
                    <a:pt x="813" y="889"/>
                    <a:pt x="813" y="859"/>
                  </a:cubicBezTo>
                  <a:cubicBezTo>
                    <a:pt x="813" y="830"/>
                    <a:pt x="770" y="793"/>
                    <a:pt x="813" y="781"/>
                  </a:cubicBezTo>
                  <a:cubicBezTo>
                    <a:pt x="857" y="770"/>
                    <a:pt x="866" y="770"/>
                    <a:pt x="861" y="730"/>
                  </a:cubicBezTo>
                  <a:cubicBezTo>
                    <a:pt x="857" y="689"/>
                    <a:pt x="874" y="681"/>
                    <a:pt x="905" y="678"/>
                  </a:cubicBezTo>
                  <a:cubicBezTo>
                    <a:pt x="936" y="674"/>
                    <a:pt x="944" y="637"/>
                    <a:pt x="944" y="600"/>
                  </a:cubicBezTo>
                  <a:cubicBezTo>
                    <a:pt x="944" y="563"/>
                    <a:pt x="866" y="563"/>
                    <a:pt x="922" y="515"/>
                  </a:cubicBezTo>
                  <a:cubicBezTo>
                    <a:pt x="979" y="466"/>
                    <a:pt x="962" y="474"/>
                    <a:pt x="936" y="448"/>
                  </a:cubicBezTo>
                  <a:cubicBezTo>
                    <a:pt x="909" y="422"/>
                    <a:pt x="857" y="377"/>
                    <a:pt x="914" y="377"/>
                  </a:cubicBezTo>
                  <a:cubicBezTo>
                    <a:pt x="970" y="377"/>
                    <a:pt x="970" y="400"/>
                    <a:pt x="997" y="351"/>
                  </a:cubicBezTo>
                  <a:cubicBezTo>
                    <a:pt x="1023" y="303"/>
                    <a:pt x="1049" y="285"/>
                    <a:pt x="1062" y="259"/>
                  </a:cubicBezTo>
                  <a:cubicBezTo>
                    <a:pt x="1068" y="247"/>
                    <a:pt x="1078" y="237"/>
                    <a:pt x="1088" y="225"/>
                  </a:cubicBezTo>
                  <a:cubicBezTo>
                    <a:pt x="1086" y="224"/>
                    <a:pt x="1084" y="224"/>
                    <a:pt x="1081" y="224"/>
                  </a:cubicBezTo>
                  <a:cubicBezTo>
                    <a:pt x="1062" y="221"/>
                    <a:pt x="1044" y="212"/>
                    <a:pt x="1034" y="190"/>
                  </a:cubicBezTo>
                  <a:close/>
                </a:path>
              </a:pathLst>
            </a:custGeom>
            <a:grpFill/>
            <a:ln w="38100" cap="rnd" cmpd="sng">
              <a:solidFill>
                <a:schemeClr val="bg1"/>
              </a:solidFill>
              <a:prstDash val="solid"/>
              <a:round/>
              <a:headEnd/>
              <a:tailEnd/>
            </a:ln>
          </p:spPr>
          <p:txBody>
            <a:bodyPr vert="horz" wrap="square" lIns="48218" tIns="24109" rIns="48218" bIns="24109" numCol="1" anchor="t" anchorCtr="0" compatLnSpc="1">
              <a:prstTxWarp prst="textNoShape">
                <a:avLst/>
              </a:prstTxWarp>
            </a:bodyP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96" name="Freeform 25"/>
            <p:cNvSpPr>
              <a:spLocks/>
            </p:cNvSpPr>
            <p:nvPr/>
          </p:nvSpPr>
          <p:spPr bwMode="auto">
            <a:xfrm>
              <a:off x="3696" y="1645"/>
              <a:ext cx="410" cy="745"/>
            </a:xfrm>
            <a:custGeom>
              <a:avLst/>
              <a:gdLst>
                <a:gd name="T0" fmla="*/ 142 w 885"/>
                <a:gd name="T1" fmla="*/ 1606 h 1609"/>
                <a:gd name="T2" fmla="*/ 210 w 885"/>
                <a:gd name="T3" fmla="*/ 1575 h 1609"/>
                <a:gd name="T4" fmla="*/ 306 w 885"/>
                <a:gd name="T5" fmla="*/ 1527 h 1609"/>
                <a:gd name="T6" fmla="*/ 369 w 885"/>
                <a:gd name="T7" fmla="*/ 1504 h 1609"/>
                <a:gd name="T8" fmla="*/ 413 w 885"/>
                <a:gd name="T9" fmla="*/ 1460 h 1609"/>
                <a:gd name="T10" fmla="*/ 468 w 885"/>
                <a:gd name="T11" fmla="*/ 1451 h 1609"/>
                <a:gd name="T12" fmla="*/ 494 w 885"/>
                <a:gd name="T13" fmla="*/ 1410 h 1609"/>
                <a:gd name="T14" fmla="*/ 572 w 885"/>
                <a:gd name="T15" fmla="*/ 1397 h 1609"/>
                <a:gd name="T16" fmla="*/ 623 w 885"/>
                <a:gd name="T17" fmla="*/ 1380 h 1609"/>
                <a:gd name="T18" fmla="*/ 671 w 885"/>
                <a:gd name="T19" fmla="*/ 1382 h 1609"/>
                <a:gd name="T20" fmla="*/ 717 w 885"/>
                <a:gd name="T21" fmla="*/ 1349 h 1609"/>
                <a:gd name="T22" fmla="*/ 786 w 885"/>
                <a:gd name="T23" fmla="*/ 1297 h 1609"/>
                <a:gd name="T24" fmla="*/ 795 w 885"/>
                <a:gd name="T25" fmla="*/ 1236 h 1609"/>
                <a:gd name="T26" fmla="*/ 802 w 885"/>
                <a:gd name="T27" fmla="*/ 1158 h 1609"/>
                <a:gd name="T28" fmla="*/ 784 w 885"/>
                <a:gd name="T29" fmla="*/ 1082 h 1609"/>
                <a:gd name="T30" fmla="*/ 752 w 885"/>
                <a:gd name="T31" fmla="*/ 1000 h 1609"/>
                <a:gd name="T32" fmla="*/ 793 w 885"/>
                <a:gd name="T33" fmla="*/ 939 h 1609"/>
                <a:gd name="T34" fmla="*/ 808 w 885"/>
                <a:gd name="T35" fmla="*/ 869 h 1609"/>
                <a:gd name="T36" fmla="*/ 843 w 885"/>
                <a:gd name="T37" fmla="*/ 798 h 1609"/>
                <a:gd name="T38" fmla="*/ 821 w 885"/>
                <a:gd name="T39" fmla="*/ 737 h 1609"/>
                <a:gd name="T40" fmla="*/ 784 w 885"/>
                <a:gd name="T41" fmla="*/ 687 h 1609"/>
                <a:gd name="T42" fmla="*/ 745 w 885"/>
                <a:gd name="T43" fmla="*/ 645 h 1609"/>
                <a:gd name="T44" fmla="*/ 695 w 885"/>
                <a:gd name="T45" fmla="*/ 570 h 1609"/>
                <a:gd name="T46" fmla="*/ 734 w 885"/>
                <a:gd name="T47" fmla="*/ 509 h 1609"/>
                <a:gd name="T48" fmla="*/ 734 w 885"/>
                <a:gd name="T49" fmla="*/ 463 h 1609"/>
                <a:gd name="T50" fmla="*/ 749 w 885"/>
                <a:gd name="T51" fmla="*/ 409 h 1609"/>
                <a:gd name="T52" fmla="*/ 826 w 885"/>
                <a:gd name="T53" fmla="*/ 407 h 1609"/>
                <a:gd name="T54" fmla="*/ 861 w 885"/>
                <a:gd name="T55" fmla="*/ 354 h 1609"/>
                <a:gd name="T56" fmla="*/ 863 w 885"/>
                <a:gd name="T57" fmla="*/ 287 h 1609"/>
                <a:gd name="T58" fmla="*/ 841 w 885"/>
                <a:gd name="T59" fmla="*/ 241 h 1609"/>
                <a:gd name="T60" fmla="*/ 817 w 885"/>
                <a:gd name="T61" fmla="*/ 205 h 1609"/>
                <a:gd name="T62" fmla="*/ 743 w 885"/>
                <a:gd name="T63" fmla="*/ 165 h 1609"/>
                <a:gd name="T64" fmla="*/ 778 w 885"/>
                <a:gd name="T65" fmla="*/ 131 h 1609"/>
                <a:gd name="T66" fmla="*/ 826 w 885"/>
                <a:gd name="T67" fmla="*/ 96 h 1609"/>
                <a:gd name="T68" fmla="*/ 780 w 885"/>
                <a:gd name="T69" fmla="*/ 65 h 1609"/>
                <a:gd name="T70" fmla="*/ 740 w 885"/>
                <a:gd name="T71" fmla="*/ 0 h 1609"/>
                <a:gd name="T72" fmla="*/ 723 w 885"/>
                <a:gd name="T73" fmla="*/ 66 h 1609"/>
                <a:gd name="T74" fmla="*/ 649 w 885"/>
                <a:gd name="T75" fmla="*/ 85 h 1609"/>
                <a:gd name="T76" fmla="*/ 588 w 885"/>
                <a:gd name="T77" fmla="*/ 115 h 1609"/>
                <a:gd name="T78" fmla="*/ 531 w 885"/>
                <a:gd name="T79" fmla="*/ 100 h 1609"/>
                <a:gd name="T80" fmla="*/ 465 w 885"/>
                <a:gd name="T81" fmla="*/ 159 h 1609"/>
                <a:gd name="T82" fmla="*/ 361 w 885"/>
                <a:gd name="T83" fmla="*/ 159 h 1609"/>
                <a:gd name="T84" fmla="*/ 308 w 885"/>
                <a:gd name="T85" fmla="*/ 293 h 1609"/>
                <a:gd name="T86" fmla="*/ 256 w 885"/>
                <a:gd name="T87" fmla="*/ 330 h 1609"/>
                <a:gd name="T88" fmla="*/ 203 w 885"/>
                <a:gd name="T89" fmla="*/ 333 h 1609"/>
                <a:gd name="T90" fmla="*/ 164 w 885"/>
                <a:gd name="T91" fmla="*/ 389 h 1609"/>
                <a:gd name="T92" fmla="*/ 109 w 885"/>
                <a:gd name="T93" fmla="*/ 346 h 1609"/>
                <a:gd name="T94" fmla="*/ 151 w 885"/>
                <a:gd name="T95" fmla="*/ 411 h 1609"/>
                <a:gd name="T96" fmla="*/ 142 w 885"/>
                <a:gd name="T97" fmla="*/ 478 h 1609"/>
                <a:gd name="T98" fmla="*/ 118 w 885"/>
                <a:gd name="T99" fmla="*/ 545 h 1609"/>
                <a:gd name="T100" fmla="*/ 105 w 885"/>
                <a:gd name="T101" fmla="*/ 626 h 1609"/>
                <a:gd name="T102" fmla="*/ 40 w 885"/>
                <a:gd name="T103" fmla="*/ 706 h 1609"/>
                <a:gd name="T104" fmla="*/ 99 w 885"/>
                <a:gd name="T105" fmla="*/ 832 h 1609"/>
                <a:gd name="T106" fmla="*/ 96 w 885"/>
                <a:gd name="T107" fmla="*/ 886 h 1609"/>
                <a:gd name="T108" fmla="*/ 99 w 885"/>
                <a:gd name="T109" fmla="*/ 936 h 1609"/>
                <a:gd name="T110" fmla="*/ 59 w 885"/>
                <a:gd name="T111" fmla="*/ 984 h 1609"/>
                <a:gd name="T112" fmla="*/ 55 w 885"/>
                <a:gd name="T113" fmla="*/ 1073 h 1609"/>
                <a:gd name="T114" fmla="*/ 74 w 885"/>
                <a:gd name="T115" fmla="*/ 1199 h 1609"/>
                <a:gd name="T116" fmla="*/ 116 w 885"/>
                <a:gd name="T117" fmla="*/ 1303 h 1609"/>
                <a:gd name="T118" fmla="*/ 92 w 885"/>
                <a:gd name="T119" fmla="*/ 1421 h 1609"/>
                <a:gd name="T120" fmla="*/ 64 w 885"/>
                <a:gd name="T121" fmla="*/ 1547 h 1609"/>
                <a:gd name="T122" fmla="*/ 72 w 885"/>
                <a:gd name="T123" fmla="*/ 1606 h 1609"/>
                <a:gd name="T124" fmla="*/ 142 w 885"/>
                <a:gd name="T125" fmla="*/ 1606 h 1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85" h="1609">
                  <a:moveTo>
                    <a:pt x="142" y="1606"/>
                  </a:moveTo>
                  <a:cubicBezTo>
                    <a:pt x="175" y="1603"/>
                    <a:pt x="177" y="1597"/>
                    <a:pt x="210" y="1575"/>
                  </a:cubicBezTo>
                  <a:cubicBezTo>
                    <a:pt x="243" y="1553"/>
                    <a:pt x="265" y="1523"/>
                    <a:pt x="306" y="1527"/>
                  </a:cubicBezTo>
                  <a:cubicBezTo>
                    <a:pt x="347" y="1530"/>
                    <a:pt x="358" y="1519"/>
                    <a:pt x="369" y="1504"/>
                  </a:cubicBezTo>
                  <a:cubicBezTo>
                    <a:pt x="380" y="1490"/>
                    <a:pt x="387" y="1460"/>
                    <a:pt x="413" y="1460"/>
                  </a:cubicBezTo>
                  <a:cubicBezTo>
                    <a:pt x="439" y="1460"/>
                    <a:pt x="463" y="1469"/>
                    <a:pt x="468" y="1451"/>
                  </a:cubicBezTo>
                  <a:cubicBezTo>
                    <a:pt x="472" y="1432"/>
                    <a:pt x="459" y="1408"/>
                    <a:pt x="494" y="1410"/>
                  </a:cubicBezTo>
                  <a:cubicBezTo>
                    <a:pt x="529" y="1412"/>
                    <a:pt x="553" y="1404"/>
                    <a:pt x="572" y="1397"/>
                  </a:cubicBezTo>
                  <a:cubicBezTo>
                    <a:pt x="592" y="1390"/>
                    <a:pt x="612" y="1367"/>
                    <a:pt x="623" y="1380"/>
                  </a:cubicBezTo>
                  <a:cubicBezTo>
                    <a:pt x="634" y="1393"/>
                    <a:pt x="658" y="1399"/>
                    <a:pt x="671" y="1382"/>
                  </a:cubicBezTo>
                  <a:cubicBezTo>
                    <a:pt x="684" y="1366"/>
                    <a:pt x="682" y="1351"/>
                    <a:pt x="717" y="1349"/>
                  </a:cubicBezTo>
                  <a:cubicBezTo>
                    <a:pt x="752" y="1347"/>
                    <a:pt x="769" y="1321"/>
                    <a:pt x="786" y="1297"/>
                  </a:cubicBezTo>
                  <a:cubicBezTo>
                    <a:pt x="804" y="1273"/>
                    <a:pt x="808" y="1245"/>
                    <a:pt x="795" y="1236"/>
                  </a:cubicBezTo>
                  <a:cubicBezTo>
                    <a:pt x="782" y="1227"/>
                    <a:pt x="817" y="1186"/>
                    <a:pt x="802" y="1158"/>
                  </a:cubicBezTo>
                  <a:cubicBezTo>
                    <a:pt x="786" y="1130"/>
                    <a:pt x="826" y="1110"/>
                    <a:pt x="784" y="1082"/>
                  </a:cubicBezTo>
                  <a:cubicBezTo>
                    <a:pt x="743" y="1054"/>
                    <a:pt x="723" y="1021"/>
                    <a:pt x="752" y="1000"/>
                  </a:cubicBezTo>
                  <a:cubicBezTo>
                    <a:pt x="780" y="980"/>
                    <a:pt x="797" y="980"/>
                    <a:pt x="793" y="939"/>
                  </a:cubicBezTo>
                  <a:cubicBezTo>
                    <a:pt x="789" y="899"/>
                    <a:pt x="784" y="900"/>
                    <a:pt x="808" y="869"/>
                  </a:cubicBezTo>
                  <a:cubicBezTo>
                    <a:pt x="832" y="837"/>
                    <a:pt x="841" y="823"/>
                    <a:pt x="843" y="798"/>
                  </a:cubicBezTo>
                  <a:cubicBezTo>
                    <a:pt x="845" y="774"/>
                    <a:pt x="843" y="756"/>
                    <a:pt x="821" y="737"/>
                  </a:cubicBezTo>
                  <a:cubicBezTo>
                    <a:pt x="800" y="719"/>
                    <a:pt x="784" y="706"/>
                    <a:pt x="784" y="687"/>
                  </a:cubicBezTo>
                  <a:cubicBezTo>
                    <a:pt x="784" y="669"/>
                    <a:pt x="782" y="656"/>
                    <a:pt x="745" y="645"/>
                  </a:cubicBezTo>
                  <a:cubicBezTo>
                    <a:pt x="708" y="633"/>
                    <a:pt x="684" y="609"/>
                    <a:pt x="695" y="570"/>
                  </a:cubicBezTo>
                  <a:cubicBezTo>
                    <a:pt x="706" y="532"/>
                    <a:pt x="734" y="543"/>
                    <a:pt x="734" y="509"/>
                  </a:cubicBezTo>
                  <a:cubicBezTo>
                    <a:pt x="734" y="476"/>
                    <a:pt x="734" y="480"/>
                    <a:pt x="734" y="463"/>
                  </a:cubicBezTo>
                  <a:cubicBezTo>
                    <a:pt x="734" y="446"/>
                    <a:pt x="719" y="398"/>
                    <a:pt x="749" y="409"/>
                  </a:cubicBezTo>
                  <a:cubicBezTo>
                    <a:pt x="780" y="420"/>
                    <a:pt x="806" y="433"/>
                    <a:pt x="826" y="407"/>
                  </a:cubicBezTo>
                  <a:cubicBezTo>
                    <a:pt x="845" y="381"/>
                    <a:pt x="856" y="370"/>
                    <a:pt x="861" y="354"/>
                  </a:cubicBezTo>
                  <a:cubicBezTo>
                    <a:pt x="865" y="337"/>
                    <a:pt x="885" y="313"/>
                    <a:pt x="863" y="287"/>
                  </a:cubicBezTo>
                  <a:cubicBezTo>
                    <a:pt x="841" y="261"/>
                    <a:pt x="841" y="257"/>
                    <a:pt x="841" y="241"/>
                  </a:cubicBezTo>
                  <a:cubicBezTo>
                    <a:pt x="841" y="224"/>
                    <a:pt x="848" y="205"/>
                    <a:pt x="817" y="205"/>
                  </a:cubicBezTo>
                  <a:cubicBezTo>
                    <a:pt x="786" y="205"/>
                    <a:pt x="708" y="198"/>
                    <a:pt x="743" y="165"/>
                  </a:cubicBezTo>
                  <a:cubicBezTo>
                    <a:pt x="778" y="131"/>
                    <a:pt x="747" y="139"/>
                    <a:pt x="778" y="131"/>
                  </a:cubicBezTo>
                  <a:cubicBezTo>
                    <a:pt x="808" y="124"/>
                    <a:pt x="841" y="124"/>
                    <a:pt x="826" y="96"/>
                  </a:cubicBezTo>
                  <a:cubicBezTo>
                    <a:pt x="811" y="68"/>
                    <a:pt x="784" y="89"/>
                    <a:pt x="780" y="65"/>
                  </a:cubicBezTo>
                  <a:cubicBezTo>
                    <a:pt x="776" y="43"/>
                    <a:pt x="776" y="14"/>
                    <a:pt x="740" y="0"/>
                  </a:cubicBezTo>
                  <a:cubicBezTo>
                    <a:pt x="741" y="21"/>
                    <a:pt x="753" y="60"/>
                    <a:pt x="723" y="66"/>
                  </a:cubicBezTo>
                  <a:cubicBezTo>
                    <a:pt x="688" y="74"/>
                    <a:pt x="653" y="59"/>
                    <a:pt x="649" y="85"/>
                  </a:cubicBezTo>
                  <a:cubicBezTo>
                    <a:pt x="645" y="111"/>
                    <a:pt x="610" y="133"/>
                    <a:pt x="588" y="115"/>
                  </a:cubicBezTo>
                  <a:cubicBezTo>
                    <a:pt x="566" y="96"/>
                    <a:pt x="544" y="74"/>
                    <a:pt x="531" y="100"/>
                  </a:cubicBezTo>
                  <a:cubicBezTo>
                    <a:pt x="518" y="126"/>
                    <a:pt x="500" y="174"/>
                    <a:pt x="465" y="159"/>
                  </a:cubicBezTo>
                  <a:cubicBezTo>
                    <a:pt x="430" y="144"/>
                    <a:pt x="378" y="133"/>
                    <a:pt x="361" y="159"/>
                  </a:cubicBezTo>
                  <a:cubicBezTo>
                    <a:pt x="343" y="185"/>
                    <a:pt x="317" y="267"/>
                    <a:pt x="308" y="293"/>
                  </a:cubicBezTo>
                  <a:cubicBezTo>
                    <a:pt x="299" y="318"/>
                    <a:pt x="269" y="337"/>
                    <a:pt x="256" y="330"/>
                  </a:cubicBezTo>
                  <a:cubicBezTo>
                    <a:pt x="243" y="322"/>
                    <a:pt x="203" y="296"/>
                    <a:pt x="203" y="333"/>
                  </a:cubicBezTo>
                  <a:cubicBezTo>
                    <a:pt x="203" y="370"/>
                    <a:pt x="208" y="407"/>
                    <a:pt x="164" y="389"/>
                  </a:cubicBezTo>
                  <a:cubicBezTo>
                    <a:pt x="133" y="376"/>
                    <a:pt x="124" y="344"/>
                    <a:pt x="109" y="346"/>
                  </a:cubicBezTo>
                  <a:cubicBezTo>
                    <a:pt x="118" y="371"/>
                    <a:pt x="139" y="397"/>
                    <a:pt x="151" y="411"/>
                  </a:cubicBezTo>
                  <a:cubicBezTo>
                    <a:pt x="166" y="430"/>
                    <a:pt x="157" y="461"/>
                    <a:pt x="142" y="478"/>
                  </a:cubicBezTo>
                  <a:cubicBezTo>
                    <a:pt x="127" y="494"/>
                    <a:pt x="125" y="507"/>
                    <a:pt x="118" y="545"/>
                  </a:cubicBezTo>
                  <a:cubicBezTo>
                    <a:pt x="112" y="582"/>
                    <a:pt x="107" y="578"/>
                    <a:pt x="105" y="626"/>
                  </a:cubicBezTo>
                  <a:cubicBezTo>
                    <a:pt x="103" y="674"/>
                    <a:pt x="79" y="671"/>
                    <a:pt x="40" y="706"/>
                  </a:cubicBezTo>
                  <a:cubicBezTo>
                    <a:pt x="0" y="741"/>
                    <a:pt x="83" y="813"/>
                    <a:pt x="99" y="832"/>
                  </a:cubicBezTo>
                  <a:cubicBezTo>
                    <a:pt x="114" y="850"/>
                    <a:pt x="116" y="869"/>
                    <a:pt x="96" y="886"/>
                  </a:cubicBezTo>
                  <a:cubicBezTo>
                    <a:pt x="77" y="902"/>
                    <a:pt x="79" y="908"/>
                    <a:pt x="99" y="936"/>
                  </a:cubicBezTo>
                  <a:cubicBezTo>
                    <a:pt x="118" y="963"/>
                    <a:pt x="74" y="958"/>
                    <a:pt x="59" y="984"/>
                  </a:cubicBezTo>
                  <a:cubicBezTo>
                    <a:pt x="44" y="1010"/>
                    <a:pt x="29" y="1047"/>
                    <a:pt x="55" y="1073"/>
                  </a:cubicBezTo>
                  <a:cubicBezTo>
                    <a:pt x="81" y="1099"/>
                    <a:pt x="74" y="1164"/>
                    <a:pt x="74" y="1199"/>
                  </a:cubicBezTo>
                  <a:cubicBezTo>
                    <a:pt x="74" y="1234"/>
                    <a:pt x="90" y="1243"/>
                    <a:pt x="116" y="1303"/>
                  </a:cubicBezTo>
                  <a:cubicBezTo>
                    <a:pt x="142" y="1362"/>
                    <a:pt x="107" y="1386"/>
                    <a:pt x="92" y="1421"/>
                  </a:cubicBezTo>
                  <a:cubicBezTo>
                    <a:pt x="77" y="1456"/>
                    <a:pt x="61" y="1492"/>
                    <a:pt x="64" y="1547"/>
                  </a:cubicBezTo>
                  <a:cubicBezTo>
                    <a:pt x="65" y="1571"/>
                    <a:pt x="67" y="1590"/>
                    <a:pt x="72" y="1606"/>
                  </a:cubicBezTo>
                  <a:cubicBezTo>
                    <a:pt x="94" y="1608"/>
                    <a:pt x="123" y="1609"/>
                    <a:pt x="142" y="1606"/>
                  </a:cubicBezTo>
                  <a:close/>
                </a:path>
              </a:pathLst>
            </a:custGeom>
            <a:solidFill>
              <a:schemeClr val="bg1">
                <a:lumMod val="75000"/>
              </a:schemeClr>
            </a:solidFill>
            <a:ln w="38100" cap="rnd" cmpd="sng">
              <a:solidFill>
                <a:schemeClr val="bg1"/>
              </a:solidFill>
              <a:prstDash val="solid"/>
              <a:round/>
              <a:headEnd/>
              <a:tailEnd/>
            </a:ln>
          </p:spPr>
          <p:txBody>
            <a:bodyPr vert="horz" wrap="square" lIns="48218" tIns="24109" rIns="48218" bIns="24109" numCol="1" anchor="t" anchorCtr="0" compatLnSpc="1">
              <a:prstTxWarp prst="textNoShape">
                <a:avLst/>
              </a:prstTxWarp>
            </a:bodyP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97" name="Freeform 26"/>
            <p:cNvSpPr>
              <a:spLocks/>
            </p:cNvSpPr>
            <p:nvPr/>
          </p:nvSpPr>
          <p:spPr bwMode="auto">
            <a:xfrm>
              <a:off x="3730" y="2139"/>
              <a:ext cx="699" cy="563"/>
            </a:xfrm>
            <a:custGeom>
              <a:avLst/>
              <a:gdLst>
                <a:gd name="T0" fmla="*/ 1378 w 1510"/>
                <a:gd name="T1" fmla="*/ 1097 h 1217"/>
                <a:gd name="T2" fmla="*/ 1389 w 1510"/>
                <a:gd name="T3" fmla="*/ 986 h 1217"/>
                <a:gd name="T4" fmla="*/ 1344 w 1510"/>
                <a:gd name="T5" fmla="*/ 936 h 1217"/>
                <a:gd name="T6" fmla="*/ 1241 w 1510"/>
                <a:gd name="T7" fmla="*/ 927 h 1217"/>
                <a:gd name="T8" fmla="*/ 1175 w 1510"/>
                <a:gd name="T9" fmla="*/ 854 h 1217"/>
                <a:gd name="T10" fmla="*/ 1156 w 1510"/>
                <a:gd name="T11" fmla="*/ 808 h 1217"/>
                <a:gd name="T12" fmla="*/ 1217 w 1510"/>
                <a:gd name="T13" fmla="*/ 682 h 1217"/>
                <a:gd name="T14" fmla="*/ 1256 w 1510"/>
                <a:gd name="T15" fmla="*/ 610 h 1217"/>
                <a:gd name="T16" fmla="*/ 1315 w 1510"/>
                <a:gd name="T17" fmla="*/ 558 h 1217"/>
                <a:gd name="T18" fmla="*/ 1424 w 1510"/>
                <a:gd name="T19" fmla="*/ 615 h 1217"/>
                <a:gd name="T20" fmla="*/ 1490 w 1510"/>
                <a:gd name="T21" fmla="*/ 538 h 1217"/>
                <a:gd name="T22" fmla="*/ 1424 w 1510"/>
                <a:gd name="T23" fmla="*/ 465 h 1217"/>
                <a:gd name="T24" fmla="*/ 1330 w 1510"/>
                <a:gd name="T25" fmla="*/ 397 h 1217"/>
                <a:gd name="T26" fmla="*/ 1182 w 1510"/>
                <a:gd name="T27" fmla="*/ 397 h 1217"/>
                <a:gd name="T28" fmla="*/ 1053 w 1510"/>
                <a:gd name="T29" fmla="*/ 330 h 1217"/>
                <a:gd name="T30" fmla="*/ 1090 w 1510"/>
                <a:gd name="T31" fmla="*/ 239 h 1217"/>
                <a:gd name="T32" fmla="*/ 1230 w 1510"/>
                <a:gd name="T33" fmla="*/ 84 h 1217"/>
                <a:gd name="T34" fmla="*/ 1114 w 1510"/>
                <a:gd name="T35" fmla="*/ 102 h 1217"/>
                <a:gd name="T36" fmla="*/ 1036 w 1510"/>
                <a:gd name="T37" fmla="*/ 50 h 1217"/>
                <a:gd name="T38" fmla="*/ 950 w 1510"/>
                <a:gd name="T39" fmla="*/ 56 h 1217"/>
                <a:gd name="T40" fmla="*/ 811 w 1510"/>
                <a:gd name="T41" fmla="*/ 33 h 1217"/>
                <a:gd name="T42" fmla="*/ 730 w 1510"/>
                <a:gd name="T43" fmla="*/ 91 h 1217"/>
                <a:gd name="T44" fmla="*/ 714 w 1510"/>
                <a:gd name="T45" fmla="*/ 230 h 1217"/>
                <a:gd name="T46" fmla="*/ 599 w 1510"/>
                <a:gd name="T47" fmla="*/ 315 h 1217"/>
                <a:gd name="T48" fmla="*/ 500 w 1510"/>
                <a:gd name="T49" fmla="*/ 330 h 1217"/>
                <a:gd name="T50" fmla="*/ 396 w 1510"/>
                <a:gd name="T51" fmla="*/ 384 h 1217"/>
                <a:gd name="T52" fmla="*/ 297 w 1510"/>
                <a:gd name="T53" fmla="*/ 437 h 1217"/>
                <a:gd name="T54" fmla="*/ 138 w 1510"/>
                <a:gd name="T55" fmla="*/ 508 h 1217"/>
                <a:gd name="T56" fmla="*/ 0 w 1510"/>
                <a:gd name="T57" fmla="*/ 539 h 1217"/>
                <a:gd name="T58" fmla="*/ 88 w 1510"/>
                <a:gd name="T59" fmla="*/ 684 h 1217"/>
                <a:gd name="T60" fmla="*/ 189 w 1510"/>
                <a:gd name="T61" fmla="*/ 852 h 1217"/>
                <a:gd name="T62" fmla="*/ 377 w 1510"/>
                <a:gd name="T63" fmla="*/ 1009 h 1217"/>
                <a:gd name="T64" fmla="*/ 542 w 1510"/>
                <a:gd name="T65" fmla="*/ 1057 h 1217"/>
                <a:gd name="T66" fmla="*/ 710 w 1510"/>
                <a:gd name="T67" fmla="*/ 1024 h 1217"/>
                <a:gd name="T68" fmla="*/ 805 w 1510"/>
                <a:gd name="T69" fmla="*/ 1056 h 1217"/>
                <a:gd name="T70" fmla="*/ 889 w 1510"/>
                <a:gd name="T71" fmla="*/ 1047 h 1217"/>
                <a:gd name="T72" fmla="*/ 927 w 1510"/>
                <a:gd name="T73" fmla="*/ 1145 h 1217"/>
                <a:gd name="T74" fmla="*/ 1030 w 1510"/>
                <a:gd name="T75" fmla="*/ 1129 h 1217"/>
                <a:gd name="T76" fmla="*/ 1171 w 1510"/>
                <a:gd name="T77" fmla="*/ 1213 h 1217"/>
                <a:gd name="T78" fmla="*/ 1253 w 1510"/>
                <a:gd name="T79" fmla="*/ 1197 h 1217"/>
                <a:gd name="T80" fmla="*/ 1293 w 1510"/>
                <a:gd name="T81" fmla="*/ 1217 h 1217"/>
                <a:gd name="T82" fmla="*/ 1320 w 1510"/>
                <a:gd name="T83" fmla="*/ 1127 h 1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10" h="1217">
                  <a:moveTo>
                    <a:pt x="1320" y="1127"/>
                  </a:moveTo>
                  <a:cubicBezTo>
                    <a:pt x="1352" y="1118"/>
                    <a:pt x="1352" y="1105"/>
                    <a:pt x="1378" y="1097"/>
                  </a:cubicBezTo>
                  <a:cubicBezTo>
                    <a:pt x="1405" y="1090"/>
                    <a:pt x="1407" y="1092"/>
                    <a:pt x="1405" y="1062"/>
                  </a:cubicBezTo>
                  <a:cubicBezTo>
                    <a:pt x="1402" y="1032"/>
                    <a:pt x="1407" y="1012"/>
                    <a:pt x="1389" y="986"/>
                  </a:cubicBezTo>
                  <a:cubicBezTo>
                    <a:pt x="1372" y="960"/>
                    <a:pt x="1372" y="953"/>
                    <a:pt x="1372" y="942"/>
                  </a:cubicBezTo>
                  <a:cubicBezTo>
                    <a:pt x="1372" y="930"/>
                    <a:pt x="1376" y="892"/>
                    <a:pt x="1344" y="936"/>
                  </a:cubicBezTo>
                  <a:cubicBezTo>
                    <a:pt x="1311" y="980"/>
                    <a:pt x="1298" y="966"/>
                    <a:pt x="1285" y="955"/>
                  </a:cubicBezTo>
                  <a:cubicBezTo>
                    <a:pt x="1271" y="943"/>
                    <a:pt x="1261" y="921"/>
                    <a:pt x="1241" y="927"/>
                  </a:cubicBezTo>
                  <a:cubicBezTo>
                    <a:pt x="1221" y="932"/>
                    <a:pt x="1202" y="925"/>
                    <a:pt x="1202" y="905"/>
                  </a:cubicBezTo>
                  <a:cubicBezTo>
                    <a:pt x="1202" y="884"/>
                    <a:pt x="1212" y="860"/>
                    <a:pt x="1175" y="854"/>
                  </a:cubicBezTo>
                  <a:cubicBezTo>
                    <a:pt x="1138" y="849"/>
                    <a:pt x="1121" y="849"/>
                    <a:pt x="1119" y="823"/>
                  </a:cubicBezTo>
                  <a:cubicBezTo>
                    <a:pt x="1116" y="797"/>
                    <a:pt x="1132" y="806"/>
                    <a:pt x="1156" y="808"/>
                  </a:cubicBezTo>
                  <a:cubicBezTo>
                    <a:pt x="1180" y="810"/>
                    <a:pt x="1210" y="806"/>
                    <a:pt x="1215" y="775"/>
                  </a:cubicBezTo>
                  <a:cubicBezTo>
                    <a:pt x="1219" y="743"/>
                    <a:pt x="1182" y="684"/>
                    <a:pt x="1217" y="682"/>
                  </a:cubicBezTo>
                  <a:cubicBezTo>
                    <a:pt x="1252" y="680"/>
                    <a:pt x="1285" y="686"/>
                    <a:pt x="1267" y="662"/>
                  </a:cubicBezTo>
                  <a:cubicBezTo>
                    <a:pt x="1250" y="638"/>
                    <a:pt x="1271" y="630"/>
                    <a:pt x="1256" y="610"/>
                  </a:cubicBezTo>
                  <a:cubicBezTo>
                    <a:pt x="1241" y="589"/>
                    <a:pt x="1232" y="571"/>
                    <a:pt x="1252" y="565"/>
                  </a:cubicBezTo>
                  <a:cubicBezTo>
                    <a:pt x="1271" y="560"/>
                    <a:pt x="1291" y="536"/>
                    <a:pt x="1315" y="558"/>
                  </a:cubicBezTo>
                  <a:cubicBezTo>
                    <a:pt x="1339" y="580"/>
                    <a:pt x="1357" y="575"/>
                    <a:pt x="1361" y="593"/>
                  </a:cubicBezTo>
                  <a:cubicBezTo>
                    <a:pt x="1365" y="612"/>
                    <a:pt x="1411" y="625"/>
                    <a:pt x="1424" y="615"/>
                  </a:cubicBezTo>
                  <a:cubicBezTo>
                    <a:pt x="1437" y="606"/>
                    <a:pt x="1422" y="591"/>
                    <a:pt x="1453" y="580"/>
                  </a:cubicBezTo>
                  <a:cubicBezTo>
                    <a:pt x="1483" y="569"/>
                    <a:pt x="1510" y="558"/>
                    <a:pt x="1490" y="538"/>
                  </a:cubicBezTo>
                  <a:cubicBezTo>
                    <a:pt x="1470" y="517"/>
                    <a:pt x="1464" y="512"/>
                    <a:pt x="1464" y="495"/>
                  </a:cubicBezTo>
                  <a:cubicBezTo>
                    <a:pt x="1464" y="478"/>
                    <a:pt x="1457" y="465"/>
                    <a:pt x="1424" y="465"/>
                  </a:cubicBezTo>
                  <a:cubicBezTo>
                    <a:pt x="1392" y="465"/>
                    <a:pt x="1378" y="458"/>
                    <a:pt x="1368" y="443"/>
                  </a:cubicBezTo>
                  <a:cubicBezTo>
                    <a:pt x="1357" y="428"/>
                    <a:pt x="1363" y="393"/>
                    <a:pt x="1330" y="397"/>
                  </a:cubicBezTo>
                  <a:cubicBezTo>
                    <a:pt x="1298" y="400"/>
                    <a:pt x="1282" y="432"/>
                    <a:pt x="1243" y="423"/>
                  </a:cubicBezTo>
                  <a:cubicBezTo>
                    <a:pt x="1204" y="413"/>
                    <a:pt x="1191" y="412"/>
                    <a:pt x="1182" y="397"/>
                  </a:cubicBezTo>
                  <a:cubicBezTo>
                    <a:pt x="1173" y="382"/>
                    <a:pt x="1173" y="369"/>
                    <a:pt x="1136" y="356"/>
                  </a:cubicBezTo>
                  <a:cubicBezTo>
                    <a:pt x="1099" y="343"/>
                    <a:pt x="1079" y="345"/>
                    <a:pt x="1053" y="330"/>
                  </a:cubicBezTo>
                  <a:cubicBezTo>
                    <a:pt x="1027" y="315"/>
                    <a:pt x="1031" y="308"/>
                    <a:pt x="1046" y="284"/>
                  </a:cubicBezTo>
                  <a:cubicBezTo>
                    <a:pt x="1062" y="260"/>
                    <a:pt x="1057" y="258"/>
                    <a:pt x="1090" y="239"/>
                  </a:cubicBezTo>
                  <a:cubicBezTo>
                    <a:pt x="1123" y="221"/>
                    <a:pt x="1132" y="187"/>
                    <a:pt x="1154" y="167"/>
                  </a:cubicBezTo>
                  <a:cubicBezTo>
                    <a:pt x="1175" y="147"/>
                    <a:pt x="1206" y="98"/>
                    <a:pt x="1230" y="84"/>
                  </a:cubicBezTo>
                  <a:cubicBezTo>
                    <a:pt x="1254" y="69"/>
                    <a:pt x="1300" y="0"/>
                    <a:pt x="1202" y="80"/>
                  </a:cubicBezTo>
                  <a:cubicBezTo>
                    <a:pt x="1167" y="91"/>
                    <a:pt x="1101" y="156"/>
                    <a:pt x="1114" y="102"/>
                  </a:cubicBezTo>
                  <a:cubicBezTo>
                    <a:pt x="1127" y="48"/>
                    <a:pt x="1145" y="48"/>
                    <a:pt x="1110" y="48"/>
                  </a:cubicBezTo>
                  <a:cubicBezTo>
                    <a:pt x="1075" y="48"/>
                    <a:pt x="1075" y="4"/>
                    <a:pt x="1036" y="50"/>
                  </a:cubicBezTo>
                  <a:cubicBezTo>
                    <a:pt x="1027" y="69"/>
                    <a:pt x="1016" y="72"/>
                    <a:pt x="994" y="63"/>
                  </a:cubicBezTo>
                  <a:cubicBezTo>
                    <a:pt x="972" y="54"/>
                    <a:pt x="977" y="50"/>
                    <a:pt x="950" y="56"/>
                  </a:cubicBezTo>
                  <a:cubicBezTo>
                    <a:pt x="924" y="61"/>
                    <a:pt x="920" y="59"/>
                    <a:pt x="887" y="54"/>
                  </a:cubicBezTo>
                  <a:cubicBezTo>
                    <a:pt x="854" y="48"/>
                    <a:pt x="835" y="37"/>
                    <a:pt x="811" y="33"/>
                  </a:cubicBezTo>
                  <a:cubicBezTo>
                    <a:pt x="794" y="31"/>
                    <a:pt x="760" y="23"/>
                    <a:pt x="727" y="29"/>
                  </a:cubicBezTo>
                  <a:cubicBezTo>
                    <a:pt x="741" y="50"/>
                    <a:pt x="717" y="68"/>
                    <a:pt x="730" y="91"/>
                  </a:cubicBezTo>
                  <a:cubicBezTo>
                    <a:pt x="745" y="119"/>
                    <a:pt x="710" y="160"/>
                    <a:pt x="723" y="169"/>
                  </a:cubicBezTo>
                  <a:cubicBezTo>
                    <a:pt x="736" y="178"/>
                    <a:pt x="732" y="206"/>
                    <a:pt x="714" y="230"/>
                  </a:cubicBezTo>
                  <a:cubicBezTo>
                    <a:pt x="697" y="254"/>
                    <a:pt x="680" y="280"/>
                    <a:pt x="645" y="282"/>
                  </a:cubicBezTo>
                  <a:cubicBezTo>
                    <a:pt x="610" y="284"/>
                    <a:pt x="612" y="299"/>
                    <a:pt x="599" y="315"/>
                  </a:cubicBezTo>
                  <a:cubicBezTo>
                    <a:pt x="586" y="332"/>
                    <a:pt x="562" y="326"/>
                    <a:pt x="551" y="313"/>
                  </a:cubicBezTo>
                  <a:cubicBezTo>
                    <a:pt x="540" y="300"/>
                    <a:pt x="520" y="323"/>
                    <a:pt x="500" y="330"/>
                  </a:cubicBezTo>
                  <a:cubicBezTo>
                    <a:pt x="481" y="337"/>
                    <a:pt x="457" y="345"/>
                    <a:pt x="422" y="343"/>
                  </a:cubicBezTo>
                  <a:cubicBezTo>
                    <a:pt x="387" y="341"/>
                    <a:pt x="400" y="365"/>
                    <a:pt x="396" y="384"/>
                  </a:cubicBezTo>
                  <a:cubicBezTo>
                    <a:pt x="391" y="402"/>
                    <a:pt x="367" y="393"/>
                    <a:pt x="341" y="393"/>
                  </a:cubicBezTo>
                  <a:cubicBezTo>
                    <a:pt x="315" y="393"/>
                    <a:pt x="308" y="423"/>
                    <a:pt x="297" y="437"/>
                  </a:cubicBezTo>
                  <a:cubicBezTo>
                    <a:pt x="286" y="452"/>
                    <a:pt x="275" y="463"/>
                    <a:pt x="234" y="460"/>
                  </a:cubicBezTo>
                  <a:cubicBezTo>
                    <a:pt x="193" y="456"/>
                    <a:pt x="171" y="486"/>
                    <a:pt x="138" y="508"/>
                  </a:cubicBezTo>
                  <a:cubicBezTo>
                    <a:pt x="105" y="530"/>
                    <a:pt x="103" y="536"/>
                    <a:pt x="70" y="539"/>
                  </a:cubicBezTo>
                  <a:cubicBezTo>
                    <a:pt x="51" y="542"/>
                    <a:pt x="22" y="541"/>
                    <a:pt x="0" y="539"/>
                  </a:cubicBezTo>
                  <a:cubicBezTo>
                    <a:pt x="6" y="561"/>
                    <a:pt x="16" y="577"/>
                    <a:pt x="31" y="593"/>
                  </a:cubicBezTo>
                  <a:cubicBezTo>
                    <a:pt x="57" y="621"/>
                    <a:pt x="72" y="639"/>
                    <a:pt x="88" y="684"/>
                  </a:cubicBezTo>
                  <a:cubicBezTo>
                    <a:pt x="103" y="728"/>
                    <a:pt x="177" y="778"/>
                    <a:pt x="195" y="806"/>
                  </a:cubicBezTo>
                  <a:cubicBezTo>
                    <a:pt x="207" y="825"/>
                    <a:pt x="201" y="839"/>
                    <a:pt x="189" y="852"/>
                  </a:cubicBezTo>
                  <a:cubicBezTo>
                    <a:pt x="228" y="879"/>
                    <a:pt x="269" y="936"/>
                    <a:pt x="284" y="955"/>
                  </a:cubicBezTo>
                  <a:cubicBezTo>
                    <a:pt x="302" y="979"/>
                    <a:pt x="354" y="1007"/>
                    <a:pt x="377" y="1009"/>
                  </a:cubicBezTo>
                  <a:cubicBezTo>
                    <a:pt x="400" y="1011"/>
                    <a:pt x="403" y="1023"/>
                    <a:pt x="452" y="1039"/>
                  </a:cubicBezTo>
                  <a:cubicBezTo>
                    <a:pt x="502" y="1055"/>
                    <a:pt x="505" y="1053"/>
                    <a:pt x="542" y="1057"/>
                  </a:cubicBezTo>
                  <a:cubicBezTo>
                    <a:pt x="579" y="1062"/>
                    <a:pt x="626" y="1055"/>
                    <a:pt x="650" y="1044"/>
                  </a:cubicBezTo>
                  <a:cubicBezTo>
                    <a:pt x="674" y="1034"/>
                    <a:pt x="685" y="1027"/>
                    <a:pt x="710" y="1024"/>
                  </a:cubicBezTo>
                  <a:cubicBezTo>
                    <a:pt x="735" y="1021"/>
                    <a:pt x="747" y="1025"/>
                    <a:pt x="760" y="1033"/>
                  </a:cubicBezTo>
                  <a:cubicBezTo>
                    <a:pt x="773" y="1042"/>
                    <a:pt x="773" y="1062"/>
                    <a:pt x="805" y="1056"/>
                  </a:cubicBezTo>
                  <a:cubicBezTo>
                    <a:pt x="837" y="1049"/>
                    <a:pt x="834" y="1018"/>
                    <a:pt x="853" y="1008"/>
                  </a:cubicBezTo>
                  <a:cubicBezTo>
                    <a:pt x="873" y="998"/>
                    <a:pt x="885" y="1031"/>
                    <a:pt x="889" y="1047"/>
                  </a:cubicBezTo>
                  <a:cubicBezTo>
                    <a:pt x="894" y="1064"/>
                    <a:pt x="888" y="1072"/>
                    <a:pt x="885" y="1094"/>
                  </a:cubicBezTo>
                  <a:cubicBezTo>
                    <a:pt x="882" y="1115"/>
                    <a:pt x="910" y="1131"/>
                    <a:pt x="927" y="1145"/>
                  </a:cubicBezTo>
                  <a:cubicBezTo>
                    <a:pt x="945" y="1160"/>
                    <a:pt x="959" y="1159"/>
                    <a:pt x="983" y="1148"/>
                  </a:cubicBezTo>
                  <a:cubicBezTo>
                    <a:pt x="1007" y="1137"/>
                    <a:pt x="1004" y="1124"/>
                    <a:pt x="1030" y="1129"/>
                  </a:cubicBezTo>
                  <a:cubicBezTo>
                    <a:pt x="1056" y="1133"/>
                    <a:pt x="1092" y="1184"/>
                    <a:pt x="1107" y="1197"/>
                  </a:cubicBezTo>
                  <a:cubicBezTo>
                    <a:pt x="1121" y="1210"/>
                    <a:pt x="1154" y="1215"/>
                    <a:pt x="1171" y="1213"/>
                  </a:cubicBezTo>
                  <a:cubicBezTo>
                    <a:pt x="1188" y="1211"/>
                    <a:pt x="1200" y="1212"/>
                    <a:pt x="1218" y="1190"/>
                  </a:cubicBezTo>
                  <a:cubicBezTo>
                    <a:pt x="1235" y="1168"/>
                    <a:pt x="1246" y="1189"/>
                    <a:pt x="1253" y="1197"/>
                  </a:cubicBezTo>
                  <a:cubicBezTo>
                    <a:pt x="1259" y="1206"/>
                    <a:pt x="1266" y="1214"/>
                    <a:pt x="1280" y="1212"/>
                  </a:cubicBezTo>
                  <a:cubicBezTo>
                    <a:pt x="1284" y="1212"/>
                    <a:pt x="1289" y="1213"/>
                    <a:pt x="1293" y="1217"/>
                  </a:cubicBezTo>
                  <a:cubicBezTo>
                    <a:pt x="1297" y="1206"/>
                    <a:pt x="1301" y="1191"/>
                    <a:pt x="1302" y="1177"/>
                  </a:cubicBezTo>
                  <a:cubicBezTo>
                    <a:pt x="1304" y="1147"/>
                    <a:pt x="1287" y="1136"/>
                    <a:pt x="1320" y="1127"/>
                  </a:cubicBezTo>
                  <a:close/>
                </a:path>
              </a:pathLst>
            </a:custGeom>
            <a:grpFill/>
            <a:ln w="38100" cap="rnd" cmpd="sng">
              <a:solidFill>
                <a:schemeClr val="bg1"/>
              </a:solidFill>
              <a:prstDash val="solid"/>
              <a:round/>
              <a:headEnd/>
              <a:tailEnd/>
            </a:ln>
          </p:spPr>
          <p:txBody>
            <a:bodyPr vert="horz" wrap="square" lIns="48218" tIns="24109" rIns="48218" bIns="24109" numCol="1" anchor="t" anchorCtr="0" compatLnSpc="1">
              <a:prstTxWarp prst="textNoShape">
                <a:avLst/>
              </a:prstTxWarp>
            </a:bodyP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98" name="Freeform 27"/>
            <p:cNvSpPr>
              <a:spLocks/>
            </p:cNvSpPr>
            <p:nvPr/>
          </p:nvSpPr>
          <p:spPr bwMode="auto">
            <a:xfrm>
              <a:off x="4247" y="2313"/>
              <a:ext cx="563" cy="589"/>
            </a:xfrm>
            <a:custGeom>
              <a:avLst/>
              <a:gdLst>
                <a:gd name="T0" fmla="*/ 240 w 1217"/>
                <a:gd name="T1" fmla="*/ 33 h 1271"/>
                <a:gd name="T2" fmla="*/ 308 w 1217"/>
                <a:gd name="T3" fmla="*/ 88 h 1271"/>
                <a:gd name="T4" fmla="*/ 374 w 1217"/>
                <a:gd name="T5" fmla="*/ 161 h 1271"/>
                <a:gd name="T6" fmla="*/ 308 w 1217"/>
                <a:gd name="T7" fmla="*/ 238 h 1271"/>
                <a:gd name="T8" fmla="*/ 199 w 1217"/>
                <a:gd name="T9" fmla="*/ 181 h 1271"/>
                <a:gd name="T10" fmla="*/ 140 w 1217"/>
                <a:gd name="T11" fmla="*/ 233 h 1271"/>
                <a:gd name="T12" fmla="*/ 101 w 1217"/>
                <a:gd name="T13" fmla="*/ 305 h 1271"/>
                <a:gd name="T14" fmla="*/ 40 w 1217"/>
                <a:gd name="T15" fmla="*/ 431 h 1271"/>
                <a:gd name="T16" fmla="*/ 59 w 1217"/>
                <a:gd name="T17" fmla="*/ 477 h 1271"/>
                <a:gd name="T18" fmla="*/ 125 w 1217"/>
                <a:gd name="T19" fmla="*/ 550 h 1271"/>
                <a:gd name="T20" fmla="*/ 228 w 1217"/>
                <a:gd name="T21" fmla="*/ 559 h 1271"/>
                <a:gd name="T22" fmla="*/ 273 w 1217"/>
                <a:gd name="T23" fmla="*/ 609 h 1271"/>
                <a:gd name="T24" fmla="*/ 262 w 1217"/>
                <a:gd name="T25" fmla="*/ 720 h 1271"/>
                <a:gd name="T26" fmla="*/ 186 w 1217"/>
                <a:gd name="T27" fmla="*/ 800 h 1271"/>
                <a:gd name="T28" fmla="*/ 207 w 1217"/>
                <a:gd name="T29" fmla="*/ 873 h 1271"/>
                <a:gd name="T30" fmla="*/ 280 w 1217"/>
                <a:gd name="T31" fmla="*/ 883 h 1271"/>
                <a:gd name="T32" fmla="*/ 321 w 1217"/>
                <a:gd name="T33" fmla="*/ 965 h 1271"/>
                <a:gd name="T34" fmla="*/ 389 w 1217"/>
                <a:gd name="T35" fmla="*/ 1135 h 1271"/>
                <a:gd name="T36" fmla="*/ 494 w 1217"/>
                <a:gd name="T37" fmla="*/ 1189 h 1271"/>
                <a:gd name="T38" fmla="*/ 597 w 1217"/>
                <a:gd name="T39" fmla="*/ 1161 h 1271"/>
                <a:gd name="T40" fmla="*/ 568 w 1217"/>
                <a:gd name="T41" fmla="*/ 1247 h 1271"/>
                <a:gd name="T42" fmla="*/ 688 w 1217"/>
                <a:gd name="T43" fmla="*/ 1165 h 1271"/>
                <a:gd name="T44" fmla="*/ 878 w 1217"/>
                <a:gd name="T45" fmla="*/ 1209 h 1271"/>
                <a:gd name="T46" fmla="*/ 942 w 1217"/>
                <a:gd name="T47" fmla="*/ 1241 h 1271"/>
                <a:gd name="T48" fmla="*/ 1009 w 1217"/>
                <a:gd name="T49" fmla="*/ 1181 h 1271"/>
                <a:gd name="T50" fmla="*/ 1070 w 1217"/>
                <a:gd name="T51" fmla="*/ 1079 h 1271"/>
                <a:gd name="T52" fmla="*/ 1065 w 1217"/>
                <a:gd name="T53" fmla="*/ 992 h 1271"/>
                <a:gd name="T54" fmla="*/ 1175 w 1217"/>
                <a:gd name="T55" fmla="*/ 947 h 1271"/>
                <a:gd name="T56" fmla="*/ 1199 w 1217"/>
                <a:gd name="T57" fmla="*/ 803 h 1271"/>
                <a:gd name="T58" fmla="*/ 1081 w 1217"/>
                <a:gd name="T59" fmla="*/ 744 h 1271"/>
                <a:gd name="T60" fmla="*/ 991 w 1217"/>
                <a:gd name="T61" fmla="*/ 717 h 1271"/>
                <a:gd name="T62" fmla="*/ 906 w 1217"/>
                <a:gd name="T63" fmla="*/ 643 h 1271"/>
                <a:gd name="T64" fmla="*/ 872 w 1217"/>
                <a:gd name="T65" fmla="*/ 562 h 1271"/>
                <a:gd name="T66" fmla="*/ 888 w 1217"/>
                <a:gd name="T67" fmla="*/ 455 h 1271"/>
                <a:gd name="T68" fmla="*/ 1011 w 1217"/>
                <a:gd name="T69" fmla="*/ 444 h 1271"/>
                <a:gd name="T70" fmla="*/ 955 w 1217"/>
                <a:gd name="T71" fmla="*/ 338 h 1271"/>
                <a:gd name="T72" fmla="*/ 898 w 1217"/>
                <a:gd name="T73" fmla="*/ 402 h 1271"/>
                <a:gd name="T74" fmla="*/ 767 w 1217"/>
                <a:gd name="T75" fmla="*/ 315 h 1271"/>
                <a:gd name="T76" fmla="*/ 726 w 1217"/>
                <a:gd name="T77" fmla="*/ 243 h 1271"/>
                <a:gd name="T78" fmla="*/ 682 w 1217"/>
                <a:gd name="T79" fmla="*/ 180 h 1271"/>
                <a:gd name="T80" fmla="*/ 605 w 1217"/>
                <a:gd name="T81" fmla="*/ 138 h 1271"/>
                <a:gd name="T82" fmla="*/ 498 w 1217"/>
                <a:gd name="T83" fmla="*/ 98 h 1271"/>
                <a:gd name="T84" fmla="*/ 420 w 1217"/>
                <a:gd name="T85" fmla="*/ 72 h 1271"/>
                <a:gd name="T86" fmla="*/ 289 w 1217"/>
                <a:gd name="T87" fmla="*/ 5 h 1271"/>
                <a:gd name="T88" fmla="*/ 256 w 1217"/>
                <a:gd name="T89" fmla="*/ 26 h 1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17" h="1271">
                  <a:moveTo>
                    <a:pt x="256" y="26"/>
                  </a:moveTo>
                  <a:cubicBezTo>
                    <a:pt x="252" y="28"/>
                    <a:pt x="246" y="31"/>
                    <a:pt x="240" y="33"/>
                  </a:cubicBezTo>
                  <a:cubicBezTo>
                    <a:pt x="245" y="44"/>
                    <a:pt x="246" y="58"/>
                    <a:pt x="252" y="66"/>
                  </a:cubicBezTo>
                  <a:cubicBezTo>
                    <a:pt x="262" y="81"/>
                    <a:pt x="276" y="88"/>
                    <a:pt x="308" y="88"/>
                  </a:cubicBezTo>
                  <a:cubicBezTo>
                    <a:pt x="341" y="88"/>
                    <a:pt x="348" y="101"/>
                    <a:pt x="348" y="118"/>
                  </a:cubicBezTo>
                  <a:cubicBezTo>
                    <a:pt x="348" y="135"/>
                    <a:pt x="354" y="140"/>
                    <a:pt x="374" y="161"/>
                  </a:cubicBezTo>
                  <a:cubicBezTo>
                    <a:pt x="394" y="181"/>
                    <a:pt x="367" y="192"/>
                    <a:pt x="337" y="203"/>
                  </a:cubicBezTo>
                  <a:cubicBezTo>
                    <a:pt x="306" y="214"/>
                    <a:pt x="321" y="229"/>
                    <a:pt x="308" y="238"/>
                  </a:cubicBezTo>
                  <a:cubicBezTo>
                    <a:pt x="295" y="248"/>
                    <a:pt x="249" y="235"/>
                    <a:pt x="245" y="216"/>
                  </a:cubicBezTo>
                  <a:cubicBezTo>
                    <a:pt x="241" y="198"/>
                    <a:pt x="223" y="203"/>
                    <a:pt x="199" y="181"/>
                  </a:cubicBezTo>
                  <a:cubicBezTo>
                    <a:pt x="175" y="159"/>
                    <a:pt x="155" y="183"/>
                    <a:pt x="136" y="188"/>
                  </a:cubicBezTo>
                  <a:cubicBezTo>
                    <a:pt x="116" y="194"/>
                    <a:pt x="125" y="212"/>
                    <a:pt x="140" y="233"/>
                  </a:cubicBezTo>
                  <a:cubicBezTo>
                    <a:pt x="155" y="253"/>
                    <a:pt x="134" y="261"/>
                    <a:pt x="151" y="285"/>
                  </a:cubicBezTo>
                  <a:cubicBezTo>
                    <a:pt x="169" y="309"/>
                    <a:pt x="136" y="303"/>
                    <a:pt x="101" y="305"/>
                  </a:cubicBezTo>
                  <a:cubicBezTo>
                    <a:pt x="66" y="307"/>
                    <a:pt x="103" y="366"/>
                    <a:pt x="99" y="398"/>
                  </a:cubicBezTo>
                  <a:cubicBezTo>
                    <a:pt x="94" y="429"/>
                    <a:pt x="64" y="433"/>
                    <a:pt x="40" y="431"/>
                  </a:cubicBezTo>
                  <a:cubicBezTo>
                    <a:pt x="16" y="429"/>
                    <a:pt x="0" y="420"/>
                    <a:pt x="3" y="446"/>
                  </a:cubicBezTo>
                  <a:cubicBezTo>
                    <a:pt x="5" y="472"/>
                    <a:pt x="22" y="472"/>
                    <a:pt x="59" y="477"/>
                  </a:cubicBezTo>
                  <a:cubicBezTo>
                    <a:pt x="96" y="483"/>
                    <a:pt x="86" y="507"/>
                    <a:pt x="86" y="528"/>
                  </a:cubicBezTo>
                  <a:cubicBezTo>
                    <a:pt x="86" y="548"/>
                    <a:pt x="105" y="555"/>
                    <a:pt x="125" y="550"/>
                  </a:cubicBezTo>
                  <a:cubicBezTo>
                    <a:pt x="145" y="544"/>
                    <a:pt x="155" y="566"/>
                    <a:pt x="169" y="578"/>
                  </a:cubicBezTo>
                  <a:cubicBezTo>
                    <a:pt x="182" y="589"/>
                    <a:pt x="195" y="603"/>
                    <a:pt x="228" y="559"/>
                  </a:cubicBezTo>
                  <a:cubicBezTo>
                    <a:pt x="260" y="515"/>
                    <a:pt x="256" y="553"/>
                    <a:pt x="256" y="565"/>
                  </a:cubicBezTo>
                  <a:cubicBezTo>
                    <a:pt x="256" y="576"/>
                    <a:pt x="256" y="583"/>
                    <a:pt x="273" y="609"/>
                  </a:cubicBezTo>
                  <a:cubicBezTo>
                    <a:pt x="291" y="635"/>
                    <a:pt x="286" y="655"/>
                    <a:pt x="289" y="685"/>
                  </a:cubicBezTo>
                  <a:cubicBezTo>
                    <a:pt x="291" y="715"/>
                    <a:pt x="289" y="713"/>
                    <a:pt x="262" y="720"/>
                  </a:cubicBezTo>
                  <a:cubicBezTo>
                    <a:pt x="236" y="728"/>
                    <a:pt x="236" y="741"/>
                    <a:pt x="204" y="750"/>
                  </a:cubicBezTo>
                  <a:cubicBezTo>
                    <a:pt x="171" y="759"/>
                    <a:pt x="188" y="770"/>
                    <a:pt x="186" y="800"/>
                  </a:cubicBezTo>
                  <a:cubicBezTo>
                    <a:pt x="185" y="814"/>
                    <a:pt x="181" y="829"/>
                    <a:pt x="177" y="840"/>
                  </a:cubicBezTo>
                  <a:cubicBezTo>
                    <a:pt x="187" y="847"/>
                    <a:pt x="196" y="861"/>
                    <a:pt x="207" y="873"/>
                  </a:cubicBezTo>
                  <a:cubicBezTo>
                    <a:pt x="222" y="890"/>
                    <a:pt x="230" y="883"/>
                    <a:pt x="246" y="877"/>
                  </a:cubicBezTo>
                  <a:cubicBezTo>
                    <a:pt x="262" y="870"/>
                    <a:pt x="254" y="871"/>
                    <a:pt x="280" y="883"/>
                  </a:cubicBezTo>
                  <a:cubicBezTo>
                    <a:pt x="306" y="895"/>
                    <a:pt x="293" y="883"/>
                    <a:pt x="328" y="906"/>
                  </a:cubicBezTo>
                  <a:cubicBezTo>
                    <a:pt x="363" y="928"/>
                    <a:pt x="345" y="943"/>
                    <a:pt x="321" y="965"/>
                  </a:cubicBezTo>
                  <a:cubicBezTo>
                    <a:pt x="297" y="987"/>
                    <a:pt x="343" y="1006"/>
                    <a:pt x="339" y="1050"/>
                  </a:cubicBezTo>
                  <a:cubicBezTo>
                    <a:pt x="335" y="1095"/>
                    <a:pt x="367" y="1106"/>
                    <a:pt x="389" y="1135"/>
                  </a:cubicBezTo>
                  <a:cubicBezTo>
                    <a:pt x="411" y="1165"/>
                    <a:pt x="404" y="1184"/>
                    <a:pt x="424" y="1206"/>
                  </a:cubicBezTo>
                  <a:cubicBezTo>
                    <a:pt x="444" y="1228"/>
                    <a:pt x="470" y="1200"/>
                    <a:pt x="494" y="1189"/>
                  </a:cubicBezTo>
                  <a:cubicBezTo>
                    <a:pt x="518" y="1178"/>
                    <a:pt x="529" y="1150"/>
                    <a:pt x="546" y="1134"/>
                  </a:cubicBezTo>
                  <a:cubicBezTo>
                    <a:pt x="564" y="1117"/>
                    <a:pt x="586" y="1143"/>
                    <a:pt x="597" y="1161"/>
                  </a:cubicBezTo>
                  <a:cubicBezTo>
                    <a:pt x="608" y="1180"/>
                    <a:pt x="588" y="1195"/>
                    <a:pt x="573" y="1206"/>
                  </a:cubicBezTo>
                  <a:cubicBezTo>
                    <a:pt x="557" y="1217"/>
                    <a:pt x="542" y="1222"/>
                    <a:pt x="568" y="1247"/>
                  </a:cubicBezTo>
                  <a:cubicBezTo>
                    <a:pt x="594" y="1271"/>
                    <a:pt x="612" y="1241"/>
                    <a:pt x="634" y="1219"/>
                  </a:cubicBezTo>
                  <a:cubicBezTo>
                    <a:pt x="656" y="1197"/>
                    <a:pt x="649" y="1193"/>
                    <a:pt x="688" y="1165"/>
                  </a:cubicBezTo>
                  <a:cubicBezTo>
                    <a:pt x="728" y="1137"/>
                    <a:pt x="739" y="1193"/>
                    <a:pt x="769" y="1211"/>
                  </a:cubicBezTo>
                  <a:cubicBezTo>
                    <a:pt x="800" y="1230"/>
                    <a:pt x="848" y="1217"/>
                    <a:pt x="878" y="1209"/>
                  </a:cubicBezTo>
                  <a:cubicBezTo>
                    <a:pt x="909" y="1202"/>
                    <a:pt x="905" y="1219"/>
                    <a:pt x="935" y="1235"/>
                  </a:cubicBezTo>
                  <a:cubicBezTo>
                    <a:pt x="939" y="1237"/>
                    <a:pt x="941" y="1239"/>
                    <a:pt x="942" y="1241"/>
                  </a:cubicBezTo>
                  <a:cubicBezTo>
                    <a:pt x="956" y="1238"/>
                    <a:pt x="969" y="1232"/>
                    <a:pt x="973" y="1222"/>
                  </a:cubicBezTo>
                  <a:cubicBezTo>
                    <a:pt x="983" y="1200"/>
                    <a:pt x="995" y="1192"/>
                    <a:pt x="1009" y="1181"/>
                  </a:cubicBezTo>
                  <a:cubicBezTo>
                    <a:pt x="1024" y="1170"/>
                    <a:pt x="1049" y="1159"/>
                    <a:pt x="1052" y="1136"/>
                  </a:cubicBezTo>
                  <a:cubicBezTo>
                    <a:pt x="1055" y="1114"/>
                    <a:pt x="1057" y="1093"/>
                    <a:pt x="1070" y="1079"/>
                  </a:cubicBezTo>
                  <a:cubicBezTo>
                    <a:pt x="1083" y="1065"/>
                    <a:pt x="1096" y="1056"/>
                    <a:pt x="1083" y="1040"/>
                  </a:cubicBezTo>
                  <a:cubicBezTo>
                    <a:pt x="1070" y="1025"/>
                    <a:pt x="1029" y="1000"/>
                    <a:pt x="1065" y="992"/>
                  </a:cubicBezTo>
                  <a:cubicBezTo>
                    <a:pt x="1101" y="983"/>
                    <a:pt x="1113" y="982"/>
                    <a:pt x="1132" y="975"/>
                  </a:cubicBezTo>
                  <a:cubicBezTo>
                    <a:pt x="1152" y="968"/>
                    <a:pt x="1190" y="967"/>
                    <a:pt x="1175" y="947"/>
                  </a:cubicBezTo>
                  <a:cubicBezTo>
                    <a:pt x="1160" y="928"/>
                    <a:pt x="1132" y="915"/>
                    <a:pt x="1157" y="894"/>
                  </a:cubicBezTo>
                  <a:cubicBezTo>
                    <a:pt x="1181" y="874"/>
                    <a:pt x="1217" y="833"/>
                    <a:pt x="1199" y="803"/>
                  </a:cubicBezTo>
                  <a:cubicBezTo>
                    <a:pt x="1181" y="772"/>
                    <a:pt x="1190" y="760"/>
                    <a:pt x="1162" y="758"/>
                  </a:cubicBezTo>
                  <a:cubicBezTo>
                    <a:pt x="1134" y="757"/>
                    <a:pt x="1118" y="715"/>
                    <a:pt x="1081" y="744"/>
                  </a:cubicBezTo>
                  <a:cubicBezTo>
                    <a:pt x="1045" y="774"/>
                    <a:pt x="1011" y="776"/>
                    <a:pt x="998" y="764"/>
                  </a:cubicBezTo>
                  <a:cubicBezTo>
                    <a:pt x="985" y="751"/>
                    <a:pt x="986" y="742"/>
                    <a:pt x="991" y="717"/>
                  </a:cubicBezTo>
                  <a:cubicBezTo>
                    <a:pt x="996" y="692"/>
                    <a:pt x="1011" y="683"/>
                    <a:pt x="978" y="671"/>
                  </a:cubicBezTo>
                  <a:cubicBezTo>
                    <a:pt x="946" y="658"/>
                    <a:pt x="926" y="661"/>
                    <a:pt x="906" y="643"/>
                  </a:cubicBezTo>
                  <a:cubicBezTo>
                    <a:pt x="887" y="625"/>
                    <a:pt x="872" y="628"/>
                    <a:pt x="869" y="608"/>
                  </a:cubicBezTo>
                  <a:cubicBezTo>
                    <a:pt x="865" y="589"/>
                    <a:pt x="842" y="579"/>
                    <a:pt x="872" y="562"/>
                  </a:cubicBezTo>
                  <a:cubicBezTo>
                    <a:pt x="901" y="546"/>
                    <a:pt x="919" y="536"/>
                    <a:pt x="919" y="508"/>
                  </a:cubicBezTo>
                  <a:cubicBezTo>
                    <a:pt x="919" y="480"/>
                    <a:pt x="891" y="466"/>
                    <a:pt x="888" y="455"/>
                  </a:cubicBezTo>
                  <a:cubicBezTo>
                    <a:pt x="885" y="444"/>
                    <a:pt x="916" y="411"/>
                    <a:pt x="942" y="429"/>
                  </a:cubicBezTo>
                  <a:cubicBezTo>
                    <a:pt x="968" y="447"/>
                    <a:pt x="991" y="455"/>
                    <a:pt x="1011" y="444"/>
                  </a:cubicBezTo>
                  <a:cubicBezTo>
                    <a:pt x="1031" y="433"/>
                    <a:pt x="1027" y="415"/>
                    <a:pt x="1013" y="389"/>
                  </a:cubicBezTo>
                  <a:cubicBezTo>
                    <a:pt x="998" y="362"/>
                    <a:pt x="980" y="338"/>
                    <a:pt x="955" y="338"/>
                  </a:cubicBezTo>
                  <a:cubicBezTo>
                    <a:pt x="931" y="338"/>
                    <a:pt x="911" y="344"/>
                    <a:pt x="913" y="366"/>
                  </a:cubicBezTo>
                  <a:cubicBezTo>
                    <a:pt x="914" y="389"/>
                    <a:pt x="918" y="400"/>
                    <a:pt x="898" y="402"/>
                  </a:cubicBezTo>
                  <a:cubicBezTo>
                    <a:pt x="878" y="405"/>
                    <a:pt x="833" y="425"/>
                    <a:pt x="810" y="402"/>
                  </a:cubicBezTo>
                  <a:cubicBezTo>
                    <a:pt x="787" y="380"/>
                    <a:pt x="790" y="315"/>
                    <a:pt x="767" y="315"/>
                  </a:cubicBezTo>
                  <a:cubicBezTo>
                    <a:pt x="744" y="315"/>
                    <a:pt x="701" y="315"/>
                    <a:pt x="705" y="297"/>
                  </a:cubicBezTo>
                  <a:cubicBezTo>
                    <a:pt x="708" y="279"/>
                    <a:pt x="700" y="259"/>
                    <a:pt x="726" y="243"/>
                  </a:cubicBezTo>
                  <a:cubicBezTo>
                    <a:pt x="752" y="226"/>
                    <a:pt x="749" y="208"/>
                    <a:pt x="731" y="191"/>
                  </a:cubicBezTo>
                  <a:cubicBezTo>
                    <a:pt x="713" y="174"/>
                    <a:pt x="695" y="162"/>
                    <a:pt x="682" y="180"/>
                  </a:cubicBezTo>
                  <a:cubicBezTo>
                    <a:pt x="669" y="198"/>
                    <a:pt x="657" y="208"/>
                    <a:pt x="644" y="187"/>
                  </a:cubicBezTo>
                  <a:cubicBezTo>
                    <a:pt x="631" y="166"/>
                    <a:pt x="624" y="154"/>
                    <a:pt x="605" y="138"/>
                  </a:cubicBezTo>
                  <a:cubicBezTo>
                    <a:pt x="585" y="123"/>
                    <a:pt x="585" y="116"/>
                    <a:pt x="541" y="117"/>
                  </a:cubicBezTo>
                  <a:cubicBezTo>
                    <a:pt x="497" y="119"/>
                    <a:pt x="503" y="111"/>
                    <a:pt x="498" y="98"/>
                  </a:cubicBezTo>
                  <a:cubicBezTo>
                    <a:pt x="493" y="86"/>
                    <a:pt x="492" y="80"/>
                    <a:pt x="474" y="81"/>
                  </a:cubicBezTo>
                  <a:cubicBezTo>
                    <a:pt x="456" y="83"/>
                    <a:pt x="436" y="90"/>
                    <a:pt x="420" y="72"/>
                  </a:cubicBezTo>
                  <a:cubicBezTo>
                    <a:pt x="403" y="54"/>
                    <a:pt x="371" y="47"/>
                    <a:pt x="346" y="34"/>
                  </a:cubicBezTo>
                  <a:cubicBezTo>
                    <a:pt x="321" y="22"/>
                    <a:pt x="292" y="19"/>
                    <a:pt x="289" y="5"/>
                  </a:cubicBezTo>
                  <a:cubicBezTo>
                    <a:pt x="288" y="4"/>
                    <a:pt x="288" y="2"/>
                    <a:pt x="288" y="0"/>
                  </a:cubicBezTo>
                  <a:cubicBezTo>
                    <a:pt x="273" y="7"/>
                    <a:pt x="264" y="22"/>
                    <a:pt x="256" y="26"/>
                  </a:cubicBezTo>
                  <a:close/>
                </a:path>
              </a:pathLst>
            </a:custGeom>
            <a:grpFill/>
            <a:ln w="38100" cap="rnd" cmpd="sng">
              <a:solidFill>
                <a:schemeClr val="bg1"/>
              </a:solidFill>
              <a:prstDash val="solid"/>
              <a:round/>
              <a:headEnd/>
              <a:tailEnd/>
            </a:ln>
          </p:spPr>
          <p:txBody>
            <a:bodyPr vert="horz" wrap="square" lIns="48218" tIns="24109" rIns="48218" bIns="24109" numCol="1" anchor="t" anchorCtr="0" compatLnSpc="1">
              <a:prstTxWarp prst="textNoShape">
                <a:avLst/>
              </a:prstTxWarp>
            </a:bodyP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99" name="Freeform 28"/>
            <p:cNvSpPr>
              <a:spLocks/>
            </p:cNvSpPr>
            <p:nvPr/>
          </p:nvSpPr>
          <p:spPr bwMode="auto">
            <a:xfrm>
              <a:off x="4378" y="2218"/>
              <a:ext cx="671" cy="469"/>
            </a:xfrm>
            <a:custGeom>
              <a:avLst/>
              <a:gdLst>
                <a:gd name="T0" fmla="*/ 963 w 1448"/>
                <a:gd name="T1" fmla="*/ 946 h 1013"/>
                <a:gd name="T2" fmla="*/ 1032 w 1448"/>
                <a:gd name="T3" fmla="*/ 991 h 1013"/>
                <a:gd name="T4" fmla="*/ 1119 w 1448"/>
                <a:gd name="T5" fmla="*/ 992 h 1013"/>
                <a:gd name="T6" fmla="*/ 1191 w 1448"/>
                <a:gd name="T7" fmla="*/ 977 h 1013"/>
                <a:gd name="T8" fmla="*/ 1232 w 1448"/>
                <a:gd name="T9" fmla="*/ 927 h 1013"/>
                <a:gd name="T10" fmla="*/ 1251 w 1448"/>
                <a:gd name="T11" fmla="*/ 843 h 1013"/>
                <a:gd name="T12" fmla="*/ 1246 w 1448"/>
                <a:gd name="T13" fmla="*/ 782 h 1013"/>
                <a:gd name="T14" fmla="*/ 1274 w 1448"/>
                <a:gd name="T15" fmla="*/ 742 h 1013"/>
                <a:gd name="T16" fmla="*/ 1440 w 1448"/>
                <a:gd name="T17" fmla="*/ 785 h 1013"/>
                <a:gd name="T18" fmla="*/ 1370 w 1448"/>
                <a:gd name="T19" fmla="*/ 656 h 1013"/>
                <a:gd name="T20" fmla="*/ 1221 w 1448"/>
                <a:gd name="T21" fmla="*/ 567 h 1013"/>
                <a:gd name="T22" fmla="*/ 1156 w 1448"/>
                <a:gd name="T23" fmla="*/ 474 h 1013"/>
                <a:gd name="T24" fmla="*/ 968 w 1448"/>
                <a:gd name="T25" fmla="*/ 266 h 1013"/>
                <a:gd name="T26" fmla="*/ 867 w 1448"/>
                <a:gd name="T27" fmla="*/ 148 h 1013"/>
                <a:gd name="T28" fmla="*/ 649 w 1448"/>
                <a:gd name="T29" fmla="*/ 52 h 1013"/>
                <a:gd name="T30" fmla="*/ 571 w 1448"/>
                <a:gd name="T31" fmla="*/ 29 h 1013"/>
                <a:gd name="T32" fmla="*/ 478 w 1448"/>
                <a:gd name="T33" fmla="*/ 133 h 1013"/>
                <a:gd name="T34" fmla="*/ 409 w 1448"/>
                <a:gd name="T35" fmla="*/ 191 h 1013"/>
                <a:gd name="T36" fmla="*/ 331 w 1448"/>
                <a:gd name="T37" fmla="*/ 176 h 1013"/>
                <a:gd name="T38" fmla="*/ 250 w 1448"/>
                <a:gd name="T39" fmla="*/ 211 h 1013"/>
                <a:gd name="T40" fmla="*/ 116 w 1448"/>
                <a:gd name="T41" fmla="*/ 134 h 1013"/>
                <a:gd name="T42" fmla="*/ 5 w 1448"/>
                <a:gd name="T43" fmla="*/ 151 h 1013"/>
                <a:gd name="T44" fmla="*/ 62 w 1448"/>
                <a:gd name="T45" fmla="*/ 240 h 1013"/>
                <a:gd name="T46" fmla="*/ 190 w 1448"/>
                <a:gd name="T47" fmla="*/ 287 h 1013"/>
                <a:gd name="T48" fmla="*/ 257 w 1448"/>
                <a:gd name="T49" fmla="*/ 323 h 1013"/>
                <a:gd name="T50" fmla="*/ 360 w 1448"/>
                <a:gd name="T51" fmla="*/ 393 h 1013"/>
                <a:gd name="T52" fmla="*/ 447 w 1448"/>
                <a:gd name="T53" fmla="*/ 397 h 1013"/>
                <a:gd name="T54" fmla="*/ 421 w 1448"/>
                <a:gd name="T55" fmla="*/ 503 h 1013"/>
                <a:gd name="T56" fmla="*/ 526 w 1448"/>
                <a:gd name="T57" fmla="*/ 608 h 1013"/>
                <a:gd name="T58" fmla="*/ 629 w 1448"/>
                <a:gd name="T59" fmla="*/ 572 h 1013"/>
                <a:gd name="T60" fmla="*/ 729 w 1448"/>
                <a:gd name="T61" fmla="*/ 595 h 1013"/>
                <a:gd name="T62" fmla="*/ 658 w 1448"/>
                <a:gd name="T63" fmla="*/ 635 h 1013"/>
                <a:gd name="T64" fmla="*/ 635 w 1448"/>
                <a:gd name="T65" fmla="*/ 714 h 1013"/>
                <a:gd name="T66" fmla="*/ 585 w 1448"/>
                <a:gd name="T67" fmla="*/ 814 h 1013"/>
                <a:gd name="T68" fmla="*/ 694 w 1448"/>
                <a:gd name="T69" fmla="*/ 877 h 1013"/>
                <a:gd name="T70" fmla="*/ 714 w 1448"/>
                <a:gd name="T71" fmla="*/ 970 h 1013"/>
                <a:gd name="T72" fmla="*/ 878 w 1448"/>
                <a:gd name="T73" fmla="*/ 964 h 1013"/>
                <a:gd name="T74" fmla="*/ 919 w 1448"/>
                <a:gd name="T75" fmla="*/ 963 h 10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48" h="1013">
                  <a:moveTo>
                    <a:pt x="919" y="963"/>
                  </a:moveTo>
                  <a:cubicBezTo>
                    <a:pt x="922" y="950"/>
                    <a:pt x="951" y="956"/>
                    <a:pt x="963" y="946"/>
                  </a:cubicBezTo>
                  <a:cubicBezTo>
                    <a:pt x="974" y="936"/>
                    <a:pt x="992" y="955"/>
                    <a:pt x="997" y="967"/>
                  </a:cubicBezTo>
                  <a:cubicBezTo>
                    <a:pt x="1002" y="980"/>
                    <a:pt x="1012" y="984"/>
                    <a:pt x="1032" y="991"/>
                  </a:cubicBezTo>
                  <a:cubicBezTo>
                    <a:pt x="1051" y="998"/>
                    <a:pt x="1051" y="1005"/>
                    <a:pt x="1073" y="996"/>
                  </a:cubicBezTo>
                  <a:cubicBezTo>
                    <a:pt x="1094" y="988"/>
                    <a:pt x="1102" y="971"/>
                    <a:pt x="1119" y="992"/>
                  </a:cubicBezTo>
                  <a:cubicBezTo>
                    <a:pt x="1135" y="1013"/>
                    <a:pt x="1140" y="1006"/>
                    <a:pt x="1160" y="1000"/>
                  </a:cubicBezTo>
                  <a:cubicBezTo>
                    <a:pt x="1179" y="995"/>
                    <a:pt x="1191" y="993"/>
                    <a:pt x="1191" y="977"/>
                  </a:cubicBezTo>
                  <a:cubicBezTo>
                    <a:pt x="1191" y="960"/>
                    <a:pt x="1196" y="960"/>
                    <a:pt x="1209" y="953"/>
                  </a:cubicBezTo>
                  <a:cubicBezTo>
                    <a:pt x="1222" y="946"/>
                    <a:pt x="1227" y="949"/>
                    <a:pt x="1232" y="927"/>
                  </a:cubicBezTo>
                  <a:cubicBezTo>
                    <a:pt x="1237" y="904"/>
                    <a:pt x="1255" y="910"/>
                    <a:pt x="1258" y="888"/>
                  </a:cubicBezTo>
                  <a:cubicBezTo>
                    <a:pt x="1261" y="866"/>
                    <a:pt x="1228" y="850"/>
                    <a:pt x="1251" y="843"/>
                  </a:cubicBezTo>
                  <a:cubicBezTo>
                    <a:pt x="1274" y="836"/>
                    <a:pt x="1294" y="838"/>
                    <a:pt x="1284" y="820"/>
                  </a:cubicBezTo>
                  <a:cubicBezTo>
                    <a:pt x="1274" y="802"/>
                    <a:pt x="1264" y="796"/>
                    <a:pt x="1246" y="782"/>
                  </a:cubicBezTo>
                  <a:cubicBezTo>
                    <a:pt x="1228" y="768"/>
                    <a:pt x="1223" y="749"/>
                    <a:pt x="1240" y="745"/>
                  </a:cubicBezTo>
                  <a:cubicBezTo>
                    <a:pt x="1252" y="741"/>
                    <a:pt x="1252" y="733"/>
                    <a:pt x="1274" y="742"/>
                  </a:cubicBezTo>
                  <a:cubicBezTo>
                    <a:pt x="1276" y="736"/>
                    <a:pt x="1285" y="734"/>
                    <a:pt x="1304" y="741"/>
                  </a:cubicBezTo>
                  <a:cubicBezTo>
                    <a:pt x="1365" y="763"/>
                    <a:pt x="1431" y="811"/>
                    <a:pt x="1440" y="785"/>
                  </a:cubicBezTo>
                  <a:cubicBezTo>
                    <a:pt x="1448" y="759"/>
                    <a:pt x="1413" y="730"/>
                    <a:pt x="1413" y="700"/>
                  </a:cubicBezTo>
                  <a:cubicBezTo>
                    <a:pt x="1413" y="670"/>
                    <a:pt x="1400" y="656"/>
                    <a:pt x="1370" y="656"/>
                  </a:cubicBezTo>
                  <a:cubicBezTo>
                    <a:pt x="1339" y="656"/>
                    <a:pt x="1304" y="659"/>
                    <a:pt x="1291" y="630"/>
                  </a:cubicBezTo>
                  <a:cubicBezTo>
                    <a:pt x="1278" y="600"/>
                    <a:pt x="1269" y="567"/>
                    <a:pt x="1221" y="567"/>
                  </a:cubicBezTo>
                  <a:cubicBezTo>
                    <a:pt x="1173" y="567"/>
                    <a:pt x="1147" y="552"/>
                    <a:pt x="1147" y="530"/>
                  </a:cubicBezTo>
                  <a:cubicBezTo>
                    <a:pt x="1147" y="507"/>
                    <a:pt x="1195" y="504"/>
                    <a:pt x="1156" y="474"/>
                  </a:cubicBezTo>
                  <a:cubicBezTo>
                    <a:pt x="1116" y="444"/>
                    <a:pt x="1042" y="374"/>
                    <a:pt x="1025" y="341"/>
                  </a:cubicBezTo>
                  <a:cubicBezTo>
                    <a:pt x="1007" y="307"/>
                    <a:pt x="1012" y="292"/>
                    <a:pt x="968" y="266"/>
                  </a:cubicBezTo>
                  <a:cubicBezTo>
                    <a:pt x="924" y="241"/>
                    <a:pt x="924" y="244"/>
                    <a:pt x="929" y="215"/>
                  </a:cubicBezTo>
                  <a:cubicBezTo>
                    <a:pt x="933" y="185"/>
                    <a:pt x="907" y="159"/>
                    <a:pt x="867" y="148"/>
                  </a:cubicBezTo>
                  <a:cubicBezTo>
                    <a:pt x="828" y="137"/>
                    <a:pt x="780" y="140"/>
                    <a:pt x="749" y="118"/>
                  </a:cubicBezTo>
                  <a:cubicBezTo>
                    <a:pt x="719" y="96"/>
                    <a:pt x="653" y="89"/>
                    <a:pt x="649" y="52"/>
                  </a:cubicBezTo>
                  <a:cubicBezTo>
                    <a:pt x="646" y="29"/>
                    <a:pt x="649" y="23"/>
                    <a:pt x="658" y="10"/>
                  </a:cubicBezTo>
                  <a:cubicBezTo>
                    <a:pt x="596" y="0"/>
                    <a:pt x="600" y="13"/>
                    <a:pt x="571" y="29"/>
                  </a:cubicBezTo>
                  <a:cubicBezTo>
                    <a:pt x="539" y="47"/>
                    <a:pt x="549" y="65"/>
                    <a:pt x="544" y="97"/>
                  </a:cubicBezTo>
                  <a:cubicBezTo>
                    <a:pt x="539" y="129"/>
                    <a:pt x="509" y="130"/>
                    <a:pt x="478" y="133"/>
                  </a:cubicBezTo>
                  <a:cubicBezTo>
                    <a:pt x="447" y="136"/>
                    <a:pt x="458" y="164"/>
                    <a:pt x="449" y="183"/>
                  </a:cubicBezTo>
                  <a:cubicBezTo>
                    <a:pt x="439" y="203"/>
                    <a:pt x="414" y="194"/>
                    <a:pt x="409" y="191"/>
                  </a:cubicBezTo>
                  <a:cubicBezTo>
                    <a:pt x="404" y="189"/>
                    <a:pt x="401" y="169"/>
                    <a:pt x="381" y="154"/>
                  </a:cubicBezTo>
                  <a:cubicBezTo>
                    <a:pt x="331" y="140"/>
                    <a:pt x="329" y="159"/>
                    <a:pt x="331" y="176"/>
                  </a:cubicBezTo>
                  <a:cubicBezTo>
                    <a:pt x="332" y="193"/>
                    <a:pt x="319" y="189"/>
                    <a:pt x="298" y="204"/>
                  </a:cubicBezTo>
                  <a:cubicBezTo>
                    <a:pt x="277" y="219"/>
                    <a:pt x="275" y="239"/>
                    <a:pt x="250" y="211"/>
                  </a:cubicBezTo>
                  <a:cubicBezTo>
                    <a:pt x="226" y="183"/>
                    <a:pt x="196" y="215"/>
                    <a:pt x="182" y="204"/>
                  </a:cubicBezTo>
                  <a:cubicBezTo>
                    <a:pt x="167" y="193"/>
                    <a:pt x="141" y="158"/>
                    <a:pt x="116" y="134"/>
                  </a:cubicBezTo>
                  <a:cubicBezTo>
                    <a:pt x="91" y="111"/>
                    <a:pt x="73" y="118"/>
                    <a:pt x="42" y="132"/>
                  </a:cubicBezTo>
                  <a:cubicBezTo>
                    <a:pt x="11" y="146"/>
                    <a:pt x="10" y="137"/>
                    <a:pt x="5" y="151"/>
                  </a:cubicBezTo>
                  <a:cubicBezTo>
                    <a:pt x="0" y="165"/>
                    <a:pt x="1" y="197"/>
                    <a:pt x="5" y="211"/>
                  </a:cubicBezTo>
                  <a:cubicBezTo>
                    <a:pt x="8" y="225"/>
                    <a:pt x="37" y="228"/>
                    <a:pt x="62" y="240"/>
                  </a:cubicBezTo>
                  <a:cubicBezTo>
                    <a:pt x="87" y="253"/>
                    <a:pt x="119" y="260"/>
                    <a:pt x="136" y="278"/>
                  </a:cubicBezTo>
                  <a:cubicBezTo>
                    <a:pt x="152" y="296"/>
                    <a:pt x="172" y="289"/>
                    <a:pt x="190" y="287"/>
                  </a:cubicBezTo>
                  <a:cubicBezTo>
                    <a:pt x="208" y="286"/>
                    <a:pt x="209" y="292"/>
                    <a:pt x="214" y="304"/>
                  </a:cubicBezTo>
                  <a:cubicBezTo>
                    <a:pt x="219" y="317"/>
                    <a:pt x="213" y="325"/>
                    <a:pt x="257" y="323"/>
                  </a:cubicBezTo>
                  <a:cubicBezTo>
                    <a:pt x="301" y="322"/>
                    <a:pt x="301" y="329"/>
                    <a:pt x="321" y="344"/>
                  </a:cubicBezTo>
                  <a:cubicBezTo>
                    <a:pt x="340" y="360"/>
                    <a:pt x="347" y="372"/>
                    <a:pt x="360" y="393"/>
                  </a:cubicBezTo>
                  <a:cubicBezTo>
                    <a:pt x="373" y="414"/>
                    <a:pt x="385" y="404"/>
                    <a:pt x="398" y="386"/>
                  </a:cubicBezTo>
                  <a:cubicBezTo>
                    <a:pt x="411" y="368"/>
                    <a:pt x="429" y="380"/>
                    <a:pt x="447" y="397"/>
                  </a:cubicBezTo>
                  <a:cubicBezTo>
                    <a:pt x="465" y="414"/>
                    <a:pt x="468" y="432"/>
                    <a:pt x="442" y="449"/>
                  </a:cubicBezTo>
                  <a:cubicBezTo>
                    <a:pt x="416" y="465"/>
                    <a:pt x="424" y="485"/>
                    <a:pt x="421" y="503"/>
                  </a:cubicBezTo>
                  <a:cubicBezTo>
                    <a:pt x="417" y="521"/>
                    <a:pt x="460" y="521"/>
                    <a:pt x="483" y="521"/>
                  </a:cubicBezTo>
                  <a:cubicBezTo>
                    <a:pt x="506" y="521"/>
                    <a:pt x="503" y="586"/>
                    <a:pt x="526" y="608"/>
                  </a:cubicBezTo>
                  <a:cubicBezTo>
                    <a:pt x="549" y="631"/>
                    <a:pt x="594" y="611"/>
                    <a:pt x="614" y="608"/>
                  </a:cubicBezTo>
                  <a:cubicBezTo>
                    <a:pt x="634" y="606"/>
                    <a:pt x="630" y="595"/>
                    <a:pt x="629" y="572"/>
                  </a:cubicBezTo>
                  <a:cubicBezTo>
                    <a:pt x="627" y="550"/>
                    <a:pt x="647" y="544"/>
                    <a:pt x="671" y="544"/>
                  </a:cubicBezTo>
                  <a:cubicBezTo>
                    <a:pt x="696" y="544"/>
                    <a:pt x="714" y="568"/>
                    <a:pt x="729" y="595"/>
                  </a:cubicBezTo>
                  <a:cubicBezTo>
                    <a:pt x="743" y="621"/>
                    <a:pt x="747" y="639"/>
                    <a:pt x="727" y="650"/>
                  </a:cubicBezTo>
                  <a:cubicBezTo>
                    <a:pt x="707" y="661"/>
                    <a:pt x="684" y="653"/>
                    <a:pt x="658" y="635"/>
                  </a:cubicBezTo>
                  <a:cubicBezTo>
                    <a:pt x="632" y="617"/>
                    <a:pt x="601" y="650"/>
                    <a:pt x="604" y="661"/>
                  </a:cubicBezTo>
                  <a:cubicBezTo>
                    <a:pt x="607" y="672"/>
                    <a:pt x="635" y="686"/>
                    <a:pt x="635" y="714"/>
                  </a:cubicBezTo>
                  <a:cubicBezTo>
                    <a:pt x="635" y="742"/>
                    <a:pt x="617" y="752"/>
                    <a:pt x="588" y="768"/>
                  </a:cubicBezTo>
                  <a:cubicBezTo>
                    <a:pt x="558" y="785"/>
                    <a:pt x="581" y="795"/>
                    <a:pt x="585" y="814"/>
                  </a:cubicBezTo>
                  <a:cubicBezTo>
                    <a:pt x="588" y="834"/>
                    <a:pt x="603" y="831"/>
                    <a:pt x="622" y="849"/>
                  </a:cubicBezTo>
                  <a:cubicBezTo>
                    <a:pt x="642" y="867"/>
                    <a:pt x="662" y="864"/>
                    <a:pt x="694" y="877"/>
                  </a:cubicBezTo>
                  <a:cubicBezTo>
                    <a:pt x="727" y="889"/>
                    <a:pt x="712" y="898"/>
                    <a:pt x="707" y="923"/>
                  </a:cubicBezTo>
                  <a:cubicBezTo>
                    <a:pt x="702" y="948"/>
                    <a:pt x="701" y="957"/>
                    <a:pt x="714" y="970"/>
                  </a:cubicBezTo>
                  <a:cubicBezTo>
                    <a:pt x="727" y="982"/>
                    <a:pt x="761" y="980"/>
                    <a:pt x="797" y="950"/>
                  </a:cubicBezTo>
                  <a:cubicBezTo>
                    <a:pt x="834" y="921"/>
                    <a:pt x="850" y="963"/>
                    <a:pt x="878" y="964"/>
                  </a:cubicBezTo>
                  <a:cubicBezTo>
                    <a:pt x="892" y="965"/>
                    <a:pt x="897" y="969"/>
                    <a:pt x="901" y="976"/>
                  </a:cubicBezTo>
                  <a:cubicBezTo>
                    <a:pt x="909" y="973"/>
                    <a:pt x="917" y="969"/>
                    <a:pt x="919" y="963"/>
                  </a:cubicBezTo>
                  <a:close/>
                </a:path>
              </a:pathLst>
            </a:custGeom>
            <a:grpFill/>
            <a:ln w="38100" cap="rnd" cmpd="sng">
              <a:solidFill>
                <a:schemeClr val="bg1"/>
              </a:solidFill>
              <a:prstDash val="solid"/>
              <a:round/>
              <a:headEnd/>
              <a:tailEnd/>
            </a:ln>
          </p:spPr>
          <p:txBody>
            <a:bodyPr vert="horz" wrap="square" lIns="48218" tIns="24109" rIns="48218" bIns="24109" numCol="1" anchor="t" anchorCtr="0" compatLnSpc="1">
              <a:prstTxWarp prst="textNoShape">
                <a:avLst/>
              </a:prstTxWarp>
            </a:bodyP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00" name="Freeform 29"/>
            <p:cNvSpPr>
              <a:spLocks/>
            </p:cNvSpPr>
            <p:nvPr/>
          </p:nvSpPr>
          <p:spPr bwMode="auto">
            <a:xfrm>
              <a:off x="4661" y="2651"/>
              <a:ext cx="455" cy="451"/>
            </a:xfrm>
            <a:custGeom>
              <a:avLst/>
              <a:gdLst>
                <a:gd name="T0" fmla="*/ 913 w 983"/>
                <a:gd name="T1" fmla="*/ 416 h 972"/>
                <a:gd name="T2" fmla="*/ 965 w 983"/>
                <a:gd name="T3" fmla="*/ 379 h 972"/>
                <a:gd name="T4" fmla="*/ 926 w 983"/>
                <a:gd name="T5" fmla="*/ 298 h 972"/>
                <a:gd name="T6" fmla="*/ 948 w 983"/>
                <a:gd name="T7" fmla="*/ 227 h 972"/>
                <a:gd name="T8" fmla="*/ 830 w 983"/>
                <a:gd name="T9" fmla="*/ 205 h 972"/>
                <a:gd name="T10" fmla="*/ 707 w 983"/>
                <a:gd name="T11" fmla="*/ 179 h 972"/>
                <a:gd name="T12" fmla="*/ 607 w 983"/>
                <a:gd name="T13" fmla="*/ 253 h 972"/>
                <a:gd name="T14" fmla="*/ 572 w 983"/>
                <a:gd name="T15" fmla="*/ 216 h 972"/>
                <a:gd name="T16" fmla="*/ 559 w 983"/>
                <a:gd name="T17" fmla="*/ 168 h 972"/>
                <a:gd name="T18" fmla="*/ 668 w 983"/>
                <a:gd name="T19" fmla="*/ 164 h 972"/>
                <a:gd name="T20" fmla="*/ 706 w 983"/>
                <a:gd name="T21" fmla="*/ 85 h 972"/>
                <a:gd name="T22" fmla="*/ 677 w 983"/>
                <a:gd name="T23" fmla="*/ 63 h 972"/>
                <a:gd name="T24" fmla="*/ 620 w 983"/>
                <a:gd name="T25" fmla="*/ 31 h 972"/>
                <a:gd name="T26" fmla="*/ 601 w 983"/>
                <a:gd name="T27" fmla="*/ 16 h 972"/>
                <a:gd name="T28" fmla="*/ 599 w 983"/>
                <a:gd name="T29" fmla="*/ 17 h 972"/>
                <a:gd name="T30" fmla="*/ 581 w 983"/>
                <a:gd name="T31" fmla="*/ 41 h 972"/>
                <a:gd name="T32" fmla="*/ 550 w 983"/>
                <a:gd name="T33" fmla="*/ 64 h 972"/>
                <a:gd name="T34" fmla="*/ 509 w 983"/>
                <a:gd name="T35" fmla="*/ 56 h 972"/>
                <a:gd name="T36" fmla="*/ 463 w 983"/>
                <a:gd name="T37" fmla="*/ 60 h 972"/>
                <a:gd name="T38" fmla="*/ 422 w 983"/>
                <a:gd name="T39" fmla="*/ 55 h 972"/>
                <a:gd name="T40" fmla="*/ 387 w 983"/>
                <a:gd name="T41" fmla="*/ 31 h 972"/>
                <a:gd name="T42" fmla="*/ 353 w 983"/>
                <a:gd name="T43" fmla="*/ 10 h 972"/>
                <a:gd name="T44" fmla="*/ 309 w 983"/>
                <a:gd name="T45" fmla="*/ 27 h 972"/>
                <a:gd name="T46" fmla="*/ 291 w 983"/>
                <a:gd name="T47" fmla="*/ 40 h 972"/>
                <a:gd name="T48" fmla="*/ 305 w 983"/>
                <a:gd name="T49" fmla="*/ 73 h 972"/>
                <a:gd name="T50" fmla="*/ 263 w 983"/>
                <a:gd name="T51" fmla="*/ 164 h 972"/>
                <a:gd name="T52" fmla="*/ 281 w 983"/>
                <a:gd name="T53" fmla="*/ 217 h 972"/>
                <a:gd name="T54" fmla="*/ 238 w 983"/>
                <a:gd name="T55" fmla="*/ 245 h 972"/>
                <a:gd name="T56" fmla="*/ 171 w 983"/>
                <a:gd name="T57" fmla="*/ 262 h 972"/>
                <a:gd name="T58" fmla="*/ 189 w 983"/>
                <a:gd name="T59" fmla="*/ 310 h 972"/>
                <a:gd name="T60" fmla="*/ 176 w 983"/>
                <a:gd name="T61" fmla="*/ 349 h 972"/>
                <a:gd name="T62" fmla="*/ 158 w 983"/>
                <a:gd name="T63" fmla="*/ 406 h 972"/>
                <a:gd name="T64" fmla="*/ 115 w 983"/>
                <a:gd name="T65" fmla="*/ 451 h 972"/>
                <a:gd name="T66" fmla="*/ 79 w 983"/>
                <a:gd name="T67" fmla="*/ 492 h 972"/>
                <a:gd name="T68" fmla="*/ 48 w 983"/>
                <a:gd name="T69" fmla="*/ 511 h 972"/>
                <a:gd name="T70" fmla="*/ 6 w 983"/>
                <a:gd name="T71" fmla="*/ 580 h 972"/>
                <a:gd name="T72" fmla="*/ 91 w 983"/>
                <a:gd name="T73" fmla="*/ 635 h 972"/>
                <a:gd name="T74" fmla="*/ 157 w 983"/>
                <a:gd name="T75" fmla="*/ 733 h 972"/>
                <a:gd name="T76" fmla="*/ 156 w 983"/>
                <a:gd name="T77" fmla="*/ 780 h 972"/>
                <a:gd name="T78" fmla="*/ 192 w 983"/>
                <a:gd name="T79" fmla="*/ 777 h 972"/>
                <a:gd name="T80" fmla="*/ 246 w 983"/>
                <a:gd name="T81" fmla="*/ 782 h 972"/>
                <a:gd name="T82" fmla="*/ 251 w 983"/>
                <a:gd name="T83" fmla="*/ 848 h 972"/>
                <a:gd name="T84" fmla="*/ 294 w 983"/>
                <a:gd name="T85" fmla="*/ 905 h 972"/>
                <a:gd name="T86" fmla="*/ 330 w 983"/>
                <a:gd name="T87" fmla="*/ 954 h 972"/>
                <a:gd name="T88" fmla="*/ 397 w 983"/>
                <a:gd name="T89" fmla="*/ 959 h 972"/>
                <a:gd name="T90" fmla="*/ 438 w 983"/>
                <a:gd name="T91" fmla="*/ 923 h 972"/>
                <a:gd name="T92" fmla="*/ 486 w 983"/>
                <a:gd name="T93" fmla="*/ 914 h 972"/>
                <a:gd name="T94" fmla="*/ 533 w 983"/>
                <a:gd name="T95" fmla="*/ 962 h 972"/>
                <a:gd name="T96" fmla="*/ 590 w 983"/>
                <a:gd name="T97" fmla="*/ 950 h 972"/>
                <a:gd name="T98" fmla="*/ 666 w 983"/>
                <a:gd name="T99" fmla="*/ 937 h 972"/>
                <a:gd name="T100" fmla="*/ 713 w 983"/>
                <a:gd name="T101" fmla="*/ 971 h 972"/>
                <a:gd name="T102" fmla="*/ 720 w 983"/>
                <a:gd name="T103" fmla="*/ 972 h 972"/>
                <a:gd name="T104" fmla="*/ 747 w 983"/>
                <a:gd name="T105" fmla="*/ 906 h 972"/>
                <a:gd name="T106" fmla="*/ 768 w 983"/>
                <a:gd name="T107" fmla="*/ 791 h 972"/>
                <a:gd name="T108" fmla="*/ 812 w 983"/>
                <a:gd name="T109" fmla="*/ 706 h 972"/>
                <a:gd name="T110" fmla="*/ 851 w 983"/>
                <a:gd name="T111" fmla="*/ 665 h 972"/>
                <a:gd name="T112" fmla="*/ 900 w 983"/>
                <a:gd name="T113" fmla="*/ 680 h 972"/>
                <a:gd name="T114" fmla="*/ 948 w 983"/>
                <a:gd name="T115" fmla="*/ 635 h 972"/>
                <a:gd name="T116" fmla="*/ 913 w 983"/>
                <a:gd name="T117" fmla="*/ 535 h 972"/>
                <a:gd name="T118" fmla="*/ 900 w 983"/>
                <a:gd name="T119" fmla="*/ 472 h 972"/>
                <a:gd name="T120" fmla="*/ 913 w 983"/>
                <a:gd name="T121" fmla="*/ 416 h 9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83" h="972">
                  <a:moveTo>
                    <a:pt x="913" y="416"/>
                  </a:moveTo>
                  <a:cubicBezTo>
                    <a:pt x="948" y="416"/>
                    <a:pt x="983" y="413"/>
                    <a:pt x="965" y="379"/>
                  </a:cubicBezTo>
                  <a:cubicBezTo>
                    <a:pt x="948" y="346"/>
                    <a:pt x="908" y="331"/>
                    <a:pt x="926" y="298"/>
                  </a:cubicBezTo>
                  <a:cubicBezTo>
                    <a:pt x="943" y="265"/>
                    <a:pt x="983" y="246"/>
                    <a:pt x="948" y="227"/>
                  </a:cubicBezTo>
                  <a:cubicBezTo>
                    <a:pt x="913" y="209"/>
                    <a:pt x="856" y="242"/>
                    <a:pt x="830" y="205"/>
                  </a:cubicBezTo>
                  <a:cubicBezTo>
                    <a:pt x="803" y="168"/>
                    <a:pt x="725" y="153"/>
                    <a:pt x="707" y="179"/>
                  </a:cubicBezTo>
                  <a:cubicBezTo>
                    <a:pt x="690" y="205"/>
                    <a:pt x="624" y="279"/>
                    <a:pt x="607" y="253"/>
                  </a:cubicBezTo>
                  <a:cubicBezTo>
                    <a:pt x="589" y="227"/>
                    <a:pt x="598" y="216"/>
                    <a:pt x="572" y="216"/>
                  </a:cubicBezTo>
                  <a:cubicBezTo>
                    <a:pt x="546" y="216"/>
                    <a:pt x="519" y="157"/>
                    <a:pt x="559" y="168"/>
                  </a:cubicBezTo>
                  <a:cubicBezTo>
                    <a:pt x="598" y="179"/>
                    <a:pt x="655" y="194"/>
                    <a:pt x="668" y="164"/>
                  </a:cubicBezTo>
                  <a:cubicBezTo>
                    <a:pt x="679" y="140"/>
                    <a:pt x="687" y="106"/>
                    <a:pt x="706" y="85"/>
                  </a:cubicBezTo>
                  <a:cubicBezTo>
                    <a:pt x="697" y="76"/>
                    <a:pt x="690" y="66"/>
                    <a:pt x="677" y="63"/>
                  </a:cubicBezTo>
                  <a:cubicBezTo>
                    <a:pt x="656" y="59"/>
                    <a:pt x="658" y="46"/>
                    <a:pt x="620" y="31"/>
                  </a:cubicBezTo>
                  <a:cubicBezTo>
                    <a:pt x="610" y="27"/>
                    <a:pt x="604" y="22"/>
                    <a:pt x="601" y="16"/>
                  </a:cubicBezTo>
                  <a:cubicBezTo>
                    <a:pt x="600" y="16"/>
                    <a:pt x="600" y="17"/>
                    <a:pt x="599" y="17"/>
                  </a:cubicBezTo>
                  <a:cubicBezTo>
                    <a:pt x="586" y="24"/>
                    <a:pt x="581" y="24"/>
                    <a:pt x="581" y="41"/>
                  </a:cubicBezTo>
                  <a:cubicBezTo>
                    <a:pt x="581" y="57"/>
                    <a:pt x="569" y="59"/>
                    <a:pt x="550" y="64"/>
                  </a:cubicBezTo>
                  <a:cubicBezTo>
                    <a:pt x="530" y="70"/>
                    <a:pt x="525" y="77"/>
                    <a:pt x="509" y="56"/>
                  </a:cubicBezTo>
                  <a:cubicBezTo>
                    <a:pt x="492" y="35"/>
                    <a:pt x="484" y="52"/>
                    <a:pt x="463" y="60"/>
                  </a:cubicBezTo>
                  <a:cubicBezTo>
                    <a:pt x="441" y="69"/>
                    <a:pt x="441" y="62"/>
                    <a:pt x="422" y="55"/>
                  </a:cubicBezTo>
                  <a:cubicBezTo>
                    <a:pt x="402" y="48"/>
                    <a:pt x="392" y="44"/>
                    <a:pt x="387" y="31"/>
                  </a:cubicBezTo>
                  <a:cubicBezTo>
                    <a:pt x="382" y="19"/>
                    <a:pt x="364" y="0"/>
                    <a:pt x="353" y="10"/>
                  </a:cubicBezTo>
                  <a:cubicBezTo>
                    <a:pt x="341" y="20"/>
                    <a:pt x="312" y="14"/>
                    <a:pt x="309" y="27"/>
                  </a:cubicBezTo>
                  <a:cubicBezTo>
                    <a:pt x="307" y="33"/>
                    <a:pt x="299" y="37"/>
                    <a:pt x="291" y="40"/>
                  </a:cubicBezTo>
                  <a:cubicBezTo>
                    <a:pt x="294" y="48"/>
                    <a:pt x="297" y="58"/>
                    <a:pt x="305" y="73"/>
                  </a:cubicBezTo>
                  <a:cubicBezTo>
                    <a:pt x="323" y="103"/>
                    <a:pt x="287" y="144"/>
                    <a:pt x="263" y="164"/>
                  </a:cubicBezTo>
                  <a:cubicBezTo>
                    <a:pt x="238" y="185"/>
                    <a:pt x="266" y="198"/>
                    <a:pt x="281" y="217"/>
                  </a:cubicBezTo>
                  <a:cubicBezTo>
                    <a:pt x="296" y="237"/>
                    <a:pt x="258" y="238"/>
                    <a:pt x="238" y="245"/>
                  </a:cubicBezTo>
                  <a:cubicBezTo>
                    <a:pt x="219" y="252"/>
                    <a:pt x="207" y="253"/>
                    <a:pt x="171" y="262"/>
                  </a:cubicBezTo>
                  <a:cubicBezTo>
                    <a:pt x="135" y="270"/>
                    <a:pt x="176" y="295"/>
                    <a:pt x="189" y="310"/>
                  </a:cubicBezTo>
                  <a:cubicBezTo>
                    <a:pt x="202" y="326"/>
                    <a:pt x="189" y="335"/>
                    <a:pt x="176" y="349"/>
                  </a:cubicBezTo>
                  <a:cubicBezTo>
                    <a:pt x="163" y="363"/>
                    <a:pt x="161" y="384"/>
                    <a:pt x="158" y="406"/>
                  </a:cubicBezTo>
                  <a:cubicBezTo>
                    <a:pt x="155" y="429"/>
                    <a:pt x="130" y="440"/>
                    <a:pt x="115" y="451"/>
                  </a:cubicBezTo>
                  <a:cubicBezTo>
                    <a:pt x="101" y="462"/>
                    <a:pt x="89" y="470"/>
                    <a:pt x="79" y="492"/>
                  </a:cubicBezTo>
                  <a:cubicBezTo>
                    <a:pt x="75" y="502"/>
                    <a:pt x="62" y="508"/>
                    <a:pt x="48" y="511"/>
                  </a:cubicBezTo>
                  <a:cubicBezTo>
                    <a:pt x="59" y="529"/>
                    <a:pt x="12" y="558"/>
                    <a:pt x="6" y="580"/>
                  </a:cubicBezTo>
                  <a:cubicBezTo>
                    <a:pt x="0" y="604"/>
                    <a:pt x="43" y="613"/>
                    <a:pt x="91" y="635"/>
                  </a:cubicBezTo>
                  <a:cubicBezTo>
                    <a:pt x="139" y="657"/>
                    <a:pt x="131" y="700"/>
                    <a:pt x="157" y="733"/>
                  </a:cubicBezTo>
                  <a:cubicBezTo>
                    <a:pt x="177" y="759"/>
                    <a:pt x="164" y="769"/>
                    <a:pt x="156" y="780"/>
                  </a:cubicBezTo>
                  <a:cubicBezTo>
                    <a:pt x="169" y="782"/>
                    <a:pt x="184" y="782"/>
                    <a:pt x="192" y="777"/>
                  </a:cubicBezTo>
                  <a:cubicBezTo>
                    <a:pt x="210" y="768"/>
                    <a:pt x="248" y="747"/>
                    <a:pt x="246" y="782"/>
                  </a:cubicBezTo>
                  <a:cubicBezTo>
                    <a:pt x="245" y="816"/>
                    <a:pt x="232" y="833"/>
                    <a:pt x="251" y="848"/>
                  </a:cubicBezTo>
                  <a:cubicBezTo>
                    <a:pt x="271" y="864"/>
                    <a:pt x="289" y="884"/>
                    <a:pt x="294" y="905"/>
                  </a:cubicBezTo>
                  <a:cubicBezTo>
                    <a:pt x="299" y="926"/>
                    <a:pt x="309" y="944"/>
                    <a:pt x="330" y="954"/>
                  </a:cubicBezTo>
                  <a:cubicBezTo>
                    <a:pt x="351" y="964"/>
                    <a:pt x="381" y="972"/>
                    <a:pt x="397" y="959"/>
                  </a:cubicBezTo>
                  <a:cubicBezTo>
                    <a:pt x="414" y="947"/>
                    <a:pt x="428" y="943"/>
                    <a:pt x="438" y="923"/>
                  </a:cubicBezTo>
                  <a:cubicBezTo>
                    <a:pt x="448" y="904"/>
                    <a:pt x="464" y="879"/>
                    <a:pt x="486" y="914"/>
                  </a:cubicBezTo>
                  <a:cubicBezTo>
                    <a:pt x="507" y="948"/>
                    <a:pt x="502" y="958"/>
                    <a:pt x="533" y="962"/>
                  </a:cubicBezTo>
                  <a:cubicBezTo>
                    <a:pt x="564" y="966"/>
                    <a:pt x="564" y="961"/>
                    <a:pt x="590" y="950"/>
                  </a:cubicBezTo>
                  <a:cubicBezTo>
                    <a:pt x="617" y="939"/>
                    <a:pt x="656" y="915"/>
                    <a:pt x="666" y="937"/>
                  </a:cubicBezTo>
                  <a:cubicBezTo>
                    <a:pt x="676" y="959"/>
                    <a:pt x="694" y="968"/>
                    <a:pt x="713" y="971"/>
                  </a:cubicBezTo>
                  <a:cubicBezTo>
                    <a:pt x="716" y="971"/>
                    <a:pt x="718" y="971"/>
                    <a:pt x="720" y="972"/>
                  </a:cubicBezTo>
                  <a:cubicBezTo>
                    <a:pt x="732" y="956"/>
                    <a:pt x="744" y="937"/>
                    <a:pt x="747" y="906"/>
                  </a:cubicBezTo>
                  <a:cubicBezTo>
                    <a:pt x="751" y="850"/>
                    <a:pt x="747" y="813"/>
                    <a:pt x="768" y="791"/>
                  </a:cubicBezTo>
                  <a:cubicBezTo>
                    <a:pt x="790" y="769"/>
                    <a:pt x="808" y="728"/>
                    <a:pt x="812" y="706"/>
                  </a:cubicBezTo>
                  <a:cubicBezTo>
                    <a:pt x="817" y="683"/>
                    <a:pt x="825" y="639"/>
                    <a:pt x="851" y="665"/>
                  </a:cubicBezTo>
                  <a:cubicBezTo>
                    <a:pt x="878" y="691"/>
                    <a:pt x="878" y="702"/>
                    <a:pt x="900" y="680"/>
                  </a:cubicBezTo>
                  <a:cubicBezTo>
                    <a:pt x="921" y="657"/>
                    <a:pt x="974" y="683"/>
                    <a:pt x="948" y="635"/>
                  </a:cubicBezTo>
                  <a:cubicBezTo>
                    <a:pt x="921" y="587"/>
                    <a:pt x="882" y="565"/>
                    <a:pt x="913" y="535"/>
                  </a:cubicBezTo>
                  <a:cubicBezTo>
                    <a:pt x="943" y="505"/>
                    <a:pt x="921" y="498"/>
                    <a:pt x="900" y="472"/>
                  </a:cubicBezTo>
                  <a:cubicBezTo>
                    <a:pt x="878" y="446"/>
                    <a:pt x="878" y="416"/>
                    <a:pt x="913" y="416"/>
                  </a:cubicBezTo>
                  <a:close/>
                </a:path>
              </a:pathLst>
            </a:custGeom>
            <a:grpFill/>
            <a:ln w="38100" cap="rnd" cmpd="sng">
              <a:solidFill>
                <a:schemeClr val="bg1"/>
              </a:solidFill>
              <a:prstDash val="solid"/>
              <a:round/>
              <a:headEnd/>
              <a:tailEnd/>
            </a:ln>
          </p:spPr>
          <p:txBody>
            <a:bodyPr vert="horz" wrap="square" lIns="48218" tIns="24109" rIns="48218" bIns="24109" numCol="1" anchor="t" anchorCtr="0" compatLnSpc="1">
              <a:prstTxWarp prst="textNoShape">
                <a:avLst/>
              </a:prstTxWarp>
            </a:bodyP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01" name="Freeform 30"/>
            <p:cNvSpPr>
              <a:spLocks/>
            </p:cNvSpPr>
            <p:nvPr/>
          </p:nvSpPr>
          <p:spPr bwMode="auto">
            <a:xfrm>
              <a:off x="4939" y="2557"/>
              <a:ext cx="128" cy="134"/>
            </a:xfrm>
            <a:custGeom>
              <a:avLst/>
              <a:gdLst>
                <a:gd name="T0" fmla="*/ 19 w 277"/>
                <a:gd name="T1" fmla="*/ 234 h 288"/>
                <a:gd name="T2" fmla="*/ 76 w 277"/>
                <a:gd name="T3" fmla="*/ 266 h 288"/>
                <a:gd name="T4" fmla="*/ 105 w 277"/>
                <a:gd name="T5" fmla="*/ 288 h 288"/>
                <a:gd name="T6" fmla="*/ 119 w 277"/>
                <a:gd name="T7" fmla="*/ 275 h 288"/>
                <a:gd name="T8" fmla="*/ 264 w 277"/>
                <a:gd name="T9" fmla="*/ 197 h 288"/>
                <a:gd name="T10" fmla="*/ 207 w 277"/>
                <a:gd name="T11" fmla="*/ 112 h 288"/>
                <a:gd name="T12" fmla="*/ 102 w 277"/>
                <a:gd name="T13" fmla="*/ 64 h 288"/>
                <a:gd name="T14" fmla="*/ 63 w 277"/>
                <a:gd name="T15" fmla="*/ 9 h 288"/>
                <a:gd name="T16" fmla="*/ 29 w 277"/>
                <a:gd name="T17" fmla="*/ 12 h 288"/>
                <a:gd name="T18" fmla="*/ 35 w 277"/>
                <a:gd name="T19" fmla="*/ 49 h 288"/>
                <a:gd name="T20" fmla="*/ 73 w 277"/>
                <a:gd name="T21" fmla="*/ 87 h 288"/>
                <a:gd name="T22" fmla="*/ 40 w 277"/>
                <a:gd name="T23" fmla="*/ 110 h 288"/>
                <a:gd name="T24" fmla="*/ 47 w 277"/>
                <a:gd name="T25" fmla="*/ 155 h 288"/>
                <a:gd name="T26" fmla="*/ 21 w 277"/>
                <a:gd name="T27" fmla="*/ 194 h 288"/>
                <a:gd name="T28" fmla="*/ 0 w 277"/>
                <a:gd name="T29" fmla="*/ 219 h 288"/>
                <a:gd name="T30" fmla="*/ 19 w 277"/>
                <a:gd name="T31" fmla="*/ 234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77" h="288">
                  <a:moveTo>
                    <a:pt x="19" y="234"/>
                  </a:moveTo>
                  <a:cubicBezTo>
                    <a:pt x="57" y="249"/>
                    <a:pt x="55" y="262"/>
                    <a:pt x="76" y="266"/>
                  </a:cubicBezTo>
                  <a:cubicBezTo>
                    <a:pt x="89" y="269"/>
                    <a:pt x="96" y="279"/>
                    <a:pt x="105" y="288"/>
                  </a:cubicBezTo>
                  <a:cubicBezTo>
                    <a:pt x="109" y="283"/>
                    <a:pt x="114" y="278"/>
                    <a:pt x="119" y="275"/>
                  </a:cubicBezTo>
                  <a:cubicBezTo>
                    <a:pt x="150" y="256"/>
                    <a:pt x="277" y="227"/>
                    <a:pt x="264" y="197"/>
                  </a:cubicBezTo>
                  <a:cubicBezTo>
                    <a:pt x="250" y="167"/>
                    <a:pt x="233" y="130"/>
                    <a:pt x="207" y="112"/>
                  </a:cubicBezTo>
                  <a:cubicBezTo>
                    <a:pt x="181" y="93"/>
                    <a:pt x="128" y="75"/>
                    <a:pt x="102" y="64"/>
                  </a:cubicBezTo>
                  <a:cubicBezTo>
                    <a:pt x="84" y="56"/>
                    <a:pt x="58" y="22"/>
                    <a:pt x="63" y="9"/>
                  </a:cubicBezTo>
                  <a:cubicBezTo>
                    <a:pt x="41" y="0"/>
                    <a:pt x="41" y="8"/>
                    <a:pt x="29" y="12"/>
                  </a:cubicBezTo>
                  <a:cubicBezTo>
                    <a:pt x="12" y="16"/>
                    <a:pt x="17" y="35"/>
                    <a:pt x="35" y="49"/>
                  </a:cubicBezTo>
                  <a:cubicBezTo>
                    <a:pt x="53" y="63"/>
                    <a:pt x="63" y="69"/>
                    <a:pt x="73" y="87"/>
                  </a:cubicBezTo>
                  <a:cubicBezTo>
                    <a:pt x="83" y="105"/>
                    <a:pt x="63" y="103"/>
                    <a:pt x="40" y="110"/>
                  </a:cubicBezTo>
                  <a:cubicBezTo>
                    <a:pt x="17" y="117"/>
                    <a:pt x="50" y="133"/>
                    <a:pt x="47" y="155"/>
                  </a:cubicBezTo>
                  <a:cubicBezTo>
                    <a:pt x="44" y="177"/>
                    <a:pt x="26" y="171"/>
                    <a:pt x="21" y="194"/>
                  </a:cubicBezTo>
                  <a:cubicBezTo>
                    <a:pt x="16" y="214"/>
                    <a:pt x="11" y="214"/>
                    <a:pt x="0" y="219"/>
                  </a:cubicBezTo>
                  <a:cubicBezTo>
                    <a:pt x="3" y="225"/>
                    <a:pt x="9" y="230"/>
                    <a:pt x="19" y="234"/>
                  </a:cubicBezTo>
                  <a:close/>
                </a:path>
              </a:pathLst>
            </a:custGeom>
            <a:grpFill/>
            <a:ln w="38100" cap="rnd" cmpd="sng">
              <a:solidFill>
                <a:schemeClr val="bg1"/>
              </a:solidFill>
              <a:prstDash val="solid"/>
              <a:round/>
              <a:headEnd/>
              <a:tailEnd/>
            </a:ln>
          </p:spPr>
          <p:txBody>
            <a:bodyPr vert="horz" wrap="square" lIns="48218" tIns="24109" rIns="48218" bIns="24109" numCol="1" anchor="t" anchorCtr="0" compatLnSpc="1">
              <a:prstTxWarp prst="textNoShape">
                <a:avLst/>
              </a:prstTxWarp>
            </a:bodyP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02" name="Freeform 31"/>
            <p:cNvSpPr>
              <a:spLocks/>
            </p:cNvSpPr>
            <p:nvPr/>
          </p:nvSpPr>
          <p:spPr bwMode="auto">
            <a:xfrm>
              <a:off x="4205" y="1864"/>
              <a:ext cx="781" cy="475"/>
            </a:xfrm>
            <a:custGeom>
              <a:avLst/>
              <a:gdLst>
                <a:gd name="T0" fmla="*/ 1555 w 1686"/>
                <a:gd name="T1" fmla="*/ 63 h 1025"/>
                <a:gd name="T2" fmla="*/ 1393 w 1686"/>
                <a:gd name="T3" fmla="*/ 100 h 1025"/>
                <a:gd name="T4" fmla="*/ 1262 w 1686"/>
                <a:gd name="T5" fmla="*/ 48 h 1025"/>
                <a:gd name="T6" fmla="*/ 1109 w 1686"/>
                <a:gd name="T7" fmla="*/ 119 h 1025"/>
                <a:gd name="T8" fmla="*/ 987 w 1686"/>
                <a:gd name="T9" fmla="*/ 260 h 1025"/>
                <a:gd name="T10" fmla="*/ 847 w 1686"/>
                <a:gd name="T11" fmla="*/ 185 h 1025"/>
                <a:gd name="T12" fmla="*/ 782 w 1686"/>
                <a:gd name="T13" fmla="*/ 41 h 1025"/>
                <a:gd name="T14" fmla="*/ 548 w 1686"/>
                <a:gd name="T15" fmla="*/ 35 h 1025"/>
                <a:gd name="T16" fmla="*/ 469 w 1686"/>
                <a:gd name="T17" fmla="*/ 144 h 1025"/>
                <a:gd name="T18" fmla="*/ 296 w 1686"/>
                <a:gd name="T19" fmla="*/ 238 h 1025"/>
                <a:gd name="T20" fmla="*/ 197 w 1686"/>
                <a:gd name="T21" fmla="*/ 313 h 1025"/>
                <a:gd name="T22" fmla="*/ 102 w 1686"/>
                <a:gd name="T23" fmla="*/ 469 h 1025"/>
                <a:gd name="T24" fmla="*/ 99 w 1686"/>
                <a:gd name="T25" fmla="*/ 600 h 1025"/>
                <a:gd name="T26" fmla="*/ 87 w 1686"/>
                <a:gd name="T27" fmla="*/ 695 h 1025"/>
                <a:gd name="T28" fmla="*/ 203 w 1686"/>
                <a:gd name="T29" fmla="*/ 677 h 1025"/>
                <a:gd name="T30" fmla="*/ 63 w 1686"/>
                <a:gd name="T31" fmla="*/ 832 h 1025"/>
                <a:gd name="T32" fmla="*/ 26 w 1686"/>
                <a:gd name="T33" fmla="*/ 923 h 1025"/>
                <a:gd name="T34" fmla="*/ 155 w 1686"/>
                <a:gd name="T35" fmla="*/ 990 h 1025"/>
                <a:gd name="T36" fmla="*/ 303 w 1686"/>
                <a:gd name="T37" fmla="*/ 990 h 1025"/>
                <a:gd name="T38" fmla="*/ 345 w 1686"/>
                <a:gd name="T39" fmla="*/ 996 h 1025"/>
                <a:gd name="T40" fmla="*/ 378 w 1686"/>
                <a:gd name="T41" fmla="*/ 915 h 1025"/>
                <a:gd name="T42" fmla="*/ 489 w 1686"/>
                <a:gd name="T43" fmla="*/ 898 h 1025"/>
                <a:gd name="T44" fmla="*/ 623 w 1686"/>
                <a:gd name="T45" fmla="*/ 975 h 1025"/>
                <a:gd name="T46" fmla="*/ 704 w 1686"/>
                <a:gd name="T47" fmla="*/ 940 h 1025"/>
                <a:gd name="T48" fmla="*/ 782 w 1686"/>
                <a:gd name="T49" fmla="*/ 955 h 1025"/>
                <a:gd name="T50" fmla="*/ 851 w 1686"/>
                <a:gd name="T51" fmla="*/ 897 h 1025"/>
                <a:gd name="T52" fmla="*/ 944 w 1686"/>
                <a:gd name="T53" fmla="*/ 793 h 1025"/>
                <a:gd name="T54" fmla="*/ 1057 w 1686"/>
                <a:gd name="T55" fmla="*/ 734 h 1025"/>
                <a:gd name="T56" fmla="*/ 1188 w 1686"/>
                <a:gd name="T57" fmla="*/ 556 h 1025"/>
                <a:gd name="T58" fmla="*/ 1297 w 1686"/>
                <a:gd name="T59" fmla="*/ 452 h 1025"/>
                <a:gd name="T60" fmla="*/ 1485 w 1686"/>
                <a:gd name="T61" fmla="*/ 248 h 1025"/>
                <a:gd name="T62" fmla="*/ 1651 w 1686"/>
                <a:gd name="T63" fmla="*/ 178 h 1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86" h="1025">
                  <a:moveTo>
                    <a:pt x="1638" y="71"/>
                  </a:moveTo>
                  <a:cubicBezTo>
                    <a:pt x="1590" y="63"/>
                    <a:pt x="1577" y="85"/>
                    <a:pt x="1555" y="63"/>
                  </a:cubicBezTo>
                  <a:cubicBezTo>
                    <a:pt x="1533" y="41"/>
                    <a:pt x="1516" y="59"/>
                    <a:pt x="1485" y="82"/>
                  </a:cubicBezTo>
                  <a:cubicBezTo>
                    <a:pt x="1454" y="104"/>
                    <a:pt x="1433" y="122"/>
                    <a:pt x="1393" y="100"/>
                  </a:cubicBezTo>
                  <a:cubicBezTo>
                    <a:pt x="1354" y="78"/>
                    <a:pt x="1363" y="74"/>
                    <a:pt x="1332" y="78"/>
                  </a:cubicBezTo>
                  <a:cubicBezTo>
                    <a:pt x="1302" y="82"/>
                    <a:pt x="1275" y="48"/>
                    <a:pt x="1262" y="48"/>
                  </a:cubicBezTo>
                  <a:cubicBezTo>
                    <a:pt x="1249" y="48"/>
                    <a:pt x="1214" y="0"/>
                    <a:pt x="1162" y="59"/>
                  </a:cubicBezTo>
                  <a:cubicBezTo>
                    <a:pt x="1109" y="119"/>
                    <a:pt x="1140" y="74"/>
                    <a:pt x="1109" y="119"/>
                  </a:cubicBezTo>
                  <a:cubicBezTo>
                    <a:pt x="1079" y="163"/>
                    <a:pt x="1057" y="189"/>
                    <a:pt x="1048" y="219"/>
                  </a:cubicBezTo>
                  <a:cubicBezTo>
                    <a:pt x="1039" y="248"/>
                    <a:pt x="1039" y="256"/>
                    <a:pt x="987" y="260"/>
                  </a:cubicBezTo>
                  <a:cubicBezTo>
                    <a:pt x="935" y="263"/>
                    <a:pt x="895" y="271"/>
                    <a:pt x="869" y="248"/>
                  </a:cubicBezTo>
                  <a:cubicBezTo>
                    <a:pt x="843" y="226"/>
                    <a:pt x="834" y="223"/>
                    <a:pt x="847" y="185"/>
                  </a:cubicBezTo>
                  <a:cubicBezTo>
                    <a:pt x="860" y="148"/>
                    <a:pt x="891" y="141"/>
                    <a:pt x="856" y="119"/>
                  </a:cubicBezTo>
                  <a:cubicBezTo>
                    <a:pt x="821" y="96"/>
                    <a:pt x="821" y="33"/>
                    <a:pt x="782" y="41"/>
                  </a:cubicBezTo>
                  <a:cubicBezTo>
                    <a:pt x="742" y="48"/>
                    <a:pt x="594" y="74"/>
                    <a:pt x="555" y="41"/>
                  </a:cubicBezTo>
                  <a:cubicBezTo>
                    <a:pt x="552" y="39"/>
                    <a:pt x="550" y="37"/>
                    <a:pt x="548" y="35"/>
                  </a:cubicBezTo>
                  <a:cubicBezTo>
                    <a:pt x="539" y="50"/>
                    <a:pt x="531" y="60"/>
                    <a:pt x="525" y="77"/>
                  </a:cubicBezTo>
                  <a:cubicBezTo>
                    <a:pt x="515" y="105"/>
                    <a:pt x="489" y="110"/>
                    <a:pt x="469" y="144"/>
                  </a:cubicBezTo>
                  <a:cubicBezTo>
                    <a:pt x="450" y="177"/>
                    <a:pt x="410" y="163"/>
                    <a:pt x="355" y="166"/>
                  </a:cubicBezTo>
                  <a:cubicBezTo>
                    <a:pt x="299" y="169"/>
                    <a:pt x="309" y="230"/>
                    <a:pt x="296" y="238"/>
                  </a:cubicBezTo>
                  <a:cubicBezTo>
                    <a:pt x="283" y="247"/>
                    <a:pt x="266" y="238"/>
                    <a:pt x="247" y="269"/>
                  </a:cubicBezTo>
                  <a:cubicBezTo>
                    <a:pt x="227" y="299"/>
                    <a:pt x="240" y="311"/>
                    <a:pt x="197" y="313"/>
                  </a:cubicBezTo>
                  <a:cubicBezTo>
                    <a:pt x="155" y="316"/>
                    <a:pt x="165" y="363"/>
                    <a:pt x="145" y="402"/>
                  </a:cubicBezTo>
                  <a:cubicBezTo>
                    <a:pt x="125" y="441"/>
                    <a:pt x="129" y="461"/>
                    <a:pt x="102" y="469"/>
                  </a:cubicBezTo>
                  <a:cubicBezTo>
                    <a:pt x="76" y="477"/>
                    <a:pt x="76" y="491"/>
                    <a:pt x="53" y="522"/>
                  </a:cubicBezTo>
                  <a:cubicBezTo>
                    <a:pt x="30" y="552"/>
                    <a:pt x="63" y="566"/>
                    <a:pt x="99" y="600"/>
                  </a:cubicBezTo>
                  <a:cubicBezTo>
                    <a:pt x="118" y="617"/>
                    <a:pt x="110" y="631"/>
                    <a:pt x="99" y="642"/>
                  </a:cubicBezTo>
                  <a:cubicBezTo>
                    <a:pt x="110" y="644"/>
                    <a:pt x="97" y="653"/>
                    <a:pt x="87" y="695"/>
                  </a:cubicBezTo>
                  <a:cubicBezTo>
                    <a:pt x="74" y="749"/>
                    <a:pt x="140" y="684"/>
                    <a:pt x="175" y="673"/>
                  </a:cubicBezTo>
                  <a:cubicBezTo>
                    <a:pt x="273" y="593"/>
                    <a:pt x="227" y="662"/>
                    <a:pt x="203" y="677"/>
                  </a:cubicBezTo>
                  <a:cubicBezTo>
                    <a:pt x="179" y="691"/>
                    <a:pt x="148" y="740"/>
                    <a:pt x="127" y="760"/>
                  </a:cubicBezTo>
                  <a:cubicBezTo>
                    <a:pt x="105" y="780"/>
                    <a:pt x="96" y="814"/>
                    <a:pt x="63" y="832"/>
                  </a:cubicBezTo>
                  <a:cubicBezTo>
                    <a:pt x="30" y="851"/>
                    <a:pt x="35" y="853"/>
                    <a:pt x="19" y="877"/>
                  </a:cubicBezTo>
                  <a:cubicBezTo>
                    <a:pt x="4" y="901"/>
                    <a:pt x="0" y="908"/>
                    <a:pt x="26" y="923"/>
                  </a:cubicBezTo>
                  <a:cubicBezTo>
                    <a:pt x="52" y="938"/>
                    <a:pt x="72" y="936"/>
                    <a:pt x="109" y="949"/>
                  </a:cubicBezTo>
                  <a:cubicBezTo>
                    <a:pt x="146" y="962"/>
                    <a:pt x="146" y="975"/>
                    <a:pt x="155" y="990"/>
                  </a:cubicBezTo>
                  <a:cubicBezTo>
                    <a:pt x="164" y="1005"/>
                    <a:pt x="177" y="1006"/>
                    <a:pt x="216" y="1016"/>
                  </a:cubicBezTo>
                  <a:cubicBezTo>
                    <a:pt x="255" y="1025"/>
                    <a:pt x="271" y="993"/>
                    <a:pt x="303" y="990"/>
                  </a:cubicBezTo>
                  <a:cubicBezTo>
                    <a:pt x="318" y="988"/>
                    <a:pt x="325" y="995"/>
                    <a:pt x="329" y="1003"/>
                  </a:cubicBezTo>
                  <a:cubicBezTo>
                    <a:pt x="335" y="1001"/>
                    <a:pt x="341" y="998"/>
                    <a:pt x="345" y="996"/>
                  </a:cubicBezTo>
                  <a:cubicBezTo>
                    <a:pt x="353" y="992"/>
                    <a:pt x="362" y="977"/>
                    <a:pt x="377" y="970"/>
                  </a:cubicBezTo>
                  <a:cubicBezTo>
                    <a:pt x="374" y="955"/>
                    <a:pt x="373" y="928"/>
                    <a:pt x="378" y="915"/>
                  </a:cubicBezTo>
                  <a:cubicBezTo>
                    <a:pt x="383" y="901"/>
                    <a:pt x="384" y="910"/>
                    <a:pt x="415" y="896"/>
                  </a:cubicBezTo>
                  <a:cubicBezTo>
                    <a:pt x="446" y="882"/>
                    <a:pt x="464" y="875"/>
                    <a:pt x="489" y="898"/>
                  </a:cubicBezTo>
                  <a:cubicBezTo>
                    <a:pt x="514" y="922"/>
                    <a:pt x="540" y="957"/>
                    <a:pt x="555" y="968"/>
                  </a:cubicBezTo>
                  <a:cubicBezTo>
                    <a:pt x="569" y="979"/>
                    <a:pt x="599" y="947"/>
                    <a:pt x="623" y="975"/>
                  </a:cubicBezTo>
                  <a:cubicBezTo>
                    <a:pt x="648" y="1003"/>
                    <a:pt x="650" y="983"/>
                    <a:pt x="671" y="968"/>
                  </a:cubicBezTo>
                  <a:cubicBezTo>
                    <a:pt x="692" y="953"/>
                    <a:pt x="705" y="957"/>
                    <a:pt x="704" y="940"/>
                  </a:cubicBezTo>
                  <a:cubicBezTo>
                    <a:pt x="702" y="923"/>
                    <a:pt x="704" y="904"/>
                    <a:pt x="754" y="918"/>
                  </a:cubicBezTo>
                  <a:cubicBezTo>
                    <a:pt x="774" y="933"/>
                    <a:pt x="777" y="953"/>
                    <a:pt x="782" y="955"/>
                  </a:cubicBezTo>
                  <a:cubicBezTo>
                    <a:pt x="787" y="958"/>
                    <a:pt x="812" y="967"/>
                    <a:pt x="822" y="947"/>
                  </a:cubicBezTo>
                  <a:cubicBezTo>
                    <a:pt x="831" y="928"/>
                    <a:pt x="820" y="900"/>
                    <a:pt x="851" y="897"/>
                  </a:cubicBezTo>
                  <a:cubicBezTo>
                    <a:pt x="882" y="894"/>
                    <a:pt x="912" y="893"/>
                    <a:pt x="917" y="861"/>
                  </a:cubicBezTo>
                  <a:cubicBezTo>
                    <a:pt x="922" y="829"/>
                    <a:pt x="912" y="811"/>
                    <a:pt x="944" y="793"/>
                  </a:cubicBezTo>
                  <a:cubicBezTo>
                    <a:pt x="973" y="777"/>
                    <a:pt x="969" y="764"/>
                    <a:pt x="1031" y="774"/>
                  </a:cubicBezTo>
                  <a:cubicBezTo>
                    <a:pt x="1037" y="765"/>
                    <a:pt x="1045" y="754"/>
                    <a:pt x="1057" y="734"/>
                  </a:cubicBezTo>
                  <a:cubicBezTo>
                    <a:pt x="1088" y="682"/>
                    <a:pt x="1092" y="649"/>
                    <a:pt x="1136" y="626"/>
                  </a:cubicBezTo>
                  <a:cubicBezTo>
                    <a:pt x="1179" y="604"/>
                    <a:pt x="1188" y="586"/>
                    <a:pt x="1188" y="556"/>
                  </a:cubicBezTo>
                  <a:cubicBezTo>
                    <a:pt x="1188" y="526"/>
                    <a:pt x="1136" y="530"/>
                    <a:pt x="1201" y="504"/>
                  </a:cubicBezTo>
                  <a:cubicBezTo>
                    <a:pt x="1267" y="478"/>
                    <a:pt x="1293" y="508"/>
                    <a:pt x="1297" y="452"/>
                  </a:cubicBezTo>
                  <a:cubicBezTo>
                    <a:pt x="1302" y="397"/>
                    <a:pt x="1284" y="360"/>
                    <a:pt x="1336" y="337"/>
                  </a:cubicBezTo>
                  <a:cubicBezTo>
                    <a:pt x="1389" y="315"/>
                    <a:pt x="1433" y="274"/>
                    <a:pt x="1485" y="248"/>
                  </a:cubicBezTo>
                  <a:cubicBezTo>
                    <a:pt x="1537" y="223"/>
                    <a:pt x="1520" y="171"/>
                    <a:pt x="1572" y="208"/>
                  </a:cubicBezTo>
                  <a:cubicBezTo>
                    <a:pt x="1625" y="245"/>
                    <a:pt x="1660" y="223"/>
                    <a:pt x="1651" y="178"/>
                  </a:cubicBezTo>
                  <a:cubicBezTo>
                    <a:pt x="1642" y="134"/>
                    <a:pt x="1686" y="78"/>
                    <a:pt x="1638" y="71"/>
                  </a:cubicBezTo>
                  <a:close/>
                </a:path>
              </a:pathLst>
            </a:custGeom>
            <a:grpFill/>
            <a:ln w="38100" cap="rnd" cmpd="sng">
              <a:solidFill>
                <a:schemeClr val="bg1"/>
              </a:solidFill>
              <a:prstDash val="solid"/>
              <a:round/>
              <a:headEnd/>
              <a:tailEnd/>
            </a:ln>
          </p:spPr>
          <p:txBody>
            <a:bodyPr vert="horz" wrap="square" lIns="48218" tIns="24109" rIns="48218" bIns="24109" numCol="1" anchor="t" anchorCtr="0" compatLnSpc="1">
              <a:prstTxWarp prst="textNoShape">
                <a:avLst/>
              </a:prstTxWarp>
            </a:bodyP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03" name="Freeform 32"/>
            <p:cNvSpPr>
              <a:spLocks/>
            </p:cNvSpPr>
            <p:nvPr/>
          </p:nvSpPr>
          <p:spPr bwMode="auto">
            <a:xfrm>
              <a:off x="4003" y="1366"/>
              <a:ext cx="624" cy="806"/>
            </a:xfrm>
            <a:custGeom>
              <a:avLst/>
              <a:gdLst>
                <a:gd name="T0" fmla="*/ 1147 w 1348"/>
                <a:gd name="T1" fmla="*/ 478 h 1740"/>
                <a:gd name="T2" fmla="*/ 1107 w 1348"/>
                <a:gd name="T3" fmla="*/ 375 h 1740"/>
                <a:gd name="T4" fmla="*/ 1066 w 1348"/>
                <a:gd name="T5" fmla="*/ 326 h 1740"/>
                <a:gd name="T6" fmla="*/ 909 w 1348"/>
                <a:gd name="T7" fmla="*/ 249 h 1740"/>
                <a:gd name="T8" fmla="*/ 861 w 1348"/>
                <a:gd name="T9" fmla="*/ 126 h 1740"/>
                <a:gd name="T10" fmla="*/ 721 w 1348"/>
                <a:gd name="T11" fmla="*/ 34 h 1740"/>
                <a:gd name="T12" fmla="*/ 577 w 1348"/>
                <a:gd name="T13" fmla="*/ 126 h 1740"/>
                <a:gd name="T14" fmla="*/ 568 w 1348"/>
                <a:gd name="T15" fmla="*/ 230 h 1740"/>
                <a:gd name="T16" fmla="*/ 419 w 1348"/>
                <a:gd name="T17" fmla="*/ 267 h 1740"/>
                <a:gd name="T18" fmla="*/ 223 w 1348"/>
                <a:gd name="T19" fmla="*/ 363 h 1740"/>
                <a:gd name="T20" fmla="*/ 109 w 1348"/>
                <a:gd name="T21" fmla="*/ 256 h 1740"/>
                <a:gd name="T22" fmla="*/ 39 w 1348"/>
                <a:gd name="T23" fmla="*/ 382 h 1740"/>
                <a:gd name="T24" fmla="*/ 22 w 1348"/>
                <a:gd name="T25" fmla="*/ 497 h 1740"/>
                <a:gd name="T26" fmla="*/ 79 w 1348"/>
                <a:gd name="T27" fmla="*/ 593 h 1740"/>
                <a:gd name="T28" fmla="*/ 118 w 1348"/>
                <a:gd name="T29" fmla="*/ 666 h 1740"/>
                <a:gd name="T30" fmla="*/ 116 w 1348"/>
                <a:gd name="T31" fmla="*/ 732 h 1740"/>
                <a:gd name="T32" fmla="*/ 155 w 1348"/>
                <a:gd name="T33" fmla="*/ 806 h 1740"/>
                <a:gd name="T34" fmla="*/ 201 w 1348"/>
                <a:gd name="T35" fmla="*/ 888 h 1740"/>
                <a:gd name="T36" fmla="*/ 164 w 1348"/>
                <a:gd name="T37" fmla="*/ 1008 h 1740"/>
                <a:gd name="T38" fmla="*/ 72 w 1348"/>
                <a:gd name="T39" fmla="*/ 1064 h 1740"/>
                <a:gd name="T40" fmla="*/ 33 w 1348"/>
                <a:gd name="T41" fmla="*/ 1171 h 1740"/>
                <a:gd name="T42" fmla="*/ 122 w 1348"/>
                <a:gd name="T43" fmla="*/ 1288 h 1740"/>
                <a:gd name="T44" fmla="*/ 181 w 1348"/>
                <a:gd name="T45" fmla="*/ 1399 h 1740"/>
                <a:gd name="T46" fmla="*/ 131 w 1348"/>
                <a:gd name="T47" fmla="*/ 1540 h 1740"/>
                <a:gd name="T48" fmla="*/ 122 w 1348"/>
                <a:gd name="T49" fmla="*/ 1683 h 1740"/>
                <a:gd name="T50" fmla="*/ 221 w 1348"/>
                <a:gd name="T51" fmla="*/ 1701 h 1740"/>
                <a:gd name="T52" fmla="*/ 360 w 1348"/>
                <a:gd name="T53" fmla="*/ 1724 h 1740"/>
                <a:gd name="T54" fmla="*/ 446 w 1348"/>
                <a:gd name="T55" fmla="*/ 1718 h 1740"/>
                <a:gd name="T56" fmla="*/ 536 w 1348"/>
                <a:gd name="T57" fmla="*/ 1717 h 1740"/>
                <a:gd name="T58" fmla="*/ 490 w 1348"/>
                <a:gd name="T59" fmla="*/ 1597 h 1740"/>
                <a:gd name="T60" fmla="*/ 582 w 1348"/>
                <a:gd name="T61" fmla="*/ 1477 h 1740"/>
                <a:gd name="T62" fmla="*/ 684 w 1348"/>
                <a:gd name="T63" fmla="*/ 1344 h 1740"/>
                <a:gd name="T64" fmla="*/ 792 w 1348"/>
                <a:gd name="T65" fmla="*/ 1241 h 1740"/>
                <a:gd name="T66" fmla="*/ 962 w 1348"/>
                <a:gd name="T67" fmla="*/ 1152 h 1740"/>
                <a:gd name="T68" fmla="*/ 924 w 1348"/>
                <a:gd name="T69" fmla="*/ 1018 h 1740"/>
                <a:gd name="T70" fmla="*/ 841 w 1348"/>
                <a:gd name="T71" fmla="*/ 1049 h 1740"/>
                <a:gd name="T72" fmla="*/ 723 w 1348"/>
                <a:gd name="T73" fmla="*/ 1021 h 1740"/>
                <a:gd name="T74" fmla="*/ 723 w 1348"/>
                <a:gd name="T75" fmla="*/ 907 h 1740"/>
                <a:gd name="T76" fmla="*/ 680 w 1348"/>
                <a:gd name="T77" fmla="*/ 805 h 1740"/>
                <a:gd name="T78" fmla="*/ 602 w 1348"/>
                <a:gd name="T79" fmla="*/ 860 h 1740"/>
                <a:gd name="T80" fmla="*/ 444 w 1348"/>
                <a:gd name="T81" fmla="*/ 843 h 1740"/>
                <a:gd name="T82" fmla="*/ 412 w 1348"/>
                <a:gd name="T83" fmla="*/ 721 h 1740"/>
                <a:gd name="T84" fmla="*/ 484 w 1348"/>
                <a:gd name="T85" fmla="*/ 663 h 1740"/>
                <a:gd name="T86" fmla="*/ 546 w 1348"/>
                <a:gd name="T87" fmla="*/ 540 h 1740"/>
                <a:gd name="T88" fmla="*/ 634 w 1348"/>
                <a:gd name="T89" fmla="*/ 482 h 1740"/>
                <a:gd name="T90" fmla="*/ 798 w 1348"/>
                <a:gd name="T91" fmla="*/ 552 h 1740"/>
                <a:gd name="T92" fmla="*/ 838 w 1348"/>
                <a:gd name="T93" fmla="*/ 649 h 1740"/>
                <a:gd name="T94" fmla="*/ 867 w 1348"/>
                <a:gd name="T95" fmla="*/ 757 h 1740"/>
                <a:gd name="T96" fmla="*/ 962 w 1348"/>
                <a:gd name="T97" fmla="*/ 824 h 1740"/>
                <a:gd name="T98" fmla="*/ 996 w 1348"/>
                <a:gd name="T99" fmla="*/ 895 h 1740"/>
                <a:gd name="T100" fmla="*/ 1123 w 1348"/>
                <a:gd name="T101" fmla="*/ 875 h 1740"/>
                <a:gd name="T102" fmla="*/ 1293 w 1348"/>
                <a:gd name="T103" fmla="*/ 667 h 1740"/>
                <a:gd name="T104" fmla="*/ 1251 w 1348"/>
                <a:gd name="T105" fmla="*/ 514 h 1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48" h="1740">
                  <a:moveTo>
                    <a:pt x="1251" y="514"/>
                  </a:moveTo>
                  <a:cubicBezTo>
                    <a:pt x="1243" y="491"/>
                    <a:pt x="1177" y="482"/>
                    <a:pt x="1147" y="478"/>
                  </a:cubicBezTo>
                  <a:cubicBezTo>
                    <a:pt x="1116" y="475"/>
                    <a:pt x="1101" y="473"/>
                    <a:pt x="1077" y="438"/>
                  </a:cubicBezTo>
                  <a:cubicBezTo>
                    <a:pt x="1053" y="402"/>
                    <a:pt x="1103" y="402"/>
                    <a:pt x="1107" y="375"/>
                  </a:cubicBezTo>
                  <a:cubicBezTo>
                    <a:pt x="1110" y="357"/>
                    <a:pt x="1122" y="337"/>
                    <a:pt x="1136" y="319"/>
                  </a:cubicBezTo>
                  <a:cubicBezTo>
                    <a:pt x="1111" y="323"/>
                    <a:pt x="1083" y="326"/>
                    <a:pt x="1066" y="326"/>
                  </a:cubicBezTo>
                  <a:cubicBezTo>
                    <a:pt x="1027" y="326"/>
                    <a:pt x="996" y="352"/>
                    <a:pt x="961" y="326"/>
                  </a:cubicBezTo>
                  <a:cubicBezTo>
                    <a:pt x="926" y="300"/>
                    <a:pt x="939" y="263"/>
                    <a:pt x="909" y="249"/>
                  </a:cubicBezTo>
                  <a:cubicBezTo>
                    <a:pt x="878" y="234"/>
                    <a:pt x="878" y="223"/>
                    <a:pt x="878" y="189"/>
                  </a:cubicBezTo>
                  <a:cubicBezTo>
                    <a:pt x="878" y="156"/>
                    <a:pt x="887" y="141"/>
                    <a:pt x="861" y="126"/>
                  </a:cubicBezTo>
                  <a:cubicBezTo>
                    <a:pt x="834" y="111"/>
                    <a:pt x="795" y="52"/>
                    <a:pt x="795" y="52"/>
                  </a:cubicBezTo>
                  <a:cubicBezTo>
                    <a:pt x="795" y="52"/>
                    <a:pt x="773" y="0"/>
                    <a:pt x="721" y="34"/>
                  </a:cubicBezTo>
                  <a:cubicBezTo>
                    <a:pt x="668" y="67"/>
                    <a:pt x="734" y="52"/>
                    <a:pt x="668" y="67"/>
                  </a:cubicBezTo>
                  <a:cubicBezTo>
                    <a:pt x="603" y="82"/>
                    <a:pt x="572" y="97"/>
                    <a:pt x="577" y="126"/>
                  </a:cubicBezTo>
                  <a:cubicBezTo>
                    <a:pt x="581" y="156"/>
                    <a:pt x="598" y="171"/>
                    <a:pt x="603" y="193"/>
                  </a:cubicBezTo>
                  <a:cubicBezTo>
                    <a:pt x="607" y="215"/>
                    <a:pt x="594" y="245"/>
                    <a:pt x="568" y="230"/>
                  </a:cubicBezTo>
                  <a:cubicBezTo>
                    <a:pt x="542" y="215"/>
                    <a:pt x="515" y="189"/>
                    <a:pt x="489" y="226"/>
                  </a:cubicBezTo>
                  <a:cubicBezTo>
                    <a:pt x="463" y="263"/>
                    <a:pt x="446" y="289"/>
                    <a:pt x="419" y="267"/>
                  </a:cubicBezTo>
                  <a:cubicBezTo>
                    <a:pt x="393" y="245"/>
                    <a:pt x="371" y="249"/>
                    <a:pt x="341" y="282"/>
                  </a:cubicBezTo>
                  <a:cubicBezTo>
                    <a:pt x="310" y="315"/>
                    <a:pt x="262" y="401"/>
                    <a:pt x="223" y="363"/>
                  </a:cubicBezTo>
                  <a:cubicBezTo>
                    <a:pt x="183" y="326"/>
                    <a:pt x="223" y="267"/>
                    <a:pt x="192" y="245"/>
                  </a:cubicBezTo>
                  <a:cubicBezTo>
                    <a:pt x="162" y="223"/>
                    <a:pt x="140" y="226"/>
                    <a:pt x="109" y="256"/>
                  </a:cubicBezTo>
                  <a:cubicBezTo>
                    <a:pt x="79" y="286"/>
                    <a:pt x="74" y="297"/>
                    <a:pt x="74" y="326"/>
                  </a:cubicBezTo>
                  <a:cubicBezTo>
                    <a:pt x="74" y="356"/>
                    <a:pt x="57" y="378"/>
                    <a:pt x="39" y="382"/>
                  </a:cubicBezTo>
                  <a:cubicBezTo>
                    <a:pt x="22" y="386"/>
                    <a:pt x="26" y="393"/>
                    <a:pt x="22" y="430"/>
                  </a:cubicBezTo>
                  <a:cubicBezTo>
                    <a:pt x="17" y="467"/>
                    <a:pt x="44" y="486"/>
                    <a:pt x="22" y="497"/>
                  </a:cubicBezTo>
                  <a:cubicBezTo>
                    <a:pt x="0" y="508"/>
                    <a:pt x="13" y="519"/>
                    <a:pt x="31" y="549"/>
                  </a:cubicBezTo>
                  <a:cubicBezTo>
                    <a:pt x="48" y="578"/>
                    <a:pt x="83" y="578"/>
                    <a:pt x="79" y="593"/>
                  </a:cubicBezTo>
                  <a:cubicBezTo>
                    <a:pt x="78" y="595"/>
                    <a:pt x="78" y="598"/>
                    <a:pt x="78" y="601"/>
                  </a:cubicBezTo>
                  <a:cubicBezTo>
                    <a:pt x="114" y="615"/>
                    <a:pt x="114" y="644"/>
                    <a:pt x="118" y="666"/>
                  </a:cubicBezTo>
                  <a:cubicBezTo>
                    <a:pt x="122" y="690"/>
                    <a:pt x="149" y="669"/>
                    <a:pt x="164" y="697"/>
                  </a:cubicBezTo>
                  <a:cubicBezTo>
                    <a:pt x="179" y="725"/>
                    <a:pt x="146" y="725"/>
                    <a:pt x="116" y="732"/>
                  </a:cubicBezTo>
                  <a:cubicBezTo>
                    <a:pt x="85" y="740"/>
                    <a:pt x="116" y="732"/>
                    <a:pt x="81" y="766"/>
                  </a:cubicBezTo>
                  <a:cubicBezTo>
                    <a:pt x="46" y="799"/>
                    <a:pt x="124" y="806"/>
                    <a:pt x="155" y="806"/>
                  </a:cubicBezTo>
                  <a:cubicBezTo>
                    <a:pt x="186" y="806"/>
                    <a:pt x="179" y="825"/>
                    <a:pt x="179" y="842"/>
                  </a:cubicBezTo>
                  <a:cubicBezTo>
                    <a:pt x="179" y="858"/>
                    <a:pt x="179" y="862"/>
                    <a:pt x="201" y="888"/>
                  </a:cubicBezTo>
                  <a:cubicBezTo>
                    <a:pt x="223" y="914"/>
                    <a:pt x="203" y="938"/>
                    <a:pt x="199" y="955"/>
                  </a:cubicBezTo>
                  <a:cubicBezTo>
                    <a:pt x="194" y="971"/>
                    <a:pt x="183" y="982"/>
                    <a:pt x="164" y="1008"/>
                  </a:cubicBezTo>
                  <a:cubicBezTo>
                    <a:pt x="144" y="1034"/>
                    <a:pt x="118" y="1021"/>
                    <a:pt x="87" y="1010"/>
                  </a:cubicBezTo>
                  <a:cubicBezTo>
                    <a:pt x="57" y="999"/>
                    <a:pt x="72" y="1047"/>
                    <a:pt x="72" y="1064"/>
                  </a:cubicBezTo>
                  <a:cubicBezTo>
                    <a:pt x="72" y="1081"/>
                    <a:pt x="72" y="1077"/>
                    <a:pt x="72" y="1110"/>
                  </a:cubicBezTo>
                  <a:cubicBezTo>
                    <a:pt x="72" y="1144"/>
                    <a:pt x="44" y="1133"/>
                    <a:pt x="33" y="1171"/>
                  </a:cubicBezTo>
                  <a:cubicBezTo>
                    <a:pt x="22" y="1210"/>
                    <a:pt x="46" y="1234"/>
                    <a:pt x="83" y="1246"/>
                  </a:cubicBezTo>
                  <a:cubicBezTo>
                    <a:pt x="120" y="1257"/>
                    <a:pt x="122" y="1270"/>
                    <a:pt x="122" y="1288"/>
                  </a:cubicBezTo>
                  <a:cubicBezTo>
                    <a:pt x="122" y="1307"/>
                    <a:pt x="138" y="1320"/>
                    <a:pt x="159" y="1338"/>
                  </a:cubicBezTo>
                  <a:cubicBezTo>
                    <a:pt x="181" y="1357"/>
                    <a:pt x="183" y="1375"/>
                    <a:pt x="181" y="1399"/>
                  </a:cubicBezTo>
                  <a:cubicBezTo>
                    <a:pt x="179" y="1424"/>
                    <a:pt x="170" y="1438"/>
                    <a:pt x="146" y="1470"/>
                  </a:cubicBezTo>
                  <a:cubicBezTo>
                    <a:pt x="122" y="1501"/>
                    <a:pt x="127" y="1500"/>
                    <a:pt x="131" y="1540"/>
                  </a:cubicBezTo>
                  <a:cubicBezTo>
                    <a:pt x="135" y="1581"/>
                    <a:pt x="118" y="1581"/>
                    <a:pt x="90" y="1601"/>
                  </a:cubicBezTo>
                  <a:cubicBezTo>
                    <a:pt x="61" y="1622"/>
                    <a:pt x="81" y="1655"/>
                    <a:pt x="122" y="1683"/>
                  </a:cubicBezTo>
                  <a:cubicBezTo>
                    <a:pt x="130" y="1688"/>
                    <a:pt x="134" y="1693"/>
                    <a:pt x="137" y="1697"/>
                  </a:cubicBezTo>
                  <a:cubicBezTo>
                    <a:pt x="170" y="1691"/>
                    <a:pt x="204" y="1699"/>
                    <a:pt x="221" y="1701"/>
                  </a:cubicBezTo>
                  <a:cubicBezTo>
                    <a:pt x="245" y="1705"/>
                    <a:pt x="264" y="1716"/>
                    <a:pt x="297" y="1722"/>
                  </a:cubicBezTo>
                  <a:cubicBezTo>
                    <a:pt x="330" y="1727"/>
                    <a:pt x="334" y="1729"/>
                    <a:pt x="360" y="1724"/>
                  </a:cubicBezTo>
                  <a:cubicBezTo>
                    <a:pt x="387" y="1718"/>
                    <a:pt x="382" y="1722"/>
                    <a:pt x="404" y="1731"/>
                  </a:cubicBezTo>
                  <a:cubicBezTo>
                    <a:pt x="426" y="1740"/>
                    <a:pt x="437" y="1737"/>
                    <a:pt x="446" y="1718"/>
                  </a:cubicBezTo>
                  <a:cubicBezTo>
                    <a:pt x="485" y="1672"/>
                    <a:pt x="485" y="1716"/>
                    <a:pt x="520" y="1716"/>
                  </a:cubicBezTo>
                  <a:cubicBezTo>
                    <a:pt x="528" y="1716"/>
                    <a:pt x="533" y="1716"/>
                    <a:pt x="536" y="1717"/>
                  </a:cubicBezTo>
                  <a:cubicBezTo>
                    <a:pt x="547" y="1706"/>
                    <a:pt x="555" y="1692"/>
                    <a:pt x="536" y="1675"/>
                  </a:cubicBezTo>
                  <a:cubicBezTo>
                    <a:pt x="500" y="1641"/>
                    <a:pt x="467" y="1627"/>
                    <a:pt x="490" y="1597"/>
                  </a:cubicBezTo>
                  <a:cubicBezTo>
                    <a:pt x="513" y="1566"/>
                    <a:pt x="513" y="1552"/>
                    <a:pt x="539" y="1544"/>
                  </a:cubicBezTo>
                  <a:cubicBezTo>
                    <a:pt x="566" y="1536"/>
                    <a:pt x="562" y="1516"/>
                    <a:pt x="582" y="1477"/>
                  </a:cubicBezTo>
                  <a:cubicBezTo>
                    <a:pt x="602" y="1438"/>
                    <a:pt x="592" y="1391"/>
                    <a:pt x="634" y="1388"/>
                  </a:cubicBezTo>
                  <a:cubicBezTo>
                    <a:pt x="677" y="1386"/>
                    <a:pt x="664" y="1374"/>
                    <a:pt x="684" y="1344"/>
                  </a:cubicBezTo>
                  <a:cubicBezTo>
                    <a:pt x="703" y="1313"/>
                    <a:pt x="720" y="1322"/>
                    <a:pt x="733" y="1313"/>
                  </a:cubicBezTo>
                  <a:cubicBezTo>
                    <a:pt x="746" y="1305"/>
                    <a:pt x="736" y="1244"/>
                    <a:pt x="792" y="1241"/>
                  </a:cubicBezTo>
                  <a:cubicBezTo>
                    <a:pt x="847" y="1238"/>
                    <a:pt x="887" y="1252"/>
                    <a:pt x="906" y="1219"/>
                  </a:cubicBezTo>
                  <a:cubicBezTo>
                    <a:pt x="926" y="1185"/>
                    <a:pt x="952" y="1180"/>
                    <a:pt x="962" y="1152"/>
                  </a:cubicBezTo>
                  <a:cubicBezTo>
                    <a:pt x="968" y="1135"/>
                    <a:pt x="976" y="1125"/>
                    <a:pt x="985" y="1110"/>
                  </a:cubicBezTo>
                  <a:cubicBezTo>
                    <a:pt x="953" y="1082"/>
                    <a:pt x="922" y="1049"/>
                    <a:pt x="924" y="1018"/>
                  </a:cubicBezTo>
                  <a:cubicBezTo>
                    <a:pt x="913" y="1022"/>
                    <a:pt x="902" y="1028"/>
                    <a:pt x="897" y="1035"/>
                  </a:cubicBezTo>
                  <a:cubicBezTo>
                    <a:pt x="883" y="1052"/>
                    <a:pt x="874" y="1066"/>
                    <a:pt x="841" y="1049"/>
                  </a:cubicBezTo>
                  <a:cubicBezTo>
                    <a:pt x="808" y="1032"/>
                    <a:pt x="802" y="999"/>
                    <a:pt x="782" y="1024"/>
                  </a:cubicBezTo>
                  <a:cubicBezTo>
                    <a:pt x="762" y="1049"/>
                    <a:pt x="746" y="1044"/>
                    <a:pt x="723" y="1021"/>
                  </a:cubicBezTo>
                  <a:cubicBezTo>
                    <a:pt x="700" y="999"/>
                    <a:pt x="690" y="969"/>
                    <a:pt x="707" y="957"/>
                  </a:cubicBezTo>
                  <a:cubicBezTo>
                    <a:pt x="723" y="946"/>
                    <a:pt x="736" y="924"/>
                    <a:pt x="723" y="907"/>
                  </a:cubicBezTo>
                  <a:cubicBezTo>
                    <a:pt x="710" y="891"/>
                    <a:pt x="710" y="866"/>
                    <a:pt x="710" y="843"/>
                  </a:cubicBezTo>
                  <a:cubicBezTo>
                    <a:pt x="710" y="821"/>
                    <a:pt x="707" y="799"/>
                    <a:pt x="680" y="805"/>
                  </a:cubicBezTo>
                  <a:cubicBezTo>
                    <a:pt x="654" y="810"/>
                    <a:pt x="631" y="818"/>
                    <a:pt x="631" y="838"/>
                  </a:cubicBezTo>
                  <a:cubicBezTo>
                    <a:pt x="631" y="857"/>
                    <a:pt x="621" y="877"/>
                    <a:pt x="602" y="860"/>
                  </a:cubicBezTo>
                  <a:cubicBezTo>
                    <a:pt x="582" y="843"/>
                    <a:pt x="572" y="835"/>
                    <a:pt x="536" y="846"/>
                  </a:cubicBezTo>
                  <a:cubicBezTo>
                    <a:pt x="500" y="857"/>
                    <a:pt x="467" y="863"/>
                    <a:pt x="444" y="843"/>
                  </a:cubicBezTo>
                  <a:cubicBezTo>
                    <a:pt x="422" y="824"/>
                    <a:pt x="395" y="807"/>
                    <a:pt x="395" y="782"/>
                  </a:cubicBezTo>
                  <a:cubicBezTo>
                    <a:pt x="395" y="757"/>
                    <a:pt x="389" y="735"/>
                    <a:pt x="412" y="721"/>
                  </a:cubicBezTo>
                  <a:cubicBezTo>
                    <a:pt x="435" y="707"/>
                    <a:pt x="438" y="696"/>
                    <a:pt x="458" y="693"/>
                  </a:cubicBezTo>
                  <a:cubicBezTo>
                    <a:pt x="477" y="691"/>
                    <a:pt x="494" y="677"/>
                    <a:pt x="484" y="663"/>
                  </a:cubicBezTo>
                  <a:cubicBezTo>
                    <a:pt x="474" y="649"/>
                    <a:pt x="451" y="604"/>
                    <a:pt x="481" y="585"/>
                  </a:cubicBezTo>
                  <a:cubicBezTo>
                    <a:pt x="510" y="565"/>
                    <a:pt x="543" y="571"/>
                    <a:pt x="546" y="540"/>
                  </a:cubicBezTo>
                  <a:cubicBezTo>
                    <a:pt x="549" y="510"/>
                    <a:pt x="543" y="507"/>
                    <a:pt x="572" y="485"/>
                  </a:cubicBezTo>
                  <a:cubicBezTo>
                    <a:pt x="602" y="463"/>
                    <a:pt x="608" y="460"/>
                    <a:pt x="634" y="482"/>
                  </a:cubicBezTo>
                  <a:cubicBezTo>
                    <a:pt x="661" y="504"/>
                    <a:pt x="693" y="538"/>
                    <a:pt x="733" y="532"/>
                  </a:cubicBezTo>
                  <a:cubicBezTo>
                    <a:pt x="772" y="527"/>
                    <a:pt x="831" y="527"/>
                    <a:pt x="798" y="552"/>
                  </a:cubicBezTo>
                  <a:cubicBezTo>
                    <a:pt x="766" y="577"/>
                    <a:pt x="762" y="604"/>
                    <a:pt x="779" y="616"/>
                  </a:cubicBezTo>
                  <a:cubicBezTo>
                    <a:pt x="795" y="627"/>
                    <a:pt x="802" y="646"/>
                    <a:pt x="838" y="649"/>
                  </a:cubicBezTo>
                  <a:cubicBezTo>
                    <a:pt x="874" y="652"/>
                    <a:pt x="893" y="668"/>
                    <a:pt x="870" y="693"/>
                  </a:cubicBezTo>
                  <a:cubicBezTo>
                    <a:pt x="847" y="718"/>
                    <a:pt x="854" y="743"/>
                    <a:pt x="867" y="757"/>
                  </a:cubicBezTo>
                  <a:cubicBezTo>
                    <a:pt x="880" y="771"/>
                    <a:pt x="923" y="788"/>
                    <a:pt x="933" y="805"/>
                  </a:cubicBezTo>
                  <a:cubicBezTo>
                    <a:pt x="942" y="821"/>
                    <a:pt x="949" y="818"/>
                    <a:pt x="962" y="824"/>
                  </a:cubicBezTo>
                  <a:cubicBezTo>
                    <a:pt x="975" y="830"/>
                    <a:pt x="982" y="852"/>
                    <a:pt x="982" y="866"/>
                  </a:cubicBezTo>
                  <a:cubicBezTo>
                    <a:pt x="982" y="876"/>
                    <a:pt x="990" y="881"/>
                    <a:pt x="996" y="895"/>
                  </a:cubicBezTo>
                  <a:cubicBezTo>
                    <a:pt x="1007" y="897"/>
                    <a:pt x="1021" y="903"/>
                    <a:pt x="1035" y="908"/>
                  </a:cubicBezTo>
                  <a:cubicBezTo>
                    <a:pt x="1066" y="919"/>
                    <a:pt x="1079" y="886"/>
                    <a:pt x="1123" y="875"/>
                  </a:cubicBezTo>
                  <a:cubicBezTo>
                    <a:pt x="1166" y="864"/>
                    <a:pt x="1223" y="853"/>
                    <a:pt x="1232" y="823"/>
                  </a:cubicBezTo>
                  <a:cubicBezTo>
                    <a:pt x="1241" y="793"/>
                    <a:pt x="1241" y="693"/>
                    <a:pt x="1293" y="667"/>
                  </a:cubicBezTo>
                  <a:cubicBezTo>
                    <a:pt x="1311" y="659"/>
                    <a:pt x="1329" y="649"/>
                    <a:pt x="1348" y="636"/>
                  </a:cubicBezTo>
                  <a:cubicBezTo>
                    <a:pt x="1317" y="593"/>
                    <a:pt x="1259" y="533"/>
                    <a:pt x="1251" y="514"/>
                  </a:cubicBezTo>
                  <a:close/>
                </a:path>
              </a:pathLst>
            </a:custGeom>
            <a:grpFill/>
            <a:ln w="38100" cap="rnd" cmpd="sng">
              <a:solidFill>
                <a:schemeClr val="bg1"/>
              </a:solidFill>
              <a:prstDash val="solid"/>
              <a:round/>
              <a:headEnd/>
              <a:tailEnd/>
            </a:ln>
          </p:spPr>
          <p:txBody>
            <a:bodyPr vert="horz" wrap="square" lIns="48218" tIns="24109" rIns="48218" bIns="24109" numCol="1" anchor="t" anchorCtr="0" compatLnSpc="1">
              <a:prstTxWarp prst="textNoShape">
                <a:avLst/>
              </a:prstTxWarp>
            </a:bodyP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04" name="Freeform 33"/>
            <p:cNvSpPr>
              <a:spLocks/>
            </p:cNvSpPr>
            <p:nvPr/>
          </p:nvSpPr>
          <p:spPr bwMode="auto">
            <a:xfrm>
              <a:off x="4183" y="1579"/>
              <a:ext cx="205" cy="193"/>
            </a:xfrm>
            <a:custGeom>
              <a:avLst/>
              <a:gdLst>
                <a:gd name="T0" fmla="*/ 347 w 442"/>
                <a:gd name="T1" fmla="*/ 322 h 417"/>
                <a:gd name="T2" fmla="*/ 399 w 442"/>
                <a:gd name="T3" fmla="*/ 286 h 417"/>
                <a:gd name="T4" fmla="*/ 393 w 442"/>
                <a:gd name="T5" fmla="*/ 219 h 417"/>
                <a:gd name="T6" fmla="*/ 424 w 442"/>
                <a:gd name="T7" fmla="*/ 183 h 417"/>
                <a:gd name="T8" fmla="*/ 390 w 442"/>
                <a:gd name="T9" fmla="*/ 156 h 417"/>
                <a:gd name="T10" fmla="*/ 409 w 442"/>
                <a:gd name="T11" fmla="*/ 92 h 417"/>
                <a:gd name="T12" fmla="*/ 344 w 442"/>
                <a:gd name="T13" fmla="*/ 72 h 417"/>
                <a:gd name="T14" fmla="*/ 245 w 442"/>
                <a:gd name="T15" fmla="*/ 22 h 417"/>
                <a:gd name="T16" fmla="*/ 183 w 442"/>
                <a:gd name="T17" fmla="*/ 25 h 417"/>
                <a:gd name="T18" fmla="*/ 157 w 442"/>
                <a:gd name="T19" fmla="*/ 80 h 417"/>
                <a:gd name="T20" fmla="*/ 92 w 442"/>
                <a:gd name="T21" fmla="*/ 125 h 417"/>
                <a:gd name="T22" fmla="*/ 95 w 442"/>
                <a:gd name="T23" fmla="*/ 203 h 417"/>
                <a:gd name="T24" fmla="*/ 69 w 442"/>
                <a:gd name="T25" fmla="*/ 233 h 417"/>
                <a:gd name="T26" fmla="*/ 23 w 442"/>
                <a:gd name="T27" fmla="*/ 261 h 417"/>
                <a:gd name="T28" fmla="*/ 6 w 442"/>
                <a:gd name="T29" fmla="*/ 322 h 417"/>
                <a:gd name="T30" fmla="*/ 55 w 442"/>
                <a:gd name="T31" fmla="*/ 383 h 417"/>
                <a:gd name="T32" fmla="*/ 147 w 442"/>
                <a:gd name="T33" fmla="*/ 386 h 417"/>
                <a:gd name="T34" fmla="*/ 213 w 442"/>
                <a:gd name="T35" fmla="*/ 400 h 417"/>
                <a:gd name="T36" fmla="*/ 242 w 442"/>
                <a:gd name="T37" fmla="*/ 378 h 417"/>
                <a:gd name="T38" fmla="*/ 291 w 442"/>
                <a:gd name="T39" fmla="*/ 345 h 417"/>
                <a:gd name="T40" fmla="*/ 306 w 442"/>
                <a:gd name="T41" fmla="*/ 345 h 417"/>
                <a:gd name="T42" fmla="*/ 347 w 442"/>
                <a:gd name="T43" fmla="*/ 322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42" h="417">
                  <a:moveTo>
                    <a:pt x="347" y="322"/>
                  </a:moveTo>
                  <a:cubicBezTo>
                    <a:pt x="383" y="325"/>
                    <a:pt x="406" y="311"/>
                    <a:pt x="399" y="286"/>
                  </a:cubicBezTo>
                  <a:cubicBezTo>
                    <a:pt x="393" y="261"/>
                    <a:pt x="367" y="247"/>
                    <a:pt x="393" y="219"/>
                  </a:cubicBezTo>
                  <a:cubicBezTo>
                    <a:pt x="408" y="204"/>
                    <a:pt x="416" y="194"/>
                    <a:pt x="424" y="183"/>
                  </a:cubicBezTo>
                  <a:cubicBezTo>
                    <a:pt x="408" y="176"/>
                    <a:pt x="401" y="163"/>
                    <a:pt x="390" y="156"/>
                  </a:cubicBezTo>
                  <a:cubicBezTo>
                    <a:pt x="373" y="144"/>
                    <a:pt x="377" y="117"/>
                    <a:pt x="409" y="92"/>
                  </a:cubicBezTo>
                  <a:cubicBezTo>
                    <a:pt x="442" y="67"/>
                    <a:pt x="383" y="67"/>
                    <a:pt x="344" y="72"/>
                  </a:cubicBezTo>
                  <a:cubicBezTo>
                    <a:pt x="304" y="78"/>
                    <a:pt x="272" y="44"/>
                    <a:pt x="245" y="22"/>
                  </a:cubicBezTo>
                  <a:cubicBezTo>
                    <a:pt x="219" y="0"/>
                    <a:pt x="213" y="3"/>
                    <a:pt x="183" y="25"/>
                  </a:cubicBezTo>
                  <a:cubicBezTo>
                    <a:pt x="154" y="47"/>
                    <a:pt x="160" y="50"/>
                    <a:pt x="157" y="80"/>
                  </a:cubicBezTo>
                  <a:cubicBezTo>
                    <a:pt x="154" y="111"/>
                    <a:pt x="121" y="105"/>
                    <a:pt x="92" y="125"/>
                  </a:cubicBezTo>
                  <a:cubicBezTo>
                    <a:pt x="62" y="144"/>
                    <a:pt x="85" y="189"/>
                    <a:pt x="95" y="203"/>
                  </a:cubicBezTo>
                  <a:cubicBezTo>
                    <a:pt x="105" y="217"/>
                    <a:pt x="88" y="231"/>
                    <a:pt x="69" y="233"/>
                  </a:cubicBezTo>
                  <a:cubicBezTo>
                    <a:pt x="49" y="236"/>
                    <a:pt x="46" y="247"/>
                    <a:pt x="23" y="261"/>
                  </a:cubicBezTo>
                  <a:cubicBezTo>
                    <a:pt x="0" y="275"/>
                    <a:pt x="6" y="297"/>
                    <a:pt x="6" y="322"/>
                  </a:cubicBezTo>
                  <a:cubicBezTo>
                    <a:pt x="6" y="347"/>
                    <a:pt x="33" y="364"/>
                    <a:pt x="55" y="383"/>
                  </a:cubicBezTo>
                  <a:cubicBezTo>
                    <a:pt x="78" y="403"/>
                    <a:pt x="111" y="397"/>
                    <a:pt x="147" y="386"/>
                  </a:cubicBezTo>
                  <a:cubicBezTo>
                    <a:pt x="183" y="375"/>
                    <a:pt x="193" y="383"/>
                    <a:pt x="213" y="400"/>
                  </a:cubicBezTo>
                  <a:cubicBezTo>
                    <a:pt x="232" y="417"/>
                    <a:pt x="242" y="397"/>
                    <a:pt x="242" y="378"/>
                  </a:cubicBezTo>
                  <a:cubicBezTo>
                    <a:pt x="242" y="358"/>
                    <a:pt x="265" y="350"/>
                    <a:pt x="291" y="345"/>
                  </a:cubicBezTo>
                  <a:cubicBezTo>
                    <a:pt x="297" y="343"/>
                    <a:pt x="302" y="344"/>
                    <a:pt x="306" y="345"/>
                  </a:cubicBezTo>
                  <a:cubicBezTo>
                    <a:pt x="318" y="332"/>
                    <a:pt x="333" y="321"/>
                    <a:pt x="347" y="322"/>
                  </a:cubicBezTo>
                  <a:close/>
                </a:path>
              </a:pathLst>
            </a:custGeom>
            <a:grpFill/>
            <a:ln w="38100" cap="rnd" cmpd="sng">
              <a:solidFill>
                <a:schemeClr val="bg1"/>
              </a:solidFill>
              <a:prstDash val="solid"/>
              <a:round/>
              <a:headEnd/>
              <a:tailEnd/>
            </a:ln>
          </p:spPr>
          <p:txBody>
            <a:bodyPr vert="horz" wrap="square" lIns="48218" tIns="24109" rIns="48218" bIns="24109" numCol="1" anchor="t" anchorCtr="0" compatLnSpc="1">
              <a:prstTxWarp prst="textNoShape">
                <a:avLst/>
              </a:prstTxWarp>
            </a:bodyP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05" name="Freeform 34"/>
            <p:cNvSpPr>
              <a:spLocks/>
            </p:cNvSpPr>
            <p:nvPr/>
          </p:nvSpPr>
          <p:spPr bwMode="auto">
            <a:xfrm>
              <a:off x="4323" y="1664"/>
              <a:ext cx="141" cy="196"/>
            </a:xfrm>
            <a:custGeom>
              <a:avLst/>
              <a:gdLst>
                <a:gd name="T0" fmla="*/ 292 w 306"/>
                <a:gd name="T1" fmla="*/ 223 h 423"/>
                <a:gd name="T2" fmla="*/ 272 w 306"/>
                <a:gd name="T3" fmla="*/ 181 h 423"/>
                <a:gd name="T4" fmla="*/ 243 w 306"/>
                <a:gd name="T5" fmla="*/ 162 h 423"/>
                <a:gd name="T6" fmla="*/ 177 w 306"/>
                <a:gd name="T7" fmla="*/ 114 h 423"/>
                <a:gd name="T8" fmla="*/ 180 w 306"/>
                <a:gd name="T9" fmla="*/ 50 h 423"/>
                <a:gd name="T10" fmla="*/ 148 w 306"/>
                <a:gd name="T11" fmla="*/ 6 h 423"/>
                <a:gd name="T12" fmla="*/ 123 w 306"/>
                <a:gd name="T13" fmla="*/ 0 h 423"/>
                <a:gd name="T14" fmla="*/ 92 w 306"/>
                <a:gd name="T15" fmla="*/ 36 h 423"/>
                <a:gd name="T16" fmla="*/ 98 w 306"/>
                <a:gd name="T17" fmla="*/ 103 h 423"/>
                <a:gd name="T18" fmla="*/ 46 w 306"/>
                <a:gd name="T19" fmla="*/ 139 h 423"/>
                <a:gd name="T20" fmla="*/ 5 w 306"/>
                <a:gd name="T21" fmla="*/ 162 h 423"/>
                <a:gd name="T22" fmla="*/ 20 w 306"/>
                <a:gd name="T23" fmla="*/ 200 h 423"/>
                <a:gd name="T24" fmla="*/ 33 w 306"/>
                <a:gd name="T25" fmla="*/ 264 h 423"/>
                <a:gd name="T26" fmla="*/ 17 w 306"/>
                <a:gd name="T27" fmla="*/ 314 h 423"/>
                <a:gd name="T28" fmla="*/ 33 w 306"/>
                <a:gd name="T29" fmla="*/ 378 h 423"/>
                <a:gd name="T30" fmla="*/ 92 w 306"/>
                <a:gd name="T31" fmla="*/ 381 h 423"/>
                <a:gd name="T32" fmla="*/ 151 w 306"/>
                <a:gd name="T33" fmla="*/ 406 h 423"/>
                <a:gd name="T34" fmla="*/ 207 w 306"/>
                <a:gd name="T35" fmla="*/ 392 h 423"/>
                <a:gd name="T36" fmla="*/ 234 w 306"/>
                <a:gd name="T37" fmla="*/ 375 h 423"/>
                <a:gd name="T38" fmla="*/ 236 w 306"/>
                <a:gd name="T39" fmla="*/ 362 h 423"/>
                <a:gd name="T40" fmla="*/ 280 w 306"/>
                <a:gd name="T41" fmla="*/ 269 h 423"/>
                <a:gd name="T42" fmla="*/ 306 w 306"/>
                <a:gd name="T43" fmla="*/ 252 h 423"/>
                <a:gd name="T44" fmla="*/ 292 w 306"/>
                <a:gd name="T45" fmla="*/ 223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06" h="423">
                  <a:moveTo>
                    <a:pt x="292" y="223"/>
                  </a:moveTo>
                  <a:cubicBezTo>
                    <a:pt x="292" y="209"/>
                    <a:pt x="285" y="187"/>
                    <a:pt x="272" y="181"/>
                  </a:cubicBezTo>
                  <a:cubicBezTo>
                    <a:pt x="259" y="175"/>
                    <a:pt x="252" y="178"/>
                    <a:pt x="243" y="162"/>
                  </a:cubicBezTo>
                  <a:cubicBezTo>
                    <a:pt x="233" y="145"/>
                    <a:pt x="190" y="128"/>
                    <a:pt x="177" y="114"/>
                  </a:cubicBezTo>
                  <a:cubicBezTo>
                    <a:pt x="164" y="100"/>
                    <a:pt x="157" y="75"/>
                    <a:pt x="180" y="50"/>
                  </a:cubicBezTo>
                  <a:cubicBezTo>
                    <a:pt x="203" y="25"/>
                    <a:pt x="184" y="9"/>
                    <a:pt x="148" y="6"/>
                  </a:cubicBezTo>
                  <a:cubicBezTo>
                    <a:pt x="137" y="5"/>
                    <a:pt x="130" y="3"/>
                    <a:pt x="123" y="0"/>
                  </a:cubicBezTo>
                  <a:cubicBezTo>
                    <a:pt x="115" y="11"/>
                    <a:pt x="107" y="21"/>
                    <a:pt x="92" y="36"/>
                  </a:cubicBezTo>
                  <a:cubicBezTo>
                    <a:pt x="66" y="64"/>
                    <a:pt x="92" y="78"/>
                    <a:pt x="98" y="103"/>
                  </a:cubicBezTo>
                  <a:cubicBezTo>
                    <a:pt x="105" y="128"/>
                    <a:pt x="82" y="142"/>
                    <a:pt x="46" y="139"/>
                  </a:cubicBezTo>
                  <a:cubicBezTo>
                    <a:pt x="32" y="138"/>
                    <a:pt x="17" y="149"/>
                    <a:pt x="5" y="162"/>
                  </a:cubicBezTo>
                  <a:cubicBezTo>
                    <a:pt x="18" y="166"/>
                    <a:pt x="20" y="183"/>
                    <a:pt x="20" y="200"/>
                  </a:cubicBezTo>
                  <a:cubicBezTo>
                    <a:pt x="20" y="223"/>
                    <a:pt x="20" y="248"/>
                    <a:pt x="33" y="264"/>
                  </a:cubicBezTo>
                  <a:cubicBezTo>
                    <a:pt x="46" y="281"/>
                    <a:pt x="33" y="303"/>
                    <a:pt x="17" y="314"/>
                  </a:cubicBezTo>
                  <a:cubicBezTo>
                    <a:pt x="0" y="326"/>
                    <a:pt x="10" y="356"/>
                    <a:pt x="33" y="378"/>
                  </a:cubicBezTo>
                  <a:cubicBezTo>
                    <a:pt x="56" y="401"/>
                    <a:pt x="72" y="406"/>
                    <a:pt x="92" y="381"/>
                  </a:cubicBezTo>
                  <a:cubicBezTo>
                    <a:pt x="112" y="356"/>
                    <a:pt x="118" y="389"/>
                    <a:pt x="151" y="406"/>
                  </a:cubicBezTo>
                  <a:cubicBezTo>
                    <a:pt x="184" y="423"/>
                    <a:pt x="193" y="409"/>
                    <a:pt x="207" y="392"/>
                  </a:cubicBezTo>
                  <a:cubicBezTo>
                    <a:pt x="212" y="385"/>
                    <a:pt x="223" y="379"/>
                    <a:pt x="234" y="375"/>
                  </a:cubicBezTo>
                  <a:cubicBezTo>
                    <a:pt x="234" y="370"/>
                    <a:pt x="235" y="366"/>
                    <a:pt x="236" y="362"/>
                  </a:cubicBezTo>
                  <a:cubicBezTo>
                    <a:pt x="249" y="325"/>
                    <a:pt x="271" y="299"/>
                    <a:pt x="280" y="269"/>
                  </a:cubicBezTo>
                  <a:cubicBezTo>
                    <a:pt x="284" y="253"/>
                    <a:pt x="294" y="250"/>
                    <a:pt x="306" y="252"/>
                  </a:cubicBezTo>
                  <a:cubicBezTo>
                    <a:pt x="300" y="238"/>
                    <a:pt x="292" y="233"/>
                    <a:pt x="292" y="223"/>
                  </a:cubicBezTo>
                  <a:close/>
                </a:path>
              </a:pathLst>
            </a:custGeom>
            <a:grpFill/>
            <a:ln w="38100" cap="rnd" cmpd="sng">
              <a:solidFill>
                <a:schemeClr val="bg1"/>
              </a:solidFill>
              <a:prstDash val="solid"/>
              <a:round/>
              <a:headEnd/>
              <a:tailEnd/>
            </a:ln>
          </p:spPr>
          <p:txBody>
            <a:bodyPr vert="horz" wrap="square" lIns="48218" tIns="24109" rIns="48218" bIns="24109" numCol="1" anchor="t" anchorCtr="0" compatLnSpc="1">
              <a:prstTxWarp prst="textNoShape">
                <a:avLst/>
              </a:prstTxWarp>
            </a:bodyP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06" name="Freeform 35"/>
            <p:cNvSpPr>
              <a:spLocks/>
            </p:cNvSpPr>
            <p:nvPr/>
          </p:nvSpPr>
          <p:spPr bwMode="auto">
            <a:xfrm>
              <a:off x="5023" y="3295"/>
              <a:ext cx="201" cy="412"/>
            </a:xfrm>
            <a:custGeom>
              <a:avLst/>
              <a:gdLst>
                <a:gd name="T0" fmla="*/ 172 w 434"/>
                <a:gd name="T1" fmla="*/ 136 h 890"/>
                <a:gd name="T2" fmla="*/ 137 w 434"/>
                <a:gd name="T3" fmla="*/ 212 h 890"/>
                <a:gd name="T4" fmla="*/ 102 w 434"/>
                <a:gd name="T5" fmla="*/ 249 h 890"/>
                <a:gd name="T6" fmla="*/ 78 w 434"/>
                <a:gd name="T7" fmla="*/ 336 h 890"/>
                <a:gd name="T8" fmla="*/ 50 w 434"/>
                <a:gd name="T9" fmla="*/ 406 h 890"/>
                <a:gd name="T10" fmla="*/ 43 w 434"/>
                <a:gd name="T11" fmla="*/ 445 h 890"/>
                <a:gd name="T12" fmla="*/ 13 w 434"/>
                <a:gd name="T13" fmla="*/ 506 h 890"/>
                <a:gd name="T14" fmla="*/ 32 w 434"/>
                <a:gd name="T15" fmla="*/ 545 h 890"/>
                <a:gd name="T16" fmla="*/ 28 w 434"/>
                <a:gd name="T17" fmla="*/ 625 h 890"/>
                <a:gd name="T18" fmla="*/ 72 w 434"/>
                <a:gd name="T19" fmla="*/ 668 h 890"/>
                <a:gd name="T20" fmla="*/ 111 w 434"/>
                <a:gd name="T21" fmla="*/ 734 h 890"/>
                <a:gd name="T22" fmla="*/ 185 w 434"/>
                <a:gd name="T23" fmla="*/ 773 h 890"/>
                <a:gd name="T24" fmla="*/ 244 w 434"/>
                <a:gd name="T25" fmla="*/ 834 h 890"/>
                <a:gd name="T26" fmla="*/ 284 w 434"/>
                <a:gd name="T27" fmla="*/ 888 h 890"/>
                <a:gd name="T28" fmla="*/ 312 w 434"/>
                <a:gd name="T29" fmla="*/ 855 h 890"/>
                <a:gd name="T30" fmla="*/ 301 w 434"/>
                <a:gd name="T31" fmla="*/ 788 h 890"/>
                <a:gd name="T32" fmla="*/ 318 w 434"/>
                <a:gd name="T33" fmla="*/ 705 h 890"/>
                <a:gd name="T34" fmla="*/ 364 w 434"/>
                <a:gd name="T35" fmla="*/ 619 h 890"/>
                <a:gd name="T36" fmla="*/ 377 w 434"/>
                <a:gd name="T37" fmla="*/ 580 h 890"/>
                <a:gd name="T38" fmla="*/ 388 w 434"/>
                <a:gd name="T39" fmla="*/ 492 h 890"/>
                <a:gd name="T40" fmla="*/ 401 w 434"/>
                <a:gd name="T41" fmla="*/ 438 h 890"/>
                <a:gd name="T42" fmla="*/ 397 w 434"/>
                <a:gd name="T43" fmla="*/ 386 h 890"/>
                <a:gd name="T44" fmla="*/ 419 w 434"/>
                <a:gd name="T45" fmla="*/ 336 h 890"/>
                <a:gd name="T46" fmla="*/ 404 w 434"/>
                <a:gd name="T47" fmla="*/ 278 h 890"/>
                <a:gd name="T48" fmla="*/ 432 w 434"/>
                <a:gd name="T49" fmla="*/ 206 h 890"/>
                <a:gd name="T50" fmla="*/ 406 w 434"/>
                <a:gd name="T51" fmla="*/ 115 h 890"/>
                <a:gd name="T52" fmla="*/ 406 w 434"/>
                <a:gd name="T53" fmla="*/ 45 h 890"/>
                <a:gd name="T54" fmla="*/ 329 w 434"/>
                <a:gd name="T55" fmla="*/ 30 h 890"/>
                <a:gd name="T56" fmla="*/ 294 w 434"/>
                <a:gd name="T57" fmla="*/ 15 h 890"/>
                <a:gd name="T58" fmla="*/ 238 w 434"/>
                <a:gd name="T59" fmla="*/ 62 h 890"/>
                <a:gd name="T60" fmla="*/ 183 w 434"/>
                <a:gd name="T61" fmla="*/ 93 h 890"/>
                <a:gd name="T62" fmla="*/ 172 w 434"/>
                <a:gd name="T63" fmla="*/ 136 h 8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34" h="890">
                  <a:moveTo>
                    <a:pt x="172" y="136"/>
                  </a:moveTo>
                  <a:cubicBezTo>
                    <a:pt x="172" y="136"/>
                    <a:pt x="166" y="208"/>
                    <a:pt x="137" y="212"/>
                  </a:cubicBezTo>
                  <a:cubicBezTo>
                    <a:pt x="109" y="215"/>
                    <a:pt x="111" y="225"/>
                    <a:pt x="102" y="249"/>
                  </a:cubicBezTo>
                  <a:cubicBezTo>
                    <a:pt x="93" y="273"/>
                    <a:pt x="93" y="317"/>
                    <a:pt x="78" y="336"/>
                  </a:cubicBezTo>
                  <a:cubicBezTo>
                    <a:pt x="63" y="354"/>
                    <a:pt x="48" y="391"/>
                    <a:pt x="50" y="406"/>
                  </a:cubicBezTo>
                  <a:cubicBezTo>
                    <a:pt x="52" y="421"/>
                    <a:pt x="56" y="434"/>
                    <a:pt x="43" y="445"/>
                  </a:cubicBezTo>
                  <a:cubicBezTo>
                    <a:pt x="30" y="456"/>
                    <a:pt x="8" y="484"/>
                    <a:pt x="13" y="506"/>
                  </a:cubicBezTo>
                  <a:cubicBezTo>
                    <a:pt x="17" y="529"/>
                    <a:pt x="32" y="516"/>
                    <a:pt x="32" y="545"/>
                  </a:cubicBezTo>
                  <a:cubicBezTo>
                    <a:pt x="32" y="575"/>
                    <a:pt x="0" y="595"/>
                    <a:pt x="28" y="625"/>
                  </a:cubicBezTo>
                  <a:cubicBezTo>
                    <a:pt x="56" y="655"/>
                    <a:pt x="67" y="649"/>
                    <a:pt x="72" y="668"/>
                  </a:cubicBezTo>
                  <a:cubicBezTo>
                    <a:pt x="76" y="686"/>
                    <a:pt x="83" y="710"/>
                    <a:pt x="111" y="734"/>
                  </a:cubicBezTo>
                  <a:cubicBezTo>
                    <a:pt x="139" y="758"/>
                    <a:pt x="166" y="747"/>
                    <a:pt x="185" y="773"/>
                  </a:cubicBezTo>
                  <a:cubicBezTo>
                    <a:pt x="205" y="799"/>
                    <a:pt x="240" y="808"/>
                    <a:pt x="244" y="834"/>
                  </a:cubicBezTo>
                  <a:cubicBezTo>
                    <a:pt x="249" y="860"/>
                    <a:pt x="266" y="886"/>
                    <a:pt x="284" y="888"/>
                  </a:cubicBezTo>
                  <a:cubicBezTo>
                    <a:pt x="301" y="890"/>
                    <a:pt x="325" y="881"/>
                    <a:pt x="312" y="855"/>
                  </a:cubicBezTo>
                  <a:cubicBezTo>
                    <a:pt x="299" y="829"/>
                    <a:pt x="308" y="816"/>
                    <a:pt x="301" y="788"/>
                  </a:cubicBezTo>
                  <a:cubicBezTo>
                    <a:pt x="294" y="760"/>
                    <a:pt x="294" y="727"/>
                    <a:pt x="318" y="705"/>
                  </a:cubicBezTo>
                  <a:cubicBezTo>
                    <a:pt x="342" y="682"/>
                    <a:pt x="362" y="645"/>
                    <a:pt x="364" y="619"/>
                  </a:cubicBezTo>
                  <a:cubicBezTo>
                    <a:pt x="366" y="593"/>
                    <a:pt x="358" y="593"/>
                    <a:pt x="377" y="580"/>
                  </a:cubicBezTo>
                  <a:cubicBezTo>
                    <a:pt x="397" y="568"/>
                    <a:pt x="371" y="512"/>
                    <a:pt x="388" y="492"/>
                  </a:cubicBezTo>
                  <a:cubicBezTo>
                    <a:pt x="406" y="471"/>
                    <a:pt x="415" y="451"/>
                    <a:pt x="401" y="438"/>
                  </a:cubicBezTo>
                  <a:cubicBezTo>
                    <a:pt x="388" y="425"/>
                    <a:pt x="380" y="395"/>
                    <a:pt x="397" y="386"/>
                  </a:cubicBezTo>
                  <a:cubicBezTo>
                    <a:pt x="415" y="377"/>
                    <a:pt x="432" y="356"/>
                    <a:pt x="419" y="336"/>
                  </a:cubicBezTo>
                  <a:cubicBezTo>
                    <a:pt x="406" y="315"/>
                    <a:pt x="397" y="306"/>
                    <a:pt x="404" y="278"/>
                  </a:cubicBezTo>
                  <a:cubicBezTo>
                    <a:pt x="410" y="251"/>
                    <a:pt x="430" y="239"/>
                    <a:pt x="432" y="206"/>
                  </a:cubicBezTo>
                  <a:cubicBezTo>
                    <a:pt x="434" y="173"/>
                    <a:pt x="401" y="149"/>
                    <a:pt x="406" y="115"/>
                  </a:cubicBezTo>
                  <a:cubicBezTo>
                    <a:pt x="410" y="82"/>
                    <a:pt x="423" y="58"/>
                    <a:pt x="406" y="45"/>
                  </a:cubicBezTo>
                  <a:cubicBezTo>
                    <a:pt x="388" y="32"/>
                    <a:pt x="340" y="41"/>
                    <a:pt x="329" y="30"/>
                  </a:cubicBezTo>
                  <a:cubicBezTo>
                    <a:pt x="318" y="19"/>
                    <a:pt x="312" y="0"/>
                    <a:pt x="294" y="15"/>
                  </a:cubicBezTo>
                  <a:cubicBezTo>
                    <a:pt x="277" y="30"/>
                    <a:pt x="259" y="56"/>
                    <a:pt x="238" y="62"/>
                  </a:cubicBezTo>
                  <a:cubicBezTo>
                    <a:pt x="216" y="67"/>
                    <a:pt x="198" y="78"/>
                    <a:pt x="183" y="93"/>
                  </a:cubicBezTo>
                  <a:cubicBezTo>
                    <a:pt x="168" y="108"/>
                    <a:pt x="172" y="113"/>
                    <a:pt x="172" y="136"/>
                  </a:cubicBezTo>
                  <a:close/>
                </a:path>
              </a:pathLst>
            </a:custGeom>
            <a:grpFill/>
            <a:ln w="38100" cap="rnd" cmpd="sng">
              <a:solidFill>
                <a:schemeClr val="bg1"/>
              </a:solidFill>
              <a:prstDash val="solid"/>
              <a:round/>
              <a:headEnd/>
              <a:tailEnd/>
            </a:ln>
          </p:spPr>
          <p:txBody>
            <a:bodyPr vert="horz" wrap="square" lIns="48218" tIns="24109" rIns="48218" bIns="24109" numCol="1" anchor="t" anchorCtr="0" compatLnSpc="1">
              <a:prstTxWarp prst="textNoShape">
                <a:avLst/>
              </a:prstTxWarp>
            </a:bodyP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07" name="Freeform 36"/>
            <p:cNvSpPr>
              <a:spLocks/>
            </p:cNvSpPr>
            <p:nvPr/>
          </p:nvSpPr>
          <p:spPr bwMode="auto">
            <a:xfrm>
              <a:off x="5438" y="3349"/>
              <a:ext cx="38" cy="22"/>
            </a:xfrm>
            <a:custGeom>
              <a:avLst/>
              <a:gdLst>
                <a:gd name="T0" fmla="*/ 53 w 81"/>
                <a:gd name="T1" fmla="*/ 2 h 48"/>
                <a:gd name="T2" fmla="*/ 5 w 81"/>
                <a:gd name="T3" fmla="*/ 19 h 48"/>
                <a:gd name="T4" fmla="*/ 31 w 81"/>
                <a:gd name="T5" fmla="*/ 45 h 48"/>
                <a:gd name="T6" fmla="*/ 53 w 81"/>
                <a:gd name="T7" fmla="*/ 2 h 48"/>
              </a:gdLst>
              <a:ahLst/>
              <a:cxnLst>
                <a:cxn ang="0">
                  <a:pos x="T0" y="T1"/>
                </a:cxn>
                <a:cxn ang="0">
                  <a:pos x="T2" y="T3"/>
                </a:cxn>
                <a:cxn ang="0">
                  <a:pos x="T4" y="T5"/>
                </a:cxn>
                <a:cxn ang="0">
                  <a:pos x="T6" y="T7"/>
                </a:cxn>
              </a:cxnLst>
              <a:rect l="0" t="0" r="r" b="b"/>
              <a:pathLst>
                <a:path w="81" h="48">
                  <a:moveTo>
                    <a:pt x="53" y="2"/>
                  </a:moveTo>
                  <a:cubicBezTo>
                    <a:pt x="53" y="2"/>
                    <a:pt x="0" y="0"/>
                    <a:pt x="5" y="19"/>
                  </a:cubicBezTo>
                  <a:cubicBezTo>
                    <a:pt x="9" y="37"/>
                    <a:pt x="5" y="41"/>
                    <a:pt x="31" y="45"/>
                  </a:cubicBezTo>
                  <a:cubicBezTo>
                    <a:pt x="57" y="48"/>
                    <a:pt x="81" y="15"/>
                    <a:pt x="53" y="2"/>
                  </a:cubicBezTo>
                  <a:close/>
                </a:path>
              </a:pathLst>
            </a:custGeom>
            <a:grpFill/>
            <a:ln w="38100" cap="rnd" cmpd="sng">
              <a:solidFill>
                <a:schemeClr val="bg1"/>
              </a:solidFill>
              <a:prstDash val="solid"/>
              <a:round/>
              <a:headEnd/>
              <a:tailEnd/>
            </a:ln>
          </p:spPr>
          <p:txBody>
            <a:bodyPr vert="horz" wrap="square" lIns="48218" tIns="24109" rIns="48218" bIns="24109" numCol="1" anchor="t" anchorCtr="0" compatLnSpc="1">
              <a:prstTxWarp prst="textNoShape">
                <a:avLst/>
              </a:prstTxWarp>
            </a:bodyP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08" name="Freeform 37"/>
            <p:cNvSpPr>
              <a:spLocks/>
            </p:cNvSpPr>
            <p:nvPr/>
          </p:nvSpPr>
          <p:spPr bwMode="auto">
            <a:xfrm>
              <a:off x="5489" y="3325"/>
              <a:ext cx="25" cy="32"/>
            </a:xfrm>
            <a:custGeom>
              <a:avLst/>
              <a:gdLst>
                <a:gd name="T0" fmla="*/ 33 w 55"/>
                <a:gd name="T1" fmla="*/ 0 h 69"/>
                <a:gd name="T2" fmla="*/ 3 w 55"/>
                <a:gd name="T3" fmla="*/ 34 h 69"/>
                <a:gd name="T4" fmla="*/ 35 w 55"/>
                <a:gd name="T5" fmla="*/ 50 h 69"/>
                <a:gd name="T6" fmla="*/ 33 w 55"/>
                <a:gd name="T7" fmla="*/ 0 h 69"/>
              </a:gdLst>
              <a:ahLst/>
              <a:cxnLst>
                <a:cxn ang="0">
                  <a:pos x="T0" y="T1"/>
                </a:cxn>
                <a:cxn ang="0">
                  <a:pos x="T2" y="T3"/>
                </a:cxn>
                <a:cxn ang="0">
                  <a:pos x="T4" y="T5"/>
                </a:cxn>
                <a:cxn ang="0">
                  <a:pos x="T6" y="T7"/>
                </a:cxn>
              </a:cxnLst>
              <a:rect l="0" t="0" r="r" b="b"/>
              <a:pathLst>
                <a:path w="55" h="69">
                  <a:moveTo>
                    <a:pt x="33" y="0"/>
                  </a:moveTo>
                  <a:cubicBezTo>
                    <a:pt x="33" y="0"/>
                    <a:pt x="0" y="15"/>
                    <a:pt x="3" y="34"/>
                  </a:cubicBezTo>
                  <a:cubicBezTo>
                    <a:pt x="5" y="52"/>
                    <a:pt x="31" y="69"/>
                    <a:pt x="35" y="50"/>
                  </a:cubicBezTo>
                  <a:cubicBezTo>
                    <a:pt x="40" y="32"/>
                    <a:pt x="55" y="4"/>
                    <a:pt x="33" y="0"/>
                  </a:cubicBezTo>
                  <a:close/>
                </a:path>
              </a:pathLst>
            </a:custGeom>
            <a:grpFill/>
            <a:ln w="38100" cap="rnd" cmpd="sng">
              <a:solidFill>
                <a:schemeClr val="bg1"/>
              </a:solidFill>
              <a:prstDash val="solid"/>
              <a:round/>
              <a:headEnd/>
              <a:tailEnd/>
            </a:ln>
          </p:spPr>
          <p:txBody>
            <a:bodyPr vert="horz" wrap="square" lIns="48218" tIns="24109" rIns="48218" bIns="24109" numCol="1" anchor="t" anchorCtr="0" compatLnSpc="1">
              <a:prstTxWarp prst="textNoShape">
                <a:avLst/>
              </a:prstTxWarp>
            </a:bodyP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09" name="Freeform 38"/>
            <p:cNvSpPr>
              <a:spLocks/>
            </p:cNvSpPr>
            <p:nvPr/>
          </p:nvSpPr>
          <p:spPr bwMode="auto">
            <a:xfrm>
              <a:off x="5605" y="3264"/>
              <a:ext cx="36" cy="26"/>
            </a:xfrm>
            <a:custGeom>
              <a:avLst/>
              <a:gdLst>
                <a:gd name="T0" fmla="*/ 45 w 78"/>
                <a:gd name="T1" fmla="*/ 9 h 55"/>
                <a:gd name="T2" fmla="*/ 2 w 78"/>
                <a:gd name="T3" fmla="*/ 11 h 55"/>
                <a:gd name="T4" fmla="*/ 19 w 78"/>
                <a:gd name="T5" fmla="*/ 40 h 55"/>
                <a:gd name="T6" fmla="*/ 50 w 78"/>
                <a:gd name="T7" fmla="*/ 44 h 55"/>
                <a:gd name="T8" fmla="*/ 45 w 78"/>
                <a:gd name="T9" fmla="*/ 9 h 55"/>
              </a:gdLst>
              <a:ahLst/>
              <a:cxnLst>
                <a:cxn ang="0">
                  <a:pos x="T0" y="T1"/>
                </a:cxn>
                <a:cxn ang="0">
                  <a:pos x="T2" y="T3"/>
                </a:cxn>
                <a:cxn ang="0">
                  <a:pos x="T4" y="T5"/>
                </a:cxn>
                <a:cxn ang="0">
                  <a:pos x="T6" y="T7"/>
                </a:cxn>
                <a:cxn ang="0">
                  <a:pos x="T8" y="T9"/>
                </a:cxn>
              </a:cxnLst>
              <a:rect l="0" t="0" r="r" b="b"/>
              <a:pathLst>
                <a:path w="78" h="55">
                  <a:moveTo>
                    <a:pt x="45" y="9"/>
                  </a:moveTo>
                  <a:cubicBezTo>
                    <a:pt x="45" y="9"/>
                    <a:pt x="0" y="0"/>
                    <a:pt x="2" y="11"/>
                  </a:cubicBezTo>
                  <a:cubicBezTo>
                    <a:pt x="4" y="22"/>
                    <a:pt x="15" y="28"/>
                    <a:pt x="19" y="40"/>
                  </a:cubicBezTo>
                  <a:cubicBezTo>
                    <a:pt x="24" y="53"/>
                    <a:pt x="43" y="55"/>
                    <a:pt x="50" y="44"/>
                  </a:cubicBezTo>
                  <a:cubicBezTo>
                    <a:pt x="56" y="33"/>
                    <a:pt x="78" y="9"/>
                    <a:pt x="45" y="9"/>
                  </a:cubicBezTo>
                  <a:close/>
                </a:path>
              </a:pathLst>
            </a:custGeom>
            <a:grpFill/>
            <a:ln w="38100" cap="rnd" cmpd="sng">
              <a:solidFill>
                <a:schemeClr val="bg1"/>
              </a:solidFill>
              <a:prstDash val="solid"/>
              <a:round/>
              <a:headEnd/>
              <a:tailEnd/>
            </a:ln>
          </p:spPr>
          <p:txBody>
            <a:bodyPr vert="horz" wrap="square" lIns="48218" tIns="24109" rIns="48218" bIns="24109" numCol="1" anchor="t" anchorCtr="0" compatLnSpc="1">
              <a:prstTxWarp prst="textNoShape">
                <a:avLst/>
              </a:prstTxWarp>
            </a:bodyP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65" name="Group 164"/>
          <p:cNvGrpSpPr/>
          <p:nvPr/>
        </p:nvGrpSpPr>
        <p:grpSpPr>
          <a:xfrm>
            <a:off x="9452488" y="3604906"/>
            <a:ext cx="1064026" cy="1710181"/>
            <a:chOff x="10558900" y="3193784"/>
            <a:chExt cx="2017820" cy="3243187"/>
          </a:xfrm>
        </p:grpSpPr>
        <p:sp>
          <p:nvSpPr>
            <p:cNvPr id="166" name="Oval 165"/>
            <p:cNvSpPr/>
            <p:nvPr/>
          </p:nvSpPr>
          <p:spPr>
            <a:xfrm>
              <a:off x="10558900" y="4418625"/>
              <a:ext cx="2017820" cy="2018346"/>
            </a:xfrm>
            <a:prstGeom prst="ellipse">
              <a:avLst/>
            </a:prstGeom>
            <a:solidFill>
              <a:schemeClr val="bg1">
                <a:alpha val="80000"/>
              </a:schemeClr>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96416" tIns="48208" rIns="96416" bIns="48208" rtlCol="0" anchor="ctr"/>
            <a:lstStyle/>
            <a:p>
              <a:pPr algn="ctr"/>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167" name="Freeform 166"/>
            <p:cNvSpPr/>
            <p:nvPr/>
          </p:nvSpPr>
          <p:spPr>
            <a:xfrm flipV="1">
              <a:off x="11002913" y="3193784"/>
              <a:ext cx="1129790" cy="1512176"/>
            </a:xfrm>
            <a:custGeom>
              <a:avLst/>
              <a:gdLst>
                <a:gd name="connsiteX0" fmla="*/ 228449 w 456898"/>
                <a:gd name="connsiteY0" fmla="*/ 611379 h 611379"/>
                <a:gd name="connsiteX1" fmla="*/ 456898 w 456898"/>
                <a:gd name="connsiteY1" fmla="*/ 382930 h 611379"/>
                <a:gd name="connsiteX2" fmla="*/ 317372 w 456898"/>
                <a:gd name="connsiteY2" fmla="*/ 172434 h 611379"/>
                <a:gd name="connsiteX3" fmla="*/ 299993 w 456898"/>
                <a:gd name="connsiteY3" fmla="*/ 168925 h 611379"/>
                <a:gd name="connsiteX4" fmla="*/ 228448 w 456898"/>
                <a:gd name="connsiteY4" fmla="*/ 0 h 611379"/>
                <a:gd name="connsiteX5" fmla="*/ 156903 w 456898"/>
                <a:gd name="connsiteY5" fmla="*/ 168926 h 611379"/>
                <a:gd name="connsiteX6" fmla="*/ 139526 w 456898"/>
                <a:gd name="connsiteY6" fmla="*/ 172434 h 611379"/>
                <a:gd name="connsiteX7" fmla="*/ 0 w 456898"/>
                <a:gd name="connsiteY7" fmla="*/ 382930 h 611379"/>
                <a:gd name="connsiteX8" fmla="*/ 228449 w 456898"/>
                <a:gd name="connsiteY8" fmla="*/ 611379 h 611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6898" h="611379">
                  <a:moveTo>
                    <a:pt x="228449" y="611379"/>
                  </a:moveTo>
                  <a:cubicBezTo>
                    <a:pt x="354618" y="611379"/>
                    <a:pt x="456898" y="509099"/>
                    <a:pt x="456898" y="382930"/>
                  </a:cubicBezTo>
                  <a:cubicBezTo>
                    <a:pt x="456898" y="288303"/>
                    <a:pt x="399366" y="207114"/>
                    <a:pt x="317372" y="172434"/>
                  </a:cubicBezTo>
                  <a:lnTo>
                    <a:pt x="299993" y="168925"/>
                  </a:lnTo>
                  <a:lnTo>
                    <a:pt x="228448" y="0"/>
                  </a:lnTo>
                  <a:lnTo>
                    <a:pt x="156903" y="168926"/>
                  </a:lnTo>
                  <a:lnTo>
                    <a:pt x="139526" y="172434"/>
                  </a:lnTo>
                  <a:cubicBezTo>
                    <a:pt x="57532" y="207114"/>
                    <a:pt x="0" y="288303"/>
                    <a:pt x="0" y="382930"/>
                  </a:cubicBezTo>
                  <a:cubicBezTo>
                    <a:pt x="0" y="509099"/>
                    <a:pt x="102280" y="611379"/>
                    <a:pt x="228449" y="611379"/>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6416" tIns="48208" rIns="96416" bIns="48208" rtlCol="0" anchor="ctr"/>
            <a:lstStyle/>
            <a:p>
              <a:pPr algn="ctr"/>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168" name="Freeform 6"/>
            <p:cNvSpPr>
              <a:spLocks noEditPoints="1"/>
            </p:cNvSpPr>
            <p:nvPr/>
          </p:nvSpPr>
          <p:spPr bwMode="auto">
            <a:xfrm flipH="1">
              <a:off x="10970968" y="4786823"/>
              <a:ext cx="1274906" cy="1359054"/>
            </a:xfrm>
            <a:custGeom>
              <a:avLst/>
              <a:gdLst>
                <a:gd name="T0" fmla="*/ 743 w 957"/>
                <a:gd name="T1" fmla="*/ 313 h 1020"/>
                <a:gd name="T2" fmla="*/ 756 w 957"/>
                <a:gd name="T3" fmla="*/ 428 h 1020"/>
                <a:gd name="T4" fmla="*/ 704 w 957"/>
                <a:gd name="T5" fmla="*/ 513 h 1020"/>
                <a:gd name="T6" fmla="*/ 724 w 957"/>
                <a:gd name="T7" fmla="*/ 341 h 1020"/>
                <a:gd name="T8" fmla="*/ 704 w 957"/>
                <a:gd name="T9" fmla="*/ 152 h 1020"/>
                <a:gd name="T10" fmla="*/ 953 w 957"/>
                <a:gd name="T11" fmla="*/ 925 h 1020"/>
                <a:gd name="T12" fmla="*/ 704 w 957"/>
                <a:gd name="T13" fmla="*/ 1020 h 1020"/>
                <a:gd name="T14" fmla="*/ 478 w 957"/>
                <a:gd name="T15" fmla="*/ 16 h 1020"/>
                <a:gd name="T16" fmla="*/ 704 w 957"/>
                <a:gd name="T17" fmla="*/ 308 h 1020"/>
                <a:gd name="T18" fmla="*/ 679 w 957"/>
                <a:gd name="T19" fmla="*/ 494 h 1020"/>
                <a:gd name="T20" fmla="*/ 704 w 957"/>
                <a:gd name="T21" fmla="*/ 513 h 1020"/>
                <a:gd name="T22" fmla="*/ 665 w 957"/>
                <a:gd name="T23" fmla="*/ 566 h 1020"/>
                <a:gd name="T24" fmla="*/ 684 w 957"/>
                <a:gd name="T25" fmla="*/ 723 h 1020"/>
                <a:gd name="T26" fmla="*/ 704 w 957"/>
                <a:gd name="T27" fmla="*/ 1020 h 1020"/>
                <a:gd name="T28" fmla="*/ 478 w 957"/>
                <a:gd name="T29" fmla="*/ 984 h 1020"/>
                <a:gd name="T30" fmla="*/ 493 w 957"/>
                <a:gd name="T31" fmla="*/ 969 h 1020"/>
                <a:gd name="T32" fmla="*/ 478 w 957"/>
                <a:gd name="T33" fmla="*/ 955 h 1020"/>
                <a:gd name="T34" fmla="*/ 480 w 957"/>
                <a:gd name="T35" fmla="*/ 945 h 1020"/>
                <a:gd name="T36" fmla="*/ 480 w 957"/>
                <a:gd name="T37" fmla="*/ 916 h 1020"/>
                <a:gd name="T38" fmla="*/ 478 w 957"/>
                <a:gd name="T39" fmla="*/ 901 h 1020"/>
                <a:gd name="T40" fmla="*/ 589 w 957"/>
                <a:gd name="T41" fmla="*/ 663 h 1020"/>
                <a:gd name="T42" fmla="*/ 479 w 957"/>
                <a:gd name="T43" fmla="*/ 709 h 1020"/>
                <a:gd name="T44" fmla="*/ 478 w 957"/>
                <a:gd name="T45" fmla="*/ 613 h 1020"/>
                <a:gd name="T46" fmla="*/ 519 w 957"/>
                <a:gd name="T47" fmla="*/ 628 h 1020"/>
                <a:gd name="T48" fmla="*/ 478 w 957"/>
                <a:gd name="T49" fmla="*/ 512 h 1020"/>
                <a:gd name="T50" fmla="*/ 587 w 957"/>
                <a:gd name="T51" fmla="*/ 502 h 1020"/>
                <a:gd name="T52" fmla="*/ 664 w 957"/>
                <a:gd name="T53" fmla="*/ 319 h 1020"/>
                <a:gd name="T54" fmla="*/ 478 w 957"/>
                <a:gd name="T55" fmla="*/ 16 h 1020"/>
                <a:gd name="T56" fmla="*/ 395 w 957"/>
                <a:gd name="T57" fmla="*/ 35 h 1020"/>
                <a:gd name="T58" fmla="*/ 478 w 957"/>
                <a:gd name="T59" fmla="*/ 16 h 1020"/>
                <a:gd name="T60" fmla="*/ 425 w 957"/>
                <a:gd name="T61" fmla="*/ 204 h 1020"/>
                <a:gd name="T62" fmla="*/ 294 w 957"/>
                <a:gd name="T63" fmla="*/ 284 h 1020"/>
                <a:gd name="T64" fmla="*/ 362 w 957"/>
                <a:gd name="T65" fmla="*/ 506 h 1020"/>
                <a:gd name="T66" fmla="*/ 477 w 957"/>
                <a:gd name="T67" fmla="*/ 478 h 1020"/>
                <a:gd name="T68" fmla="*/ 478 w 957"/>
                <a:gd name="T69" fmla="*/ 512 h 1020"/>
                <a:gd name="T70" fmla="*/ 438 w 957"/>
                <a:gd name="T71" fmla="*/ 628 h 1020"/>
                <a:gd name="T72" fmla="*/ 478 w 957"/>
                <a:gd name="T73" fmla="*/ 709 h 1020"/>
                <a:gd name="T74" fmla="*/ 370 w 957"/>
                <a:gd name="T75" fmla="*/ 665 h 1020"/>
                <a:gd name="T76" fmla="*/ 478 w 957"/>
                <a:gd name="T77" fmla="*/ 901 h 1020"/>
                <a:gd name="T78" fmla="*/ 478 w 957"/>
                <a:gd name="T79" fmla="*/ 916 h 1020"/>
                <a:gd name="T80" fmla="*/ 478 w 957"/>
                <a:gd name="T81" fmla="*/ 945 h 1020"/>
                <a:gd name="T82" fmla="*/ 466 w 957"/>
                <a:gd name="T83" fmla="*/ 969 h 1020"/>
                <a:gd name="T84" fmla="*/ 478 w 957"/>
                <a:gd name="T85" fmla="*/ 1020 h 1020"/>
                <a:gd name="T86" fmla="*/ 253 w 957"/>
                <a:gd name="T87" fmla="*/ 730 h 1020"/>
                <a:gd name="T88" fmla="*/ 342 w 957"/>
                <a:gd name="T89" fmla="*/ 640 h 1020"/>
                <a:gd name="T90" fmla="*/ 265 w 957"/>
                <a:gd name="T91" fmla="*/ 519 h 1020"/>
                <a:gd name="T92" fmla="*/ 253 w 957"/>
                <a:gd name="T93" fmla="*/ 477 h 1020"/>
                <a:gd name="T94" fmla="*/ 276 w 957"/>
                <a:gd name="T95" fmla="*/ 341 h 1020"/>
                <a:gd name="T96" fmla="*/ 253 w 957"/>
                <a:gd name="T97" fmla="*/ 143 h 1020"/>
                <a:gd name="T98" fmla="*/ 214 w 957"/>
                <a:gd name="T99" fmla="*/ 313 h 1020"/>
                <a:gd name="T100" fmla="*/ 253 w 957"/>
                <a:gd name="T101" fmla="*/ 310 h 1020"/>
                <a:gd name="T102" fmla="*/ 253 w 957"/>
                <a:gd name="T103" fmla="*/ 477 h 1020"/>
                <a:gd name="T104" fmla="*/ 227 w 957"/>
                <a:gd name="T105" fmla="*/ 490 h 1020"/>
                <a:gd name="T106" fmla="*/ 199 w 957"/>
                <a:gd name="T107" fmla="*/ 359 h 1020"/>
                <a:gd name="T108" fmla="*/ 253 w 957"/>
                <a:gd name="T109" fmla="*/ 1020 h 1020"/>
                <a:gd name="T110" fmla="*/ 3 w 957"/>
                <a:gd name="T111" fmla="*/ 925 h 1020"/>
                <a:gd name="T112" fmla="*/ 253 w 957"/>
                <a:gd name="T113" fmla="*/ 1020 h 10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57" h="1020">
                  <a:moveTo>
                    <a:pt x="704" y="152"/>
                  </a:moveTo>
                  <a:cubicBezTo>
                    <a:pt x="723" y="197"/>
                    <a:pt x="736" y="251"/>
                    <a:pt x="743" y="313"/>
                  </a:cubicBezTo>
                  <a:cubicBezTo>
                    <a:pt x="750" y="327"/>
                    <a:pt x="755" y="342"/>
                    <a:pt x="757" y="359"/>
                  </a:cubicBezTo>
                  <a:cubicBezTo>
                    <a:pt x="761" y="381"/>
                    <a:pt x="760" y="406"/>
                    <a:pt x="756" y="428"/>
                  </a:cubicBezTo>
                  <a:cubicBezTo>
                    <a:pt x="751" y="452"/>
                    <a:pt x="742" y="473"/>
                    <a:pt x="729" y="490"/>
                  </a:cubicBezTo>
                  <a:cubicBezTo>
                    <a:pt x="722" y="500"/>
                    <a:pt x="713" y="508"/>
                    <a:pt x="704" y="513"/>
                  </a:cubicBezTo>
                  <a:cubicBezTo>
                    <a:pt x="704" y="476"/>
                    <a:pt x="704" y="476"/>
                    <a:pt x="704" y="476"/>
                  </a:cubicBezTo>
                  <a:cubicBezTo>
                    <a:pt x="730" y="445"/>
                    <a:pt x="739" y="384"/>
                    <a:pt x="724" y="341"/>
                  </a:cubicBezTo>
                  <a:cubicBezTo>
                    <a:pt x="718" y="320"/>
                    <a:pt x="710" y="310"/>
                    <a:pt x="704" y="308"/>
                  </a:cubicBezTo>
                  <a:lnTo>
                    <a:pt x="704" y="152"/>
                  </a:lnTo>
                  <a:close/>
                  <a:moveTo>
                    <a:pt x="704" y="731"/>
                  </a:moveTo>
                  <a:cubicBezTo>
                    <a:pt x="815" y="772"/>
                    <a:pt x="957" y="791"/>
                    <a:pt x="953" y="925"/>
                  </a:cubicBezTo>
                  <a:cubicBezTo>
                    <a:pt x="952" y="956"/>
                    <a:pt x="940" y="988"/>
                    <a:pt x="921" y="1020"/>
                  </a:cubicBezTo>
                  <a:cubicBezTo>
                    <a:pt x="704" y="1020"/>
                    <a:pt x="704" y="1020"/>
                    <a:pt x="704" y="1020"/>
                  </a:cubicBezTo>
                  <a:lnTo>
                    <a:pt x="704" y="731"/>
                  </a:lnTo>
                  <a:close/>
                  <a:moveTo>
                    <a:pt x="478" y="16"/>
                  </a:moveTo>
                  <a:cubicBezTo>
                    <a:pt x="588" y="0"/>
                    <a:pt x="661" y="52"/>
                    <a:pt x="704" y="152"/>
                  </a:cubicBezTo>
                  <a:cubicBezTo>
                    <a:pt x="704" y="308"/>
                    <a:pt x="704" y="308"/>
                    <a:pt x="704" y="308"/>
                  </a:cubicBezTo>
                  <a:cubicBezTo>
                    <a:pt x="693" y="305"/>
                    <a:pt x="684" y="321"/>
                    <a:pt x="680" y="350"/>
                  </a:cubicBezTo>
                  <a:cubicBezTo>
                    <a:pt x="675" y="381"/>
                    <a:pt x="674" y="429"/>
                    <a:pt x="679" y="494"/>
                  </a:cubicBezTo>
                  <a:cubicBezTo>
                    <a:pt x="688" y="491"/>
                    <a:pt x="697" y="484"/>
                    <a:pt x="704" y="476"/>
                  </a:cubicBezTo>
                  <a:cubicBezTo>
                    <a:pt x="704" y="513"/>
                    <a:pt x="704" y="513"/>
                    <a:pt x="704" y="513"/>
                  </a:cubicBezTo>
                  <a:cubicBezTo>
                    <a:pt x="700" y="515"/>
                    <a:pt x="696" y="517"/>
                    <a:pt x="692" y="519"/>
                  </a:cubicBezTo>
                  <a:cubicBezTo>
                    <a:pt x="684" y="535"/>
                    <a:pt x="675" y="552"/>
                    <a:pt x="665" y="566"/>
                  </a:cubicBezTo>
                  <a:cubicBezTo>
                    <a:pt x="654" y="594"/>
                    <a:pt x="635" y="619"/>
                    <a:pt x="614" y="640"/>
                  </a:cubicBezTo>
                  <a:cubicBezTo>
                    <a:pt x="621" y="675"/>
                    <a:pt x="640" y="705"/>
                    <a:pt x="684" y="723"/>
                  </a:cubicBezTo>
                  <a:cubicBezTo>
                    <a:pt x="690" y="726"/>
                    <a:pt x="697" y="728"/>
                    <a:pt x="704" y="731"/>
                  </a:cubicBezTo>
                  <a:cubicBezTo>
                    <a:pt x="704" y="1020"/>
                    <a:pt x="704" y="1020"/>
                    <a:pt x="704" y="1020"/>
                  </a:cubicBezTo>
                  <a:cubicBezTo>
                    <a:pt x="478" y="1020"/>
                    <a:pt x="478" y="1020"/>
                    <a:pt x="478" y="1020"/>
                  </a:cubicBezTo>
                  <a:cubicBezTo>
                    <a:pt x="478" y="984"/>
                    <a:pt x="478" y="984"/>
                    <a:pt x="478" y="984"/>
                  </a:cubicBezTo>
                  <a:cubicBezTo>
                    <a:pt x="479" y="984"/>
                    <a:pt x="479" y="984"/>
                    <a:pt x="480" y="984"/>
                  </a:cubicBezTo>
                  <a:cubicBezTo>
                    <a:pt x="487" y="984"/>
                    <a:pt x="493" y="977"/>
                    <a:pt x="493" y="969"/>
                  </a:cubicBezTo>
                  <a:cubicBezTo>
                    <a:pt x="493" y="961"/>
                    <a:pt x="487" y="955"/>
                    <a:pt x="480" y="955"/>
                  </a:cubicBezTo>
                  <a:cubicBezTo>
                    <a:pt x="479" y="955"/>
                    <a:pt x="479" y="955"/>
                    <a:pt x="478" y="955"/>
                  </a:cubicBezTo>
                  <a:cubicBezTo>
                    <a:pt x="478" y="945"/>
                    <a:pt x="478" y="945"/>
                    <a:pt x="478" y="945"/>
                  </a:cubicBezTo>
                  <a:cubicBezTo>
                    <a:pt x="479" y="945"/>
                    <a:pt x="479" y="945"/>
                    <a:pt x="480" y="945"/>
                  </a:cubicBezTo>
                  <a:cubicBezTo>
                    <a:pt x="487" y="945"/>
                    <a:pt x="493" y="938"/>
                    <a:pt x="493" y="930"/>
                  </a:cubicBezTo>
                  <a:cubicBezTo>
                    <a:pt x="493" y="922"/>
                    <a:pt x="487" y="916"/>
                    <a:pt x="480" y="916"/>
                  </a:cubicBezTo>
                  <a:cubicBezTo>
                    <a:pt x="479" y="916"/>
                    <a:pt x="479" y="916"/>
                    <a:pt x="478" y="916"/>
                  </a:cubicBezTo>
                  <a:cubicBezTo>
                    <a:pt x="478" y="901"/>
                    <a:pt x="478" y="901"/>
                    <a:pt x="478" y="901"/>
                  </a:cubicBezTo>
                  <a:cubicBezTo>
                    <a:pt x="556" y="871"/>
                    <a:pt x="598" y="831"/>
                    <a:pt x="661" y="751"/>
                  </a:cubicBezTo>
                  <a:cubicBezTo>
                    <a:pt x="625" y="737"/>
                    <a:pt x="602" y="703"/>
                    <a:pt x="589" y="663"/>
                  </a:cubicBezTo>
                  <a:cubicBezTo>
                    <a:pt x="553" y="691"/>
                    <a:pt x="514" y="709"/>
                    <a:pt x="485" y="709"/>
                  </a:cubicBezTo>
                  <a:cubicBezTo>
                    <a:pt x="483" y="709"/>
                    <a:pt x="481" y="709"/>
                    <a:pt x="479" y="709"/>
                  </a:cubicBezTo>
                  <a:cubicBezTo>
                    <a:pt x="478" y="709"/>
                    <a:pt x="478" y="709"/>
                    <a:pt x="478" y="709"/>
                  </a:cubicBezTo>
                  <a:cubicBezTo>
                    <a:pt x="478" y="613"/>
                    <a:pt x="478" y="613"/>
                    <a:pt x="478" y="613"/>
                  </a:cubicBezTo>
                  <a:cubicBezTo>
                    <a:pt x="479" y="613"/>
                    <a:pt x="479" y="613"/>
                    <a:pt x="479" y="613"/>
                  </a:cubicBezTo>
                  <a:cubicBezTo>
                    <a:pt x="493" y="613"/>
                    <a:pt x="503" y="634"/>
                    <a:pt x="519" y="628"/>
                  </a:cubicBezTo>
                  <a:cubicBezTo>
                    <a:pt x="555" y="615"/>
                    <a:pt x="571" y="591"/>
                    <a:pt x="571" y="565"/>
                  </a:cubicBezTo>
                  <a:cubicBezTo>
                    <a:pt x="571" y="529"/>
                    <a:pt x="525" y="512"/>
                    <a:pt x="478" y="512"/>
                  </a:cubicBezTo>
                  <a:cubicBezTo>
                    <a:pt x="478" y="478"/>
                    <a:pt x="478" y="478"/>
                    <a:pt x="478" y="478"/>
                  </a:cubicBezTo>
                  <a:cubicBezTo>
                    <a:pt x="531" y="470"/>
                    <a:pt x="566" y="485"/>
                    <a:pt x="587" y="502"/>
                  </a:cubicBezTo>
                  <a:cubicBezTo>
                    <a:pt x="588" y="503"/>
                    <a:pt x="590" y="504"/>
                    <a:pt x="591" y="506"/>
                  </a:cubicBezTo>
                  <a:cubicBezTo>
                    <a:pt x="644" y="538"/>
                    <a:pt x="663" y="405"/>
                    <a:pt x="664" y="319"/>
                  </a:cubicBezTo>
                  <a:cubicBezTo>
                    <a:pt x="580" y="314"/>
                    <a:pt x="531" y="271"/>
                    <a:pt x="478" y="235"/>
                  </a:cubicBezTo>
                  <a:lnTo>
                    <a:pt x="478" y="16"/>
                  </a:lnTo>
                  <a:close/>
                  <a:moveTo>
                    <a:pt x="253" y="143"/>
                  </a:moveTo>
                  <a:cubicBezTo>
                    <a:pt x="281" y="83"/>
                    <a:pt x="325" y="38"/>
                    <a:pt x="395" y="35"/>
                  </a:cubicBezTo>
                  <a:cubicBezTo>
                    <a:pt x="408" y="31"/>
                    <a:pt x="422" y="27"/>
                    <a:pt x="437" y="25"/>
                  </a:cubicBezTo>
                  <a:cubicBezTo>
                    <a:pt x="451" y="21"/>
                    <a:pt x="465" y="18"/>
                    <a:pt x="478" y="16"/>
                  </a:cubicBezTo>
                  <a:cubicBezTo>
                    <a:pt x="478" y="235"/>
                    <a:pt x="478" y="235"/>
                    <a:pt x="478" y="235"/>
                  </a:cubicBezTo>
                  <a:cubicBezTo>
                    <a:pt x="461" y="223"/>
                    <a:pt x="444" y="212"/>
                    <a:pt x="425" y="204"/>
                  </a:cubicBezTo>
                  <a:cubicBezTo>
                    <a:pt x="378" y="183"/>
                    <a:pt x="333" y="179"/>
                    <a:pt x="316" y="207"/>
                  </a:cubicBezTo>
                  <a:cubicBezTo>
                    <a:pt x="303" y="228"/>
                    <a:pt x="296" y="254"/>
                    <a:pt x="294" y="284"/>
                  </a:cubicBezTo>
                  <a:cubicBezTo>
                    <a:pt x="294" y="285"/>
                    <a:pt x="294" y="287"/>
                    <a:pt x="294" y="289"/>
                  </a:cubicBezTo>
                  <a:cubicBezTo>
                    <a:pt x="290" y="370"/>
                    <a:pt x="303" y="542"/>
                    <a:pt x="362" y="506"/>
                  </a:cubicBezTo>
                  <a:cubicBezTo>
                    <a:pt x="364" y="504"/>
                    <a:pt x="365" y="503"/>
                    <a:pt x="367" y="502"/>
                  </a:cubicBezTo>
                  <a:cubicBezTo>
                    <a:pt x="388" y="485"/>
                    <a:pt x="423" y="469"/>
                    <a:pt x="477" y="478"/>
                  </a:cubicBezTo>
                  <a:cubicBezTo>
                    <a:pt x="478" y="478"/>
                    <a:pt x="478" y="478"/>
                    <a:pt x="478" y="478"/>
                  </a:cubicBezTo>
                  <a:cubicBezTo>
                    <a:pt x="478" y="512"/>
                    <a:pt x="478" y="512"/>
                    <a:pt x="478" y="512"/>
                  </a:cubicBezTo>
                  <a:cubicBezTo>
                    <a:pt x="432" y="512"/>
                    <a:pt x="384" y="529"/>
                    <a:pt x="382" y="561"/>
                  </a:cubicBezTo>
                  <a:cubicBezTo>
                    <a:pt x="380" y="588"/>
                    <a:pt x="400" y="615"/>
                    <a:pt x="438" y="628"/>
                  </a:cubicBezTo>
                  <a:cubicBezTo>
                    <a:pt x="454" y="634"/>
                    <a:pt x="464" y="613"/>
                    <a:pt x="478" y="613"/>
                  </a:cubicBezTo>
                  <a:cubicBezTo>
                    <a:pt x="478" y="709"/>
                    <a:pt x="478" y="709"/>
                    <a:pt x="478" y="709"/>
                  </a:cubicBezTo>
                  <a:cubicBezTo>
                    <a:pt x="477" y="709"/>
                    <a:pt x="475" y="709"/>
                    <a:pt x="472" y="709"/>
                  </a:cubicBezTo>
                  <a:cubicBezTo>
                    <a:pt x="444" y="709"/>
                    <a:pt x="405" y="692"/>
                    <a:pt x="370" y="665"/>
                  </a:cubicBezTo>
                  <a:cubicBezTo>
                    <a:pt x="357" y="704"/>
                    <a:pt x="334" y="737"/>
                    <a:pt x="298" y="751"/>
                  </a:cubicBezTo>
                  <a:cubicBezTo>
                    <a:pt x="358" y="841"/>
                    <a:pt x="407" y="878"/>
                    <a:pt x="478" y="901"/>
                  </a:cubicBezTo>
                  <a:cubicBezTo>
                    <a:pt x="478" y="901"/>
                    <a:pt x="478" y="901"/>
                    <a:pt x="478" y="901"/>
                  </a:cubicBezTo>
                  <a:cubicBezTo>
                    <a:pt x="478" y="916"/>
                    <a:pt x="478" y="916"/>
                    <a:pt x="478" y="916"/>
                  </a:cubicBezTo>
                  <a:cubicBezTo>
                    <a:pt x="471" y="916"/>
                    <a:pt x="466" y="923"/>
                    <a:pt x="466" y="930"/>
                  </a:cubicBezTo>
                  <a:cubicBezTo>
                    <a:pt x="466" y="938"/>
                    <a:pt x="471" y="944"/>
                    <a:pt x="478" y="945"/>
                  </a:cubicBezTo>
                  <a:cubicBezTo>
                    <a:pt x="478" y="955"/>
                    <a:pt x="478" y="955"/>
                    <a:pt x="478" y="955"/>
                  </a:cubicBezTo>
                  <a:cubicBezTo>
                    <a:pt x="471" y="956"/>
                    <a:pt x="466" y="962"/>
                    <a:pt x="466" y="969"/>
                  </a:cubicBezTo>
                  <a:cubicBezTo>
                    <a:pt x="466" y="977"/>
                    <a:pt x="471" y="983"/>
                    <a:pt x="478" y="984"/>
                  </a:cubicBezTo>
                  <a:cubicBezTo>
                    <a:pt x="478" y="1020"/>
                    <a:pt x="478" y="1020"/>
                    <a:pt x="478" y="1020"/>
                  </a:cubicBezTo>
                  <a:cubicBezTo>
                    <a:pt x="253" y="1020"/>
                    <a:pt x="253" y="1020"/>
                    <a:pt x="253" y="1020"/>
                  </a:cubicBezTo>
                  <a:cubicBezTo>
                    <a:pt x="253" y="730"/>
                    <a:pt x="253" y="730"/>
                    <a:pt x="253" y="730"/>
                  </a:cubicBezTo>
                  <a:cubicBezTo>
                    <a:pt x="260" y="728"/>
                    <a:pt x="266" y="726"/>
                    <a:pt x="272" y="723"/>
                  </a:cubicBezTo>
                  <a:cubicBezTo>
                    <a:pt x="317" y="704"/>
                    <a:pt x="336" y="675"/>
                    <a:pt x="342" y="640"/>
                  </a:cubicBezTo>
                  <a:cubicBezTo>
                    <a:pt x="322" y="619"/>
                    <a:pt x="304" y="595"/>
                    <a:pt x="293" y="569"/>
                  </a:cubicBezTo>
                  <a:cubicBezTo>
                    <a:pt x="282" y="554"/>
                    <a:pt x="273" y="537"/>
                    <a:pt x="265" y="519"/>
                  </a:cubicBezTo>
                  <a:cubicBezTo>
                    <a:pt x="261" y="517"/>
                    <a:pt x="257" y="516"/>
                    <a:pt x="253" y="513"/>
                  </a:cubicBezTo>
                  <a:cubicBezTo>
                    <a:pt x="253" y="477"/>
                    <a:pt x="253" y="477"/>
                    <a:pt x="253" y="477"/>
                  </a:cubicBezTo>
                  <a:cubicBezTo>
                    <a:pt x="260" y="485"/>
                    <a:pt x="269" y="491"/>
                    <a:pt x="278" y="494"/>
                  </a:cubicBezTo>
                  <a:cubicBezTo>
                    <a:pt x="283" y="431"/>
                    <a:pt x="283" y="374"/>
                    <a:pt x="276" y="341"/>
                  </a:cubicBezTo>
                  <a:cubicBezTo>
                    <a:pt x="271" y="317"/>
                    <a:pt x="262" y="308"/>
                    <a:pt x="253" y="310"/>
                  </a:cubicBezTo>
                  <a:lnTo>
                    <a:pt x="253" y="143"/>
                  </a:lnTo>
                  <a:close/>
                  <a:moveTo>
                    <a:pt x="214" y="313"/>
                  </a:moveTo>
                  <a:cubicBezTo>
                    <a:pt x="214" y="313"/>
                    <a:pt x="214" y="313"/>
                    <a:pt x="214" y="313"/>
                  </a:cubicBezTo>
                  <a:cubicBezTo>
                    <a:pt x="218" y="258"/>
                    <a:pt x="229" y="195"/>
                    <a:pt x="253" y="143"/>
                  </a:cubicBezTo>
                  <a:cubicBezTo>
                    <a:pt x="253" y="310"/>
                    <a:pt x="253" y="310"/>
                    <a:pt x="253" y="310"/>
                  </a:cubicBezTo>
                  <a:cubicBezTo>
                    <a:pt x="246" y="312"/>
                    <a:pt x="238" y="323"/>
                    <a:pt x="233" y="339"/>
                  </a:cubicBezTo>
                  <a:cubicBezTo>
                    <a:pt x="217" y="383"/>
                    <a:pt x="226" y="445"/>
                    <a:pt x="253" y="477"/>
                  </a:cubicBezTo>
                  <a:cubicBezTo>
                    <a:pt x="253" y="513"/>
                    <a:pt x="253" y="513"/>
                    <a:pt x="253" y="513"/>
                  </a:cubicBezTo>
                  <a:cubicBezTo>
                    <a:pt x="243" y="508"/>
                    <a:pt x="235" y="500"/>
                    <a:pt x="227" y="490"/>
                  </a:cubicBezTo>
                  <a:cubicBezTo>
                    <a:pt x="214" y="473"/>
                    <a:pt x="206" y="452"/>
                    <a:pt x="201" y="428"/>
                  </a:cubicBezTo>
                  <a:cubicBezTo>
                    <a:pt x="196" y="406"/>
                    <a:pt x="195" y="381"/>
                    <a:pt x="199" y="359"/>
                  </a:cubicBezTo>
                  <a:cubicBezTo>
                    <a:pt x="202" y="342"/>
                    <a:pt x="206" y="326"/>
                    <a:pt x="214" y="313"/>
                  </a:cubicBezTo>
                  <a:moveTo>
                    <a:pt x="253" y="1020"/>
                  </a:moveTo>
                  <a:cubicBezTo>
                    <a:pt x="35" y="1020"/>
                    <a:pt x="35" y="1020"/>
                    <a:pt x="35" y="1020"/>
                  </a:cubicBezTo>
                  <a:cubicBezTo>
                    <a:pt x="16" y="988"/>
                    <a:pt x="4" y="956"/>
                    <a:pt x="3" y="925"/>
                  </a:cubicBezTo>
                  <a:cubicBezTo>
                    <a:pt x="0" y="791"/>
                    <a:pt x="142" y="772"/>
                    <a:pt x="253" y="730"/>
                  </a:cubicBezTo>
                  <a:lnTo>
                    <a:pt x="253" y="1020"/>
                  </a:lnTo>
                  <a:close/>
                </a:path>
              </a:pathLst>
            </a:custGeom>
            <a:solidFill>
              <a:schemeClr val="bg1">
                <a:lumMod val="50000"/>
              </a:schemeClr>
            </a:solidFill>
            <a:ln>
              <a:noFill/>
            </a:ln>
          </p:spPr>
          <p:txBody>
            <a:bodyPr vert="horz" wrap="square" lIns="128555" tIns="64278" rIns="128555" bIns="64278" numCol="1" anchor="t" anchorCtr="0" compatLnSpc="1">
              <a:prstTxWarp prst="textNoShape">
                <a:avLst/>
              </a:prstTxWarp>
            </a:bodyPr>
            <a:lstStyle/>
            <a:p>
              <a:endParaRPr lang="id-ID" sz="2531" dirty="0">
                <a:latin typeface="Arial" panose="020B0604020202020204" pitchFamily="34" charset="0"/>
                <a:ea typeface="微软雅黑" panose="020B0503020204020204" pitchFamily="34" charset="-122"/>
                <a:sym typeface="Arial" panose="020B0604020202020204" pitchFamily="34" charset="0"/>
              </a:endParaRPr>
            </a:p>
          </p:txBody>
        </p:sp>
        <p:sp>
          <p:nvSpPr>
            <p:cNvPr id="169" name="Freeform 50"/>
            <p:cNvSpPr>
              <a:spLocks noEditPoints="1"/>
            </p:cNvSpPr>
            <p:nvPr/>
          </p:nvSpPr>
          <p:spPr bwMode="auto">
            <a:xfrm>
              <a:off x="11351458" y="3496918"/>
              <a:ext cx="479299" cy="571500"/>
            </a:xfrm>
            <a:custGeom>
              <a:avLst/>
              <a:gdLst>
                <a:gd name="T0" fmla="*/ 234 w 300"/>
                <a:gd name="T1" fmla="*/ 263 h 360"/>
                <a:gd name="T2" fmla="*/ 243 w 300"/>
                <a:gd name="T3" fmla="*/ 243 h 360"/>
                <a:gd name="T4" fmla="*/ 254 w 300"/>
                <a:gd name="T5" fmla="*/ 252 h 360"/>
                <a:gd name="T6" fmla="*/ 180 w 300"/>
                <a:gd name="T7" fmla="*/ 239 h 360"/>
                <a:gd name="T8" fmla="*/ 171 w 300"/>
                <a:gd name="T9" fmla="*/ 302 h 360"/>
                <a:gd name="T10" fmla="*/ 189 w 300"/>
                <a:gd name="T11" fmla="*/ 302 h 360"/>
                <a:gd name="T12" fmla="*/ 180 w 300"/>
                <a:gd name="T13" fmla="*/ 239 h 360"/>
                <a:gd name="T14" fmla="*/ 300 w 300"/>
                <a:gd name="T15" fmla="*/ 314 h 360"/>
                <a:gd name="T16" fmla="*/ 49 w 300"/>
                <a:gd name="T17" fmla="*/ 360 h 360"/>
                <a:gd name="T18" fmla="*/ 0 w 300"/>
                <a:gd name="T19" fmla="*/ 208 h 360"/>
                <a:gd name="T20" fmla="*/ 251 w 300"/>
                <a:gd name="T21" fmla="*/ 161 h 360"/>
                <a:gd name="T22" fmla="*/ 63 w 300"/>
                <a:gd name="T23" fmla="*/ 325 h 360"/>
                <a:gd name="T24" fmla="*/ 88 w 300"/>
                <a:gd name="T25" fmla="*/ 213 h 360"/>
                <a:gd name="T26" fmla="*/ 21 w 300"/>
                <a:gd name="T27" fmla="*/ 197 h 360"/>
                <a:gd name="T28" fmla="*/ 42 w 300"/>
                <a:gd name="T29" fmla="*/ 213 h 360"/>
                <a:gd name="T30" fmla="*/ 63 w 300"/>
                <a:gd name="T31" fmla="*/ 325 h 360"/>
                <a:gd name="T32" fmla="*/ 117 w 300"/>
                <a:gd name="T33" fmla="*/ 230 h 360"/>
                <a:gd name="T34" fmla="*/ 117 w 300"/>
                <a:gd name="T35" fmla="*/ 304 h 360"/>
                <a:gd name="T36" fmla="*/ 104 w 300"/>
                <a:gd name="T37" fmla="*/ 290 h 360"/>
                <a:gd name="T38" fmla="*/ 83 w 300"/>
                <a:gd name="T39" fmla="*/ 230 h 360"/>
                <a:gd name="T40" fmla="*/ 84 w 300"/>
                <a:gd name="T41" fmla="*/ 308 h 360"/>
                <a:gd name="T42" fmla="*/ 121 w 300"/>
                <a:gd name="T43" fmla="*/ 313 h 360"/>
                <a:gd name="T44" fmla="*/ 138 w 300"/>
                <a:gd name="T45" fmla="*/ 325 h 360"/>
                <a:gd name="T46" fmla="*/ 204 w 300"/>
                <a:gd name="T47" fmla="*/ 298 h 360"/>
                <a:gd name="T48" fmla="*/ 171 w 300"/>
                <a:gd name="T49" fmla="*/ 234 h 360"/>
                <a:gd name="T50" fmla="*/ 150 w 300"/>
                <a:gd name="T51" fmla="*/ 197 h 360"/>
                <a:gd name="T52" fmla="*/ 167 w 300"/>
                <a:gd name="T53" fmla="*/ 324 h 360"/>
                <a:gd name="T54" fmla="*/ 204 w 300"/>
                <a:gd name="T55" fmla="*/ 298 h 360"/>
                <a:gd name="T56" fmla="*/ 254 w 300"/>
                <a:gd name="T57" fmla="*/ 292 h 360"/>
                <a:gd name="T58" fmla="*/ 254 w 300"/>
                <a:gd name="T59" fmla="*/ 303 h 360"/>
                <a:gd name="T60" fmla="*/ 242 w 300"/>
                <a:gd name="T61" fmla="*/ 311 h 360"/>
                <a:gd name="T62" fmla="*/ 234 w 300"/>
                <a:gd name="T63" fmla="*/ 302 h 360"/>
                <a:gd name="T64" fmla="*/ 234 w 300"/>
                <a:gd name="T65" fmla="*/ 280 h 360"/>
                <a:gd name="T66" fmla="*/ 270 w 300"/>
                <a:gd name="T67" fmla="*/ 266 h 360"/>
                <a:gd name="T68" fmla="*/ 228 w 300"/>
                <a:gd name="T69" fmla="*/ 229 h 360"/>
                <a:gd name="T70" fmla="*/ 217 w 300"/>
                <a:gd name="T71" fmla="*/ 262 h 360"/>
                <a:gd name="T72" fmla="*/ 270 w 300"/>
                <a:gd name="T73" fmla="*/ 292 h 360"/>
                <a:gd name="T74" fmla="*/ 194 w 300"/>
                <a:gd name="T75" fmla="*/ 137 h 360"/>
                <a:gd name="T76" fmla="*/ 211 w 300"/>
                <a:gd name="T77" fmla="*/ 137 h 360"/>
                <a:gd name="T78" fmla="*/ 216 w 300"/>
                <a:gd name="T79" fmla="*/ 138 h 360"/>
                <a:gd name="T80" fmla="*/ 240 w 300"/>
                <a:gd name="T81" fmla="*/ 39 h 360"/>
                <a:gd name="T82" fmla="*/ 221 w 300"/>
                <a:gd name="T83" fmla="*/ 116 h 360"/>
                <a:gd name="T84" fmla="*/ 206 w 300"/>
                <a:gd name="T85" fmla="*/ 116 h 360"/>
                <a:gd name="T86" fmla="*/ 187 w 300"/>
                <a:gd name="T87" fmla="*/ 39 h 360"/>
                <a:gd name="T88" fmla="*/ 187 w 300"/>
                <a:gd name="T89" fmla="*/ 123 h 360"/>
                <a:gd name="T90" fmla="*/ 119 w 300"/>
                <a:gd name="T91" fmla="*/ 75 h 360"/>
                <a:gd name="T92" fmla="*/ 130 w 300"/>
                <a:gd name="T93" fmla="*/ 40 h 360"/>
                <a:gd name="T94" fmla="*/ 159 w 300"/>
                <a:gd name="T95" fmla="*/ 38 h 360"/>
                <a:gd name="T96" fmla="*/ 173 w 300"/>
                <a:gd name="T97" fmla="*/ 57 h 360"/>
                <a:gd name="T98" fmla="*/ 174 w 300"/>
                <a:gd name="T99" fmla="*/ 98 h 360"/>
                <a:gd name="T100" fmla="*/ 168 w 300"/>
                <a:gd name="T101" fmla="*/ 130 h 360"/>
                <a:gd name="T102" fmla="*/ 147 w 300"/>
                <a:gd name="T103" fmla="*/ 141 h 360"/>
                <a:gd name="T104" fmla="*/ 125 w 300"/>
                <a:gd name="T105" fmla="*/ 132 h 360"/>
                <a:gd name="T106" fmla="*/ 119 w 300"/>
                <a:gd name="T107" fmla="*/ 101 h 360"/>
                <a:gd name="T108" fmla="*/ 137 w 300"/>
                <a:gd name="T109" fmla="*/ 114 h 360"/>
                <a:gd name="T110" fmla="*/ 156 w 300"/>
                <a:gd name="T111" fmla="*/ 114 h 360"/>
                <a:gd name="T112" fmla="*/ 146 w 300"/>
                <a:gd name="T113" fmla="*/ 52 h 360"/>
                <a:gd name="T114" fmla="*/ 137 w 300"/>
                <a:gd name="T115" fmla="*/ 114 h 360"/>
                <a:gd name="T116" fmla="*/ 95 w 300"/>
                <a:gd name="T117" fmla="*/ 141 h 360"/>
                <a:gd name="T118" fmla="*/ 121 w 300"/>
                <a:gd name="T119" fmla="*/ 0 h 360"/>
                <a:gd name="T120" fmla="*/ 83 w 300"/>
                <a:gd name="T121" fmla="*/ 48 h 360"/>
                <a:gd name="T122" fmla="*/ 45 w 300"/>
                <a:gd name="T123" fmla="*/ 0 h 360"/>
                <a:gd name="T124" fmla="*/ 73 w 300"/>
                <a:gd name="T125" fmla="*/ 141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00" h="360">
                  <a:moveTo>
                    <a:pt x="254" y="263"/>
                  </a:moveTo>
                  <a:cubicBezTo>
                    <a:pt x="234" y="263"/>
                    <a:pt x="234" y="263"/>
                    <a:pt x="234" y="263"/>
                  </a:cubicBezTo>
                  <a:cubicBezTo>
                    <a:pt x="234" y="252"/>
                    <a:pt x="234" y="252"/>
                    <a:pt x="234" y="252"/>
                  </a:cubicBezTo>
                  <a:cubicBezTo>
                    <a:pt x="234" y="247"/>
                    <a:pt x="238" y="243"/>
                    <a:pt x="243" y="243"/>
                  </a:cubicBezTo>
                  <a:cubicBezTo>
                    <a:pt x="245" y="243"/>
                    <a:pt x="245" y="243"/>
                    <a:pt x="245" y="243"/>
                  </a:cubicBezTo>
                  <a:cubicBezTo>
                    <a:pt x="250" y="243"/>
                    <a:pt x="254" y="247"/>
                    <a:pt x="254" y="252"/>
                  </a:cubicBezTo>
                  <a:lnTo>
                    <a:pt x="254" y="263"/>
                  </a:lnTo>
                  <a:close/>
                  <a:moveTo>
                    <a:pt x="180" y="239"/>
                  </a:moveTo>
                  <a:cubicBezTo>
                    <a:pt x="175" y="239"/>
                    <a:pt x="171" y="242"/>
                    <a:pt x="171" y="246"/>
                  </a:cubicBezTo>
                  <a:cubicBezTo>
                    <a:pt x="171" y="302"/>
                    <a:pt x="171" y="302"/>
                    <a:pt x="171" y="302"/>
                  </a:cubicBezTo>
                  <a:cubicBezTo>
                    <a:pt x="171" y="306"/>
                    <a:pt x="175" y="310"/>
                    <a:pt x="180" y="310"/>
                  </a:cubicBezTo>
                  <a:cubicBezTo>
                    <a:pt x="185" y="310"/>
                    <a:pt x="189" y="306"/>
                    <a:pt x="189" y="302"/>
                  </a:cubicBezTo>
                  <a:cubicBezTo>
                    <a:pt x="189" y="246"/>
                    <a:pt x="189" y="246"/>
                    <a:pt x="189" y="246"/>
                  </a:cubicBezTo>
                  <a:cubicBezTo>
                    <a:pt x="189" y="242"/>
                    <a:pt x="185" y="239"/>
                    <a:pt x="180" y="239"/>
                  </a:cubicBezTo>
                  <a:close/>
                  <a:moveTo>
                    <a:pt x="300" y="208"/>
                  </a:moveTo>
                  <a:cubicBezTo>
                    <a:pt x="300" y="314"/>
                    <a:pt x="300" y="314"/>
                    <a:pt x="300" y="314"/>
                  </a:cubicBezTo>
                  <a:cubicBezTo>
                    <a:pt x="300" y="339"/>
                    <a:pt x="278" y="360"/>
                    <a:pt x="251" y="360"/>
                  </a:cubicBezTo>
                  <a:cubicBezTo>
                    <a:pt x="49" y="360"/>
                    <a:pt x="49" y="360"/>
                    <a:pt x="49" y="360"/>
                  </a:cubicBezTo>
                  <a:cubicBezTo>
                    <a:pt x="22" y="360"/>
                    <a:pt x="0" y="339"/>
                    <a:pt x="0" y="314"/>
                  </a:cubicBezTo>
                  <a:cubicBezTo>
                    <a:pt x="0" y="208"/>
                    <a:pt x="0" y="208"/>
                    <a:pt x="0" y="208"/>
                  </a:cubicBezTo>
                  <a:cubicBezTo>
                    <a:pt x="0" y="182"/>
                    <a:pt x="22" y="161"/>
                    <a:pt x="49" y="161"/>
                  </a:cubicBezTo>
                  <a:cubicBezTo>
                    <a:pt x="251" y="161"/>
                    <a:pt x="251" y="161"/>
                    <a:pt x="251" y="161"/>
                  </a:cubicBezTo>
                  <a:cubicBezTo>
                    <a:pt x="278" y="161"/>
                    <a:pt x="300" y="182"/>
                    <a:pt x="300" y="208"/>
                  </a:cubicBezTo>
                  <a:close/>
                  <a:moveTo>
                    <a:pt x="63" y="325"/>
                  </a:moveTo>
                  <a:cubicBezTo>
                    <a:pt x="63" y="213"/>
                    <a:pt x="63" y="213"/>
                    <a:pt x="63" y="213"/>
                  </a:cubicBezTo>
                  <a:cubicBezTo>
                    <a:pt x="88" y="213"/>
                    <a:pt x="88" y="213"/>
                    <a:pt x="88" y="213"/>
                  </a:cubicBezTo>
                  <a:cubicBezTo>
                    <a:pt x="88" y="197"/>
                    <a:pt x="88" y="197"/>
                    <a:pt x="88" y="197"/>
                  </a:cubicBezTo>
                  <a:cubicBezTo>
                    <a:pt x="21" y="197"/>
                    <a:pt x="21" y="197"/>
                    <a:pt x="21" y="197"/>
                  </a:cubicBezTo>
                  <a:cubicBezTo>
                    <a:pt x="21" y="213"/>
                    <a:pt x="21" y="213"/>
                    <a:pt x="21" y="213"/>
                  </a:cubicBezTo>
                  <a:cubicBezTo>
                    <a:pt x="42" y="213"/>
                    <a:pt x="42" y="213"/>
                    <a:pt x="42" y="213"/>
                  </a:cubicBezTo>
                  <a:cubicBezTo>
                    <a:pt x="42" y="325"/>
                    <a:pt x="42" y="325"/>
                    <a:pt x="42" y="325"/>
                  </a:cubicBezTo>
                  <a:lnTo>
                    <a:pt x="63" y="325"/>
                  </a:lnTo>
                  <a:close/>
                  <a:moveTo>
                    <a:pt x="138" y="230"/>
                  </a:moveTo>
                  <a:cubicBezTo>
                    <a:pt x="117" y="230"/>
                    <a:pt x="117" y="230"/>
                    <a:pt x="117" y="230"/>
                  </a:cubicBezTo>
                  <a:cubicBezTo>
                    <a:pt x="117" y="290"/>
                    <a:pt x="117" y="290"/>
                    <a:pt x="117" y="290"/>
                  </a:cubicBezTo>
                  <a:cubicBezTo>
                    <a:pt x="117" y="298"/>
                    <a:pt x="117" y="303"/>
                    <a:pt x="117" y="304"/>
                  </a:cubicBezTo>
                  <a:cubicBezTo>
                    <a:pt x="115" y="309"/>
                    <a:pt x="107" y="314"/>
                    <a:pt x="104" y="305"/>
                  </a:cubicBezTo>
                  <a:cubicBezTo>
                    <a:pt x="104" y="303"/>
                    <a:pt x="104" y="298"/>
                    <a:pt x="104" y="290"/>
                  </a:cubicBezTo>
                  <a:cubicBezTo>
                    <a:pt x="104" y="230"/>
                    <a:pt x="104" y="230"/>
                    <a:pt x="104" y="230"/>
                  </a:cubicBezTo>
                  <a:cubicBezTo>
                    <a:pt x="83" y="230"/>
                    <a:pt x="83" y="230"/>
                    <a:pt x="83" y="230"/>
                  </a:cubicBezTo>
                  <a:cubicBezTo>
                    <a:pt x="84" y="289"/>
                    <a:pt x="84" y="289"/>
                    <a:pt x="84" y="289"/>
                  </a:cubicBezTo>
                  <a:cubicBezTo>
                    <a:pt x="84" y="298"/>
                    <a:pt x="83" y="305"/>
                    <a:pt x="84" y="308"/>
                  </a:cubicBezTo>
                  <a:cubicBezTo>
                    <a:pt x="84" y="314"/>
                    <a:pt x="84" y="320"/>
                    <a:pt x="89" y="324"/>
                  </a:cubicBezTo>
                  <a:cubicBezTo>
                    <a:pt x="98" y="330"/>
                    <a:pt x="116" y="323"/>
                    <a:pt x="121" y="313"/>
                  </a:cubicBezTo>
                  <a:cubicBezTo>
                    <a:pt x="121" y="325"/>
                    <a:pt x="121" y="325"/>
                    <a:pt x="121" y="325"/>
                  </a:cubicBezTo>
                  <a:cubicBezTo>
                    <a:pt x="138" y="325"/>
                    <a:pt x="138" y="325"/>
                    <a:pt x="138" y="325"/>
                  </a:cubicBezTo>
                  <a:lnTo>
                    <a:pt x="138" y="230"/>
                  </a:lnTo>
                  <a:close/>
                  <a:moveTo>
                    <a:pt x="204" y="298"/>
                  </a:moveTo>
                  <a:cubicBezTo>
                    <a:pt x="204" y="249"/>
                    <a:pt x="204" y="249"/>
                    <a:pt x="204" y="249"/>
                  </a:cubicBezTo>
                  <a:cubicBezTo>
                    <a:pt x="204" y="230"/>
                    <a:pt x="190" y="218"/>
                    <a:pt x="171" y="234"/>
                  </a:cubicBezTo>
                  <a:cubicBezTo>
                    <a:pt x="171" y="197"/>
                    <a:pt x="171" y="197"/>
                    <a:pt x="171" y="197"/>
                  </a:cubicBezTo>
                  <a:cubicBezTo>
                    <a:pt x="150" y="197"/>
                    <a:pt x="150" y="197"/>
                    <a:pt x="150" y="197"/>
                  </a:cubicBezTo>
                  <a:cubicBezTo>
                    <a:pt x="150" y="324"/>
                    <a:pt x="150" y="324"/>
                    <a:pt x="150" y="324"/>
                  </a:cubicBezTo>
                  <a:cubicBezTo>
                    <a:pt x="167" y="324"/>
                    <a:pt x="167" y="324"/>
                    <a:pt x="167" y="324"/>
                  </a:cubicBezTo>
                  <a:cubicBezTo>
                    <a:pt x="169" y="316"/>
                    <a:pt x="169" y="316"/>
                    <a:pt x="169" y="316"/>
                  </a:cubicBezTo>
                  <a:cubicBezTo>
                    <a:pt x="191" y="336"/>
                    <a:pt x="204" y="323"/>
                    <a:pt x="204" y="298"/>
                  </a:cubicBezTo>
                  <a:close/>
                  <a:moveTo>
                    <a:pt x="270" y="292"/>
                  </a:moveTo>
                  <a:cubicBezTo>
                    <a:pt x="254" y="292"/>
                    <a:pt x="254" y="292"/>
                    <a:pt x="254" y="292"/>
                  </a:cubicBezTo>
                  <a:cubicBezTo>
                    <a:pt x="254" y="293"/>
                    <a:pt x="254" y="293"/>
                    <a:pt x="254" y="294"/>
                  </a:cubicBezTo>
                  <a:cubicBezTo>
                    <a:pt x="254" y="303"/>
                    <a:pt x="254" y="303"/>
                    <a:pt x="254" y="303"/>
                  </a:cubicBezTo>
                  <a:cubicBezTo>
                    <a:pt x="254" y="307"/>
                    <a:pt x="250" y="311"/>
                    <a:pt x="245" y="311"/>
                  </a:cubicBezTo>
                  <a:cubicBezTo>
                    <a:pt x="242" y="311"/>
                    <a:pt x="242" y="311"/>
                    <a:pt x="242" y="311"/>
                  </a:cubicBezTo>
                  <a:cubicBezTo>
                    <a:pt x="238" y="311"/>
                    <a:pt x="234" y="307"/>
                    <a:pt x="234" y="303"/>
                  </a:cubicBezTo>
                  <a:cubicBezTo>
                    <a:pt x="234" y="302"/>
                    <a:pt x="234" y="302"/>
                    <a:pt x="234" y="302"/>
                  </a:cubicBezTo>
                  <a:cubicBezTo>
                    <a:pt x="234" y="292"/>
                    <a:pt x="234" y="292"/>
                    <a:pt x="234" y="292"/>
                  </a:cubicBezTo>
                  <a:cubicBezTo>
                    <a:pt x="234" y="280"/>
                    <a:pt x="234" y="280"/>
                    <a:pt x="234" y="280"/>
                  </a:cubicBezTo>
                  <a:cubicBezTo>
                    <a:pt x="270" y="280"/>
                    <a:pt x="270" y="280"/>
                    <a:pt x="270" y="280"/>
                  </a:cubicBezTo>
                  <a:cubicBezTo>
                    <a:pt x="270" y="266"/>
                    <a:pt x="270" y="266"/>
                    <a:pt x="270" y="266"/>
                  </a:cubicBezTo>
                  <a:cubicBezTo>
                    <a:pt x="270" y="256"/>
                    <a:pt x="269" y="247"/>
                    <a:pt x="268" y="241"/>
                  </a:cubicBezTo>
                  <a:cubicBezTo>
                    <a:pt x="266" y="223"/>
                    <a:pt x="241" y="220"/>
                    <a:pt x="228" y="229"/>
                  </a:cubicBezTo>
                  <a:cubicBezTo>
                    <a:pt x="224" y="232"/>
                    <a:pt x="221" y="236"/>
                    <a:pt x="220" y="241"/>
                  </a:cubicBezTo>
                  <a:cubicBezTo>
                    <a:pt x="218" y="246"/>
                    <a:pt x="217" y="253"/>
                    <a:pt x="217" y="262"/>
                  </a:cubicBezTo>
                  <a:cubicBezTo>
                    <a:pt x="217" y="292"/>
                    <a:pt x="217" y="292"/>
                    <a:pt x="217" y="292"/>
                  </a:cubicBezTo>
                  <a:cubicBezTo>
                    <a:pt x="217" y="341"/>
                    <a:pt x="277" y="334"/>
                    <a:pt x="270" y="292"/>
                  </a:cubicBezTo>
                  <a:close/>
                  <a:moveTo>
                    <a:pt x="189" y="131"/>
                  </a:moveTo>
                  <a:cubicBezTo>
                    <a:pt x="190" y="134"/>
                    <a:pt x="192" y="136"/>
                    <a:pt x="194" y="137"/>
                  </a:cubicBezTo>
                  <a:cubicBezTo>
                    <a:pt x="197" y="139"/>
                    <a:pt x="199" y="140"/>
                    <a:pt x="203" y="140"/>
                  </a:cubicBezTo>
                  <a:cubicBezTo>
                    <a:pt x="206" y="140"/>
                    <a:pt x="209" y="139"/>
                    <a:pt x="211" y="137"/>
                  </a:cubicBezTo>
                  <a:cubicBezTo>
                    <a:pt x="213" y="135"/>
                    <a:pt x="215" y="133"/>
                    <a:pt x="217" y="130"/>
                  </a:cubicBezTo>
                  <a:cubicBezTo>
                    <a:pt x="216" y="138"/>
                    <a:pt x="216" y="138"/>
                    <a:pt x="216" y="138"/>
                  </a:cubicBezTo>
                  <a:cubicBezTo>
                    <a:pt x="240" y="138"/>
                    <a:pt x="240" y="138"/>
                    <a:pt x="240" y="138"/>
                  </a:cubicBezTo>
                  <a:cubicBezTo>
                    <a:pt x="240" y="39"/>
                    <a:pt x="240" y="39"/>
                    <a:pt x="240" y="39"/>
                  </a:cubicBezTo>
                  <a:cubicBezTo>
                    <a:pt x="221" y="39"/>
                    <a:pt x="221" y="39"/>
                    <a:pt x="221" y="39"/>
                  </a:cubicBezTo>
                  <a:cubicBezTo>
                    <a:pt x="221" y="116"/>
                    <a:pt x="221" y="116"/>
                    <a:pt x="221" y="116"/>
                  </a:cubicBezTo>
                  <a:cubicBezTo>
                    <a:pt x="221" y="120"/>
                    <a:pt x="218" y="124"/>
                    <a:pt x="214" y="124"/>
                  </a:cubicBezTo>
                  <a:cubicBezTo>
                    <a:pt x="209" y="124"/>
                    <a:pt x="206" y="120"/>
                    <a:pt x="206" y="116"/>
                  </a:cubicBezTo>
                  <a:cubicBezTo>
                    <a:pt x="206" y="39"/>
                    <a:pt x="206" y="39"/>
                    <a:pt x="206" y="39"/>
                  </a:cubicBezTo>
                  <a:cubicBezTo>
                    <a:pt x="187" y="39"/>
                    <a:pt x="187" y="39"/>
                    <a:pt x="187" y="39"/>
                  </a:cubicBezTo>
                  <a:cubicBezTo>
                    <a:pt x="187" y="106"/>
                    <a:pt x="187" y="106"/>
                    <a:pt x="187" y="106"/>
                  </a:cubicBezTo>
                  <a:cubicBezTo>
                    <a:pt x="187" y="114"/>
                    <a:pt x="187" y="120"/>
                    <a:pt x="187" y="123"/>
                  </a:cubicBezTo>
                  <a:cubicBezTo>
                    <a:pt x="188" y="126"/>
                    <a:pt x="188" y="128"/>
                    <a:pt x="189" y="131"/>
                  </a:cubicBezTo>
                  <a:close/>
                  <a:moveTo>
                    <a:pt x="119" y="75"/>
                  </a:moveTo>
                  <a:cubicBezTo>
                    <a:pt x="119" y="66"/>
                    <a:pt x="120" y="58"/>
                    <a:pt x="121" y="53"/>
                  </a:cubicBezTo>
                  <a:cubicBezTo>
                    <a:pt x="123" y="48"/>
                    <a:pt x="126" y="43"/>
                    <a:pt x="130" y="40"/>
                  </a:cubicBezTo>
                  <a:cubicBezTo>
                    <a:pt x="134" y="37"/>
                    <a:pt x="139" y="35"/>
                    <a:pt x="146" y="35"/>
                  </a:cubicBezTo>
                  <a:cubicBezTo>
                    <a:pt x="151" y="35"/>
                    <a:pt x="156" y="36"/>
                    <a:pt x="159" y="38"/>
                  </a:cubicBezTo>
                  <a:cubicBezTo>
                    <a:pt x="163" y="40"/>
                    <a:pt x="166" y="43"/>
                    <a:pt x="168" y="46"/>
                  </a:cubicBezTo>
                  <a:cubicBezTo>
                    <a:pt x="170" y="50"/>
                    <a:pt x="172" y="53"/>
                    <a:pt x="173" y="57"/>
                  </a:cubicBezTo>
                  <a:cubicBezTo>
                    <a:pt x="173" y="60"/>
                    <a:pt x="174" y="66"/>
                    <a:pt x="174" y="73"/>
                  </a:cubicBezTo>
                  <a:cubicBezTo>
                    <a:pt x="174" y="98"/>
                    <a:pt x="174" y="98"/>
                    <a:pt x="174" y="98"/>
                  </a:cubicBezTo>
                  <a:cubicBezTo>
                    <a:pt x="174" y="107"/>
                    <a:pt x="173" y="114"/>
                    <a:pt x="173" y="118"/>
                  </a:cubicBezTo>
                  <a:cubicBezTo>
                    <a:pt x="172" y="122"/>
                    <a:pt x="170" y="126"/>
                    <a:pt x="168" y="130"/>
                  </a:cubicBezTo>
                  <a:cubicBezTo>
                    <a:pt x="166" y="134"/>
                    <a:pt x="163" y="137"/>
                    <a:pt x="159" y="138"/>
                  </a:cubicBezTo>
                  <a:cubicBezTo>
                    <a:pt x="155" y="140"/>
                    <a:pt x="151" y="141"/>
                    <a:pt x="147" y="141"/>
                  </a:cubicBezTo>
                  <a:cubicBezTo>
                    <a:pt x="141" y="141"/>
                    <a:pt x="137" y="140"/>
                    <a:pt x="133" y="139"/>
                  </a:cubicBezTo>
                  <a:cubicBezTo>
                    <a:pt x="129" y="137"/>
                    <a:pt x="127" y="135"/>
                    <a:pt x="125" y="132"/>
                  </a:cubicBezTo>
                  <a:cubicBezTo>
                    <a:pt x="122" y="129"/>
                    <a:pt x="121" y="125"/>
                    <a:pt x="120" y="121"/>
                  </a:cubicBezTo>
                  <a:cubicBezTo>
                    <a:pt x="119" y="116"/>
                    <a:pt x="119" y="110"/>
                    <a:pt x="119" y="101"/>
                  </a:cubicBezTo>
                  <a:lnTo>
                    <a:pt x="119" y="75"/>
                  </a:lnTo>
                  <a:close/>
                  <a:moveTo>
                    <a:pt x="137" y="114"/>
                  </a:moveTo>
                  <a:cubicBezTo>
                    <a:pt x="137" y="120"/>
                    <a:pt x="141" y="125"/>
                    <a:pt x="146" y="125"/>
                  </a:cubicBezTo>
                  <a:cubicBezTo>
                    <a:pt x="151" y="125"/>
                    <a:pt x="156" y="120"/>
                    <a:pt x="156" y="114"/>
                  </a:cubicBezTo>
                  <a:cubicBezTo>
                    <a:pt x="156" y="62"/>
                    <a:pt x="156" y="62"/>
                    <a:pt x="156" y="62"/>
                  </a:cubicBezTo>
                  <a:cubicBezTo>
                    <a:pt x="156" y="56"/>
                    <a:pt x="151" y="52"/>
                    <a:pt x="146" y="52"/>
                  </a:cubicBezTo>
                  <a:cubicBezTo>
                    <a:pt x="141" y="52"/>
                    <a:pt x="137" y="56"/>
                    <a:pt x="137" y="62"/>
                  </a:cubicBezTo>
                  <a:lnTo>
                    <a:pt x="137" y="114"/>
                  </a:lnTo>
                  <a:close/>
                  <a:moveTo>
                    <a:pt x="73" y="141"/>
                  </a:moveTo>
                  <a:cubicBezTo>
                    <a:pt x="95" y="141"/>
                    <a:pt x="95" y="141"/>
                    <a:pt x="95" y="141"/>
                  </a:cubicBezTo>
                  <a:cubicBezTo>
                    <a:pt x="95" y="65"/>
                    <a:pt x="95" y="65"/>
                    <a:pt x="95" y="65"/>
                  </a:cubicBezTo>
                  <a:cubicBezTo>
                    <a:pt x="121" y="0"/>
                    <a:pt x="121" y="0"/>
                    <a:pt x="121" y="0"/>
                  </a:cubicBezTo>
                  <a:cubicBezTo>
                    <a:pt x="97" y="0"/>
                    <a:pt x="97" y="0"/>
                    <a:pt x="97" y="0"/>
                  </a:cubicBezTo>
                  <a:cubicBezTo>
                    <a:pt x="83" y="48"/>
                    <a:pt x="83" y="48"/>
                    <a:pt x="83" y="48"/>
                  </a:cubicBezTo>
                  <a:cubicBezTo>
                    <a:pt x="69" y="0"/>
                    <a:pt x="69" y="0"/>
                    <a:pt x="69" y="0"/>
                  </a:cubicBezTo>
                  <a:cubicBezTo>
                    <a:pt x="45" y="0"/>
                    <a:pt x="45" y="0"/>
                    <a:pt x="45" y="0"/>
                  </a:cubicBezTo>
                  <a:cubicBezTo>
                    <a:pt x="73" y="65"/>
                    <a:pt x="73" y="65"/>
                    <a:pt x="73" y="65"/>
                  </a:cubicBezTo>
                  <a:lnTo>
                    <a:pt x="73" y="141"/>
                  </a:lnTo>
                  <a:close/>
                </a:path>
              </a:pathLst>
            </a:custGeom>
            <a:solidFill>
              <a:schemeClr val="bg1"/>
            </a:solidFill>
            <a:ln>
              <a:noFill/>
            </a:ln>
          </p:spPr>
          <p:txBody>
            <a:bodyPr vert="horz" wrap="square" lIns="96416" tIns="48208" rIns="96416" bIns="48208"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 name="Group 1"/>
          <p:cNvGrpSpPr/>
          <p:nvPr/>
        </p:nvGrpSpPr>
        <p:grpSpPr>
          <a:xfrm>
            <a:off x="7552856" y="3770595"/>
            <a:ext cx="1064026" cy="1710181"/>
            <a:chOff x="3940542" y="6827233"/>
            <a:chExt cx="2017820" cy="3243187"/>
          </a:xfrm>
        </p:grpSpPr>
        <p:grpSp>
          <p:nvGrpSpPr>
            <p:cNvPr id="4" name="Group 3"/>
            <p:cNvGrpSpPr/>
            <p:nvPr/>
          </p:nvGrpSpPr>
          <p:grpSpPr>
            <a:xfrm>
              <a:off x="3940542" y="6827233"/>
              <a:ext cx="2017820" cy="3243187"/>
              <a:chOff x="15568778" y="6872248"/>
              <a:chExt cx="2017820" cy="3243187"/>
            </a:xfrm>
          </p:grpSpPr>
          <p:sp>
            <p:nvSpPr>
              <p:cNvPr id="170" name="Oval 169"/>
              <p:cNvSpPr/>
              <p:nvPr/>
            </p:nvSpPr>
            <p:spPr>
              <a:xfrm>
                <a:off x="15568778" y="8097089"/>
                <a:ext cx="2017820" cy="2018346"/>
              </a:xfrm>
              <a:prstGeom prst="ellipse">
                <a:avLst/>
              </a:prstGeom>
              <a:solidFill>
                <a:schemeClr val="bg1">
                  <a:alpha val="80000"/>
                </a:schemeClr>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6416" tIns="48208" rIns="96416" bIns="48208" rtlCol="0" anchor="ctr"/>
              <a:lstStyle/>
              <a:p>
                <a:pPr algn="ctr"/>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171" name="Freeform 170"/>
              <p:cNvSpPr/>
              <p:nvPr/>
            </p:nvSpPr>
            <p:spPr>
              <a:xfrm flipV="1">
                <a:off x="16012791" y="6872248"/>
                <a:ext cx="1129790" cy="1512176"/>
              </a:xfrm>
              <a:custGeom>
                <a:avLst/>
                <a:gdLst>
                  <a:gd name="connsiteX0" fmla="*/ 228449 w 456898"/>
                  <a:gd name="connsiteY0" fmla="*/ 611379 h 611379"/>
                  <a:gd name="connsiteX1" fmla="*/ 456898 w 456898"/>
                  <a:gd name="connsiteY1" fmla="*/ 382930 h 611379"/>
                  <a:gd name="connsiteX2" fmla="*/ 317372 w 456898"/>
                  <a:gd name="connsiteY2" fmla="*/ 172434 h 611379"/>
                  <a:gd name="connsiteX3" fmla="*/ 299993 w 456898"/>
                  <a:gd name="connsiteY3" fmla="*/ 168925 h 611379"/>
                  <a:gd name="connsiteX4" fmla="*/ 228448 w 456898"/>
                  <a:gd name="connsiteY4" fmla="*/ 0 h 611379"/>
                  <a:gd name="connsiteX5" fmla="*/ 156903 w 456898"/>
                  <a:gd name="connsiteY5" fmla="*/ 168926 h 611379"/>
                  <a:gd name="connsiteX6" fmla="*/ 139526 w 456898"/>
                  <a:gd name="connsiteY6" fmla="*/ 172434 h 611379"/>
                  <a:gd name="connsiteX7" fmla="*/ 0 w 456898"/>
                  <a:gd name="connsiteY7" fmla="*/ 382930 h 611379"/>
                  <a:gd name="connsiteX8" fmla="*/ 228449 w 456898"/>
                  <a:gd name="connsiteY8" fmla="*/ 611379 h 611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6898" h="611379">
                    <a:moveTo>
                      <a:pt x="228449" y="611379"/>
                    </a:moveTo>
                    <a:cubicBezTo>
                      <a:pt x="354618" y="611379"/>
                      <a:pt x="456898" y="509099"/>
                      <a:pt x="456898" y="382930"/>
                    </a:cubicBezTo>
                    <a:cubicBezTo>
                      <a:pt x="456898" y="288303"/>
                      <a:pt x="399366" y="207114"/>
                      <a:pt x="317372" y="172434"/>
                    </a:cubicBezTo>
                    <a:lnTo>
                      <a:pt x="299993" y="168925"/>
                    </a:lnTo>
                    <a:lnTo>
                      <a:pt x="228448" y="0"/>
                    </a:lnTo>
                    <a:lnTo>
                      <a:pt x="156903" y="168926"/>
                    </a:lnTo>
                    <a:lnTo>
                      <a:pt x="139526" y="172434"/>
                    </a:lnTo>
                    <a:cubicBezTo>
                      <a:pt x="57532" y="207114"/>
                      <a:pt x="0" y="288303"/>
                      <a:pt x="0" y="382930"/>
                    </a:cubicBezTo>
                    <a:cubicBezTo>
                      <a:pt x="0" y="509099"/>
                      <a:pt x="102280" y="611379"/>
                      <a:pt x="228449" y="611379"/>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6416" tIns="48208" rIns="96416" bIns="48208" rtlCol="0" anchor="ctr"/>
              <a:lstStyle/>
              <a:p>
                <a:pPr algn="ctr"/>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173" name="Freeform 82"/>
              <p:cNvSpPr>
                <a:spLocks/>
              </p:cNvSpPr>
              <p:nvPr/>
            </p:nvSpPr>
            <p:spPr bwMode="auto">
              <a:xfrm>
                <a:off x="16212420" y="7168057"/>
                <a:ext cx="789292" cy="658646"/>
              </a:xfrm>
              <a:custGeom>
                <a:avLst/>
                <a:gdLst>
                  <a:gd name="T0" fmla="*/ 320 w 360"/>
                  <a:gd name="T1" fmla="*/ 110 h 300"/>
                  <a:gd name="T2" fmla="*/ 359 w 360"/>
                  <a:gd name="T3" fmla="*/ 87 h 300"/>
                  <a:gd name="T4" fmla="*/ 316 w 360"/>
                  <a:gd name="T5" fmla="*/ 92 h 300"/>
                  <a:gd name="T6" fmla="*/ 314 w 360"/>
                  <a:gd name="T7" fmla="*/ 83 h 300"/>
                  <a:gd name="T8" fmla="*/ 238 w 360"/>
                  <a:gd name="T9" fmla="*/ 24 h 300"/>
                  <a:gd name="T10" fmla="*/ 247 w 360"/>
                  <a:gd name="T11" fmla="*/ 21 h 300"/>
                  <a:gd name="T12" fmla="*/ 269 w 360"/>
                  <a:gd name="T13" fmla="*/ 8 h 300"/>
                  <a:gd name="T14" fmla="*/ 234 w 360"/>
                  <a:gd name="T15" fmla="*/ 15 h 300"/>
                  <a:gd name="T16" fmla="*/ 253 w 360"/>
                  <a:gd name="T17" fmla="*/ 0 h 300"/>
                  <a:gd name="T18" fmla="*/ 225 w 360"/>
                  <a:gd name="T19" fmla="*/ 13 h 300"/>
                  <a:gd name="T20" fmla="*/ 230 w 360"/>
                  <a:gd name="T21" fmla="*/ 3 h 300"/>
                  <a:gd name="T22" fmla="*/ 174 w 360"/>
                  <a:gd name="T23" fmla="*/ 90 h 300"/>
                  <a:gd name="T24" fmla="*/ 147 w 360"/>
                  <a:gd name="T25" fmla="*/ 68 h 300"/>
                  <a:gd name="T26" fmla="*/ 54 w 360"/>
                  <a:gd name="T27" fmla="*/ 27 h 300"/>
                  <a:gd name="T28" fmla="*/ 85 w 360"/>
                  <a:gd name="T29" fmla="*/ 72 h 300"/>
                  <a:gd name="T30" fmla="*/ 63 w 360"/>
                  <a:gd name="T31" fmla="*/ 75 h 300"/>
                  <a:gd name="T32" fmla="*/ 103 w 360"/>
                  <a:gd name="T33" fmla="*/ 111 h 300"/>
                  <a:gd name="T34" fmla="*/ 78 w 360"/>
                  <a:gd name="T35" fmla="*/ 121 h 300"/>
                  <a:gd name="T36" fmla="*/ 123 w 360"/>
                  <a:gd name="T37" fmla="*/ 142 h 300"/>
                  <a:gd name="T38" fmla="*/ 134 w 360"/>
                  <a:gd name="T39" fmla="*/ 173 h 300"/>
                  <a:gd name="T40" fmla="*/ 0 w 360"/>
                  <a:gd name="T41" fmla="*/ 177 h 300"/>
                  <a:gd name="T42" fmla="*/ 317 w 360"/>
                  <a:gd name="T43" fmla="*/ 131 h 300"/>
                  <a:gd name="T44" fmla="*/ 360 w 360"/>
                  <a:gd name="T45" fmla="*/ 114 h 300"/>
                  <a:gd name="T46" fmla="*/ 320 w 360"/>
                  <a:gd name="T47" fmla="*/ 110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60" h="300">
                    <a:moveTo>
                      <a:pt x="320" y="110"/>
                    </a:moveTo>
                    <a:cubicBezTo>
                      <a:pt x="340" y="109"/>
                      <a:pt x="354" y="99"/>
                      <a:pt x="359" y="87"/>
                    </a:cubicBezTo>
                    <a:cubicBezTo>
                      <a:pt x="352" y="91"/>
                      <a:pt x="329" y="96"/>
                      <a:pt x="316" y="92"/>
                    </a:cubicBezTo>
                    <a:cubicBezTo>
                      <a:pt x="316" y="89"/>
                      <a:pt x="315" y="86"/>
                      <a:pt x="314" y="83"/>
                    </a:cubicBezTo>
                    <a:cubicBezTo>
                      <a:pt x="305" y="48"/>
                      <a:pt x="272" y="20"/>
                      <a:pt x="238" y="24"/>
                    </a:cubicBezTo>
                    <a:cubicBezTo>
                      <a:pt x="241" y="23"/>
                      <a:pt x="244" y="21"/>
                      <a:pt x="247" y="21"/>
                    </a:cubicBezTo>
                    <a:cubicBezTo>
                      <a:pt x="250" y="19"/>
                      <a:pt x="272" y="16"/>
                      <a:pt x="269" y="8"/>
                    </a:cubicBezTo>
                    <a:cubicBezTo>
                      <a:pt x="266" y="1"/>
                      <a:pt x="239" y="13"/>
                      <a:pt x="234" y="15"/>
                    </a:cubicBezTo>
                    <a:cubicBezTo>
                      <a:pt x="241" y="12"/>
                      <a:pt x="252" y="8"/>
                      <a:pt x="253" y="0"/>
                    </a:cubicBezTo>
                    <a:cubicBezTo>
                      <a:pt x="243" y="1"/>
                      <a:pt x="233" y="6"/>
                      <a:pt x="225" y="13"/>
                    </a:cubicBezTo>
                    <a:cubicBezTo>
                      <a:pt x="228" y="10"/>
                      <a:pt x="230" y="7"/>
                      <a:pt x="230" y="3"/>
                    </a:cubicBezTo>
                    <a:cubicBezTo>
                      <a:pt x="203" y="20"/>
                      <a:pt x="187" y="55"/>
                      <a:pt x="174" y="90"/>
                    </a:cubicBezTo>
                    <a:cubicBezTo>
                      <a:pt x="164" y="80"/>
                      <a:pt x="155" y="72"/>
                      <a:pt x="147" y="68"/>
                    </a:cubicBezTo>
                    <a:cubicBezTo>
                      <a:pt x="124" y="56"/>
                      <a:pt x="97" y="43"/>
                      <a:pt x="54" y="27"/>
                    </a:cubicBezTo>
                    <a:cubicBezTo>
                      <a:pt x="53" y="41"/>
                      <a:pt x="61" y="60"/>
                      <a:pt x="85" y="72"/>
                    </a:cubicBezTo>
                    <a:cubicBezTo>
                      <a:pt x="80" y="72"/>
                      <a:pt x="70" y="73"/>
                      <a:pt x="63" y="75"/>
                    </a:cubicBezTo>
                    <a:cubicBezTo>
                      <a:pt x="66" y="91"/>
                      <a:pt x="76" y="104"/>
                      <a:pt x="103" y="111"/>
                    </a:cubicBezTo>
                    <a:cubicBezTo>
                      <a:pt x="91" y="112"/>
                      <a:pt x="84" y="114"/>
                      <a:pt x="78" y="121"/>
                    </a:cubicBezTo>
                    <a:cubicBezTo>
                      <a:pt x="84" y="132"/>
                      <a:pt x="98" y="145"/>
                      <a:pt x="123" y="142"/>
                    </a:cubicBezTo>
                    <a:cubicBezTo>
                      <a:pt x="95" y="154"/>
                      <a:pt x="111" y="176"/>
                      <a:pt x="134" y="173"/>
                    </a:cubicBezTo>
                    <a:cubicBezTo>
                      <a:pt x="96" y="213"/>
                      <a:pt x="35" y="210"/>
                      <a:pt x="0" y="177"/>
                    </a:cubicBezTo>
                    <a:cubicBezTo>
                      <a:pt x="91" y="300"/>
                      <a:pt x="288" y="250"/>
                      <a:pt x="317" y="131"/>
                    </a:cubicBezTo>
                    <a:cubicBezTo>
                      <a:pt x="339" y="131"/>
                      <a:pt x="352" y="123"/>
                      <a:pt x="360" y="114"/>
                    </a:cubicBezTo>
                    <a:cubicBezTo>
                      <a:pt x="348" y="117"/>
                      <a:pt x="329" y="114"/>
                      <a:pt x="320" y="110"/>
                    </a:cubicBezTo>
                    <a:close/>
                  </a:path>
                </a:pathLst>
              </a:custGeom>
              <a:solidFill>
                <a:schemeClr val="bg1"/>
              </a:solidFill>
              <a:ln>
                <a:noFill/>
              </a:ln>
            </p:spPr>
            <p:txBody>
              <a:bodyPr vert="horz" wrap="square" lIns="96416" tIns="48208" rIns="96416" bIns="48208"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183" name="Freeform 26"/>
            <p:cNvSpPr>
              <a:spLocks noEditPoints="1"/>
            </p:cNvSpPr>
            <p:nvPr/>
          </p:nvSpPr>
          <p:spPr bwMode="auto">
            <a:xfrm flipH="1">
              <a:off x="4345666" y="8339409"/>
              <a:ext cx="1206826" cy="1416798"/>
            </a:xfrm>
            <a:custGeom>
              <a:avLst/>
              <a:gdLst>
                <a:gd name="T0" fmla="*/ 565 w 631"/>
                <a:gd name="T1" fmla="*/ 585 h 741"/>
                <a:gd name="T2" fmla="*/ 545 w 631"/>
                <a:gd name="T3" fmla="*/ 531 h 741"/>
                <a:gd name="T4" fmla="*/ 567 w 631"/>
                <a:gd name="T5" fmla="*/ 470 h 741"/>
                <a:gd name="T6" fmla="*/ 568 w 631"/>
                <a:gd name="T7" fmla="*/ 407 h 741"/>
                <a:gd name="T8" fmla="*/ 568 w 631"/>
                <a:gd name="T9" fmla="*/ 345 h 741"/>
                <a:gd name="T10" fmla="*/ 535 w 631"/>
                <a:gd name="T11" fmla="*/ 208 h 741"/>
                <a:gd name="T12" fmla="*/ 476 w 631"/>
                <a:gd name="T13" fmla="*/ 107 h 741"/>
                <a:gd name="T14" fmla="*/ 270 w 631"/>
                <a:gd name="T15" fmla="*/ 60 h 741"/>
                <a:gd name="T16" fmla="*/ 146 w 631"/>
                <a:gd name="T17" fmla="*/ 128 h 741"/>
                <a:gd name="T18" fmla="*/ 102 w 631"/>
                <a:gd name="T19" fmla="*/ 207 h 741"/>
                <a:gd name="T20" fmla="*/ 63 w 631"/>
                <a:gd name="T21" fmla="*/ 310 h 741"/>
                <a:gd name="T22" fmla="*/ 64 w 631"/>
                <a:gd name="T23" fmla="*/ 390 h 741"/>
                <a:gd name="T24" fmla="*/ 69 w 631"/>
                <a:gd name="T25" fmla="*/ 482 h 741"/>
                <a:gd name="T26" fmla="*/ 83 w 631"/>
                <a:gd name="T27" fmla="*/ 539 h 741"/>
                <a:gd name="T28" fmla="*/ 67 w 631"/>
                <a:gd name="T29" fmla="*/ 585 h 741"/>
                <a:gd name="T30" fmla="*/ 2 w 631"/>
                <a:gd name="T31" fmla="*/ 678 h 741"/>
                <a:gd name="T32" fmla="*/ 23 w 631"/>
                <a:gd name="T33" fmla="*/ 741 h 741"/>
                <a:gd name="T34" fmla="*/ 609 w 631"/>
                <a:gd name="T35" fmla="*/ 741 h 741"/>
                <a:gd name="T36" fmla="*/ 630 w 631"/>
                <a:gd name="T37" fmla="*/ 678 h 741"/>
                <a:gd name="T38" fmla="*/ 565 w 631"/>
                <a:gd name="T39" fmla="*/ 585 h 741"/>
                <a:gd name="T40" fmla="*/ 454 w 631"/>
                <a:gd name="T41" fmla="*/ 282 h 741"/>
                <a:gd name="T42" fmla="*/ 452 w 631"/>
                <a:gd name="T43" fmla="*/ 281 h 741"/>
                <a:gd name="T44" fmla="*/ 482 w 631"/>
                <a:gd name="T45" fmla="*/ 305 h 741"/>
                <a:gd name="T46" fmla="*/ 470 w 631"/>
                <a:gd name="T47" fmla="*/ 374 h 741"/>
                <a:gd name="T48" fmla="*/ 460 w 631"/>
                <a:gd name="T49" fmla="*/ 373 h 741"/>
                <a:gd name="T50" fmla="*/ 454 w 631"/>
                <a:gd name="T51" fmla="*/ 282 h 741"/>
                <a:gd name="T52" fmla="*/ 150 w 631"/>
                <a:gd name="T53" fmla="*/ 302 h 741"/>
                <a:gd name="T54" fmla="*/ 184 w 631"/>
                <a:gd name="T55" fmla="*/ 292 h 741"/>
                <a:gd name="T56" fmla="*/ 194 w 631"/>
                <a:gd name="T57" fmla="*/ 284 h 741"/>
                <a:gd name="T58" fmla="*/ 211 w 631"/>
                <a:gd name="T59" fmla="*/ 198 h 741"/>
                <a:gd name="T60" fmla="*/ 213 w 631"/>
                <a:gd name="T61" fmla="*/ 195 h 741"/>
                <a:gd name="T62" fmla="*/ 316 w 631"/>
                <a:gd name="T63" fmla="*/ 252 h 741"/>
                <a:gd name="T64" fmla="*/ 329 w 631"/>
                <a:gd name="T65" fmla="*/ 253 h 741"/>
                <a:gd name="T66" fmla="*/ 394 w 631"/>
                <a:gd name="T67" fmla="*/ 315 h 741"/>
                <a:gd name="T68" fmla="*/ 410 w 631"/>
                <a:gd name="T69" fmla="*/ 360 h 741"/>
                <a:gd name="T70" fmla="*/ 435 w 631"/>
                <a:gd name="T71" fmla="*/ 412 h 741"/>
                <a:gd name="T72" fmla="*/ 316 w 631"/>
                <a:gd name="T73" fmla="*/ 493 h 741"/>
                <a:gd name="T74" fmla="*/ 316 w 631"/>
                <a:gd name="T75" fmla="*/ 493 h 741"/>
                <a:gd name="T76" fmla="*/ 188 w 631"/>
                <a:gd name="T77" fmla="*/ 394 h 741"/>
                <a:gd name="T78" fmla="*/ 150 w 631"/>
                <a:gd name="T79" fmla="*/ 302 h 741"/>
                <a:gd name="T80" fmla="*/ 114 w 631"/>
                <a:gd name="T81" fmla="*/ 589 h 741"/>
                <a:gd name="T82" fmla="*/ 200 w 631"/>
                <a:gd name="T83" fmla="*/ 563 h 741"/>
                <a:gd name="T84" fmla="*/ 240 w 631"/>
                <a:gd name="T85" fmla="*/ 493 h 741"/>
                <a:gd name="T86" fmla="*/ 316 w 631"/>
                <a:gd name="T87" fmla="*/ 515 h 741"/>
                <a:gd name="T88" fmla="*/ 316 w 631"/>
                <a:gd name="T89" fmla="*/ 515 h 741"/>
                <a:gd name="T90" fmla="*/ 391 w 631"/>
                <a:gd name="T91" fmla="*/ 493 h 741"/>
                <a:gd name="T92" fmla="*/ 431 w 631"/>
                <a:gd name="T93" fmla="*/ 563 h 741"/>
                <a:gd name="T94" fmla="*/ 519 w 631"/>
                <a:gd name="T95" fmla="*/ 590 h 741"/>
                <a:gd name="T96" fmla="*/ 316 w 631"/>
                <a:gd name="T97" fmla="*/ 661 h 741"/>
                <a:gd name="T98" fmla="*/ 114 w 631"/>
                <a:gd name="T99" fmla="*/ 589 h 741"/>
                <a:gd name="T100" fmla="*/ 318 w 631"/>
                <a:gd name="T101" fmla="*/ 722 h 741"/>
                <a:gd name="T102" fmla="*/ 316 w 631"/>
                <a:gd name="T103" fmla="*/ 722 h 741"/>
                <a:gd name="T104" fmla="*/ 46 w 631"/>
                <a:gd name="T105" fmla="*/ 621 h 741"/>
                <a:gd name="T106" fmla="*/ 67 w 631"/>
                <a:gd name="T107" fmla="*/ 606 h 741"/>
                <a:gd name="T108" fmla="*/ 316 w 631"/>
                <a:gd name="T109" fmla="*/ 697 h 741"/>
                <a:gd name="T110" fmla="*/ 318 w 631"/>
                <a:gd name="T111" fmla="*/ 697 h 741"/>
                <a:gd name="T112" fmla="*/ 564 w 631"/>
                <a:gd name="T113" fmla="*/ 608 h 741"/>
                <a:gd name="T114" fmla="*/ 585 w 631"/>
                <a:gd name="T115" fmla="*/ 624 h 741"/>
                <a:gd name="T116" fmla="*/ 318 w 631"/>
                <a:gd name="T117" fmla="*/ 722 h 7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31" h="741">
                  <a:moveTo>
                    <a:pt x="565" y="585"/>
                  </a:moveTo>
                  <a:cubicBezTo>
                    <a:pt x="577" y="562"/>
                    <a:pt x="566" y="543"/>
                    <a:pt x="545" y="531"/>
                  </a:cubicBezTo>
                  <a:cubicBezTo>
                    <a:pt x="517" y="515"/>
                    <a:pt x="536" y="486"/>
                    <a:pt x="567" y="470"/>
                  </a:cubicBezTo>
                  <a:cubicBezTo>
                    <a:pt x="597" y="454"/>
                    <a:pt x="607" y="426"/>
                    <a:pt x="568" y="407"/>
                  </a:cubicBezTo>
                  <a:cubicBezTo>
                    <a:pt x="530" y="387"/>
                    <a:pt x="532" y="381"/>
                    <a:pt x="568" y="345"/>
                  </a:cubicBezTo>
                  <a:cubicBezTo>
                    <a:pt x="604" y="308"/>
                    <a:pt x="586" y="222"/>
                    <a:pt x="535" y="208"/>
                  </a:cubicBezTo>
                  <a:cubicBezTo>
                    <a:pt x="484" y="194"/>
                    <a:pt x="497" y="166"/>
                    <a:pt x="476" y="107"/>
                  </a:cubicBezTo>
                  <a:cubicBezTo>
                    <a:pt x="456" y="51"/>
                    <a:pt x="319" y="0"/>
                    <a:pt x="270" y="60"/>
                  </a:cubicBezTo>
                  <a:cubicBezTo>
                    <a:pt x="236" y="23"/>
                    <a:pt x="161" y="73"/>
                    <a:pt x="146" y="128"/>
                  </a:cubicBezTo>
                  <a:cubicBezTo>
                    <a:pt x="131" y="184"/>
                    <a:pt x="142" y="199"/>
                    <a:pt x="102" y="207"/>
                  </a:cubicBezTo>
                  <a:cubicBezTo>
                    <a:pt x="62" y="215"/>
                    <a:pt x="37" y="273"/>
                    <a:pt x="63" y="310"/>
                  </a:cubicBezTo>
                  <a:cubicBezTo>
                    <a:pt x="89" y="346"/>
                    <a:pt x="101" y="363"/>
                    <a:pt x="64" y="390"/>
                  </a:cubicBezTo>
                  <a:cubicBezTo>
                    <a:pt x="27" y="417"/>
                    <a:pt x="34" y="465"/>
                    <a:pt x="69" y="482"/>
                  </a:cubicBezTo>
                  <a:cubicBezTo>
                    <a:pt x="104" y="498"/>
                    <a:pt x="111" y="523"/>
                    <a:pt x="83" y="539"/>
                  </a:cubicBezTo>
                  <a:cubicBezTo>
                    <a:pt x="63" y="551"/>
                    <a:pt x="53" y="568"/>
                    <a:pt x="67" y="585"/>
                  </a:cubicBezTo>
                  <a:cubicBezTo>
                    <a:pt x="29" y="603"/>
                    <a:pt x="0" y="629"/>
                    <a:pt x="2" y="678"/>
                  </a:cubicBezTo>
                  <a:cubicBezTo>
                    <a:pt x="2" y="699"/>
                    <a:pt x="10" y="720"/>
                    <a:pt x="23" y="741"/>
                  </a:cubicBezTo>
                  <a:cubicBezTo>
                    <a:pt x="609" y="741"/>
                    <a:pt x="609" y="741"/>
                    <a:pt x="609" y="741"/>
                  </a:cubicBezTo>
                  <a:cubicBezTo>
                    <a:pt x="621" y="720"/>
                    <a:pt x="629" y="699"/>
                    <a:pt x="630" y="678"/>
                  </a:cubicBezTo>
                  <a:cubicBezTo>
                    <a:pt x="631" y="629"/>
                    <a:pt x="603" y="603"/>
                    <a:pt x="565" y="585"/>
                  </a:cubicBezTo>
                  <a:close/>
                  <a:moveTo>
                    <a:pt x="454" y="282"/>
                  </a:moveTo>
                  <a:cubicBezTo>
                    <a:pt x="453" y="281"/>
                    <a:pt x="452" y="281"/>
                    <a:pt x="452" y="281"/>
                  </a:cubicBezTo>
                  <a:cubicBezTo>
                    <a:pt x="467" y="252"/>
                    <a:pt x="479" y="289"/>
                    <a:pt x="482" y="305"/>
                  </a:cubicBezTo>
                  <a:cubicBezTo>
                    <a:pt x="486" y="328"/>
                    <a:pt x="481" y="355"/>
                    <a:pt x="470" y="374"/>
                  </a:cubicBezTo>
                  <a:cubicBezTo>
                    <a:pt x="467" y="373"/>
                    <a:pt x="464" y="373"/>
                    <a:pt x="460" y="373"/>
                  </a:cubicBezTo>
                  <a:cubicBezTo>
                    <a:pt x="411" y="378"/>
                    <a:pt x="527" y="312"/>
                    <a:pt x="454" y="282"/>
                  </a:cubicBezTo>
                  <a:close/>
                  <a:moveTo>
                    <a:pt x="150" y="302"/>
                  </a:moveTo>
                  <a:cubicBezTo>
                    <a:pt x="156" y="273"/>
                    <a:pt x="172" y="265"/>
                    <a:pt x="184" y="292"/>
                  </a:cubicBezTo>
                  <a:cubicBezTo>
                    <a:pt x="194" y="314"/>
                    <a:pt x="196" y="325"/>
                    <a:pt x="194" y="284"/>
                  </a:cubicBezTo>
                  <a:cubicBezTo>
                    <a:pt x="193" y="256"/>
                    <a:pt x="199" y="226"/>
                    <a:pt x="211" y="198"/>
                  </a:cubicBezTo>
                  <a:cubicBezTo>
                    <a:pt x="212" y="197"/>
                    <a:pt x="212" y="196"/>
                    <a:pt x="213" y="195"/>
                  </a:cubicBezTo>
                  <a:cubicBezTo>
                    <a:pt x="232" y="223"/>
                    <a:pt x="270" y="249"/>
                    <a:pt x="316" y="252"/>
                  </a:cubicBezTo>
                  <a:cubicBezTo>
                    <a:pt x="321" y="252"/>
                    <a:pt x="325" y="253"/>
                    <a:pt x="329" y="253"/>
                  </a:cubicBezTo>
                  <a:cubicBezTo>
                    <a:pt x="417" y="251"/>
                    <a:pt x="322" y="306"/>
                    <a:pt x="394" y="315"/>
                  </a:cubicBezTo>
                  <a:cubicBezTo>
                    <a:pt x="446" y="322"/>
                    <a:pt x="436" y="331"/>
                    <a:pt x="410" y="360"/>
                  </a:cubicBezTo>
                  <a:cubicBezTo>
                    <a:pt x="392" y="380"/>
                    <a:pt x="397" y="406"/>
                    <a:pt x="435" y="412"/>
                  </a:cubicBezTo>
                  <a:cubicBezTo>
                    <a:pt x="410" y="459"/>
                    <a:pt x="370" y="493"/>
                    <a:pt x="316" y="493"/>
                  </a:cubicBezTo>
                  <a:cubicBezTo>
                    <a:pt x="316" y="493"/>
                    <a:pt x="316" y="493"/>
                    <a:pt x="316" y="493"/>
                  </a:cubicBezTo>
                  <a:cubicBezTo>
                    <a:pt x="256" y="493"/>
                    <a:pt x="212" y="451"/>
                    <a:pt x="188" y="394"/>
                  </a:cubicBezTo>
                  <a:cubicBezTo>
                    <a:pt x="157" y="389"/>
                    <a:pt x="143" y="339"/>
                    <a:pt x="150" y="302"/>
                  </a:cubicBezTo>
                  <a:close/>
                  <a:moveTo>
                    <a:pt x="114" y="589"/>
                  </a:moveTo>
                  <a:cubicBezTo>
                    <a:pt x="141" y="580"/>
                    <a:pt x="171" y="573"/>
                    <a:pt x="200" y="563"/>
                  </a:cubicBezTo>
                  <a:cubicBezTo>
                    <a:pt x="234" y="550"/>
                    <a:pt x="241" y="524"/>
                    <a:pt x="240" y="493"/>
                  </a:cubicBezTo>
                  <a:cubicBezTo>
                    <a:pt x="262" y="507"/>
                    <a:pt x="287" y="515"/>
                    <a:pt x="316" y="515"/>
                  </a:cubicBezTo>
                  <a:cubicBezTo>
                    <a:pt x="316" y="515"/>
                    <a:pt x="316" y="515"/>
                    <a:pt x="316" y="515"/>
                  </a:cubicBezTo>
                  <a:cubicBezTo>
                    <a:pt x="344" y="515"/>
                    <a:pt x="369" y="507"/>
                    <a:pt x="391" y="493"/>
                  </a:cubicBezTo>
                  <a:cubicBezTo>
                    <a:pt x="390" y="524"/>
                    <a:pt x="397" y="550"/>
                    <a:pt x="431" y="563"/>
                  </a:cubicBezTo>
                  <a:cubicBezTo>
                    <a:pt x="461" y="574"/>
                    <a:pt x="492" y="581"/>
                    <a:pt x="519" y="590"/>
                  </a:cubicBezTo>
                  <a:cubicBezTo>
                    <a:pt x="501" y="642"/>
                    <a:pt x="408" y="662"/>
                    <a:pt x="316" y="661"/>
                  </a:cubicBezTo>
                  <a:cubicBezTo>
                    <a:pt x="210" y="660"/>
                    <a:pt x="105" y="630"/>
                    <a:pt x="114" y="589"/>
                  </a:cubicBezTo>
                  <a:close/>
                  <a:moveTo>
                    <a:pt x="318" y="722"/>
                  </a:moveTo>
                  <a:cubicBezTo>
                    <a:pt x="316" y="722"/>
                    <a:pt x="316" y="722"/>
                    <a:pt x="316" y="722"/>
                  </a:cubicBezTo>
                  <a:cubicBezTo>
                    <a:pt x="184" y="722"/>
                    <a:pt x="70" y="685"/>
                    <a:pt x="46" y="621"/>
                  </a:cubicBezTo>
                  <a:cubicBezTo>
                    <a:pt x="52" y="616"/>
                    <a:pt x="59" y="611"/>
                    <a:pt x="67" y="606"/>
                  </a:cubicBezTo>
                  <a:cubicBezTo>
                    <a:pt x="78" y="664"/>
                    <a:pt x="187" y="697"/>
                    <a:pt x="316" y="697"/>
                  </a:cubicBezTo>
                  <a:cubicBezTo>
                    <a:pt x="318" y="697"/>
                    <a:pt x="318" y="697"/>
                    <a:pt x="318" y="697"/>
                  </a:cubicBezTo>
                  <a:cubicBezTo>
                    <a:pt x="448" y="697"/>
                    <a:pt x="551" y="665"/>
                    <a:pt x="564" y="608"/>
                  </a:cubicBezTo>
                  <a:cubicBezTo>
                    <a:pt x="572" y="613"/>
                    <a:pt x="578" y="618"/>
                    <a:pt x="585" y="624"/>
                  </a:cubicBezTo>
                  <a:cubicBezTo>
                    <a:pt x="559" y="687"/>
                    <a:pt x="451" y="722"/>
                    <a:pt x="318" y="722"/>
                  </a:cubicBezTo>
                  <a:close/>
                </a:path>
              </a:pathLst>
            </a:custGeom>
            <a:solidFill>
              <a:schemeClr val="bg1">
                <a:lumMod val="50000"/>
              </a:schemeClr>
            </a:solidFill>
            <a:ln>
              <a:noFill/>
            </a:ln>
          </p:spPr>
          <p:txBody>
            <a:bodyPr vert="horz" wrap="square" lIns="128555" tIns="64278" rIns="128555" bIns="64278" numCol="1" anchor="t" anchorCtr="0" compatLnSpc="1">
              <a:prstTxWarp prst="textNoShape">
                <a:avLst/>
              </a:prstTxWarp>
            </a:bodyPr>
            <a:lstStyle/>
            <a:p>
              <a:endParaRPr lang="id-ID" sz="2531"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 name="Group 2"/>
          <p:cNvGrpSpPr/>
          <p:nvPr/>
        </p:nvGrpSpPr>
        <p:grpSpPr>
          <a:xfrm>
            <a:off x="11428876" y="4052075"/>
            <a:ext cx="1064026" cy="1710181"/>
            <a:chOff x="15732015" y="8746208"/>
            <a:chExt cx="2017820" cy="3243187"/>
          </a:xfrm>
        </p:grpSpPr>
        <p:sp>
          <p:nvSpPr>
            <p:cNvPr id="179" name="Oval 178"/>
            <p:cNvSpPr/>
            <p:nvPr/>
          </p:nvSpPr>
          <p:spPr>
            <a:xfrm>
              <a:off x="15732015" y="9971049"/>
              <a:ext cx="2017820" cy="2018346"/>
            </a:xfrm>
            <a:prstGeom prst="ellipse">
              <a:avLst/>
            </a:prstGeom>
            <a:solidFill>
              <a:schemeClr val="bg1">
                <a:alpha val="80000"/>
              </a:schemeClr>
            </a:solid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96416" tIns="48208" rIns="96416" bIns="48208" rtlCol="0" anchor="ctr"/>
            <a:lstStyle/>
            <a:p>
              <a:pPr algn="ctr"/>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180" name="Freeform 179"/>
            <p:cNvSpPr/>
            <p:nvPr/>
          </p:nvSpPr>
          <p:spPr>
            <a:xfrm flipV="1">
              <a:off x="16176028" y="8746208"/>
              <a:ext cx="1129790" cy="1512176"/>
            </a:xfrm>
            <a:custGeom>
              <a:avLst/>
              <a:gdLst>
                <a:gd name="connsiteX0" fmla="*/ 228449 w 456898"/>
                <a:gd name="connsiteY0" fmla="*/ 611379 h 611379"/>
                <a:gd name="connsiteX1" fmla="*/ 456898 w 456898"/>
                <a:gd name="connsiteY1" fmla="*/ 382930 h 611379"/>
                <a:gd name="connsiteX2" fmla="*/ 317372 w 456898"/>
                <a:gd name="connsiteY2" fmla="*/ 172434 h 611379"/>
                <a:gd name="connsiteX3" fmla="*/ 299993 w 456898"/>
                <a:gd name="connsiteY3" fmla="*/ 168925 h 611379"/>
                <a:gd name="connsiteX4" fmla="*/ 228448 w 456898"/>
                <a:gd name="connsiteY4" fmla="*/ 0 h 611379"/>
                <a:gd name="connsiteX5" fmla="*/ 156903 w 456898"/>
                <a:gd name="connsiteY5" fmla="*/ 168926 h 611379"/>
                <a:gd name="connsiteX6" fmla="*/ 139526 w 456898"/>
                <a:gd name="connsiteY6" fmla="*/ 172434 h 611379"/>
                <a:gd name="connsiteX7" fmla="*/ 0 w 456898"/>
                <a:gd name="connsiteY7" fmla="*/ 382930 h 611379"/>
                <a:gd name="connsiteX8" fmla="*/ 228449 w 456898"/>
                <a:gd name="connsiteY8" fmla="*/ 611379 h 611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6898" h="611379">
                  <a:moveTo>
                    <a:pt x="228449" y="611379"/>
                  </a:moveTo>
                  <a:cubicBezTo>
                    <a:pt x="354618" y="611379"/>
                    <a:pt x="456898" y="509099"/>
                    <a:pt x="456898" y="382930"/>
                  </a:cubicBezTo>
                  <a:cubicBezTo>
                    <a:pt x="456898" y="288303"/>
                    <a:pt x="399366" y="207114"/>
                    <a:pt x="317372" y="172434"/>
                  </a:cubicBezTo>
                  <a:lnTo>
                    <a:pt x="299993" y="168925"/>
                  </a:lnTo>
                  <a:lnTo>
                    <a:pt x="228448" y="0"/>
                  </a:lnTo>
                  <a:lnTo>
                    <a:pt x="156903" y="168926"/>
                  </a:lnTo>
                  <a:lnTo>
                    <a:pt x="139526" y="172434"/>
                  </a:lnTo>
                  <a:cubicBezTo>
                    <a:pt x="57532" y="207114"/>
                    <a:pt x="0" y="288303"/>
                    <a:pt x="0" y="382930"/>
                  </a:cubicBezTo>
                  <a:cubicBezTo>
                    <a:pt x="0" y="509099"/>
                    <a:pt x="102280" y="611379"/>
                    <a:pt x="228449" y="611379"/>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96416" tIns="48208" rIns="96416" bIns="48208" rtlCol="0" anchor="ctr"/>
            <a:lstStyle/>
            <a:p>
              <a:pPr algn="ctr"/>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182" name="Freeform 46"/>
            <p:cNvSpPr>
              <a:spLocks/>
            </p:cNvSpPr>
            <p:nvPr/>
          </p:nvSpPr>
          <p:spPr bwMode="auto">
            <a:xfrm>
              <a:off x="16470349" y="9048658"/>
              <a:ext cx="574524" cy="574676"/>
            </a:xfrm>
            <a:custGeom>
              <a:avLst/>
              <a:gdLst>
                <a:gd name="T0" fmla="*/ 360 w 360"/>
                <a:gd name="T1" fmla="*/ 60 h 360"/>
                <a:gd name="T2" fmla="*/ 300 w 360"/>
                <a:gd name="T3" fmla="*/ 0 h 360"/>
                <a:gd name="T4" fmla="*/ 60 w 360"/>
                <a:gd name="T5" fmla="*/ 0 h 360"/>
                <a:gd name="T6" fmla="*/ 0 w 360"/>
                <a:gd name="T7" fmla="*/ 60 h 360"/>
                <a:gd name="T8" fmla="*/ 0 w 360"/>
                <a:gd name="T9" fmla="*/ 300 h 360"/>
                <a:gd name="T10" fmla="*/ 60 w 360"/>
                <a:gd name="T11" fmla="*/ 360 h 360"/>
                <a:gd name="T12" fmla="*/ 180 w 360"/>
                <a:gd name="T13" fmla="*/ 360 h 360"/>
                <a:gd name="T14" fmla="*/ 180 w 360"/>
                <a:gd name="T15" fmla="*/ 224 h 360"/>
                <a:gd name="T16" fmla="*/ 136 w 360"/>
                <a:gd name="T17" fmla="*/ 224 h 360"/>
                <a:gd name="T18" fmla="*/ 136 w 360"/>
                <a:gd name="T19" fmla="*/ 164 h 360"/>
                <a:gd name="T20" fmla="*/ 180 w 360"/>
                <a:gd name="T21" fmla="*/ 164 h 360"/>
                <a:gd name="T22" fmla="*/ 180 w 360"/>
                <a:gd name="T23" fmla="*/ 141 h 360"/>
                <a:gd name="T24" fmla="*/ 248 w 360"/>
                <a:gd name="T25" fmla="*/ 64 h 360"/>
                <a:gd name="T26" fmla="*/ 296 w 360"/>
                <a:gd name="T27" fmla="*/ 64 h 360"/>
                <a:gd name="T28" fmla="*/ 296 w 360"/>
                <a:gd name="T29" fmla="*/ 124 h 360"/>
                <a:gd name="T30" fmla="*/ 248 w 360"/>
                <a:gd name="T31" fmla="*/ 124 h 360"/>
                <a:gd name="T32" fmla="*/ 236 w 360"/>
                <a:gd name="T33" fmla="*/ 140 h 360"/>
                <a:gd name="T34" fmla="*/ 236 w 360"/>
                <a:gd name="T35" fmla="*/ 164 h 360"/>
                <a:gd name="T36" fmla="*/ 296 w 360"/>
                <a:gd name="T37" fmla="*/ 164 h 360"/>
                <a:gd name="T38" fmla="*/ 296 w 360"/>
                <a:gd name="T39" fmla="*/ 224 h 360"/>
                <a:gd name="T40" fmla="*/ 236 w 360"/>
                <a:gd name="T41" fmla="*/ 224 h 360"/>
                <a:gd name="T42" fmla="*/ 236 w 360"/>
                <a:gd name="T43" fmla="*/ 360 h 360"/>
                <a:gd name="T44" fmla="*/ 300 w 360"/>
                <a:gd name="T45" fmla="*/ 360 h 360"/>
                <a:gd name="T46" fmla="*/ 360 w 360"/>
                <a:gd name="T47" fmla="*/ 300 h 360"/>
                <a:gd name="T48" fmla="*/ 360 w 360"/>
                <a:gd name="T49" fmla="*/ 6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60" h="360">
                  <a:moveTo>
                    <a:pt x="360" y="60"/>
                  </a:moveTo>
                  <a:cubicBezTo>
                    <a:pt x="360" y="29"/>
                    <a:pt x="332" y="0"/>
                    <a:pt x="300" y="0"/>
                  </a:cubicBezTo>
                  <a:cubicBezTo>
                    <a:pt x="60" y="0"/>
                    <a:pt x="60" y="0"/>
                    <a:pt x="60" y="0"/>
                  </a:cubicBezTo>
                  <a:cubicBezTo>
                    <a:pt x="28" y="0"/>
                    <a:pt x="0" y="29"/>
                    <a:pt x="0" y="60"/>
                  </a:cubicBezTo>
                  <a:cubicBezTo>
                    <a:pt x="0" y="300"/>
                    <a:pt x="0" y="300"/>
                    <a:pt x="0" y="300"/>
                  </a:cubicBezTo>
                  <a:cubicBezTo>
                    <a:pt x="0" y="332"/>
                    <a:pt x="28" y="360"/>
                    <a:pt x="60" y="360"/>
                  </a:cubicBezTo>
                  <a:cubicBezTo>
                    <a:pt x="180" y="360"/>
                    <a:pt x="180" y="360"/>
                    <a:pt x="180" y="360"/>
                  </a:cubicBezTo>
                  <a:cubicBezTo>
                    <a:pt x="180" y="224"/>
                    <a:pt x="180" y="224"/>
                    <a:pt x="180" y="224"/>
                  </a:cubicBezTo>
                  <a:cubicBezTo>
                    <a:pt x="136" y="224"/>
                    <a:pt x="136" y="224"/>
                    <a:pt x="136" y="224"/>
                  </a:cubicBezTo>
                  <a:cubicBezTo>
                    <a:pt x="136" y="164"/>
                    <a:pt x="136" y="164"/>
                    <a:pt x="136" y="164"/>
                  </a:cubicBezTo>
                  <a:cubicBezTo>
                    <a:pt x="180" y="164"/>
                    <a:pt x="180" y="164"/>
                    <a:pt x="180" y="164"/>
                  </a:cubicBezTo>
                  <a:cubicBezTo>
                    <a:pt x="180" y="141"/>
                    <a:pt x="180" y="141"/>
                    <a:pt x="180" y="141"/>
                  </a:cubicBezTo>
                  <a:cubicBezTo>
                    <a:pt x="180" y="100"/>
                    <a:pt x="210" y="64"/>
                    <a:pt x="248" y="64"/>
                  </a:cubicBezTo>
                  <a:cubicBezTo>
                    <a:pt x="296" y="64"/>
                    <a:pt x="296" y="64"/>
                    <a:pt x="296" y="64"/>
                  </a:cubicBezTo>
                  <a:cubicBezTo>
                    <a:pt x="296" y="124"/>
                    <a:pt x="296" y="124"/>
                    <a:pt x="296" y="124"/>
                  </a:cubicBezTo>
                  <a:cubicBezTo>
                    <a:pt x="248" y="124"/>
                    <a:pt x="248" y="124"/>
                    <a:pt x="248" y="124"/>
                  </a:cubicBezTo>
                  <a:cubicBezTo>
                    <a:pt x="242" y="124"/>
                    <a:pt x="236" y="131"/>
                    <a:pt x="236" y="140"/>
                  </a:cubicBezTo>
                  <a:cubicBezTo>
                    <a:pt x="236" y="164"/>
                    <a:pt x="236" y="164"/>
                    <a:pt x="236" y="164"/>
                  </a:cubicBezTo>
                  <a:cubicBezTo>
                    <a:pt x="296" y="164"/>
                    <a:pt x="296" y="164"/>
                    <a:pt x="296" y="164"/>
                  </a:cubicBezTo>
                  <a:cubicBezTo>
                    <a:pt x="296" y="224"/>
                    <a:pt x="296" y="224"/>
                    <a:pt x="296" y="224"/>
                  </a:cubicBezTo>
                  <a:cubicBezTo>
                    <a:pt x="236" y="224"/>
                    <a:pt x="236" y="224"/>
                    <a:pt x="236" y="224"/>
                  </a:cubicBezTo>
                  <a:cubicBezTo>
                    <a:pt x="236" y="360"/>
                    <a:pt x="236" y="360"/>
                    <a:pt x="236" y="360"/>
                  </a:cubicBezTo>
                  <a:cubicBezTo>
                    <a:pt x="300" y="360"/>
                    <a:pt x="300" y="360"/>
                    <a:pt x="300" y="360"/>
                  </a:cubicBezTo>
                  <a:cubicBezTo>
                    <a:pt x="332" y="360"/>
                    <a:pt x="360" y="332"/>
                    <a:pt x="360" y="300"/>
                  </a:cubicBezTo>
                  <a:lnTo>
                    <a:pt x="360" y="60"/>
                  </a:lnTo>
                  <a:close/>
                </a:path>
              </a:pathLst>
            </a:custGeom>
            <a:solidFill>
              <a:schemeClr val="bg1"/>
            </a:solidFill>
            <a:ln>
              <a:noFill/>
            </a:ln>
          </p:spPr>
          <p:txBody>
            <a:bodyPr vert="horz" wrap="square" lIns="96416" tIns="48208" rIns="96416" bIns="48208"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184" name="Freeform 6"/>
            <p:cNvSpPr>
              <a:spLocks noEditPoints="1"/>
            </p:cNvSpPr>
            <p:nvPr/>
          </p:nvSpPr>
          <p:spPr bwMode="auto">
            <a:xfrm flipH="1">
              <a:off x="16141782" y="10258384"/>
              <a:ext cx="1274906" cy="1359054"/>
            </a:xfrm>
            <a:custGeom>
              <a:avLst/>
              <a:gdLst>
                <a:gd name="T0" fmla="*/ 743 w 957"/>
                <a:gd name="T1" fmla="*/ 313 h 1020"/>
                <a:gd name="T2" fmla="*/ 756 w 957"/>
                <a:gd name="T3" fmla="*/ 428 h 1020"/>
                <a:gd name="T4" fmla="*/ 704 w 957"/>
                <a:gd name="T5" fmla="*/ 513 h 1020"/>
                <a:gd name="T6" fmla="*/ 724 w 957"/>
                <a:gd name="T7" fmla="*/ 341 h 1020"/>
                <a:gd name="T8" fmla="*/ 704 w 957"/>
                <a:gd name="T9" fmla="*/ 152 h 1020"/>
                <a:gd name="T10" fmla="*/ 953 w 957"/>
                <a:gd name="T11" fmla="*/ 925 h 1020"/>
                <a:gd name="T12" fmla="*/ 704 w 957"/>
                <a:gd name="T13" fmla="*/ 1020 h 1020"/>
                <a:gd name="T14" fmla="*/ 478 w 957"/>
                <a:gd name="T15" fmla="*/ 16 h 1020"/>
                <a:gd name="T16" fmla="*/ 704 w 957"/>
                <a:gd name="T17" fmla="*/ 308 h 1020"/>
                <a:gd name="T18" fmla="*/ 679 w 957"/>
                <a:gd name="T19" fmla="*/ 494 h 1020"/>
                <a:gd name="T20" fmla="*/ 704 w 957"/>
                <a:gd name="T21" fmla="*/ 513 h 1020"/>
                <a:gd name="T22" fmla="*/ 665 w 957"/>
                <a:gd name="T23" fmla="*/ 566 h 1020"/>
                <a:gd name="T24" fmla="*/ 684 w 957"/>
                <a:gd name="T25" fmla="*/ 723 h 1020"/>
                <a:gd name="T26" fmla="*/ 704 w 957"/>
                <a:gd name="T27" fmla="*/ 1020 h 1020"/>
                <a:gd name="T28" fmla="*/ 478 w 957"/>
                <a:gd name="T29" fmla="*/ 984 h 1020"/>
                <a:gd name="T30" fmla="*/ 493 w 957"/>
                <a:gd name="T31" fmla="*/ 969 h 1020"/>
                <a:gd name="T32" fmla="*/ 478 w 957"/>
                <a:gd name="T33" fmla="*/ 955 h 1020"/>
                <a:gd name="T34" fmla="*/ 480 w 957"/>
                <a:gd name="T35" fmla="*/ 945 h 1020"/>
                <a:gd name="T36" fmla="*/ 480 w 957"/>
                <a:gd name="T37" fmla="*/ 916 h 1020"/>
                <a:gd name="T38" fmla="*/ 478 w 957"/>
                <a:gd name="T39" fmla="*/ 901 h 1020"/>
                <a:gd name="T40" fmla="*/ 589 w 957"/>
                <a:gd name="T41" fmla="*/ 663 h 1020"/>
                <a:gd name="T42" fmla="*/ 479 w 957"/>
                <a:gd name="T43" fmla="*/ 709 h 1020"/>
                <a:gd name="T44" fmla="*/ 478 w 957"/>
                <a:gd name="T45" fmla="*/ 613 h 1020"/>
                <a:gd name="T46" fmla="*/ 519 w 957"/>
                <a:gd name="T47" fmla="*/ 628 h 1020"/>
                <a:gd name="T48" fmla="*/ 478 w 957"/>
                <a:gd name="T49" fmla="*/ 512 h 1020"/>
                <a:gd name="T50" fmla="*/ 587 w 957"/>
                <a:gd name="T51" fmla="*/ 502 h 1020"/>
                <a:gd name="T52" fmla="*/ 664 w 957"/>
                <a:gd name="T53" fmla="*/ 319 h 1020"/>
                <a:gd name="T54" fmla="*/ 478 w 957"/>
                <a:gd name="T55" fmla="*/ 16 h 1020"/>
                <a:gd name="T56" fmla="*/ 395 w 957"/>
                <a:gd name="T57" fmla="*/ 35 h 1020"/>
                <a:gd name="T58" fmla="*/ 478 w 957"/>
                <a:gd name="T59" fmla="*/ 16 h 1020"/>
                <a:gd name="T60" fmla="*/ 425 w 957"/>
                <a:gd name="T61" fmla="*/ 204 h 1020"/>
                <a:gd name="T62" fmla="*/ 294 w 957"/>
                <a:gd name="T63" fmla="*/ 284 h 1020"/>
                <a:gd name="T64" fmla="*/ 362 w 957"/>
                <a:gd name="T65" fmla="*/ 506 h 1020"/>
                <a:gd name="T66" fmla="*/ 477 w 957"/>
                <a:gd name="T67" fmla="*/ 478 h 1020"/>
                <a:gd name="T68" fmla="*/ 478 w 957"/>
                <a:gd name="T69" fmla="*/ 512 h 1020"/>
                <a:gd name="T70" fmla="*/ 438 w 957"/>
                <a:gd name="T71" fmla="*/ 628 h 1020"/>
                <a:gd name="T72" fmla="*/ 478 w 957"/>
                <a:gd name="T73" fmla="*/ 709 h 1020"/>
                <a:gd name="T74" fmla="*/ 370 w 957"/>
                <a:gd name="T75" fmla="*/ 665 h 1020"/>
                <a:gd name="T76" fmla="*/ 478 w 957"/>
                <a:gd name="T77" fmla="*/ 901 h 1020"/>
                <a:gd name="T78" fmla="*/ 478 w 957"/>
                <a:gd name="T79" fmla="*/ 916 h 1020"/>
                <a:gd name="T80" fmla="*/ 478 w 957"/>
                <a:gd name="T81" fmla="*/ 945 h 1020"/>
                <a:gd name="T82" fmla="*/ 466 w 957"/>
                <a:gd name="T83" fmla="*/ 969 h 1020"/>
                <a:gd name="T84" fmla="*/ 478 w 957"/>
                <a:gd name="T85" fmla="*/ 1020 h 1020"/>
                <a:gd name="T86" fmla="*/ 253 w 957"/>
                <a:gd name="T87" fmla="*/ 730 h 1020"/>
                <a:gd name="T88" fmla="*/ 342 w 957"/>
                <a:gd name="T89" fmla="*/ 640 h 1020"/>
                <a:gd name="T90" fmla="*/ 265 w 957"/>
                <a:gd name="T91" fmla="*/ 519 h 1020"/>
                <a:gd name="T92" fmla="*/ 253 w 957"/>
                <a:gd name="T93" fmla="*/ 477 h 1020"/>
                <a:gd name="T94" fmla="*/ 276 w 957"/>
                <a:gd name="T95" fmla="*/ 341 h 1020"/>
                <a:gd name="T96" fmla="*/ 253 w 957"/>
                <a:gd name="T97" fmla="*/ 143 h 1020"/>
                <a:gd name="T98" fmla="*/ 214 w 957"/>
                <a:gd name="T99" fmla="*/ 313 h 1020"/>
                <a:gd name="T100" fmla="*/ 253 w 957"/>
                <a:gd name="T101" fmla="*/ 310 h 1020"/>
                <a:gd name="T102" fmla="*/ 253 w 957"/>
                <a:gd name="T103" fmla="*/ 477 h 1020"/>
                <a:gd name="T104" fmla="*/ 227 w 957"/>
                <a:gd name="T105" fmla="*/ 490 h 1020"/>
                <a:gd name="T106" fmla="*/ 199 w 957"/>
                <a:gd name="T107" fmla="*/ 359 h 1020"/>
                <a:gd name="T108" fmla="*/ 253 w 957"/>
                <a:gd name="T109" fmla="*/ 1020 h 1020"/>
                <a:gd name="T110" fmla="*/ 3 w 957"/>
                <a:gd name="T111" fmla="*/ 925 h 1020"/>
                <a:gd name="T112" fmla="*/ 253 w 957"/>
                <a:gd name="T113" fmla="*/ 1020 h 10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57" h="1020">
                  <a:moveTo>
                    <a:pt x="704" y="152"/>
                  </a:moveTo>
                  <a:cubicBezTo>
                    <a:pt x="723" y="197"/>
                    <a:pt x="736" y="251"/>
                    <a:pt x="743" y="313"/>
                  </a:cubicBezTo>
                  <a:cubicBezTo>
                    <a:pt x="750" y="327"/>
                    <a:pt x="755" y="342"/>
                    <a:pt x="757" y="359"/>
                  </a:cubicBezTo>
                  <a:cubicBezTo>
                    <a:pt x="761" y="381"/>
                    <a:pt x="760" y="406"/>
                    <a:pt x="756" y="428"/>
                  </a:cubicBezTo>
                  <a:cubicBezTo>
                    <a:pt x="751" y="452"/>
                    <a:pt x="742" y="473"/>
                    <a:pt x="729" y="490"/>
                  </a:cubicBezTo>
                  <a:cubicBezTo>
                    <a:pt x="722" y="500"/>
                    <a:pt x="713" y="508"/>
                    <a:pt x="704" y="513"/>
                  </a:cubicBezTo>
                  <a:cubicBezTo>
                    <a:pt x="704" y="476"/>
                    <a:pt x="704" y="476"/>
                    <a:pt x="704" y="476"/>
                  </a:cubicBezTo>
                  <a:cubicBezTo>
                    <a:pt x="730" y="445"/>
                    <a:pt x="739" y="384"/>
                    <a:pt x="724" y="341"/>
                  </a:cubicBezTo>
                  <a:cubicBezTo>
                    <a:pt x="718" y="320"/>
                    <a:pt x="710" y="310"/>
                    <a:pt x="704" y="308"/>
                  </a:cubicBezTo>
                  <a:lnTo>
                    <a:pt x="704" y="152"/>
                  </a:lnTo>
                  <a:close/>
                  <a:moveTo>
                    <a:pt x="704" y="731"/>
                  </a:moveTo>
                  <a:cubicBezTo>
                    <a:pt x="815" y="772"/>
                    <a:pt x="957" y="791"/>
                    <a:pt x="953" y="925"/>
                  </a:cubicBezTo>
                  <a:cubicBezTo>
                    <a:pt x="952" y="956"/>
                    <a:pt x="940" y="988"/>
                    <a:pt x="921" y="1020"/>
                  </a:cubicBezTo>
                  <a:cubicBezTo>
                    <a:pt x="704" y="1020"/>
                    <a:pt x="704" y="1020"/>
                    <a:pt x="704" y="1020"/>
                  </a:cubicBezTo>
                  <a:lnTo>
                    <a:pt x="704" y="731"/>
                  </a:lnTo>
                  <a:close/>
                  <a:moveTo>
                    <a:pt x="478" y="16"/>
                  </a:moveTo>
                  <a:cubicBezTo>
                    <a:pt x="588" y="0"/>
                    <a:pt x="661" y="52"/>
                    <a:pt x="704" y="152"/>
                  </a:cubicBezTo>
                  <a:cubicBezTo>
                    <a:pt x="704" y="308"/>
                    <a:pt x="704" y="308"/>
                    <a:pt x="704" y="308"/>
                  </a:cubicBezTo>
                  <a:cubicBezTo>
                    <a:pt x="693" y="305"/>
                    <a:pt x="684" y="321"/>
                    <a:pt x="680" y="350"/>
                  </a:cubicBezTo>
                  <a:cubicBezTo>
                    <a:pt x="675" y="381"/>
                    <a:pt x="674" y="429"/>
                    <a:pt x="679" y="494"/>
                  </a:cubicBezTo>
                  <a:cubicBezTo>
                    <a:pt x="688" y="491"/>
                    <a:pt x="697" y="484"/>
                    <a:pt x="704" y="476"/>
                  </a:cubicBezTo>
                  <a:cubicBezTo>
                    <a:pt x="704" y="513"/>
                    <a:pt x="704" y="513"/>
                    <a:pt x="704" y="513"/>
                  </a:cubicBezTo>
                  <a:cubicBezTo>
                    <a:pt x="700" y="515"/>
                    <a:pt x="696" y="517"/>
                    <a:pt x="692" y="519"/>
                  </a:cubicBezTo>
                  <a:cubicBezTo>
                    <a:pt x="684" y="535"/>
                    <a:pt x="675" y="552"/>
                    <a:pt x="665" y="566"/>
                  </a:cubicBezTo>
                  <a:cubicBezTo>
                    <a:pt x="654" y="594"/>
                    <a:pt x="635" y="619"/>
                    <a:pt x="614" y="640"/>
                  </a:cubicBezTo>
                  <a:cubicBezTo>
                    <a:pt x="621" y="675"/>
                    <a:pt x="640" y="705"/>
                    <a:pt x="684" y="723"/>
                  </a:cubicBezTo>
                  <a:cubicBezTo>
                    <a:pt x="690" y="726"/>
                    <a:pt x="697" y="728"/>
                    <a:pt x="704" y="731"/>
                  </a:cubicBezTo>
                  <a:cubicBezTo>
                    <a:pt x="704" y="1020"/>
                    <a:pt x="704" y="1020"/>
                    <a:pt x="704" y="1020"/>
                  </a:cubicBezTo>
                  <a:cubicBezTo>
                    <a:pt x="478" y="1020"/>
                    <a:pt x="478" y="1020"/>
                    <a:pt x="478" y="1020"/>
                  </a:cubicBezTo>
                  <a:cubicBezTo>
                    <a:pt x="478" y="984"/>
                    <a:pt x="478" y="984"/>
                    <a:pt x="478" y="984"/>
                  </a:cubicBezTo>
                  <a:cubicBezTo>
                    <a:pt x="479" y="984"/>
                    <a:pt x="479" y="984"/>
                    <a:pt x="480" y="984"/>
                  </a:cubicBezTo>
                  <a:cubicBezTo>
                    <a:pt x="487" y="984"/>
                    <a:pt x="493" y="977"/>
                    <a:pt x="493" y="969"/>
                  </a:cubicBezTo>
                  <a:cubicBezTo>
                    <a:pt x="493" y="961"/>
                    <a:pt x="487" y="955"/>
                    <a:pt x="480" y="955"/>
                  </a:cubicBezTo>
                  <a:cubicBezTo>
                    <a:pt x="479" y="955"/>
                    <a:pt x="479" y="955"/>
                    <a:pt x="478" y="955"/>
                  </a:cubicBezTo>
                  <a:cubicBezTo>
                    <a:pt x="478" y="945"/>
                    <a:pt x="478" y="945"/>
                    <a:pt x="478" y="945"/>
                  </a:cubicBezTo>
                  <a:cubicBezTo>
                    <a:pt x="479" y="945"/>
                    <a:pt x="479" y="945"/>
                    <a:pt x="480" y="945"/>
                  </a:cubicBezTo>
                  <a:cubicBezTo>
                    <a:pt x="487" y="945"/>
                    <a:pt x="493" y="938"/>
                    <a:pt x="493" y="930"/>
                  </a:cubicBezTo>
                  <a:cubicBezTo>
                    <a:pt x="493" y="922"/>
                    <a:pt x="487" y="916"/>
                    <a:pt x="480" y="916"/>
                  </a:cubicBezTo>
                  <a:cubicBezTo>
                    <a:pt x="479" y="916"/>
                    <a:pt x="479" y="916"/>
                    <a:pt x="478" y="916"/>
                  </a:cubicBezTo>
                  <a:cubicBezTo>
                    <a:pt x="478" y="901"/>
                    <a:pt x="478" y="901"/>
                    <a:pt x="478" y="901"/>
                  </a:cubicBezTo>
                  <a:cubicBezTo>
                    <a:pt x="556" y="871"/>
                    <a:pt x="598" y="831"/>
                    <a:pt x="661" y="751"/>
                  </a:cubicBezTo>
                  <a:cubicBezTo>
                    <a:pt x="625" y="737"/>
                    <a:pt x="602" y="703"/>
                    <a:pt x="589" y="663"/>
                  </a:cubicBezTo>
                  <a:cubicBezTo>
                    <a:pt x="553" y="691"/>
                    <a:pt x="514" y="709"/>
                    <a:pt x="485" y="709"/>
                  </a:cubicBezTo>
                  <a:cubicBezTo>
                    <a:pt x="483" y="709"/>
                    <a:pt x="481" y="709"/>
                    <a:pt x="479" y="709"/>
                  </a:cubicBezTo>
                  <a:cubicBezTo>
                    <a:pt x="478" y="709"/>
                    <a:pt x="478" y="709"/>
                    <a:pt x="478" y="709"/>
                  </a:cubicBezTo>
                  <a:cubicBezTo>
                    <a:pt x="478" y="613"/>
                    <a:pt x="478" y="613"/>
                    <a:pt x="478" y="613"/>
                  </a:cubicBezTo>
                  <a:cubicBezTo>
                    <a:pt x="479" y="613"/>
                    <a:pt x="479" y="613"/>
                    <a:pt x="479" y="613"/>
                  </a:cubicBezTo>
                  <a:cubicBezTo>
                    <a:pt x="493" y="613"/>
                    <a:pt x="503" y="634"/>
                    <a:pt x="519" y="628"/>
                  </a:cubicBezTo>
                  <a:cubicBezTo>
                    <a:pt x="555" y="615"/>
                    <a:pt x="571" y="591"/>
                    <a:pt x="571" y="565"/>
                  </a:cubicBezTo>
                  <a:cubicBezTo>
                    <a:pt x="571" y="529"/>
                    <a:pt x="525" y="512"/>
                    <a:pt x="478" y="512"/>
                  </a:cubicBezTo>
                  <a:cubicBezTo>
                    <a:pt x="478" y="478"/>
                    <a:pt x="478" y="478"/>
                    <a:pt x="478" y="478"/>
                  </a:cubicBezTo>
                  <a:cubicBezTo>
                    <a:pt x="531" y="470"/>
                    <a:pt x="566" y="485"/>
                    <a:pt x="587" y="502"/>
                  </a:cubicBezTo>
                  <a:cubicBezTo>
                    <a:pt x="588" y="503"/>
                    <a:pt x="590" y="504"/>
                    <a:pt x="591" y="506"/>
                  </a:cubicBezTo>
                  <a:cubicBezTo>
                    <a:pt x="644" y="538"/>
                    <a:pt x="663" y="405"/>
                    <a:pt x="664" y="319"/>
                  </a:cubicBezTo>
                  <a:cubicBezTo>
                    <a:pt x="580" y="314"/>
                    <a:pt x="531" y="271"/>
                    <a:pt x="478" y="235"/>
                  </a:cubicBezTo>
                  <a:lnTo>
                    <a:pt x="478" y="16"/>
                  </a:lnTo>
                  <a:close/>
                  <a:moveTo>
                    <a:pt x="253" y="143"/>
                  </a:moveTo>
                  <a:cubicBezTo>
                    <a:pt x="281" y="83"/>
                    <a:pt x="325" y="38"/>
                    <a:pt x="395" y="35"/>
                  </a:cubicBezTo>
                  <a:cubicBezTo>
                    <a:pt x="408" y="31"/>
                    <a:pt x="422" y="27"/>
                    <a:pt x="437" y="25"/>
                  </a:cubicBezTo>
                  <a:cubicBezTo>
                    <a:pt x="451" y="21"/>
                    <a:pt x="465" y="18"/>
                    <a:pt x="478" y="16"/>
                  </a:cubicBezTo>
                  <a:cubicBezTo>
                    <a:pt x="478" y="235"/>
                    <a:pt x="478" y="235"/>
                    <a:pt x="478" y="235"/>
                  </a:cubicBezTo>
                  <a:cubicBezTo>
                    <a:pt x="461" y="223"/>
                    <a:pt x="444" y="212"/>
                    <a:pt x="425" y="204"/>
                  </a:cubicBezTo>
                  <a:cubicBezTo>
                    <a:pt x="378" y="183"/>
                    <a:pt x="333" y="179"/>
                    <a:pt x="316" y="207"/>
                  </a:cubicBezTo>
                  <a:cubicBezTo>
                    <a:pt x="303" y="228"/>
                    <a:pt x="296" y="254"/>
                    <a:pt x="294" y="284"/>
                  </a:cubicBezTo>
                  <a:cubicBezTo>
                    <a:pt x="294" y="285"/>
                    <a:pt x="294" y="287"/>
                    <a:pt x="294" y="289"/>
                  </a:cubicBezTo>
                  <a:cubicBezTo>
                    <a:pt x="290" y="370"/>
                    <a:pt x="303" y="542"/>
                    <a:pt x="362" y="506"/>
                  </a:cubicBezTo>
                  <a:cubicBezTo>
                    <a:pt x="364" y="504"/>
                    <a:pt x="365" y="503"/>
                    <a:pt x="367" y="502"/>
                  </a:cubicBezTo>
                  <a:cubicBezTo>
                    <a:pt x="388" y="485"/>
                    <a:pt x="423" y="469"/>
                    <a:pt x="477" y="478"/>
                  </a:cubicBezTo>
                  <a:cubicBezTo>
                    <a:pt x="478" y="478"/>
                    <a:pt x="478" y="478"/>
                    <a:pt x="478" y="478"/>
                  </a:cubicBezTo>
                  <a:cubicBezTo>
                    <a:pt x="478" y="512"/>
                    <a:pt x="478" y="512"/>
                    <a:pt x="478" y="512"/>
                  </a:cubicBezTo>
                  <a:cubicBezTo>
                    <a:pt x="432" y="512"/>
                    <a:pt x="384" y="529"/>
                    <a:pt x="382" y="561"/>
                  </a:cubicBezTo>
                  <a:cubicBezTo>
                    <a:pt x="380" y="588"/>
                    <a:pt x="400" y="615"/>
                    <a:pt x="438" y="628"/>
                  </a:cubicBezTo>
                  <a:cubicBezTo>
                    <a:pt x="454" y="634"/>
                    <a:pt x="464" y="613"/>
                    <a:pt x="478" y="613"/>
                  </a:cubicBezTo>
                  <a:cubicBezTo>
                    <a:pt x="478" y="709"/>
                    <a:pt x="478" y="709"/>
                    <a:pt x="478" y="709"/>
                  </a:cubicBezTo>
                  <a:cubicBezTo>
                    <a:pt x="477" y="709"/>
                    <a:pt x="475" y="709"/>
                    <a:pt x="472" y="709"/>
                  </a:cubicBezTo>
                  <a:cubicBezTo>
                    <a:pt x="444" y="709"/>
                    <a:pt x="405" y="692"/>
                    <a:pt x="370" y="665"/>
                  </a:cubicBezTo>
                  <a:cubicBezTo>
                    <a:pt x="357" y="704"/>
                    <a:pt x="334" y="737"/>
                    <a:pt x="298" y="751"/>
                  </a:cubicBezTo>
                  <a:cubicBezTo>
                    <a:pt x="358" y="841"/>
                    <a:pt x="407" y="878"/>
                    <a:pt x="478" y="901"/>
                  </a:cubicBezTo>
                  <a:cubicBezTo>
                    <a:pt x="478" y="901"/>
                    <a:pt x="478" y="901"/>
                    <a:pt x="478" y="901"/>
                  </a:cubicBezTo>
                  <a:cubicBezTo>
                    <a:pt x="478" y="916"/>
                    <a:pt x="478" y="916"/>
                    <a:pt x="478" y="916"/>
                  </a:cubicBezTo>
                  <a:cubicBezTo>
                    <a:pt x="471" y="916"/>
                    <a:pt x="466" y="923"/>
                    <a:pt x="466" y="930"/>
                  </a:cubicBezTo>
                  <a:cubicBezTo>
                    <a:pt x="466" y="938"/>
                    <a:pt x="471" y="944"/>
                    <a:pt x="478" y="945"/>
                  </a:cubicBezTo>
                  <a:cubicBezTo>
                    <a:pt x="478" y="955"/>
                    <a:pt x="478" y="955"/>
                    <a:pt x="478" y="955"/>
                  </a:cubicBezTo>
                  <a:cubicBezTo>
                    <a:pt x="471" y="956"/>
                    <a:pt x="466" y="962"/>
                    <a:pt x="466" y="969"/>
                  </a:cubicBezTo>
                  <a:cubicBezTo>
                    <a:pt x="466" y="977"/>
                    <a:pt x="471" y="983"/>
                    <a:pt x="478" y="984"/>
                  </a:cubicBezTo>
                  <a:cubicBezTo>
                    <a:pt x="478" y="1020"/>
                    <a:pt x="478" y="1020"/>
                    <a:pt x="478" y="1020"/>
                  </a:cubicBezTo>
                  <a:cubicBezTo>
                    <a:pt x="253" y="1020"/>
                    <a:pt x="253" y="1020"/>
                    <a:pt x="253" y="1020"/>
                  </a:cubicBezTo>
                  <a:cubicBezTo>
                    <a:pt x="253" y="730"/>
                    <a:pt x="253" y="730"/>
                    <a:pt x="253" y="730"/>
                  </a:cubicBezTo>
                  <a:cubicBezTo>
                    <a:pt x="260" y="728"/>
                    <a:pt x="266" y="726"/>
                    <a:pt x="272" y="723"/>
                  </a:cubicBezTo>
                  <a:cubicBezTo>
                    <a:pt x="317" y="704"/>
                    <a:pt x="336" y="675"/>
                    <a:pt x="342" y="640"/>
                  </a:cubicBezTo>
                  <a:cubicBezTo>
                    <a:pt x="322" y="619"/>
                    <a:pt x="304" y="595"/>
                    <a:pt x="293" y="569"/>
                  </a:cubicBezTo>
                  <a:cubicBezTo>
                    <a:pt x="282" y="554"/>
                    <a:pt x="273" y="537"/>
                    <a:pt x="265" y="519"/>
                  </a:cubicBezTo>
                  <a:cubicBezTo>
                    <a:pt x="261" y="517"/>
                    <a:pt x="257" y="516"/>
                    <a:pt x="253" y="513"/>
                  </a:cubicBezTo>
                  <a:cubicBezTo>
                    <a:pt x="253" y="477"/>
                    <a:pt x="253" y="477"/>
                    <a:pt x="253" y="477"/>
                  </a:cubicBezTo>
                  <a:cubicBezTo>
                    <a:pt x="260" y="485"/>
                    <a:pt x="269" y="491"/>
                    <a:pt x="278" y="494"/>
                  </a:cubicBezTo>
                  <a:cubicBezTo>
                    <a:pt x="283" y="431"/>
                    <a:pt x="283" y="374"/>
                    <a:pt x="276" y="341"/>
                  </a:cubicBezTo>
                  <a:cubicBezTo>
                    <a:pt x="271" y="317"/>
                    <a:pt x="262" y="308"/>
                    <a:pt x="253" y="310"/>
                  </a:cubicBezTo>
                  <a:lnTo>
                    <a:pt x="253" y="143"/>
                  </a:lnTo>
                  <a:close/>
                  <a:moveTo>
                    <a:pt x="214" y="313"/>
                  </a:moveTo>
                  <a:cubicBezTo>
                    <a:pt x="214" y="313"/>
                    <a:pt x="214" y="313"/>
                    <a:pt x="214" y="313"/>
                  </a:cubicBezTo>
                  <a:cubicBezTo>
                    <a:pt x="218" y="258"/>
                    <a:pt x="229" y="195"/>
                    <a:pt x="253" y="143"/>
                  </a:cubicBezTo>
                  <a:cubicBezTo>
                    <a:pt x="253" y="310"/>
                    <a:pt x="253" y="310"/>
                    <a:pt x="253" y="310"/>
                  </a:cubicBezTo>
                  <a:cubicBezTo>
                    <a:pt x="246" y="312"/>
                    <a:pt x="238" y="323"/>
                    <a:pt x="233" y="339"/>
                  </a:cubicBezTo>
                  <a:cubicBezTo>
                    <a:pt x="217" y="383"/>
                    <a:pt x="226" y="445"/>
                    <a:pt x="253" y="477"/>
                  </a:cubicBezTo>
                  <a:cubicBezTo>
                    <a:pt x="253" y="513"/>
                    <a:pt x="253" y="513"/>
                    <a:pt x="253" y="513"/>
                  </a:cubicBezTo>
                  <a:cubicBezTo>
                    <a:pt x="243" y="508"/>
                    <a:pt x="235" y="500"/>
                    <a:pt x="227" y="490"/>
                  </a:cubicBezTo>
                  <a:cubicBezTo>
                    <a:pt x="214" y="473"/>
                    <a:pt x="206" y="452"/>
                    <a:pt x="201" y="428"/>
                  </a:cubicBezTo>
                  <a:cubicBezTo>
                    <a:pt x="196" y="406"/>
                    <a:pt x="195" y="381"/>
                    <a:pt x="199" y="359"/>
                  </a:cubicBezTo>
                  <a:cubicBezTo>
                    <a:pt x="202" y="342"/>
                    <a:pt x="206" y="326"/>
                    <a:pt x="214" y="313"/>
                  </a:cubicBezTo>
                  <a:moveTo>
                    <a:pt x="253" y="1020"/>
                  </a:moveTo>
                  <a:cubicBezTo>
                    <a:pt x="35" y="1020"/>
                    <a:pt x="35" y="1020"/>
                    <a:pt x="35" y="1020"/>
                  </a:cubicBezTo>
                  <a:cubicBezTo>
                    <a:pt x="16" y="988"/>
                    <a:pt x="4" y="956"/>
                    <a:pt x="3" y="925"/>
                  </a:cubicBezTo>
                  <a:cubicBezTo>
                    <a:pt x="0" y="791"/>
                    <a:pt x="142" y="772"/>
                    <a:pt x="253" y="730"/>
                  </a:cubicBezTo>
                  <a:lnTo>
                    <a:pt x="253" y="1020"/>
                  </a:lnTo>
                  <a:close/>
                </a:path>
              </a:pathLst>
            </a:custGeom>
            <a:solidFill>
              <a:schemeClr val="bg1">
                <a:lumMod val="50000"/>
              </a:schemeClr>
            </a:solidFill>
            <a:ln>
              <a:noFill/>
            </a:ln>
          </p:spPr>
          <p:txBody>
            <a:bodyPr vert="horz" wrap="square" lIns="128555" tIns="64278" rIns="128555" bIns="64278" numCol="1" anchor="t" anchorCtr="0" compatLnSpc="1">
              <a:prstTxWarp prst="textNoShape">
                <a:avLst/>
              </a:prstTxWarp>
            </a:bodyPr>
            <a:lstStyle/>
            <a:p>
              <a:endParaRPr lang="id-ID" sz="2531"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29" name="Group 228"/>
          <p:cNvGrpSpPr/>
          <p:nvPr/>
        </p:nvGrpSpPr>
        <p:grpSpPr>
          <a:xfrm>
            <a:off x="7719320" y="1695454"/>
            <a:ext cx="1064026" cy="1710181"/>
            <a:chOff x="12069389" y="1216464"/>
            <a:chExt cx="2017820" cy="3243187"/>
          </a:xfrm>
        </p:grpSpPr>
        <p:sp>
          <p:nvSpPr>
            <p:cNvPr id="230" name="Oval 229"/>
            <p:cNvSpPr/>
            <p:nvPr/>
          </p:nvSpPr>
          <p:spPr>
            <a:xfrm>
              <a:off x="12069389" y="2441305"/>
              <a:ext cx="2017820" cy="2018346"/>
            </a:xfrm>
            <a:prstGeom prst="ellipse">
              <a:avLst/>
            </a:prstGeom>
            <a:solidFill>
              <a:schemeClr val="bg1">
                <a:alpha val="80000"/>
              </a:schemeClr>
            </a:solid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6416" tIns="48208" rIns="96416" bIns="48208" rtlCol="0" anchor="ctr"/>
            <a:lstStyle/>
            <a:p>
              <a:pPr algn="ctr"/>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231" name="Freeform 230"/>
            <p:cNvSpPr/>
            <p:nvPr/>
          </p:nvSpPr>
          <p:spPr>
            <a:xfrm flipV="1">
              <a:off x="12513402" y="1216464"/>
              <a:ext cx="1129790" cy="1512176"/>
            </a:xfrm>
            <a:custGeom>
              <a:avLst/>
              <a:gdLst>
                <a:gd name="connsiteX0" fmla="*/ 228449 w 456898"/>
                <a:gd name="connsiteY0" fmla="*/ 611379 h 611379"/>
                <a:gd name="connsiteX1" fmla="*/ 456898 w 456898"/>
                <a:gd name="connsiteY1" fmla="*/ 382930 h 611379"/>
                <a:gd name="connsiteX2" fmla="*/ 317372 w 456898"/>
                <a:gd name="connsiteY2" fmla="*/ 172434 h 611379"/>
                <a:gd name="connsiteX3" fmla="*/ 299993 w 456898"/>
                <a:gd name="connsiteY3" fmla="*/ 168925 h 611379"/>
                <a:gd name="connsiteX4" fmla="*/ 228448 w 456898"/>
                <a:gd name="connsiteY4" fmla="*/ 0 h 611379"/>
                <a:gd name="connsiteX5" fmla="*/ 156903 w 456898"/>
                <a:gd name="connsiteY5" fmla="*/ 168926 h 611379"/>
                <a:gd name="connsiteX6" fmla="*/ 139526 w 456898"/>
                <a:gd name="connsiteY6" fmla="*/ 172434 h 611379"/>
                <a:gd name="connsiteX7" fmla="*/ 0 w 456898"/>
                <a:gd name="connsiteY7" fmla="*/ 382930 h 611379"/>
                <a:gd name="connsiteX8" fmla="*/ 228449 w 456898"/>
                <a:gd name="connsiteY8" fmla="*/ 611379 h 611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6898" h="611379">
                  <a:moveTo>
                    <a:pt x="228449" y="611379"/>
                  </a:moveTo>
                  <a:cubicBezTo>
                    <a:pt x="354618" y="611379"/>
                    <a:pt x="456898" y="509099"/>
                    <a:pt x="456898" y="382930"/>
                  </a:cubicBezTo>
                  <a:cubicBezTo>
                    <a:pt x="456898" y="288303"/>
                    <a:pt x="399366" y="207114"/>
                    <a:pt x="317372" y="172434"/>
                  </a:cubicBezTo>
                  <a:lnTo>
                    <a:pt x="299993" y="168925"/>
                  </a:lnTo>
                  <a:lnTo>
                    <a:pt x="228448" y="0"/>
                  </a:lnTo>
                  <a:lnTo>
                    <a:pt x="156903" y="168926"/>
                  </a:lnTo>
                  <a:lnTo>
                    <a:pt x="139526" y="172434"/>
                  </a:lnTo>
                  <a:cubicBezTo>
                    <a:pt x="57532" y="207114"/>
                    <a:pt x="0" y="288303"/>
                    <a:pt x="0" y="382930"/>
                  </a:cubicBezTo>
                  <a:cubicBezTo>
                    <a:pt x="0" y="509099"/>
                    <a:pt x="102280" y="611379"/>
                    <a:pt x="228449" y="611379"/>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6416" tIns="48208" rIns="96416" bIns="48208" rtlCol="0" anchor="ctr"/>
            <a:lstStyle/>
            <a:p>
              <a:pPr algn="ctr"/>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232" name="Freeform 26"/>
            <p:cNvSpPr>
              <a:spLocks noEditPoints="1"/>
            </p:cNvSpPr>
            <p:nvPr/>
          </p:nvSpPr>
          <p:spPr bwMode="auto">
            <a:xfrm flipH="1">
              <a:off x="12474886" y="2757869"/>
              <a:ext cx="1206826" cy="1416798"/>
            </a:xfrm>
            <a:custGeom>
              <a:avLst/>
              <a:gdLst>
                <a:gd name="T0" fmla="*/ 565 w 631"/>
                <a:gd name="T1" fmla="*/ 585 h 741"/>
                <a:gd name="T2" fmla="*/ 545 w 631"/>
                <a:gd name="T3" fmla="*/ 531 h 741"/>
                <a:gd name="T4" fmla="*/ 567 w 631"/>
                <a:gd name="T5" fmla="*/ 470 h 741"/>
                <a:gd name="T6" fmla="*/ 568 w 631"/>
                <a:gd name="T7" fmla="*/ 407 h 741"/>
                <a:gd name="T8" fmla="*/ 568 w 631"/>
                <a:gd name="T9" fmla="*/ 345 h 741"/>
                <a:gd name="T10" fmla="*/ 535 w 631"/>
                <a:gd name="T11" fmla="*/ 208 h 741"/>
                <a:gd name="T12" fmla="*/ 476 w 631"/>
                <a:gd name="T13" fmla="*/ 107 h 741"/>
                <a:gd name="T14" fmla="*/ 270 w 631"/>
                <a:gd name="T15" fmla="*/ 60 h 741"/>
                <a:gd name="T16" fmla="*/ 146 w 631"/>
                <a:gd name="T17" fmla="*/ 128 h 741"/>
                <a:gd name="T18" fmla="*/ 102 w 631"/>
                <a:gd name="T19" fmla="*/ 207 h 741"/>
                <a:gd name="T20" fmla="*/ 63 w 631"/>
                <a:gd name="T21" fmla="*/ 310 h 741"/>
                <a:gd name="T22" fmla="*/ 64 w 631"/>
                <a:gd name="T23" fmla="*/ 390 h 741"/>
                <a:gd name="T24" fmla="*/ 69 w 631"/>
                <a:gd name="T25" fmla="*/ 482 h 741"/>
                <a:gd name="T26" fmla="*/ 83 w 631"/>
                <a:gd name="T27" fmla="*/ 539 h 741"/>
                <a:gd name="T28" fmla="*/ 67 w 631"/>
                <a:gd name="T29" fmla="*/ 585 h 741"/>
                <a:gd name="T30" fmla="*/ 2 w 631"/>
                <a:gd name="T31" fmla="*/ 678 h 741"/>
                <a:gd name="T32" fmla="*/ 23 w 631"/>
                <a:gd name="T33" fmla="*/ 741 h 741"/>
                <a:gd name="T34" fmla="*/ 609 w 631"/>
                <a:gd name="T35" fmla="*/ 741 h 741"/>
                <a:gd name="T36" fmla="*/ 630 w 631"/>
                <a:gd name="T37" fmla="*/ 678 h 741"/>
                <a:gd name="T38" fmla="*/ 565 w 631"/>
                <a:gd name="T39" fmla="*/ 585 h 741"/>
                <a:gd name="T40" fmla="*/ 454 w 631"/>
                <a:gd name="T41" fmla="*/ 282 h 741"/>
                <a:gd name="T42" fmla="*/ 452 w 631"/>
                <a:gd name="T43" fmla="*/ 281 h 741"/>
                <a:gd name="T44" fmla="*/ 482 w 631"/>
                <a:gd name="T45" fmla="*/ 305 h 741"/>
                <a:gd name="T46" fmla="*/ 470 w 631"/>
                <a:gd name="T47" fmla="*/ 374 h 741"/>
                <a:gd name="T48" fmla="*/ 460 w 631"/>
                <a:gd name="T49" fmla="*/ 373 h 741"/>
                <a:gd name="T50" fmla="*/ 454 w 631"/>
                <a:gd name="T51" fmla="*/ 282 h 741"/>
                <a:gd name="T52" fmla="*/ 150 w 631"/>
                <a:gd name="T53" fmla="*/ 302 h 741"/>
                <a:gd name="T54" fmla="*/ 184 w 631"/>
                <a:gd name="T55" fmla="*/ 292 h 741"/>
                <a:gd name="T56" fmla="*/ 194 w 631"/>
                <a:gd name="T57" fmla="*/ 284 h 741"/>
                <a:gd name="T58" fmla="*/ 211 w 631"/>
                <a:gd name="T59" fmla="*/ 198 h 741"/>
                <a:gd name="T60" fmla="*/ 213 w 631"/>
                <a:gd name="T61" fmla="*/ 195 h 741"/>
                <a:gd name="T62" fmla="*/ 316 w 631"/>
                <a:gd name="T63" fmla="*/ 252 h 741"/>
                <a:gd name="T64" fmla="*/ 329 w 631"/>
                <a:gd name="T65" fmla="*/ 253 h 741"/>
                <a:gd name="T66" fmla="*/ 394 w 631"/>
                <a:gd name="T67" fmla="*/ 315 h 741"/>
                <a:gd name="T68" fmla="*/ 410 w 631"/>
                <a:gd name="T69" fmla="*/ 360 h 741"/>
                <a:gd name="T70" fmla="*/ 435 w 631"/>
                <a:gd name="T71" fmla="*/ 412 h 741"/>
                <a:gd name="T72" fmla="*/ 316 w 631"/>
                <a:gd name="T73" fmla="*/ 493 h 741"/>
                <a:gd name="T74" fmla="*/ 316 w 631"/>
                <a:gd name="T75" fmla="*/ 493 h 741"/>
                <a:gd name="T76" fmla="*/ 188 w 631"/>
                <a:gd name="T77" fmla="*/ 394 h 741"/>
                <a:gd name="T78" fmla="*/ 150 w 631"/>
                <a:gd name="T79" fmla="*/ 302 h 741"/>
                <a:gd name="T80" fmla="*/ 114 w 631"/>
                <a:gd name="T81" fmla="*/ 589 h 741"/>
                <a:gd name="T82" fmla="*/ 200 w 631"/>
                <a:gd name="T83" fmla="*/ 563 h 741"/>
                <a:gd name="T84" fmla="*/ 240 w 631"/>
                <a:gd name="T85" fmla="*/ 493 h 741"/>
                <a:gd name="T86" fmla="*/ 316 w 631"/>
                <a:gd name="T87" fmla="*/ 515 h 741"/>
                <a:gd name="T88" fmla="*/ 316 w 631"/>
                <a:gd name="T89" fmla="*/ 515 h 741"/>
                <a:gd name="T90" fmla="*/ 391 w 631"/>
                <a:gd name="T91" fmla="*/ 493 h 741"/>
                <a:gd name="T92" fmla="*/ 431 w 631"/>
                <a:gd name="T93" fmla="*/ 563 h 741"/>
                <a:gd name="T94" fmla="*/ 519 w 631"/>
                <a:gd name="T95" fmla="*/ 590 h 741"/>
                <a:gd name="T96" fmla="*/ 316 w 631"/>
                <a:gd name="T97" fmla="*/ 661 h 741"/>
                <a:gd name="T98" fmla="*/ 114 w 631"/>
                <a:gd name="T99" fmla="*/ 589 h 741"/>
                <a:gd name="T100" fmla="*/ 318 w 631"/>
                <a:gd name="T101" fmla="*/ 722 h 741"/>
                <a:gd name="T102" fmla="*/ 316 w 631"/>
                <a:gd name="T103" fmla="*/ 722 h 741"/>
                <a:gd name="T104" fmla="*/ 46 w 631"/>
                <a:gd name="T105" fmla="*/ 621 h 741"/>
                <a:gd name="T106" fmla="*/ 67 w 631"/>
                <a:gd name="T107" fmla="*/ 606 h 741"/>
                <a:gd name="T108" fmla="*/ 316 w 631"/>
                <a:gd name="T109" fmla="*/ 697 h 741"/>
                <a:gd name="T110" fmla="*/ 318 w 631"/>
                <a:gd name="T111" fmla="*/ 697 h 741"/>
                <a:gd name="T112" fmla="*/ 564 w 631"/>
                <a:gd name="T113" fmla="*/ 608 h 741"/>
                <a:gd name="T114" fmla="*/ 585 w 631"/>
                <a:gd name="T115" fmla="*/ 624 h 741"/>
                <a:gd name="T116" fmla="*/ 318 w 631"/>
                <a:gd name="T117" fmla="*/ 722 h 7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31" h="741">
                  <a:moveTo>
                    <a:pt x="565" y="585"/>
                  </a:moveTo>
                  <a:cubicBezTo>
                    <a:pt x="577" y="562"/>
                    <a:pt x="566" y="543"/>
                    <a:pt x="545" y="531"/>
                  </a:cubicBezTo>
                  <a:cubicBezTo>
                    <a:pt x="517" y="515"/>
                    <a:pt x="536" y="486"/>
                    <a:pt x="567" y="470"/>
                  </a:cubicBezTo>
                  <a:cubicBezTo>
                    <a:pt x="597" y="454"/>
                    <a:pt x="607" y="426"/>
                    <a:pt x="568" y="407"/>
                  </a:cubicBezTo>
                  <a:cubicBezTo>
                    <a:pt x="530" y="387"/>
                    <a:pt x="532" y="381"/>
                    <a:pt x="568" y="345"/>
                  </a:cubicBezTo>
                  <a:cubicBezTo>
                    <a:pt x="604" y="308"/>
                    <a:pt x="586" y="222"/>
                    <a:pt x="535" y="208"/>
                  </a:cubicBezTo>
                  <a:cubicBezTo>
                    <a:pt x="484" y="194"/>
                    <a:pt x="497" y="166"/>
                    <a:pt x="476" y="107"/>
                  </a:cubicBezTo>
                  <a:cubicBezTo>
                    <a:pt x="456" y="51"/>
                    <a:pt x="319" y="0"/>
                    <a:pt x="270" y="60"/>
                  </a:cubicBezTo>
                  <a:cubicBezTo>
                    <a:pt x="236" y="23"/>
                    <a:pt x="161" y="73"/>
                    <a:pt x="146" y="128"/>
                  </a:cubicBezTo>
                  <a:cubicBezTo>
                    <a:pt x="131" y="184"/>
                    <a:pt x="142" y="199"/>
                    <a:pt x="102" y="207"/>
                  </a:cubicBezTo>
                  <a:cubicBezTo>
                    <a:pt x="62" y="215"/>
                    <a:pt x="37" y="273"/>
                    <a:pt x="63" y="310"/>
                  </a:cubicBezTo>
                  <a:cubicBezTo>
                    <a:pt x="89" y="346"/>
                    <a:pt x="101" y="363"/>
                    <a:pt x="64" y="390"/>
                  </a:cubicBezTo>
                  <a:cubicBezTo>
                    <a:pt x="27" y="417"/>
                    <a:pt x="34" y="465"/>
                    <a:pt x="69" y="482"/>
                  </a:cubicBezTo>
                  <a:cubicBezTo>
                    <a:pt x="104" y="498"/>
                    <a:pt x="111" y="523"/>
                    <a:pt x="83" y="539"/>
                  </a:cubicBezTo>
                  <a:cubicBezTo>
                    <a:pt x="63" y="551"/>
                    <a:pt x="53" y="568"/>
                    <a:pt x="67" y="585"/>
                  </a:cubicBezTo>
                  <a:cubicBezTo>
                    <a:pt x="29" y="603"/>
                    <a:pt x="0" y="629"/>
                    <a:pt x="2" y="678"/>
                  </a:cubicBezTo>
                  <a:cubicBezTo>
                    <a:pt x="2" y="699"/>
                    <a:pt x="10" y="720"/>
                    <a:pt x="23" y="741"/>
                  </a:cubicBezTo>
                  <a:cubicBezTo>
                    <a:pt x="609" y="741"/>
                    <a:pt x="609" y="741"/>
                    <a:pt x="609" y="741"/>
                  </a:cubicBezTo>
                  <a:cubicBezTo>
                    <a:pt x="621" y="720"/>
                    <a:pt x="629" y="699"/>
                    <a:pt x="630" y="678"/>
                  </a:cubicBezTo>
                  <a:cubicBezTo>
                    <a:pt x="631" y="629"/>
                    <a:pt x="603" y="603"/>
                    <a:pt x="565" y="585"/>
                  </a:cubicBezTo>
                  <a:close/>
                  <a:moveTo>
                    <a:pt x="454" y="282"/>
                  </a:moveTo>
                  <a:cubicBezTo>
                    <a:pt x="453" y="281"/>
                    <a:pt x="452" y="281"/>
                    <a:pt x="452" y="281"/>
                  </a:cubicBezTo>
                  <a:cubicBezTo>
                    <a:pt x="467" y="252"/>
                    <a:pt x="479" y="289"/>
                    <a:pt x="482" y="305"/>
                  </a:cubicBezTo>
                  <a:cubicBezTo>
                    <a:pt x="486" y="328"/>
                    <a:pt x="481" y="355"/>
                    <a:pt x="470" y="374"/>
                  </a:cubicBezTo>
                  <a:cubicBezTo>
                    <a:pt x="467" y="373"/>
                    <a:pt x="464" y="373"/>
                    <a:pt x="460" y="373"/>
                  </a:cubicBezTo>
                  <a:cubicBezTo>
                    <a:pt x="411" y="378"/>
                    <a:pt x="527" y="312"/>
                    <a:pt x="454" y="282"/>
                  </a:cubicBezTo>
                  <a:close/>
                  <a:moveTo>
                    <a:pt x="150" y="302"/>
                  </a:moveTo>
                  <a:cubicBezTo>
                    <a:pt x="156" y="273"/>
                    <a:pt x="172" y="265"/>
                    <a:pt x="184" y="292"/>
                  </a:cubicBezTo>
                  <a:cubicBezTo>
                    <a:pt x="194" y="314"/>
                    <a:pt x="196" y="325"/>
                    <a:pt x="194" y="284"/>
                  </a:cubicBezTo>
                  <a:cubicBezTo>
                    <a:pt x="193" y="256"/>
                    <a:pt x="199" y="226"/>
                    <a:pt x="211" y="198"/>
                  </a:cubicBezTo>
                  <a:cubicBezTo>
                    <a:pt x="212" y="197"/>
                    <a:pt x="212" y="196"/>
                    <a:pt x="213" y="195"/>
                  </a:cubicBezTo>
                  <a:cubicBezTo>
                    <a:pt x="232" y="223"/>
                    <a:pt x="270" y="249"/>
                    <a:pt x="316" y="252"/>
                  </a:cubicBezTo>
                  <a:cubicBezTo>
                    <a:pt x="321" y="252"/>
                    <a:pt x="325" y="253"/>
                    <a:pt x="329" y="253"/>
                  </a:cubicBezTo>
                  <a:cubicBezTo>
                    <a:pt x="417" y="251"/>
                    <a:pt x="322" y="306"/>
                    <a:pt x="394" y="315"/>
                  </a:cubicBezTo>
                  <a:cubicBezTo>
                    <a:pt x="446" y="322"/>
                    <a:pt x="436" y="331"/>
                    <a:pt x="410" y="360"/>
                  </a:cubicBezTo>
                  <a:cubicBezTo>
                    <a:pt x="392" y="380"/>
                    <a:pt x="397" y="406"/>
                    <a:pt x="435" y="412"/>
                  </a:cubicBezTo>
                  <a:cubicBezTo>
                    <a:pt x="410" y="459"/>
                    <a:pt x="370" y="493"/>
                    <a:pt x="316" y="493"/>
                  </a:cubicBezTo>
                  <a:cubicBezTo>
                    <a:pt x="316" y="493"/>
                    <a:pt x="316" y="493"/>
                    <a:pt x="316" y="493"/>
                  </a:cubicBezTo>
                  <a:cubicBezTo>
                    <a:pt x="256" y="493"/>
                    <a:pt x="212" y="451"/>
                    <a:pt x="188" y="394"/>
                  </a:cubicBezTo>
                  <a:cubicBezTo>
                    <a:pt x="157" y="389"/>
                    <a:pt x="143" y="339"/>
                    <a:pt x="150" y="302"/>
                  </a:cubicBezTo>
                  <a:close/>
                  <a:moveTo>
                    <a:pt x="114" y="589"/>
                  </a:moveTo>
                  <a:cubicBezTo>
                    <a:pt x="141" y="580"/>
                    <a:pt x="171" y="573"/>
                    <a:pt x="200" y="563"/>
                  </a:cubicBezTo>
                  <a:cubicBezTo>
                    <a:pt x="234" y="550"/>
                    <a:pt x="241" y="524"/>
                    <a:pt x="240" y="493"/>
                  </a:cubicBezTo>
                  <a:cubicBezTo>
                    <a:pt x="262" y="507"/>
                    <a:pt x="287" y="515"/>
                    <a:pt x="316" y="515"/>
                  </a:cubicBezTo>
                  <a:cubicBezTo>
                    <a:pt x="316" y="515"/>
                    <a:pt x="316" y="515"/>
                    <a:pt x="316" y="515"/>
                  </a:cubicBezTo>
                  <a:cubicBezTo>
                    <a:pt x="344" y="515"/>
                    <a:pt x="369" y="507"/>
                    <a:pt x="391" y="493"/>
                  </a:cubicBezTo>
                  <a:cubicBezTo>
                    <a:pt x="390" y="524"/>
                    <a:pt x="397" y="550"/>
                    <a:pt x="431" y="563"/>
                  </a:cubicBezTo>
                  <a:cubicBezTo>
                    <a:pt x="461" y="574"/>
                    <a:pt x="492" y="581"/>
                    <a:pt x="519" y="590"/>
                  </a:cubicBezTo>
                  <a:cubicBezTo>
                    <a:pt x="501" y="642"/>
                    <a:pt x="408" y="662"/>
                    <a:pt x="316" y="661"/>
                  </a:cubicBezTo>
                  <a:cubicBezTo>
                    <a:pt x="210" y="660"/>
                    <a:pt x="105" y="630"/>
                    <a:pt x="114" y="589"/>
                  </a:cubicBezTo>
                  <a:close/>
                  <a:moveTo>
                    <a:pt x="318" y="722"/>
                  </a:moveTo>
                  <a:cubicBezTo>
                    <a:pt x="316" y="722"/>
                    <a:pt x="316" y="722"/>
                    <a:pt x="316" y="722"/>
                  </a:cubicBezTo>
                  <a:cubicBezTo>
                    <a:pt x="184" y="722"/>
                    <a:pt x="70" y="685"/>
                    <a:pt x="46" y="621"/>
                  </a:cubicBezTo>
                  <a:cubicBezTo>
                    <a:pt x="52" y="616"/>
                    <a:pt x="59" y="611"/>
                    <a:pt x="67" y="606"/>
                  </a:cubicBezTo>
                  <a:cubicBezTo>
                    <a:pt x="78" y="664"/>
                    <a:pt x="187" y="697"/>
                    <a:pt x="316" y="697"/>
                  </a:cubicBezTo>
                  <a:cubicBezTo>
                    <a:pt x="318" y="697"/>
                    <a:pt x="318" y="697"/>
                    <a:pt x="318" y="697"/>
                  </a:cubicBezTo>
                  <a:cubicBezTo>
                    <a:pt x="448" y="697"/>
                    <a:pt x="551" y="665"/>
                    <a:pt x="564" y="608"/>
                  </a:cubicBezTo>
                  <a:cubicBezTo>
                    <a:pt x="572" y="613"/>
                    <a:pt x="578" y="618"/>
                    <a:pt x="585" y="624"/>
                  </a:cubicBezTo>
                  <a:cubicBezTo>
                    <a:pt x="559" y="687"/>
                    <a:pt x="451" y="722"/>
                    <a:pt x="318" y="722"/>
                  </a:cubicBezTo>
                  <a:close/>
                </a:path>
              </a:pathLst>
            </a:custGeom>
            <a:solidFill>
              <a:schemeClr val="bg1">
                <a:lumMod val="50000"/>
              </a:schemeClr>
            </a:solidFill>
            <a:ln>
              <a:noFill/>
            </a:ln>
          </p:spPr>
          <p:txBody>
            <a:bodyPr vert="horz" wrap="square" lIns="128555" tIns="64278" rIns="128555" bIns="64278" numCol="1" anchor="t" anchorCtr="0" compatLnSpc="1">
              <a:prstTxWarp prst="textNoShape">
                <a:avLst/>
              </a:prstTxWarp>
            </a:bodyPr>
            <a:lstStyle/>
            <a:p>
              <a:endParaRPr lang="id-ID" sz="2531" dirty="0">
                <a:latin typeface="Arial" panose="020B0604020202020204" pitchFamily="34" charset="0"/>
                <a:ea typeface="微软雅黑" panose="020B0503020204020204" pitchFamily="34" charset="-122"/>
                <a:sym typeface="Arial" panose="020B0604020202020204" pitchFamily="34" charset="0"/>
              </a:endParaRPr>
            </a:p>
          </p:txBody>
        </p:sp>
        <p:sp>
          <p:nvSpPr>
            <p:cNvPr id="233" name="Freeform 70"/>
            <p:cNvSpPr>
              <a:spLocks noEditPoints="1"/>
            </p:cNvSpPr>
            <p:nvPr/>
          </p:nvSpPr>
          <p:spPr bwMode="auto">
            <a:xfrm>
              <a:off x="12791034" y="1655845"/>
              <a:ext cx="574526" cy="346074"/>
            </a:xfrm>
            <a:custGeom>
              <a:avLst/>
              <a:gdLst>
                <a:gd name="T0" fmla="*/ 290 w 360"/>
                <a:gd name="T1" fmla="*/ 53 h 216"/>
                <a:gd name="T2" fmla="*/ 195 w 360"/>
                <a:gd name="T3" fmla="*/ 134 h 216"/>
                <a:gd name="T4" fmla="*/ 197 w 360"/>
                <a:gd name="T5" fmla="*/ 198 h 216"/>
                <a:gd name="T6" fmla="*/ 247 w 360"/>
                <a:gd name="T7" fmla="*/ 199 h 216"/>
                <a:gd name="T8" fmla="*/ 247 w 360"/>
                <a:gd name="T9" fmla="*/ 215 h 216"/>
                <a:gd name="T10" fmla="*/ 163 w 360"/>
                <a:gd name="T11" fmla="*/ 215 h 216"/>
                <a:gd name="T12" fmla="*/ 90 w 360"/>
                <a:gd name="T13" fmla="*/ 216 h 216"/>
                <a:gd name="T14" fmla="*/ 92 w 360"/>
                <a:gd name="T15" fmla="*/ 201 h 216"/>
                <a:gd name="T16" fmla="*/ 139 w 360"/>
                <a:gd name="T17" fmla="*/ 195 h 216"/>
                <a:gd name="T18" fmla="*/ 140 w 360"/>
                <a:gd name="T19" fmla="*/ 134 h 216"/>
                <a:gd name="T20" fmla="*/ 48 w 360"/>
                <a:gd name="T21" fmla="*/ 22 h 216"/>
                <a:gd name="T22" fmla="*/ 0 w 360"/>
                <a:gd name="T23" fmla="*/ 22 h 216"/>
                <a:gd name="T24" fmla="*/ 0 w 360"/>
                <a:gd name="T25" fmla="*/ 0 h 216"/>
                <a:gd name="T26" fmla="*/ 161 w 360"/>
                <a:gd name="T27" fmla="*/ 0 h 216"/>
                <a:gd name="T28" fmla="*/ 161 w 360"/>
                <a:gd name="T29" fmla="*/ 2 h 216"/>
                <a:gd name="T30" fmla="*/ 161 w 360"/>
                <a:gd name="T31" fmla="*/ 2 h 216"/>
                <a:gd name="T32" fmla="*/ 161 w 360"/>
                <a:gd name="T33" fmla="*/ 5 h 216"/>
                <a:gd name="T34" fmla="*/ 161 w 360"/>
                <a:gd name="T35" fmla="*/ 22 h 216"/>
                <a:gd name="T36" fmla="*/ 112 w 360"/>
                <a:gd name="T37" fmla="*/ 22 h 216"/>
                <a:gd name="T38" fmla="*/ 178 w 360"/>
                <a:gd name="T39" fmla="*/ 110 h 216"/>
                <a:gd name="T40" fmla="*/ 242 w 360"/>
                <a:gd name="T41" fmla="*/ 52 h 216"/>
                <a:gd name="T42" fmla="*/ 204 w 360"/>
                <a:gd name="T43" fmla="*/ 52 h 216"/>
                <a:gd name="T44" fmla="*/ 199 w 360"/>
                <a:gd name="T45" fmla="*/ 29 h 216"/>
                <a:gd name="T46" fmla="*/ 339 w 360"/>
                <a:gd name="T47" fmla="*/ 29 h 216"/>
                <a:gd name="T48" fmla="*/ 338 w 360"/>
                <a:gd name="T49" fmla="*/ 31 h 216"/>
                <a:gd name="T50" fmla="*/ 339 w 360"/>
                <a:gd name="T51" fmla="*/ 31 h 216"/>
                <a:gd name="T52" fmla="*/ 329 w 360"/>
                <a:gd name="T53" fmla="*/ 46 h 216"/>
                <a:gd name="T54" fmla="*/ 328 w 360"/>
                <a:gd name="T55" fmla="*/ 46 h 216"/>
                <a:gd name="T56" fmla="*/ 324 w 360"/>
                <a:gd name="T57" fmla="*/ 52 h 216"/>
                <a:gd name="T58" fmla="*/ 298 w 360"/>
                <a:gd name="T59" fmla="*/ 52 h 216"/>
                <a:gd name="T60" fmla="*/ 290 w 360"/>
                <a:gd name="T61" fmla="*/ 53 h 216"/>
                <a:gd name="T62" fmla="*/ 336 w 360"/>
                <a:gd name="T63" fmla="*/ 193 h 216"/>
                <a:gd name="T64" fmla="*/ 324 w 360"/>
                <a:gd name="T65" fmla="*/ 192 h 216"/>
                <a:gd name="T66" fmla="*/ 310 w 360"/>
                <a:gd name="T67" fmla="*/ 190 h 216"/>
                <a:gd name="T68" fmla="*/ 310 w 360"/>
                <a:gd name="T69" fmla="*/ 214 h 216"/>
                <a:gd name="T70" fmla="*/ 321 w 360"/>
                <a:gd name="T71" fmla="*/ 215 h 216"/>
                <a:gd name="T72" fmla="*/ 333 w 360"/>
                <a:gd name="T73" fmla="*/ 216 h 216"/>
                <a:gd name="T74" fmla="*/ 336 w 360"/>
                <a:gd name="T75" fmla="*/ 193 h 216"/>
                <a:gd name="T76" fmla="*/ 360 w 360"/>
                <a:gd name="T77" fmla="*/ 79 h 216"/>
                <a:gd name="T78" fmla="*/ 313 w 360"/>
                <a:gd name="T79" fmla="*/ 74 h 216"/>
                <a:gd name="T80" fmla="*/ 313 w 360"/>
                <a:gd name="T81" fmla="*/ 175 h 216"/>
                <a:gd name="T82" fmla="*/ 335 w 360"/>
                <a:gd name="T83" fmla="*/ 177 h 216"/>
                <a:gd name="T84" fmla="*/ 360 w 360"/>
                <a:gd name="T85" fmla="*/ 79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0" h="216">
                  <a:moveTo>
                    <a:pt x="290" y="53"/>
                  </a:moveTo>
                  <a:cubicBezTo>
                    <a:pt x="281" y="56"/>
                    <a:pt x="201" y="118"/>
                    <a:pt x="195" y="134"/>
                  </a:cubicBezTo>
                  <a:cubicBezTo>
                    <a:pt x="194" y="139"/>
                    <a:pt x="195" y="190"/>
                    <a:pt x="197" y="198"/>
                  </a:cubicBezTo>
                  <a:cubicBezTo>
                    <a:pt x="202" y="199"/>
                    <a:pt x="240" y="198"/>
                    <a:pt x="247" y="199"/>
                  </a:cubicBezTo>
                  <a:cubicBezTo>
                    <a:pt x="247" y="215"/>
                    <a:pt x="247" y="215"/>
                    <a:pt x="247" y="215"/>
                  </a:cubicBezTo>
                  <a:cubicBezTo>
                    <a:pt x="240" y="215"/>
                    <a:pt x="191" y="215"/>
                    <a:pt x="163" y="215"/>
                  </a:cubicBezTo>
                  <a:cubicBezTo>
                    <a:pt x="149" y="215"/>
                    <a:pt x="104" y="216"/>
                    <a:pt x="90" y="216"/>
                  </a:cubicBezTo>
                  <a:cubicBezTo>
                    <a:pt x="92" y="201"/>
                    <a:pt x="92" y="201"/>
                    <a:pt x="92" y="201"/>
                  </a:cubicBezTo>
                  <a:cubicBezTo>
                    <a:pt x="100" y="200"/>
                    <a:pt x="132" y="202"/>
                    <a:pt x="139" y="195"/>
                  </a:cubicBezTo>
                  <a:cubicBezTo>
                    <a:pt x="142" y="191"/>
                    <a:pt x="141" y="142"/>
                    <a:pt x="140" y="134"/>
                  </a:cubicBezTo>
                  <a:cubicBezTo>
                    <a:pt x="137" y="125"/>
                    <a:pt x="66" y="37"/>
                    <a:pt x="48" y="22"/>
                  </a:cubicBezTo>
                  <a:cubicBezTo>
                    <a:pt x="0" y="22"/>
                    <a:pt x="0" y="22"/>
                    <a:pt x="0" y="22"/>
                  </a:cubicBezTo>
                  <a:cubicBezTo>
                    <a:pt x="0" y="0"/>
                    <a:pt x="0" y="0"/>
                    <a:pt x="0" y="0"/>
                  </a:cubicBezTo>
                  <a:cubicBezTo>
                    <a:pt x="161" y="0"/>
                    <a:pt x="161" y="0"/>
                    <a:pt x="161" y="0"/>
                  </a:cubicBezTo>
                  <a:cubicBezTo>
                    <a:pt x="161" y="2"/>
                    <a:pt x="161" y="2"/>
                    <a:pt x="161" y="2"/>
                  </a:cubicBezTo>
                  <a:cubicBezTo>
                    <a:pt x="161" y="2"/>
                    <a:pt x="161" y="2"/>
                    <a:pt x="161" y="2"/>
                  </a:cubicBezTo>
                  <a:cubicBezTo>
                    <a:pt x="161" y="5"/>
                    <a:pt x="161" y="5"/>
                    <a:pt x="161" y="5"/>
                  </a:cubicBezTo>
                  <a:cubicBezTo>
                    <a:pt x="161" y="22"/>
                    <a:pt x="161" y="22"/>
                    <a:pt x="161" y="22"/>
                  </a:cubicBezTo>
                  <a:cubicBezTo>
                    <a:pt x="112" y="22"/>
                    <a:pt x="112" y="22"/>
                    <a:pt x="112" y="22"/>
                  </a:cubicBezTo>
                  <a:cubicBezTo>
                    <a:pt x="134" y="54"/>
                    <a:pt x="165" y="92"/>
                    <a:pt x="178" y="110"/>
                  </a:cubicBezTo>
                  <a:cubicBezTo>
                    <a:pt x="242" y="52"/>
                    <a:pt x="242" y="52"/>
                    <a:pt x="242" y="52"/>
                  </a:cubicBezTo>
                  <a:cubicBezTo>
                    <a:pt x="204" y="52"/>
                    <a:pt x="204" y="52"/>
                    <a:pt x="204" y="52"/>
                  </a:cubicBezTo>
                  <a:cubicBezTo>
                    <a:pt x="199" y="29"/>
                    <a:pt x="199" y="29"/>
                    <a:pt x="199" y="29"/>
                  </a:cubicBezTo>
                  <a:cubicBezTo>
                    <a:pt x="339" y="29"/>
                    <a:pt x="339" y="29"/>
                    <a:pt x="339" y="29"/>
                  </a:cubicBezTo>
                  <a:cubicBezTo>
                    <a:pt x="338" y="31"/>
                    <a:pt x="338" y="31"/>
                    <a:pt x="338" y="31"/>
                  </a:cubicBezTo>
                  <a:cubicBezTo>
                    <a:pt x="338" y="31"/>
                    <a:pt x="339" y="31"/>
                    <a:pt x="339" y="31"/>
                  </a:cubicBezTo>
                  <a:cubicBezTo>
                    <a:pt x="329" y="46"/>
                    <a:pt x="329" y="46"/>
                    <a:pt x="329" y="46"/>
                  </a:cubicBezTo>
                  <a:cubicBezTo>
                    <a:pt x="329" y="46"/>
                    <a:pt x="328" y="46"/>
                    <a:pt x="328" y="46"/>
                  </a:cubicBezTo>
                  <a:cubicBezTo>
                    <a:pt x="324" y="52"/>
                    <a:pt x="324" y="52"/>
                    <a:pt x="324" y="52"/>
                  </a:cubicBezTo>
                  <a:cubicBezTo>
                    <a:pt x="298" y="52"/>
                    <a:pt x="298" y="52"/>
                    <a:pt x="298" y="52"/>
                  </a:cubicBezTo>
                  <a:cubicBezTo>
                    <a:pt x="295" y="52"/>
                    <a:pt x="292" y="53"/>
                    <a:pt x="290" y="53"/>
                  </a:cubicBezTo>
                  <a:close/>
                  <a:moveTo>
                    <a:pt x="336" y="193"/>
                  </a:moveTo>
                  <a:cubicBezTo>
                    <a:pt x="324" y="192"/>
                    <a:pt x="324" y="192"/>
                    <a:pt x="324" y="192"/>
                  </a:cubicBezTo>
                  <a:cubicBezTo>
                    <a:pt x="310" y="190"/>
                    <a:pt x="310" y="190"/>
                    <a:pt x="310" y="190"/>
                  </a:cubicBezTo>
                  <a:cubicBezTo>
                    <a:pt x="310" y="214"/>
                    <a:pt x="310" y="214"/>
                    <a:pt x="310" y="214"/>
                  </a:cubicBezTo>
                  <a:cubicBezTo>
                    <a:pt x="321" y="215"/>
                    <a:pt x="321" y="215"/>
                    <a:pt x="321" y="215"/>
                  </a:cubicBezTo>
                  <a:cubicBezTo>
                    <a:pt x="333" y="216"/>
                    <a:pt x="333" y="216"/>
                    <a:pt x="333" y="216"/>
                  </a:cubicBezTo>
                  <a:lnTo>
                    <a:pt x="336" y="193"/>
                  </a:lnTo>
                  <a:close/>
                  <a:moveTo>
                    <a:pt x="360" y="79"/>
                  </a:moveTo>
                  <a:cubicBezTo>
                    <a:pt x="356" y="79"/>
                    <a:pt x="318" y="75"/>
                    <a:pt x="313" y="74"/>
                  </a:cubicBezTo>
                  <a:cubicBezTo>
                    <a:pt x="313" y="175"/>
                    <a:pt x="313" y="175"/>
                    <a:pt x="313" y="175"/>
                  </a:cubicBezTo>
                  <a:cubicBezTo>
                    <a:pt x="335" y="177"/>
                    <a:pt x="335" y="177"/>
                    <a:pt x="335" y="177"/>
                  </a:cubicBezTo>
                  <a:lnTo>
                    <a:pt x="360" y="79"/>
                  </a:lnTo>
                  <a:close/>
                </a:path>
              </a:pathLst>
            </a:custGeom>
            <a:solidFill>
              <a:schemeClr val="bg1"/>
            </a:solidFill>
            <a:ln>
              <a:noFill/>
            </a:ln>
          </p:spPr>
          <p:txBody>
            <a:bodyPr vert="horz" wrap="square" lIns="96416" tIns="48208" rIns="96416" bIns="48208"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34" name="Group 233"/>
          <p:cNvGrpSpPr/>
          <p:nvPr/>
        </p:nvGrpSpPr>
        <p:grpSpPr>
          <a:xfrm>
            <a:off x="10493984" y="2012987"/>
            <a:ext cx="1064026" cy="1710181"/>
            <a:chOff x="16909346" y="5029441"/>
            <a:chExt cx="2017820" cy="3243187"/>
          </a:xfrm>
        </p:grpSpPr>
        <p:sp>
          <p:nvSpPr>
            <p:cNvPr id="235" name="Oval 234"/>
            <p:cNvSpPr/>
            <p:nvPr/>
          </p:nvSpPr>
          <p:spPr>
            <a:xfrm>
              <a:off x="16909346" y="6254282"/>
              <a:ext cx="2017820" cy="2018346"/>
            </a:xfrm>
            <a:prstGeom prst="ellipse">
              <a:avLst/>
            </a:prstGeom>
            <a:solidFill>
              <a:schemeClr val="bg1">
                <a:alpha val="80000"/>
              </a:schemeClr>
            </a:solidFill>
            <a:ln w="254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96416" tIns="48208" rIns="96416" bIns="48208" rtlCol="0" anchor="ctr"/>
            <a:lstStyle/>
            <a:p>
              <a:pPr algn="ctr"/>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236" name="Freeform 235"/>
            <p:cNvSpPr/>
            <p:nvPr/>
          </p:nvSpPr>
          <p:spPr>
            <a:xfrm flipV="1">
              <a:off x="17353359" y="5029441"/>
              <a:ext cx="1129790" cy="1512176"/>
            </a:xfrm>
            <a:custGeom>
              <a:avLst/>
              <a:gdLst>
                <a:gd name="connsiteX0" fmla="*/ 228449 w 456898"/>
                <a:gd name="connsiteY0" fmla="*/ 611379 h 611379"/>
                <a:gd name="connsiteX1" fmla="*/ 456898 w 456898"/>
                <a:gd name="connsiteY1" fmla="*/ 382930 h 611379"/>
                <a:gd name="connsiteX2" fmla="*/ 317372 w 456898"/>
                <a:gd name="connsiteY2" fmla="*/ 172434 h 611379"/>
                <a:gd name="connsiteX3" fmla="*/ 299993 w 456898"/>
                <a:gd name="connsiteY3" fmla="*/ 168925 h 611379"/>
                <a:gd name="connsiteX4" fmla="*/ 228448 w 456898"/>
                <a:gd name="connsiteY4" fmla="*/ 0 h 611379"/>
                <a:gd name="connsiteX5" fmla="*/ 156903 w 456898"/>
                <a:gd name="connsiteY5" fmla="*/ 168926 h 611379"/>
                <a:gd name="connsiteX6" fmla="*/ 139526 w 456898"/>
                <a:gd name="connsiteY6" fmla="*/ 172434 h 611379"/>
                <a:gd name="connsiteX7" fmla="*/ 0 w 456898"/>
                <a:gd name="connsiteY7" fmla="*/ 382930 h 611379"/>
                <a:gd name="connsiteX8" fmla="*/ 228449 w 456898"/>
                <a:gd name="connsiteY8" fmla="*/ 611379 h 611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6898" h="611379">
                  <a:moveTo>
                    <a:pt x="228449" y="611379"/>
                  </a:moveTo>
                  <a:cubicBezTo>
                    <a:pt x="354618" y="611379"/>
                    <a:pt x="456898" y="509099"/>
                    <a:pt x="456898" y="382930"/>
                  </a:cubicBezTo>
                  <a:cubicBezTo>
                    <a:pt x="456898" y="288303"/>
                    <a:pt x="399366" y="207114"/>
                    <a:pt x="317372" y="172434"/>
                  </a:cubicBezTo>
                  <a:lnTo>
                    <a:pt x="299993" y="168925"/>
                  </a:lnTo>
                  <a:lnTo>
                    <a:pt x="228448" y="0"/>
                  </a:lnTo>
                  <a:lnTo>
                    <a:pt x="156903" y="168926"/>
                  </a:lnTo>
                  <a:lnTo>
                    <a:pt x="139526" y="172434"/>
                  </a:lnTo>
                  <a:cubicBezTo>
                    <a:pt x="57532" y="207114"/>
                    <a:pt x="0" y="288303"/>
                    <a:pt x="0" y="382930"/>
                  </a:cubicBezTo>
                  <a:cubicBezTo>
                    <a:pt x="0" y="509099"/>
                    <a:pt x="102280" y="611379"/>
                    <a:pt x="228449" y="611379"/>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6416" tIns="48208" rIns="96416" bIns="48208" rtlCol="0" anchor="ctr"/>
            <a:lstStyle/>
            <a:p>
              <a:pPr algn="ctr"/>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237" name="Freeform 66"/>
            <p:cNvSpPr>
              <a:spLocks noEditPoints="1"/>
            </p:cNvSpPr>
            <p:nvPr/>
          </p:nvSpPr>
          <p:spPr bwMode="auto">
            <a:xfrm>
              <a:off x="17648777" y="5294424"/>
              <a:ext cx="571351" cy="574674"/>
            </a:xfrm>
            <a:custGeom>
              <a:avLst/>
              <a:gdLst>
                <a:gd name="T0" fmla="*/ 333 w 360"/>
                <a:gd name="T1" fmla="*/ 0 h 360"/>
                <a:gd name="T2" fmla="*/ 26 w 360"/>
                <a:gd name="T3" fmla="*/ 0 h 360"/>
                <a:gd name="T4" fmla="*/ 0 w 360"/>
                <a:gd name="T5" fmla="*/ 25 h 360"/>
                <a:gd name="T6" fmla="*/ 0 w 360"/>
                <a:gd name="T7" fmla="*/ 334 h 360"/>
                <a:gd name="T8" fmla="*/ 26 w 360"/>
                <a:gd name="T9" fmla="*/ 360 h 360"/>
                <a:gd name="T10" fmla="*/ 333 w 360"/>
                <a:gd name="T11" fmla="*/ 360 h 360"/>
                <a:gd name="T12" fmla="*/ 360 w 360"/>
                <a:gd name="T13" fmla="*/ 334 h 360"/>
                <a:gd name="T14" fmla="*/ 360 w 360"/>
                <a:gd name="T15" fmla="*/ 25 h 360"/>
                <a:gd name="T16" fmla="*/ 333 w 360"/>
                <a:gd name="T17" fmla="*/ 0 h 360"/>
                <a:gd name="T18" fmla="*/ 109 w 360"/>
                <a:gd name="T19" fmla="*/ 301 h 360"/>
                <a:gd name="T20" fmla="*/ 54 w 360"/>
                <a:gd name="T21" fmla="*/ 301 h 360"/>
                <a:gd name="T22" fmla="*/ 54 w 360"/>
                <a:gd name="T23" fmla="*/ 138 h 360"/>
                <a:gd name="T24" fmla="*/ 109 w 360"/>
                <a:gd name="T25" fmla="*/ 138 h 360"/>
                <a:gd name="T26" fmla="*/ 109 w 360"/>
                <a:gd name="T27" fmla="*/ 301 h 360"/>
                <a:gd name="T28" fmla="*/ 82 w 360"/>
                <a:gd name="T29" fmla="*/ 116 h 360"/>
                <a:gd name="T30" fmla="*/ 81 w 360"/>
                <a:gd name="T31" fmla="*/ 116 h 360"/>
                <a:gd name="T32" fmla="*/ 51 w 360"/>
                <a:gd name="T33" fmla="*/ 88 h 360"/>
                <a:gd name="T34" fmla="*/ 82 w 360"/>
                <a:gd name="T35" fmla="*/ 60 h 360"/>
                <a:gd name="T36" fmla="*/ 112 w 360"/>
                <a:gd name="T37" fmla="*/ 88 h 360"/>
                <a:gd name="T38" fmla="*/ 82 w 360"/>
                <a:gd name="T39" fmla="*/ 116 h 360"/>
                <a:gd name="T40" fmla="*/ 305 w 360"/>
                <a:gd name="T41" fmla="*/ 301 h 360"/>
                <a:gd name="T42" fmla="*/ 251 w 360"/>
                <a:gd name="T43" fmla="*/ 301 h 360"/>
                <a:gd name="T44" fmla="*/ 251 w 360"/>
                <a:gd name="T45" fmla="*/ 214 h 360"/>
                <a:gd name="T46" fmla="*/ 223 w 360"/>
                <a:gd name="T47" fmla="*/ 177 h 360"/>
                <a:gd name="T48" fmla="*/ 195 w 360"/>
                <a:gd name="T49" fmla="*/ 197 h 360"/>
                <a:gd name="T50" fmla="*/ 193 w 360"/>
                <a:gd name="T51" fmla="*/ 210 h 360"/>
                <a:gd name="T52" fmla="*/ 193 w 360"/>
                <a:gd name="T53" fmla="*/ 301 h 360"/>
                <a:gd name="T54" fmla="*/ 139 w 360"/>
                <a:gd name="T55" fmla="*/ 301 h 360"/>
                <a:gd name="T56" fmla="*/ 139 w 360"/>
                <a:gd name="T57" fmla="*/ 138 h 360"/>
                <a:gd name="T58" fmla="*/ 193 w 360"/>
                <a:gd name="T59" fmla="*/ 138 h 360"/>
                <a:gd name="T60" fmla="*/ 193 w 360"/>
                <a:gd name="T61" fmla="*/ 161 h 360"/>
                <a:gd name="T62" fmla="*/ 242 w 360"/>
                <a:gd name="T63" fmla="*/ 135 h 360"/>
                <a:gd name="T64" fmla="*/ 305 w 360"/>
                <a:gd name="T65" fmla="*/ 208 h 360"/>
                <a:gd name="T66" fmla="*/ 305 w 360"/>
                <a:gd name="T67" fmla="*/ 301 h 360"/>
                <a:gd name="T68" fmla="*/ 193 w 360"/>
                <a:gd name="T69" fmla="*/ 162 h 360"/>
                <a:gd name="T70" fmla="*/ 193 w 360"/>
                <a:gd name="T71" fmla="*/ 161 h 360"/>
                <a:gd name="T72" fmla="*/ 193 w 360"/>
                <a:gd name="T73" fmla="*/ 162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60" h="360">
                  <a:moveTo>
                    <a:pt x="333" y="0"/>
                  </a:moveTo>
                  <a:cubicBezTo>
                    <a:pt x="26" y="0"/>
                    <a:pt x="26" y="0"/>
                    <a:pt x="26" y="0"/>
                  </a:cubicBezTo>
                  <a:cubicBezTo>
                    <a:pt x="12" y="0"/>
                    <a:pt x="0" y="11"/>
                    <a:pt x="0" y="25"/>
                  </a:cubicBezTo>
                  <a:cubicBezTo>
                    <a:pt x="0" y="334"/>
                    <a:pt x="0" y="334"/>
                    <a:pt x="0" y="334"/>
                  </a:cubicBezTo>
                  <a:cubicBezTo>
                    <a:pt x="0" y="348"/>
                    <a:pt x="12" y="360"/>
                    <a:pt x="26" y="360"/>
                  </a:cubicBezTo>
                  <a:cubicBezTo>
                    <a:pt x="333" y="360"/>
                    <a:pt x="333" y="360"/>
                    <a:pt x="333" y="360"/>
                  </a:cubicBezTo>
                  <a:cubicBezTo>
                    <a:pt x="348" y="360"/>
                    <a:pt x="360" y="348"/>
                    <a:pt x="360" y="334"/>
                  </a:cubicBezTo>
                  <a:cubicBezTo>
                    <a:pt x="360" y="25"/>
                    <a:pt x="360" y="25"/>
                    <a:pt x="360" y="25"/>
                  </a:cubicBezTo>
                  <a:cubicBezTo>
                    <a:pt x="360" y="11"/>
                    <a:pt x="348" y="0"/>
                    <a:pt x="333" y="0"/>
                  </a:cubicBezTo>
                  <a:close/>
                  <a:moveTo>
                    <a:pt x="109" y="301"/>
                  </a:moveTo>
                  <a:cubicBezTo>
                    <a:pt x="54" y="301"/>
                    <a:pt x="54" y="301"/>
                    <a:pt x="54" y="301"/>
                  </a:cubicBezTo>
                  <a:cubicBezTo>
                    <a:pt x="54" y="138"/>
                    <a:pt x="54" y="138"/>
                    <a:pt x="54" y="138"/>
                  </a:cubicBezTo>
                  <a:cubicBezTo>
                    <a:pt x="109" y="138"/>
                    <a:pt x="109" y="138"/>
                    <a:pt x="109" y="138"/>
                  </a:cubicBezTo>
                  <a:lnTo>
                    <a:pt x="109" y="301"/>
                  </a:lnTo>
                  <a:close/>
                  <a:moveTo>
                    <a:pt x="82" y="116"/>
                  </a:moveTo>
                  <a:cubicBezTo>
                    <a:pt x="81" y="116"/>
                    <a:pt x="81" y="116"/>
                    <a:pt x="81" y="116"/>
                  </a:cubicBezTo>
                  <a:cubicBezTo>
                    <a:pt x="63" y="116"/>
                    <a:pt x="51" y="104"/>
                    <a:pt x="51" y="88"/>
                  </a:cubicBezTo>
                  <a:cubicBezTo>
                    <a:pt x="51" y="72"/>
                    <a:pt x="63" y="60"/>
                    <a:pt x="82" y="60"/>
                  </a:cubicBezTo>
                  <a:cubicBezTo>
                    <a:pt x="101" y="60"/>
                    <a:pt x="112" y="72"/>
                    <a:pt x="112" y="88"/>
                  </a:cubicBezTo>
                  <a:cubicBezTo>
                    <a:pt x="112" y="104"/>
                    <a:pt x="101" y="116"/>
                    <a:pt x="82" y="116"/>
                  </a:cubicBezTo>
                  <a:close/>
                  <a:moveTo>
                    <a:pt x="305" y="301"/>
                  </a:moveTo>
                  <a:cubicBezTo>
                    <a:pt x="251" y="301"/>
                    <a:pt x="251" y="301"/>
                    <a:pt x="251" y="301"/>
                  </a:cubicBezTo>
                  <a:cubicBezTo>
                    <a:pt x="251" y="214"/>
                    <a:pt x="251" y="214"/>
                    <a:pt x="251" y="214"/>
                  </a:cubicBezTo>
                  <a:cubicBezTo>
                    <a:pt x="251" y="192"/>
                    <a:pt x="243" y="177"/>
                    <a:pt x="223" y="177"/>
                  </a:cubicBezTo>
                  <a:cubicBezTo>
                    <a:pt x="208" y="177"/>
                    <a:pt x="199" y="187"/>
                    <a:pt x="195" y="197"/>
                  </a:cubicBezTo>
                  <a:cubicBezTo>
                    <a:pt x="194" y="200"/>
                    <a:pt x="193" y="205"/>
                    <a:pt x="193" y="210"/>
                  </a:cubicBezTo>
                  <a:cubicBezTo>
                    <a:pt x="193" y="301"/>
                    <a:pt x="193" y="301"/>
                    <a:pt x="193" y="301"/>
                  </a:cubicBezTo>
                  <a:cubicBezTo>
                    <a:pt x="139" y="301"/>
                    <a:pt x="139" y="301"/>
                    <a:pt x="139" y="301"/>
                  </a:cubicBezTo>
                  <a:cubicBezTo>
                    <a:pt x="139" y="301"/>
                    <a:pt x="140" y="154"/>
                    <a:pt x="139" y="138"/>
                  </a:cubicBezTo>
                  <a:cubicBezTo>
                    <a:pt x="193" y="138"/>
                    <a:pt x="193" y="138"/>
                    <a:pt x="193" y="138"/>
                  </a:cubicBezTo>
                  <a:cubicBezTo>
                    <a:pt x="193" y="161"/>
                    <a:pt x="193" y="161"/>
                    <a:pt x="193" y="161"/>
                  </a:cubicBezTo>
                  <a:cubicBezTo>
                    <a:pt x="201" y="150"/>
                    <a:pt x="213" y="135"/>
                    <a:pt x="242" y="135"/>
                  </a:cubicBezTo>
                  <a:cubicBezTo>
                    <a:pt x="278" y="135"/>
                    <a:pt x="305" y="158"/>
                    <a:pt x="305" y="208"/>
                  </a:cubicBezTo>
                  <a:lnTo>
                    <a:pt x="305" y="301"/>
                  </a:lnTo>
                  <a:close/>
                  <a:moveTo>
                    <a:pt x="193" y="162"/>
                  </a:moveTo>
                  <a:cubicBezTo>
                    <a:pt x="193" y="162"/>
                    <a:pt x="193" y="162"/>
                    <a:pt x="193" y="161"/>
                  </a:cubicBezTo>
                  <a:cubicBezTo>
                    <a:pt x="193" y="162"/>
                    <a:pt x="193" y="162"/>
                    <a:pt x="193" y="162"/>
                  </a:cubicBezTo>
                  <a:close/>
                </a:path>
              </a:pathLst>
            </a:custGeom>
            <a:solidFill>
              <a:schemeClr val="bg1"/>
            </a:solidFill>
            <a:ln>
              <a:noFill/>
            </a:ln>
          </p:spPr>
          <p:txBody>
            <a:bodyPr vert="horz" wrap="square" lIns="96416" tIns="48208" rIns="96416" bIns="48208"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238" name="Freeform 26"/>
            <p:cNvSpPr>
              <a:spLocks noEditPoints="1"/>
            </p:cNvSpPr>
            <p:nvPr/>
          </p:nvSpPr>
          <p:spPr bwMode="auto">
            <a:xfrm flipH="1">
              <a:off x="17330679" y="6532977"/>
              <a:ext cx="1206826" cy="1416798"/>
            </a:xfrm>
            <a:custGeom>
              <a:avLst/>
              <a:gdLst>
                <a:gd name="T0" fmla="*/ 565 w 631"/>
                <a:gd name="T1" fmla="*/ 585 h 741"/>
                <a:gd name="T2" fmla="*/ 545 w 631"/>
                <a:gd name="T3" fmla="*/ 531 h 741"/>
                <a:gd name="T4" fmla="*/ 567 w 631"/>
                <a:gd name="T5" fmla="*/ 470 h 741"/>
                <a:gd name="T6" fmla="*/ 568 w 631"/>
                <a:gd name="T7" fmla="*/ 407 h 741"/>
                <a:gd name="T8" fmla="*/ 568 w 631"/>
                <a:gd name="T9" fmla="*/ 345 h 741"/>
                <a:gd name="T10" fmla="*/ 535 w 631"/>
                <a:gd name="T11" fmla="*/ 208 h 741"/>
                <a:gd name="T12" fmla="*/ 476 w 631"/>
                <a:gd name="T13" fmla="*/ 107 h 741"/>
                <a:gd name="T14" fmla="*/ 270 w 631"/>
                <a:gd name="T15" fmla="*/ 60 h 741"/>
                <a:gd name="T16" fmla="*/ 146 w 631"/>
                <a:gd name="T17" fmla="*/ 128 h 741"/>
                <a:gd name="T18" fmla="*/ 102 w 631"/>
                <a:gd name="T19" fmla="*/ 207 h 741"/>
                <a:gd name="T20" fmla="*/ 63 w 631"/>
                <a:gd name="T21" fmla="*/ 310 h 741"/>
                <a:gd name="T22" fmla="*/ 64 w 631"/>
                <a:gd name="T23" fmla="*/ 390 h 741"/>
                <a:gd name="T24" fmla="*/ 69 w 631"/>
                <a:gd name="T25" fmla="*/ 482 h 741"/>
                <a:gd name="T26" fmla="*/ 83 w 631"/>
                <a:gd name="T27" fmla="*/ 539 h 741"/>
                <a:gd name="T28" fmla="*/ 67 w 631"/>
                <a:gd name="T29" fmla="*/ 585 h 741"/>
                <a:gd name="T30" fmla="*/ 2 w 631"/>
                <a:gd name="T31" fmla="*/ 678 h 741"/>
                <a:gd name="T32" fmla="*/ 23 w 631"/>
                <a:gd name="T33" fmla="*/ 741 h 741"/>
                <a:gd name="T34" fmla="*/ 609 w 631"/>
                <a:gd name="T35" fmla="*/ 741 h 741"/>
                <a:gd name="T36" fmla="*/ 630 w 631"/>
                <a:gd name="T37" fmla="*/ 678 h 741"/>
                <a:gd name="T38" fmla="*/ 565 w 631"/>
                <a:gd name="T39" fmla="*/ 585 h 741"/>
                <a:gd name="T40" fmla="*/ 454 w 631"/>
                <a:gd name="T41" fmla="*/ 282 h 741"/>
                <a:gd name="T42" fmla="*/ 452 w 631"/>
                <a:gd name="T43" fmla="*/ 281 h 741"/>
                <a:gd name="T44" fmla="*/ 482 w 631"/>
                <a:gd name="T45" fmla="*/ 305 h 741"/>
                <a:gd name="T46" fmla="*/ 470 w 631"/>
                <a:gd name="T47" fmla="*/ 374 h 741"/>
                <a:gd name="T48" fmla="*/ 460 w 631"/>
                <a:gd name="T49" fmla="*/ 373 h 741"/>
                <a:gd name="T50" fmla="*/ 454 w 631"/>
                <a:gd name="T51" fmla="*/ 282 h 741"/>
                <a:gd name="T52" fmla="*/ 150 w 631"/>
                <a:gd name="T53" fmla="*/ 302 h 741"/>
                <a:gd name="T54" fmla="*/ 184 w 631"/>
                <a:gd name="T55" fmla="*/ 292 h 741"/>
                <a:gd name="T56" fmla="*/ 194 w 631"/>
                <a:gd name="T57" fmla="*/ 284 h 741"/>
                <a:gd name="T58" fmla="*/ 211 w 631"/>
                <a:gd name="T59" fmla="*/ 198 h 741"/>
                <a:gd name="T60" fmla="*/ 213 w 631"/>
                <a:gd name="T61" fmla="*/ 195 h 741"/>
                <a:gd name="T62" fmla="*/ 316 w 631"/>
                <a:gd name="T63" fmla="*/ 252 h 741"/>
                <a:gd name="T64" fmla="*/ 329 w 631"/>
                <a:gd name="T65" fmla="*/ 253 h 741"/>
                <a:gd name="T66" fmla="*/ 394 w 631"/>
                <a:gd name="T67" fmla="*/ 315 h 741"/>
                <a:gd name="T68" fmla="*/ 410 w 631"/>
                <a:gd name="T69" fmla="*/ 360 h 741"/>
                <a:gd name="T70" fmla="*/ 435 w 631"/>
                <a:gd name="T71" fmla="*/ 412 h 741"/>
                <a:gd name="T72" fmla="*/ 316 w 631"/>
                <a:gd name="T73" fmla="*/ 493 h 741"/>
                <a:gd name="T74" fmla="*/ 316 w 631"/>
                <a:gd name="T75" fmla="*/ 493 h 741"/>
                <a:gd name="T76" fmla="*/ 188 w 631"/>
                <a:gd name="T77" fmla="*/ 394 h 741"/>
                <a:gd name="T78" fmla="*/ 150 w 631"/>
                <a:gd name="T79" fmla="*/ 302 h 741"/>
                <a:gd name="T80" fmla="*/ 114 w 631"/>
                <a:gd name="T81" fmla="*/ 589 h 741"/>
                <a:gd name="T82" fmla="*/ 200 w 631"/>
                <a:gd name="T83" fmla="*/ 563 h 741"/>
                <a:gd name="T84" fmla="*/ 240 w 631"/>
                <a:gd name="T85" fmla="*/ 493 h 741"/>
                <a:gd name="T86" fmla="*/ 316 w 631"/>
                <a:gd name="T87" fmla="*/ 515 h 741"/>
                <a:gd name="T88" fmla="*/ 316 w 631"/>
                <a:gd name="T89" fmla="*/ 515 h 741"/>
                <a:gd name="T90" fmla="*/ 391 w 631"/>
                <a:gd name="T91" fmla="*/ 493 h 741"/>
                <a:gd name="T92" fmla="*/ 431 w 631"/>
                <a:gd name="T93" fmla="*/ 563 h 741"/>
                <a:gd name="T94" fmla="*/ 519 w 631"/>
                <a:gd name="T95" fmla="*/ 590 h 741"/>
                <a:gd name="T96" fmla="*/ 316 w 631"/>
                <a:gd name="T97" fmla="*/ 661 h 741"/>
                <a:gd name="T98" fmla="*/ 114 w 631"/>
                <a:gd name="T99" fmla="*/ 589 h 741"/>
                <a:gd name="T100" fmla="*/ 318 w 631"/>
                <a:gd name="T101" fmla="*/ 722 h 741"/>
                <a:gd name="T102" fmla="*/ 316 w 631"/>
                <a:gd name="T103" fmla="*/ 722 h 741"/>
                <a:gd name="T104" fmla="*/ 46 w 631"/>
                <a:gd name="T105" fmla="*/ 621 h 741"/>
                <a:gd name="T106" fmla="*/ 67 w 631"/>
                <a:gd name="T107" fmla="*/ 606 h 741"/>
                <a:gd name="T108" fmla="*/ 316 w 631"/>
                <a:gd name="T109" fmla="*/ 697 h 741"/>
                <a:gd name="T110" fmla="*/ 318 w 631"/>
                <a:gd name="T111" fmla="*/ 697 h 741"/>
                <a:gd name="T112" fmla="*/ 564 w 631"/>
                <a:gd name="T113" fmla="*/ 608 h 741"/>
                <a:gd name="T114" fmla="*/ 585 w 631"/>
                <a:gd name="T115" fmla="*/ 624 h 741"/>
                <a:gd name="T116" fmla="*/ 318 w 631"/>
                <a:gd name="T117" fmla="*/ 722 h 7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31" h="741">
                  <a:moveTo>
                    <a:pt x="565" y="585"/>
                  </a:moveTo>
                  <a:cubicBezTo>
                    <a:pt x="577" y="562"/>
                    <a:pt x="566" y="543"/>
                    <a:pt x="545" y="531"/>
                  </a:cubicBezTo>
                  <a:cubicBezTo>
                    <a:pt x="517" y="515"/>
                    <a:pt x="536" y="486"/>
                    <a:pt x="567" y="470"/>
                  </a:cubicBezTo>
                  <a:cubicBezTo>
                    <a:pt x="597" y="454"/>
                    <a:pt x="607" y="426"/>
                    <a:pt x="568" y="407"/>
                  </a:cubicBezTo>
                  <a:cubicBezTo>
                    <a:pt x="530" y="387"/>
                    <a:pt x="532" y="381"/>
                    <a:pt x="568" y="345"/>
                  </a:cubicBezTo>
                  <a:cubicBezTo>
                    <a:pt x="604" y="308"/>
                    <a:pt x="586" y="222"/>
                    <a:pt x="535" y="208"/>
                  </a:cubicBezTo>
                  <a:cubicBezTo>
                    <a:pt x="484" y="194"/>
                    <a:pt x="497" y="166"/>
                    <a:pt x="476" y="107"/>
                  </a:cubicBezTo>
                  <a:cubicBezTo>
                    <a:pt x="456" y="51"/>
                    <a:pt x="319" y="0"/>
                    <a:pt x="270" y="60"/>
                  </a:cubicBezTo>
                  <a:cubicBezTo>
                    <a:pt x="236" y="23"/>
                    <a:pt x="161" y="73"/>
                    <a:pt x="146" y="128"/>
                  </a:cubicBezTo>
                  <a:cubicBezTo>
                    <a:pt x="131" y="184"/>
                    <a:pt x="142" y="199"/>
                    <a:pt x="102" y="207"/>
                  </a:cubicBezTo>
                  <a:cubicBezTo>
                    <a:pt x="62" y="215"/>
                    <a:pt x="37" y="273"/>
                    <a:pt x="63" y="310"/>
                  </a:cubicBezTo>
                  <a:cubicBezTo>
                    <a:pt x="89" y="346"/>
                    <a:pt x="101" y="363"/>
                    <a:pt x="64" y="390"/>
                  </a:cubicBezTo>
                  <a:cubicBezTo>
                    <a:pt x="27" y="417"/>
                    <a:pt x="34" y="465"/>
                    <a:pt x="69" y="482"/>
                  </a:cubicBezTo>
                  <a:cubicBezTo>
                    <a:pt x="104" y="498"/>
                    <a:pt x="111" y="523"/>
                    <a:pt x="83" y="539"/>
                  </a:cubicBezTo>
                  <a:cubicBezTo>
                    <a:pt x="63" y="551"/>
                    <a:pt x="53" y="568"/>
                    <a:pt x="67" y="585"/>
                  </a:cubicBezTo>
                  <a:cubicBezTo>
                    <a:pt x="29" y="603"/>
                    <a:pt x="0" y="629"/>
                    <a:pt x="2" y="678"/>
                  </a:cubicBezTo>
                  <a:cubicBezTo>
                    <a:pt x="2" y="699"/>
                    <a:pt x="10" y="720"/>
                    <a:pt x="23" y="741"/>
                  </a:cubicBezTo>
                  <a:cubicBezTo>
                    <a:pt x="609" y="741"/>
                    <a:pt x="609" y="741"/>
                    <a:pt x="609" y="741"/>
                  </a:cubicBezTo>
                  <a:cubicBezTo>
                    <a:pt x="621" y="720"/>
                    <a:pt x="629" y="699"/>
                    <a:pt x="630" y="678"/>
                  </a:cubicBezTo>
                  <a:cubicBezTo>
                    <a:pt x="631" y="629"/>
                    <a:pt x="603" y="603"/>
                    <a:pt x="565" y="585"/>
                  </a:cubicBezTo>
                  <a:close/>
                  <a:moveTo>
                    <a:pt x="454" y="282"/>
                  </a:moveTo>
                  <a:cubicBezTo>
                    <a:pt x="453" y="281"/>
                    <a:pt x="452" y="281"/>
                    <a:pt x="452" y="281"/>
                  </a:cubicBezTo>
                  <a:cubicBezTo>
                    <a:pt x="467" y="252"/>
                    <a:pt x="479" y="289"/>
                    <a:pt x="482" y="305"/>
                  </a:cubicBezTo>
                  <a:cubicBezTo>
                    <a:pt x="486" y="328"/>
                    <a:pt x="481" y="355"/>
                    <a:pt x="470" y="374"/>
                  </a:cubicBezTo>
                  <a:cubicBezTo>
                    <a:pt x="467" y="373"/>
                    <a:pt x="464" y="373"/>
                    <a:pt x="460" y="373"/>
                  </a:cubicBezTo>
                  <a:cubicBezTo>
                    <a:pt x="411" y="378"/>
                    <a:pt x="527" y="312"/>
                    <a:pt x="454" y="282"/>
                  </a:cubicBezTo>
                  <a:close/>
                  <a:moveTo>
                    <a:pt x="150" y="302"/>
                  </a:moveTo>
                  <a:cubicBezTo>
                    <a:pt x="156" y="273"/>
                    <a:pt x="172" y="265"/>
                    <a:pt x="184" y="292"/>
                  </a:cubicBezTo>
                  <a:cubicBezTo>
                    <a:pt x="194" y="314"/>
                    <a:pt x="196" y="325"/>
                    <a:pt x="194" y="284"/>
                  </a:cubicBezTo>
                  <a:cubicBezTo>
                    <a:pt x="193" y="256"/>
                    <a:pt x="199" y="226"/>
                    <a:pt x="211" y="198"/>
                  </a:cubicBezTo>
                  <a:cubicBezTo>
                    <a:pt x="212" y="197"/>
                    <a:pt x="212" y="196"/>
                    <a:pt x="213" y="195"/>
                  </a:cubicBezTo>
                  <a:cubicBezTo>
                    <a:pt x="232" y="223"/>
                    <a:pt x="270" y="249"/>
                    <a:pt x="316" y="252"/>
                  </a:cubicBezTo>
                  <a:cubicBezTo>
                    <a:pt x="321" y="252"/>
                    <a:pt x="325" y="253"/>
                    <a:pt x="329" y="253"/>
                  </a:cubicBezTo>
                  <a:cubicBezTo>
                    <a:pt x="417" y="251"/>
                    <a:pt x="322" y="306"/>
                    <a:pt x="394" y="315"/>
                  </a:cubicBezTo>
                  <a:cubicBezTo>
                    <a:pt x="446" y="322"/>
                    <a:pt x="436" y="331"/>
                    <a:pt x="410" y="360"/>
                  </a:cubicBezTo>
                  <a:cubicBezTo>
                    <a:pt x="392" y="380"/>
                    <a:pt x="397" y="406"/>
                    <a:pt x="435" y="412"/>
                  </a:cubicBezTo>
                  <a:cubicBezTo>
                    <a:pt x="410" y="459"/>
                    <a:pt x="370" y="493"/>
                    <a:pt x="316" y="493"/>
                  </a:cubicBezTo>
                  <a:cubicBezTo>
                    <a:pt x="316" y="493"/>
                    <a:pt x="316" y="493"/>
                    <a:pt x="316" y="493"/>
                  </a:cubicBezTo>
                  <a:cubicBezTo>
                    <a:pt x="256" y="493"/>
                    <a:pt x="212" y="451"/>
                    <a:pt x="188" y="394"/>
                  </a:cubicBezTo>
                  <a:cubicBezTo>
                    <a:pt x="157" y="389"/>
                    <a:pt x="143" y="339"/>
                    <a:pt x="150" y="302"/>
                  </a:cubicBezTo>
                  <a:close/>
                  <a:moveTo>
                    <a:pt x="114" y="589"/>
                  </a:moveTo>
                  <a:cubicBezTo>
                    <a:pt x="141" y="580"/>
                    <a:pt x="171" y="573"/>
                    <a:pt x="200" y="563"/>
                  </a:cubicBezTo>
                  <a:cubicBezTo>
                    <a:pt x="234" y="550"/>
                    <a:pt x="241" y="524"/>
                    <a:pt x="240" y="493"/>
                  </a:cubicBezTo>
                  <a:cubicBezTo>
                    <a:pt x="262" y="507"/>
                    <a:pt x="287" y="515"/>
                    <a:pt x="316" y="515"/>
                  </a:cubicBezTo>
                  <a:cubicBezTo>
                    <a:pt x="316" y="515"/>
                    <a:pt x="316" y="515"/>
                    <a:pt x="316" y="515"/>
                  </a:cubicBezTo>
                  <a:cubicBezTo>
                    <a:pt x="344" y="515"/>
                    <a:pt x="369" y="507"/>
                    <a:pt x="391" y="493"/>
                  </a:cubicBezTo>
                  <a:cubicBezTo>
                    <a:pt x="390" y="524"/>
                    <a:pt x="397" y="550"/>
                    <a:pt x="431" y="563"/>
                  </a:cubicBezTo>
                  <a:cubicBezTo>
                    <a:pt x="461" y="574"/>
                    <a:pt x="492" y="581"/>
                    <a:pt x="519" y="590"/>
                  </a:cubicBezTo>
                  <a:cubicBezTo>
                    <a:pt x="501" y="642"/>
                    <a:pt x="408" y="662"/>
                    <a:pt x="316" y="661"/>
                  </a:cubicBezTo>
                  <a:cubicBezTo>
                    <a:pt x="210" y="660"/>
                    <a:pt x="105" y="630"/>
                    <a:pt x="114" y="589"/>
                  </a:cubicBezTo>
                  <a:close/>
                  <a:moveTo>
                    <a:pt x="318" y="722"/>
                  </a:moveTo>
                  <a:cubicBezTo>
                    <a:pt x="316" y="722"/>
                    <a:pt x="316" y="722"/>
                    <a:pt x="316" y="722"/>
                  </a:cubicBezTo>
                  <a:cubicBezTo>
                    <a:pt x="184" y="722"/>
                    <a:pt x="70" y="685"/>
                    <a:pt x="46" y="621"/>
                  </a:cubicBezTo>
                  <a:cubicBezTo>
                    <a:pt x="52" y="616"/>
                    <a:pt x="59" y="611"/>
                    <a:pt x="67" y="606"/>
                  </a:cubicBezTo>
                  <a:cubicBezTo>
                    <a:pt x="78" y="664"/>
                    <a:pt x="187" y="697"/>
                    <a:pt x="316" y="697"/>
                  </a:cubicBezTo>
                  <a:cubicBezTo>
                    <a:pt x="318" y="697"/>
                    <a:pt x="318" y="697"/>
                    <a:pt x="318" y="697"/>
                  </a:cubicBezTo>
                  <a:cubicBezTo>
                    <a:pt x="448" y="697"/>
                    <a:pt x="551" y="665"/>
                    <a:pt x="564" y="608"/>
                  </a:cubicBezTo>
                  <a:cubicBezTo>
                    <a:pt x="572" y="613"/>
                    <a:pt x="578" y="618"/>
                    <a:pt x="585" y="624"/>
                  </a:cubicBezTo>
                  <a:cubicBezTo>
                    <a:pt x="559" y="687"/>
                    <a:pt x="451" y="722"/>
                    <a:pt x="318" y="722"/>
                  </a:cubicBezTo>
                  <a:close/>
                </a:path>
              </a:pathLst>
            </a:custGeom>
            <a:solidFill>
              <a:schemeClr val="bg1">
                <a:lumMod val="50000"/>
              </a:schemeClr>
            </a:solidFill>
            <a:ln>
              <a:noFill/>
            </a:ln>
          </p:spPr>
          <p:txBody>
            <a:bodyPr vert="horz" wrap="square" lIns="128555" tIns="64278" rIns="128555" bIns="64278" numCol="1" anchor="t" anchorCtr="0" compatLnSpc="1">
              <a:prstTxWarp prst="textNoShape">
                <a:avLst/>
              </a:prstTxWarp>
            </a:bodyPr>
            <a:lstStyle/>
            <a:p>
              <a:endParaRPr lang="id-ID" sz="2531"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239" name="TextBox 238"/>
          <p:cNvSpPr txBox="1"/>
          <p:nvPr/>
        </p:nvSpPr>
        <p:spPr>
          <a:xfrm>
            <a:off x="833106" y="2036407"/>
            <a:ext cx="1829778" cy="421934"/>
          </a:xfrm>
          <a:prstGeom prst="rect">
            <a:avLst/>
          </a:prstGeom>
          <a:noFill/>
        </p:spPr>
        <p:txBody>
          <a:bodyPr wrap="none" lIns="96416" tIns="48208" rIns="96416" bIns="48208" rtlCol="0">
            <a:spAutoFit/>
          </a:bodyPr>
          <a:lstStyle/>
          <a:p>
            <a:r>
              <a:rPr lang="id-ID" sz="2109" b="1" dirty="0">
                <a:latin typeface="Arial" panose="020B0604020202020204" pitchFamily="34" charset="0"/>
                <a:ea typeface="微软雅黑" panose="020B0503020204020204" pitchFamily="34" charset="-122"/>
                <a:sym typeface="Arial" panose="020B0604020202020204" pitchFamily="34" charset="0"/>
              </a:rPr>
              <a:t>Social Media</a:t>
            </a:r>
          </a:p>
        </p:txBody>
      </p:sp>
      <p:sp>
        <p:nvSpPr>
          <p:cNvPr id="240" name="TextBox 239"/>
          <p:cNvSpPr txBox="1"/>
          <p:nvPr/>
        </p:nvSpPr>
        <p:spPr>
          <a:xfrm>
            <a:off x="830900" y="2391339"/>
            <a:ext cx="4984268" cy="846793"/>
          </a:xfrm>
          <a:prstGeom prst="rect">
            <a:avLst/>
          </a:prstGeom>
          <a:noFill/>
        </p:spPr>
        <p:txBody>
          <a:bodyPr wrap="square" lIns="96416" tIns="48208" rIns="96416" bIns="48208" rtlCol="0">
            <a:spAutoFit/>
          </a:bodyPr>
          <a:lstStyle/>
          <a:p>
            <a:pPr>
              <a:lnSpc>
                <a:spcPct val="110000"/>
              </a:lnSpc>
            </a:pPr>
            <a:r>
              <a:rPr lang="en-US" sz="1476" dirty="0">
                <a:latin typeface="Arial" panose="020B0604020202020204" pitchFamily="34" charset="0"/>
                <a:ea typeface="微软雅黑" panose="020B0503020204020204" pitchFamily="34" charset="-122"/>
                <a:cs typeface="Calibri Light"/>
                <a:sym typeface="Arial" panose="020B0604020202020204" pitchFamily="34" charset="0"/>
              </a:rPr>
              <a:t>Creativity is the key to success in the future, and primary education where teachers can bring creativity in children at that level keep growing.</a:t>
            </a:r>
          </a:p>
        </p:txBody>
      </p:sp>
      <p:sp>
        <p:nvSpPr>
          <p:cNvPr id="241" name="Freeform 83"/>
          <p:cNvSpPr>
            <a:spLocks noChangeArrowheads="1"/>
          </p:cNvSpPr>
          <p:nvPr/>
        </p:nvSpPr>
        <p:spPr bwMode="auto">
          <a:xfrm>
            <a:off x="942193" y="3848576"/>
            <a:ext cx="263849" cy="802481"/>
          </a:xfrm>
          <a:custGeom>
            <a:avLst/>
            <a:gdLst>
              <a:gd name="T0" fmla="*/ 305 w 306"/>
              <a:gd name="T1" fmla="*/ 375 h 925"/>
              <a:gd name="T2" fmla="*/ 305 w 306"/>
              <a:gd name="T3" fmla="*/ 375 h 925"/>
              <a:gd name="T4" fmla="*/ 196 w 306"/>
              <a:gd name="T5" fmla="*/ 206 h 925"/>
              <a:gd name="T6" fmla="*/ 261 w 306"/>
              <a:gd name="T7" fmla="*/ 109 h 925"/>
              <a:gd name="T8" fmla="*/ 152 w 306"/>
              <a:gd name="T9" fmla="*/ 0 h 925"/>
              <a:gd name="T10" fmla="*/ 44 w 306"/>
              <a:gd name="T11" fmla="*/ 109 h 925"/>
              <a:gd name="T12" fmla="*/ 109 w 306"/>
              <a:gd name="T13" fmla="*/ 206 h 925"/>
              <a:gd name="T14" fmla="*/ 0 w 306"/>
              <a:gd name="T15" fmla="*/ 375 h 925"/>
              <a:gd name="T16" fmla="*/ 0 w 306"/>
              <a:gd name="T17" fmla="*/ 636 h 925"/>
              <a:gd name="T18" fmla="*/ 93 w 306"/>
              <a:gd name="T19" fmla="*/ 636 h 925"/>
              <a:gd name="T20" fmla="*/ 93 w 306"/>
              <a:gd name="T21" fmla="*/ 924 h 925"/>
              <a:gd name="T22" fmla="*/ 131 w 306"/>
              <a:gd name="T23" fmla="*/ 924 h 925"/>
              <a:gd name="T24" fmla="*/ 152 w 306"/>
              <a:gd name="T25" fmla="*/ 674 h 925"/>
              <a:gd name="T26" fmla="*/ 180 w 306"/>
              <a:gd name="T27" fmla="*/ 924 h 925"/>
              <a:gd name="T28" fmla="*/ 212 w 306"/>
              <a:gd name="T29" fmla="*/ 924 h 925"/>
              <a:gd name="T30" fmla="*/ 212 w 306"/>
              <a:gd name="T31" fmla="*/ 636 h 925"/>
              <a:gd name="T32" fmla="*/ 305 w 306"/>
              <a:gd name="T33" fmla="*/ 636 h 925"/>
              <a:gd name="T34" fmla="*/ 305 w 306"/>
              <a:gd name="T35" fmla="*/ 375 h 9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06" h="925">
                <a:moveTo>
                  <a:pt x="305" y="375"/>
                </a:moveTo>
                <a:lnTo>
                  <a:pt x="305" y="375"/>
                </a:lnTo>
                <a:cubicBezTo>
                  <a:pt x="305" y="288"/>
                  <a:pt x="261" y="223"/>
                  <a:pt x="196" y="206"/>
                </a:cubicBezTo>
                <a:cubicBezTo>
                  <a:pt x="234" y="190"/>
                  <a:pt x="261" y="152"/>
                  <a:pt x="261" y="109"/>
                </a:cubicBezTo>
                <a:cubicBezTo>
                  <a:pt x="261" y="49"/>
                  <a:pt x="212" y="0"/>
                  <a:pt x="152" y="0"/>
                </a:cubicBezTo>
                <a:cubicBezTo>
                  <a:pt x="93" y="0"/>
                  <a:pt x="44" y="49"/>
                  <a:pt x="44" y="109"/>
                </a:cubicBezTo>
                <a:cubicBezTo>
                  <a:pt x="44" y="152"/>
                  <a:pt x="71" y="190"/>
                  <a:pt x="109" y="206"/>
                </a:cubicBezTo>
                <a:cubicBezTo>
                  <a:pt x="49" y="223"/>
                  <a:pt x="0" y="288"/>
                  <a:pt x="0" y="375"/>
                </a:cubicBezTo>
                <a:cubicBezTo>
                  <a:pt x="0" y="636"/>
                  <a:pt x="0" y="636"/>
                  <a:pt x="0" y="636"/>
                </a:cubicBezTo>
                <a:cubicBezTo>
                  <a:pt x="93" y="636"/>
                  <a:pt x="93" y="636"/>
                  <a:pt x="93" y="636"/>
                </a:cubicBezTo>
                <a:cubicBezTo>
                  <a:pt x="93" y="924"/>
                  <a:pt x="93" y="924"/>
                  <a:pt x="93" y="924"/>
                </a:cubicBezTo>
                <a:cubicBezTo>
                  <a:pt x="131" y="924"/>
                  <a:pt x="131" y="924"/>
                  <a:pt x="131" y="924"/>
                </a:cubicBezTo>
                <a:cubicBezTo>
                  <a:pt x="152" y="674"/>
                  <a:pt x="152" y="674"/>
                  <a:pt x="152" y="674"/>
                </a:cubicBezTo>
                <a:cubicBezTo>
                  <a:pt x="180" y="924"/>
                  <a:pt x="180" y="924"/>
                  <a:pt x="180" y="924"/>
                </a:cubicBezTo>
                <a:cubicBezTo>
                  <a:pt x="212" y="924"/>
                  <a:pt x="212" y="924"/>
                  <a:pt x="212" y="924"/>
                </a:cubicBezTo>
                <a:cubicBezTo>
                  <a:pt x="212" y="636"/>
                  <a:pt x="212" y="636"/>
                  <a:pt x="212" y="636"/>
                </a:cubicBezTo>
                <a:cubicBezTo>
                  <a:pt x="305" y="636"/>
                  <a:pt x="305" y="636"/>
                  <a:pt x="305" y="636"/>
                </a:cubicBezTo>
                <a:lnTo>
                  <a:pt x="305" y="375"/>
                </a:lnTo>
              </a:path>
            </a:pathLst>
          </a:custGeom>
          <a:solidFill>
            <a:schemeClr val="accent2"/>
          </a:solidFill>
          <a:ln>
            <a:noFill/>
          </a:ln>
          <a:effectLst/>
        </p:spPr>
        <p:txBody>
          <a:bodyPr wrap="none" lIns="64255" tIns="32127" rIns="64255" bIns="32127"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42" name="Freeform 84"/>
          <p:cNvSpPr>
            <a:spLocks noChangeArrowheads="1"/>
          </p:cNvSpPr>
          <p:nvPr/>
        </p:nvSpPr>
        <p:spPr bwMode="auto">
          <a:xfrm>
            <a:off x="1263400" y="3848576"/>
            <a:ext cx="263849" cy="802481"/>
          </a:xfrm>
          <a:custGeom>
            <a:avLst/>
            <a:gdLst>
              <a:gd name="T0" fmla="*/ 304 w 305"/>
              <a:gd name="T1" fmla="*/ 375 h 925"/>
              <a:gd name="T2" fmla="*/ 304 w 305"/>
              <a:gd name="T3" fmla="*/ 375 h 925"/>
              <a:gd name="T4" fmla="*/ 195 w 305"/>
              <a:gd name="T5" fmla="*/ 206 h 925"/>
              <a:gd name="T6" fmla="*/ 261 w 305"/>
              <a:gd name="T7" fmla="*/ 109 h 925"/>
              <a:gd name="T8" fmla="*/ 152 w 305"/>
              <a:gd name="T9" fmla="*/ 0 h 925"/>
              <a:gd name="T10" fmla="*/ 43 w 305"/>
              <a:gd name="T11" fmla="*/ 109 h 925"/>
              <a:gd name="T12" fmla="*/ 108 w 305"/>
              <a:gd name="T13" fmla="*/ 206 h 925"/>
              <a:gd name="T14" fmla="*/ 0 w 305"/>
              <a:gd name="T15" fmla="*/ 375 h 925"/>
              <a:gd name="T16" fmla="*/ 0 w 305"/>
              <a:gd name="T17" fmla="*/ 636 h 925"/>
              <a:gd name="T18" fmla="*/ 87 w 305"/>
              <a:gd name="T19" fmla="*/ 636 h 925"/>
              <a:gd name="T20" fmla="*/ 87 w 305"/>
              <a:gd name="T21" fmla="*/ 924 h 925"/>
              <a:gd name="T22" fmla="*/ 125 w 305"/>
              <a:gd name="T23" fmla="*/ 924 h 925"/>
              <a:gd name="T24" fmla="*/ 152 w 305"/>
              <a:gd name="T25" fmla="*/ 674 h 925"/>
              <a:gd name="T26" fmla="*/ 174 w 305"/>
              <a:gd name="T27" fmla="*/ 924 h 925"/>
              <a:gd name="T28" fmla="*/ 212 w 305"/>
              <a:gd name="T29" fmla="*/ 924 h 925"/>
              <a:gd name="T30" fmla="*/ 212 w 305"/>
              <a:gd name="T31" fmla="*/ 636 h 925"/>
              <a:gd name="T32" fmla="*/ 304 w 305"/>
              <a:gd name="T33" fmla="*/ 636 h 925"/>
              <a:gd name="T34" fmla="*/ 304 w 305"/>
              <a:gd name="T35" fmla="*/ 375 h 9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05" h="925">
                <a:moveTo>
                  <a:pt x="304" y="375"/>
                </a:moveTo>
                <a:lnTo>
                  <a:pt x="304" y="375"/>
                </a:lnTo>
                <a:cubicBezTo>
                  <a:pt x="304" y="288"/>
                  <a:pt x="255" y="223"/>
                  <a:pt x="195" y="206"/>
                </a:cubicBezTo>
                <a:cubicBezTo>
                  <a:pt x="233" y="190"/>
                  <a:pt x="261" y="152"/>
                  <a:pt x="261" y="109"/>
                </a:cubicBezTo>
                <a:cubicBezTo>
                  <a:pt x="261" y="49"/>
                  <a:pt x="212" y="0"/>
                  <a:pt x="152" y="0"/>
                </a:cubicBezTo>
                <a:cubicBezTo>
                  <a:pt x="92" y="0"/>
                  <a:pt x="43" y="49"/>
                  <a:pt x="43" y="109"/>
                </a:cubicBezTo>
                <a:cubicBezTo>
                  <a:pt x="43" y="152"/>
                  <a:pt x="70" y="190"/>
                  <a:pt x="108" y="206"/>
                </a:cubicBezTo>
                <a:cubicBezTo>
                  <a:pt x="43" y="223"/>
                  <a:pt x="0" y="288"/>
                  <a:pt x="0" y="375"/>
                </a:cubicBezTo>
                <a:cubicBezTo>
                  <a:pt x="0" y="636"/>
                  <a:pt x="0" y="636"/>
                  <a:pt x="0" y="636"/>
                </a:cubicBezTo>
                <a:cubicBezTo>
                  <a:pt x="87" y="636"/>
                  <a:pt x="87" y="636"/>
                  <a:pt x="87" y="636"/>
                </a:cubicBezTo>
                <a:cubicBezTo>
                  <a:pt x="87" y="924"/>
                  <a:pt x="87" y="924"/>
                  <a:pt x="87" y="924"/>
                </a:cubicBezTo>
                <a:cubicBezTo>
                  <a:pt x="125" y="924"/>
                  <a:pt x="125" y="924"/>
                  <a:pt x="125" y="924"/>
                </a:cubicBezTo>
                <a:cubicBezTo>
                  <a:pt x="152" y="674"/>
                  <a:pt x="152" y="674"/>
                  <a:pt x="152" y="674"/>
                </a:cubicBezTo>
                <a:cubicBezTo>
                  <a:pt x="174" y="924"/>
                  <a:pt x="174" y="924"/>
                  <a:pt x="174" y="924"/>
                </a:cubicBezTo>
                <a:cubicBezTo>
                  <a:pt x="212" y="924"/>
                  <a:pt x="212" y="924"/>
                  <a:pt x="212" y="924"/>
                </a:cubicBezTo>
                <a:cubicBezTo>
                  <a:pt x="212" y="636"/>
                  <a:pt x="212" y="636"/>
                  <a:pt x="212" y="636"/>
                </a:cubicBezTo>
                <a:cubicBezTo>
                  <a:pt x="304" y="636"/>
                  <a:pt x="304" y="636"/>
                  <a:pt x="304" y="636"/>
                </a:cubicBezTo>
                <a:lnTo>
                  <a:pt x="304" y="375"/>
                </a:lnTo>
              </a:path>
            </a:pathLst>
          </a:custGeom>
          <a:solidFill>
            <a:schemeClr val="accent2"/>
          </a:solidFill>
          <a:ln>
            <a:noFill/>
          </a:ln>
          <a:effectLst/>
        </p:spPr>
        <p:txBody>
          <a:bodyPr wrap="none" lIns="64255" tIns="32127" rIns="64255" bIns="32127"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43" name="Freeform 85"/>
          <p:cNvSpPr>
            <a:spLocks noChangeArrowheads="1"/>
          </p:cNvSpPr>
          <p:nvPr/>
        </p:nvSpPr>
        <p:spPr bwMode="auto">
          <a:xfrm>
            <a:off x="1580784" y="3848576"/>
            <a:ext cx="263846" cy="802481"/>
          </a:xfrm>
          <a:custGeom>
            <a:avLst/>
            <a:gdLst>
              <a:gd name="T0" fmla="*/ 304 w 305"/>
              <a:gd name="T1" fmla="*/ 375 h 925"/>
              <a:gd name="T2" fmla="*/ 304 w 305"/>
              <a:gd name="T3" fmla="*/ 375 h 925"/>
              <a:gd name="T4" fmla="*/ 196 w 305"/>
              <a:gd name="T5" fmla="*/ 206 h 925"/>
              <a:gd name="T6" fmla="*/ 261 w 305"/>
              <a:gd name="T7" fmla="*/ 109 h 925"/>
              <a:gd name="T8" fmla="*/ 152 w 305"/>
              <a:gd name="T9" fmla="*/ 0 h 925"/>
              <a:gd name="T10" fmla="*/ 43 w 305"/>
              <a:gd name="T11" fmla="*/ 109 h 925"/>
              <a:gd name="T12" fmla="*/ 109 w 305"/>
              <a:gd name="T13" fmla="*/ 206 h 925"/>
              <a:gd name="T14" fmla="*/ 0 w 305"/>
              <a:gd name="T15" fmla="*/ 375 h 925"/>
              <a:gd name="T16" fmla="*/ 0 w 305"/>
              <a:gd name="T17" fmla="*/ 636 h 925"/>
              <a:gd name="T18" fmla="*/ 92 w 305"/>
              <a:gd name="T19" fmla="*/ 636 h 925"/>
              <a:gd name="T20" fmla="*/ 92 w 305"/>
              <a:gd name="T21" fmla="*/ 924 h 925"/>
              <a:gd name="T22" fmla="*/ 130 w 305"/>
              <a:gd name="T23" fmla="*/ 924 h 925"/>
              <a:gd name="T24" fmla="*/ 152 w 305"/>
              <a:gd name="T25" fmla="*/ 674 h 925"/>
              <a:gd name="T26" fmla="*/ 179 w 305"/>
              <a:gd name="T27" fmla="*/ 924 h 925"/>
              <a:gd name="T28" fmla="*/ 217 w 305"/>
              <a:gd name="T29" fmla="*/ 924 h 925"/>
              <a:gd name="T30" fmla="*/ 217 w 305"/>
              <a:gd name="T31" fmla="*/ 636 h 925"/>
              <a:gd name="T32" fmla="*/ 304 w 305"/>
              <a:gd name="T33" fmla="*/ 636 h 925"/>
              <a:gd name="T34" fmla="*/ 304 w 305"/>
              <a:gd name="T35" fmla="*/ 375 h 9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05" h="925">
                <a:moveTo>
                  <a:pt x="304" y="375"/>
                </a:moveTo>
                <a:lnTo>
                  <a:pt x="304" y="375"/>
                </a:lnTo>
                <a:cubicBezTo>
                  <a:pt x="304" y="288"/>
                  <a:pt x="261" y="223"/>
                  <a:pt x="196" y="206"/>
                </a:cubicBezTo>
                <a:cubicBezTo>
                  <a:pt x="233" y="190"/>
                  <a:pt x="261" y="152"/>
                  <a:pt x="261" y="109"/>
                </a:cubicBezTo>
                <a:cubicBezTo>
                  <a:pt x="261" y="49"/>
                  <a:pt x="212" y="0"/>
                  <a:pt x="152" y="0"/>
                </a:cubicBezTo>
                <a:cubicBezTo>
                  <a:pt x="92" y="0"/>
                  <a:pt x="43" y="49"/>
                  <a:pt x="43" y="109"/>
                </a:cubicBezTo>
                <a:cubicBezTo>
                  <a:pt x="43" y="152"/>
                  <a:pt x="70" y="190"/>
                  <a:pt x="109" y="206"/>
                </a:cubicBezTo>
                <a:cubicBezTo>
                  <a:pt x="49" y="223"/>
                  <a:pt x="0" y="288"/>
                  <a:pt x="0" y="375"/>
                </a:cubicBezTo>
                <a:cubicBezTo>
                  <a:pt x="0" y="636"/>
                  <a:pt x="0" y="636"/>
                  <a:pt x="0" y="636"/>
                </a:cubicBezTo>
                <a:cubicBezTo>
                  <a:pt x="92" y="636"/>
                  <a:pt x="92" y="636"/>
                  <a:pt x="92" y="636"/>
                </a:cubicBezTo>
                <a:cubicBezTo>
                  <a:pt x="92" y="924"/>
                  <a:pt x="92" y="924"/>
                  <a:pt x="92" y="924"/>
                </a:cubicBezTo>
                <a:cubicBezTo>
                  <a:pt x="130" y="924"/>
                  <a:pt x="130" y="924"/>
                  <a:pt x="130" y="924"/>
                </a:cubicBezTo>
                <a:cubicBezTo>
                  <a:pt x="152" y="674"/>
                  <a:pt x="152" y="674"/>
                  <a:pt x="152" y="674"/>
                </a:cubicBezTo>
                <a:cubicBezTo>
                  <a:pt x="179" y="924"/>
                  <a:pt x="179" y="924"/>
                  <a:pt x="179" y="924"/>
                </a:cubicBezTo>
                <a:cubicBezTo>
                  <a:pt x="217" y="924"/>
                  <a:pt x="217" y="924"/>
                  <a:pt x="217" y="924"/>
                </a:cubicBezTo>
                <a:cubicBezTo>
                  <a:pt x="217" y="636"/>
                  <a:pt x="217" y="636"/>
                  <a:pt x="217" y="636"/>
                </a:cubicBezTo>
                <a:cubicBezTo>
                  <a:pt x="304" y="636"/>
                  <a:pt x="304" y="636"/>
                  <a:pt x="304" y="636"/>
                </a:cubicBezTo>
                <a:lnTo>
                  <a:pt x="304" y="375"/>
                </a:lnTo>
              </a:path>
            </a:pathLst>
          </a:custGeom>
          <a:solidFill>
            <a:schemeClr val="accent2"/>
          </a:solidFill>
          <a:ln>
            <a:noFill/>
          </a:ln>
          <a:effectLst/>
        </p:spPr>
        <p:txBody>
          <a:bodyPr wrap="none" lIns="64255" tIns="32127" rIns="64255" bIns="32127"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44" name="Freeform 86"/>
          <p:cNvSpPr>
            <a:spLocks noChangeArrowheads="1"/>
          </p:cNvSpPr>
          <p:nvPr/>
        </p:nvSpPr>
        <p:spPr bwMode="auto">
          <a:xfrm>
            <a:off x="1898163" y="3848576"/>
            <a:ext cx="263849" cy="802481"/>
          </a:xfrm>
          <a:custGeom>
            <a:avLst/>
            <a:gdLst>
              <a:gd name="T0" fmla="*/ 305 w 306"/>
              <a:gd name="T1" fmla="*/ 375 h 925"/>
              <a:gd name="T2" fmla="*/ 305 w 306"/>
              <a:gd name="T3" fmla="*/ 375 h 925"/>
              <a:gd name="T4" fmla="*/ 196 w 306"/>
              <a:gd name="T5" fmla="*/ 206 h 925"/>
              <a:gd name="T6" fmla="*/ 261 w 306"/>
              <a:gd name="T7" fmla="*/ 109 h 925"/>
              <a:gd name="T8" fmla="*/ 153 w 306"/>
              <a:gd name="T9" fmla="*/ 0 h 925"/>
              <a:gd name="T10" fmla="*/ 44 w 306"/>
              <a:gd name="T11" fmla="*/ 109 h 925"/>
              <a:gd name="T12" fmla="*/ 109 w 306"/>
              <a:gd name="T13" fmla="*/ 206 h 925"/>
              <a:gd name="T14" fmla="*/ 0 w 306"/>
              <a:gd name="T15" fmla="*/ 375 h 925"/>
              <a:gd name="T16" fmla="*/ 0 w 306"/>
              <a:gd name="T17" fmla="*/ 636 h 925"/>
              <a:gd name="T18" fmla="*/ 93 w 306"/>
              <a:gd name="T19" fmla="*/ 636 h 925"/>
              <a:gd name="T20" fmla="*/ 93 w 306"/>
              <a:gd name="T21" fmla="*/ 924 h 925"/>
              <a:gd name="T22" fmla="*/ 125 w 306"/>
              <a:gd name="T23" fmla="*/ 924 h 925"/>
              <a:gd name="T24" fmla="*/ 153 w 306"/>
              <a:gd name="T25" fmla="*/ 674 h 925"/>
              <a:gd name="T26" fmla="*/ 174 w 306"/>
              <a:gd name="T27" fmla="*/ 924 h 925"/>
              <a:gd name="T28" fmla="*/ 212 w 306"/>
              <a:gd name="T29" fmla="*/ 924 h 925"/>
              <a:gd name="T30" fmla="*/ 212 w 306"/>
              <a:gd name="T31" fmla="*/ 636 h 925"/>
              <a:gd name="T32" fmla="*/ 305 w 306"/>
              <a:gd name="T33" fmla="*/ 636 h 925"/>
              <a:gd name="T34" fmla="*/ 305 w 306"/>
              <a:gd name="T35" fmla="*/ 375 h 9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06" h="925">
                <a:moveTo>
                  <a:pt x="305" y="375"/>
                </a:moveTo>
                <a:lnTo>
                  <a:pt x="305" y="375"/>
                </a:lnTo>
                <a:cubicBezTo>
                  <a:pt x="305" y="288"/>
                  <a:pt x="256" y="223"/>
                  <a:pt x="196" y="206"/>
                </a:cubicBezTo>
                <a:cubicBezTo>
                  <a:pt x="234" y="190"/>
                  <a:pt x="261" y="152"/>
                  <a:pt x="261" y="109"/>
                </a:cubicBezTo>
                <a:cubicBezTo>
                  <a:pt x="261" y="49"/>
                  <a:pt x="212" y="0"/>
                  <a:pt x="153" y="0"/>
                </a:cubicBezTo>
                <a:cubicBezTo>
                  <a:pt x="93" y="0"/>
                  <a:pt x="44" y="49"/>
                  <a:pt x="44" y="109"/>
                </a:cubicBezTo>
                <a:cubicBezTo>
                  <a:pt x="44" y="152"/>
                  <a:pt x="71" y="190"/>
                  <a:pt x="109" y="206"/>
                </a:cubicBezTo>
                <a:cubicBezTo>
                  <a:pt x="44" y="223"/>
                  <a:pt x="0" y="288"/>
                  <a:pt x="0" y="375"/>
                </a:cubicBezTo>
                <a:cubicBezTo>
                  <a:pt x="0" y="636"/>
                  <a:pt x="0" y="636"/>
                  <a:pt x="0" y="636"/>
                </a:cubicBezTo>
                <a:cubicBezTo>
                  <a:pt x="93" y="636"/>
                  <a:pt x="93" y="636"/>
                  <a:pt x="93" y="636"/>
                </a:cubicBezTo>
                <a:cubicBezTo>
                  <a:pt x="93" y="924"/>
                  <a:pt x="93" y="924"/>
                  <a:pt x="93" y="924"/>
                </a:cubicBezTo>
                <a:cubicBezTo>
                  <a:pt x="125" y="924"/>
                  <a:pt x="125" y="924"/>
                  <a:pt x="125" y="924"/>
                </a:cubicBezTo>
                <a:cubicBezTo>
                  <a:pt x="153" y="674"/>
                  <a:pt x="153" y="674"/>
                  <a:pt x="153" y="674"/>
                </a:cubicBezTo>
                <a:cubicBezTo>
                  <a:pt x="174" y="924"/>
                  <a:pt x="174" y="924"/>
                  <a:pt x="174" y="924"/>
                </a:cubicBezTo>
                <a:cubicBezTo>
                  <a:pt x="212" y="924"/>
                  <a:pt x="212" y="924"/>
                  <a:pt x="212" y="924"/>
                </a:cubicBezTo>
                <a:cubicBezTo>
                  <a:pt x="212" y="636"/>
                  <a:pt x="212" y="636"/>
                  <a:pt x="212" y="636"/>
                </a:cubicBezTo>
                <a:cubicBezTo>
                  <a:pt x="305" y="636"/>
                  <a:pt x="305" y="636"/>
                  <a:pt x="305" y="636"/>
                </a:cubicBezTo>
                <a:lnTo>
                  <a:pt x="305" y="375"/>
                </a:lnTo>
              </a:path>
            </a:pathLst>
          </a:custGeom>
          <a:solidFill>
            <a:schemeClr val="accent2"/>
          </a:solidFill>
          <a:ln>
            <a:noFill/>
          </a:ln>
          <a:effectLst/>
        </p:spPr>
        <p:txBody>
          <a:bodyPr wrap="none" lIns="64255" tIns="32127" rIns="64255" bIns="32127"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45" name="Freeform 87"/>
          <p:cNvSpPr>
            <a:spLocks noChangeArrowheads="1"/>
          </p:cNvSpPr>
          <p:nvPr/>
        </p:nvSpPr>
        <p:spPr bwMode="auto">
          <a:xfrm>
            <a:off x="2215549" y="3848576"/>
            <a:ext cx="263846" cy="802481"/>
          </a:xfrm>
          <a:custGeom>
            <a:avLst/>
            <a:gdLst>
              <a:gd name="T0" fmla="*/ 305 w 306"/>
              <a:gd name="T1" fmla="*/ 375 h 925"/>
              <a:gd name="T2" fmla="*/ 305 w 306"/>
              <a:gd name="T3" fmla="*/ 375 h 925"/>
              <a:gd name="T4" fmla="*/ 196 w 306"/>
              <a:gd name="T5" fmla="*/ 206 h 925"/>
              <a:gd name="T6" fmla="*/ 261 w 306"/>
              <a:gd name="T7" fmla="*/ 109 h 925"/>
              <a:gd name="T8" fmla="*/ 153 w 306"/>
              <a:gd name="T9" fmla="*/ 0 h 925"/>
              <a:gd name="T10" fmla="*/ 44 w 306"/>
              <a:gd name="T11" fmla="*/ 109 h 925"/>
              <a:gd name="T12" fmla="*/ 109 w 306"/>
              <a:gd name="T13" fmla="*/ 206 h 925"/>
              <a:gd name="T14" fmla="*/ 0 w 306"/>
              <a:gd name="T15" fmla="*/ 375 h 925"/>
              <a:gd name="T16" fmla="*/ 0 w 306"/>
              <a:gd name="T17" fmla="*/ 636 h 925"/>
              <a:gd name="T18" fmla="*/ 93 w 306"/>
              <a:gd name="T19" fmla="*/ 636 h 925"/>
              <a:gd name="T20" fmla="*/ 93 w 306"/>
              <a:gd name="T21" fmla="*/ 924 h 925"/>
              <a:gd name="T22" fmla="*/ 131 w 306"/>
              <a:gd name="T23" fmla="*/ 924 h 925"/>
              <a:gd name="T24" fmla="*/ 153 w 306"/>
              <a:gd name="T25" fmla="*/ 674 h 925"/>
              <a:gd name="T26" fmla="*/ 180 w 306"/>
              <a:gd name="T27" fmla="*/ 924 h 925"/>
              <a:gd name="T28" fmla="*/ 218 w 306"/>
              <a:gd name="T29" fmla="*/ 924 h 925"/>
              <a:gd name="T30" fmla="*/ 218 w 306"/>
              <a:gd name="T31" fmla="*/ 636 h 925"/>
              <a:gd name="T32" fmla="*/ 305 w 306"/>
              <a:gd name="T33" fmla="*/ 636 h 925"/>
              <a:gd name="T34" fmla="*/ 305 w 306"/>
              <a:gd name="T35" fmla="*/ 375 h 9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06" h="925">
                <a:moveTo>
                  <a:pt x="305" y="375"/>
                </a:moveTo>
                <a:lnTo>
                  <a:pt x="305" y="375"/>
                </a:lnTo>
                <a:cubicBezTo>
                  <a:pt x="305" y="288"/>
                  <a:pt x="261" y="223"/>
                  <a:pt x="196" y="206"/>
                </a:cubicBezTo>
                <a:cubicBezTo>
                  <a:pt x="234" y="190"/>
                  <a:pt x="261" y="152"/>
                  <a:pt x="261" y="109"/>
                </a:cubicBezTo>
                <a:cubicBezTo>
                  <a:pt x="261" y="49"/>
                  <a:pt x="212" y="0"/>
                  <a:pt x="153" y="0"/>
                </a:cubicBezTo>
                <a:cubicBezTo>
                  <a:pt x="93" y="0"/>
                  <a:pt x="44" y="49"/>
                  <a:pt x="44" y="109"/>
                </a:cubicBezTo>
                <a:cubicBezTo>
                  <a:pt x="44" y="152"/>
                  <a:pt x="71" y="190"/>
                  <a:pt x="109" y="206"/>
                </a:cubicBezTo>
                <a:cubicBezTo>
                  <a:pt x="49" y="223"/>
                  <a:pt x="0" y="288"/>
                  <a:pt x="0" y="375"/>
                </a:cubicBezTo>
                <a:cubicBezTo>
                  <a:pt x="0" y="636"/>
                  <a:pt x="0" y="636"/>
                  <a:pt x="0" y="636"/>
                </a:cubicBezTo>
                <a:cubicBezTo>
                  <a:pt x="93" y="636"/>
                  <a:pt x="93" y="636"/>
                  <a:pt x="93" y="636"/>
                </a:cubicBezTo>
                <a:cubicBezTo>
                  <a:pt x="93" y="924"/>
                  <a:pt x="93" y="924"/>
                  <a:pt x="93" y="924"/>
                </a:cubicBezTo>
                <a:cubicBezTo>
                  <a:pt x="131" y="924"/>
                  <a:pt x="131" y="924"/>
                  <a:pt x="131" y="924"/>
                </a:cubicBezTo>
                <a:cubicBezTo>
                  <a:pt x="153" y="674"/>
                  <a:pt x="153" y="674"/>
                  <a:pt x="153" y="674"/>
                </a:cubicBezTo>
                <a:cubicBezTo>
                  <a:pt x="180" y="924"/>
                  <a:pt x="180" y="924"/>
                  <a:pt x="180" y="924"/>
                </a:cubicBezTo>
                <a:cubicBezTo>
                  <a:pt x="218" y="924"/>
                  <a:pt x="218" y="924"/>
                  <a:pt x="218" y="924"/>
                </a:cubicBezTo>
                <a:cubicBezTo>
                  <a:pt x="218" y="636"/>
                  <a:pt x="218" y="636"/>
                  <a:pt x="218" y="636"/>
                </a:cubicBezTo>
                <a:cubicBezTo>
                  <a:pt x="305" y="636"/>
                  <a:pt x="305" y="636"/>
                  <a:pt x="305" y="636"/>
                </a:cubicBezTo>
                <a:lnTo>
                  <a:pt x="305" y="375"/>
                </a:lnTo>
              </a:path>
            </a:pathLst>
          </a:custGeom>
          <a:solidFill>
            <a:schemeClr val="accent2"/>
          </a:solidFill>
          <a:ln>
            <a:noFill/>
          </a:ln>
          <a:effectLst/>
        </p:spPr>
        <p:txBody>
          <a:bodyPr wrap="none" lIns="64255" tIns="32127" rIns="64255" bIns="32127"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46" name="Freeform 88"/>
          <p:cNvSpPr>
            <a:spLocks noChangeArrowheads="1"/>
          </p:cNvSpPr>
          <p:nvPr/>
        </p:nvSpPr>
        <p:spPr bwMode="auto">
          <a:xfrm>
            <a:off x="2540576" y="3848576"/>
            <a:ext cx="263849" cy="802481"/>
          </a:xfrm>
          <a:custGeom>
            <a:avLst/>
            <a:gdLst>
              <a:gd name="T0" fmla="*/ 305 w 306"/>
              <a:gd name="T1" fmla="*/ 375 h 925"/>
              <a:gd name="T2" fmla="*/ 305 w 306"/>
              <a:gd name="T3" fmla="*/ 375 h 925"/>
              <a:gd name="T4" fmla="*/ 196 w 306"/>
              <a:gd name="T5" fmla="*/ 206 h 925"/>
              <a:gd name="T6" fmla="*/ 261 w 306"/>
              <a:gd name="T7" fmla="*/ 109 h 925"/>
              <a:gd name="T8" fmla="*/ 153 w 306"/>
              <a:gd name="T9" fmla="*/ 0 h 925"/>
              <a:gd name="T10" fmla="*/ 44 w 306"/>
              <a:gd name="T11" fmla="*/ 109 h 925"/>
              <a:gd name="T12" fmla="*/ 109 w 306"/>
              <a:gd name="T13" fmla="*/ 206 h 925"/>
              <a:gd name="T14" fmla="*/ 0 w 306"/>
              <a:gd name="T15" fmla="*/ 375 h 925"/>
              <a:gd name="T16" fmla="*/ 0 w 306"/>
              <a:gd name="T17" fmla="*/ 636 h 925"/>
              <a:gd name="T18" fmla="*/ 93 w 306"/>
              <a:gd name="T19" fmla="*/ 636 h 925"/>
              <a:gd name="T20" fmla="*/ 93 w 306"/>
              <a:gd name="T21" fmla="*/ 924 h 925"/>
              <a:gd name="T22" fmla="*/ 125 w 306"/>
              <a:gd name="T23" fmla="*/ 924 h 925"/>
              <a:gd name="T24" fmla="*/ 153 w 306"/>
              <a:gd name="T25" fmla="*/ 674 h 925"/>
              <a:gd name="T26" fmla="*/ 174 w 306"/>
              <a:gd name="T27" fmla="*/ 924 h 925"/>
              <a:gd name="T28" fmla="*/ 212 w 306"/>
              <a:gd name="T29" fmla="*/ 924 h 925"/>
              <a:gd name="T30" fmla="*/ 212 w 306"/>
              <a:gd name="T31" fmla="*/ 636 h 925"/>
              <a:gd name="T32" fmla="*/ 305 w 306"/>
              <a:gd name="T33" fmla="*/ 636 h 925"/>
              <a:gd name="T34" fmla="*/ 305 w 306"/>
              <a:gd name="T35" fmla="*/ 375 h 9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06" h="925">
                <a:moveTo>
                  <a:pt x="305" y="375"/>
                </a:moveTo>
                <a:lnTo>
                  <a:pt x="305" y="375"/>
                </a:lnTo>
                <a:cubicBezTo>
                  <a:pt x="305" y="288"/>
                  <a:pt x="256" y="223"/>
                  <a:pt x="196" y="206"/>
                </a:cubicBezTo>
                <a:cubicBezTo>
                  <a:pt x="234" y="190"/>
                  <a:pt x="261" y="152"/>
                  <a:pt x="261" y="109"/>
                </a:cubicBezTo>
                <a:cubicBezTo>
                  <a:pt x="261" y="49"/>
                  <a:pt x="212" y="0"/>
                  <a:pt x="153" y="0"/>
                </a:cubicBezTo>
                <a:cubicBezTo>
                  <a:pt x="93" y="0"/>
                  <a:pt x="44" y="49"/>
                  <a:pt x="44" y="109"/>
                </a:cubicBezTo>
                <a:cubicBezTo>
                  <a:pt x="44" y="152"/>
                  <a:pt x="71" y="190"/>
                  <a:pt x="109" y="206"/>
                </a:cubicBezTo>
                <a:cubicBezTo>
                  <a:pt x="49" y="223"/>
                  <a:pt x="0" y="288"/>
                  <a:pt x="0" y="375"/>
                </a:cubicBezTo>
                <a:cubicBezTo>
                  <a:pt x="0" y="636"/>
                  <a:pt x="0" y="636"/>
                  <a:pt x="0" y="636"/>
                </a:cubicBezTo>
                <a:cubicBezTo>
                  <a:pt x="93" y="636"/>
                  <a:pt x="93" y="636"/>
                  <a:pt x="93" y="636"/>
                </a:cubicBezTo>
                <a:cubicBezTo>
                  <a:pt x="93" y="924"/>
                  <a:pt x="93" y="924"/>
                  <a:pt x="93" y="924"/>
                </a:cubicBezTo>
                <a:cubicBezTo>
                  <a:pt x="125" y="924"/>
                  <a:pt x="125" y="924"/>
                  <a:pt x="125" y="924"/>
                </a:cubicBezTo>
                <a:cubicBezTo>
                  <a:pt x="153" y="674"/>
                  <a:pt x="153" y="674"/>
                  <a:pt x="153" y="674"/>
                </a:cubicBezTo>
                <a:cubicBezTo>
                  <a:pt x="174" y="924"/>
                  <a:pt x="174" y="924"/>
                  <a:pt x="174" y="924"/>
                </a:cubicBezTo>
                <a:cubicBezTo>
                  <a:pt x="212" y="924"/>
                  <a:pt x="212" y="924"/>
                  <a:pt x="212" y="924"/>
                </a:cubicBezTo>
                <a:cubicBezTo>
                  <a:pt x="212" y="636"/>
                  <a:pt x="212" y="636"/>
                  <a:pt x="212" y="636"/>
                </a:cubicBezTo>
                <a:cubicBezTo>
                  <a:pt x="305" y="636"/>
                  <a:pt x="305" y="636"/>
                  <a:pt x="305" y="636"/>
                </a:cubicBezTo>
                <a:lnTo>
                  <a:pt x="305" y="375"/>
                </a:lnTo>
              </a:path>
            </a:pathLst>
          </a:custGeom>
          <a:solidFill>
            <a:schemeClr val="accent3"/>
          </a:solidFill>
          <a:ln>
            <a:noFill/>
          </a:ln>
          <a:effectLst/>
        </p:spPr>
        <p:txBody>
          <a:bodyPr wrap="none" lIns="64255" tIns="32127" rIns="64255" bIns="32127"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47" name="Freeform 89"/>
          <p:cNvSpPr>
            <a:spLocks noChangeArrowheads="1"/>
          </p:cNvSpPr>
          <p:nvPr/>
        </p:nvSpPr>
        <p:spPr bwMode="auto">
          <a:xfrm>
            <a:off x="2861782" y="3848576"/>
            <a:ext cx="260024" cy="802481"/>
          </a:xfrm>
          <a:custGeom>
            <a:avLst/>
            <a:gdLst>
              <a:gd name="T0" fmla="*/ 299 w 300"/>
              <a:gd name="T1" fmla="*/ 375 h 925"/>
              <a:gd name="T2" fmla="*/ 299 w 300"/>
              <a:gd name="T3" fmla="*/ 375 h 925"/>
              <a:gd name="T4" fmla="*/ 196 w 300"/>
              <a:gd name="T5" fmla="*/ 206 h 925"/>
              <a:gd name="T6" fmla="*/ 255 w 300"/>
              <a:gd name="T7" fmla="*/ 109 h 925"/>
              <a:gd name="T8" fmla="*/ 147 w 300"/>
              <a:gd name="T9" fmla="*/ 0 h 925"/>
              <a:gd name="T10" fmla="*/ 43 w 300"/>
              <a:gd name="T11" fmla="*/ 109 h 925"/>
              <a:gd name="T12" fmla="*/ 103 w 300"/>
              <a:gd name="T13" fmla="*/ 206 h 925"/>
              <a:gd name="T14" fmla="*/ 0 w 300"/>
              <a:gd name="T15" fmla="*/ 375 h 925"/>
              <a:gd name="T16" fmla="*/ 0 w 300"/>
              <a:gd name="T17" fmla="*/ 636 h 925"/>
              <a:gd name="T18" fmla="*/ 87 w 300"/>
              <a:gd name="T19" fmla="*/ 636 h 925"/>
              <a:gd name="T20" fmla="*/ 87 w 300"/>
              <a:gd name="T21" fmla="*/ 924 h 925"/>
              <a:gd name="T22" fmla="*/ 125 w 300"/>
              <a:gd name="T23" fmla="*/ 924 h 925"/>
              <a:gd name="T24" fmla="*/ 147 w 300"/>
              <a:gd name="T25" fmla="*/ 674 h 925"/>
              <a:gd name="T26" fmla="*/ 174 w 300"/>
              <a:gd name="T27" fmla="*/ 924 h 925"/>
              <a:gd name="T28" fmla="*/ 212 w 300"/>
              <a:gd name="T29" fmla="*/ 924 h 925"/>
              <a:gd name="T30" fmla="*/ 212 w 300"/>
              <a:gd name="T31" fmla="*/ 636 h 925"/>
              <a:gd name="T32" fmla="*/ 299 w 300"/>
              <a:gd name="T33" fmla="*/ 636 h 925"/>
              <a:gd name="T34" fmla="*/ 299 w 300"/>
              <a:gd name="T35" fmla="*/ 375 h 9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00" h="925">
                <a:moveTo>
                  <a:pt x="299" y="375"/>
                </a:moveTo>
                <a:lnTo>
                  <a:pt x="299" y="375"/>
                </a:lnTo>
                <a:cubicBezTo>
                  <a:pt x="299" y="288"/>
                  <a:pt x="255" y="223"/>
                  <a:pt x="196" y="206"/>
                </a:cubicBezTo>
                <a:cubicBezTo>
                  <a:pt x="233" y="190"/>
                  <a:pt x="255" y="152"/>
                  <a:pt x="255" y="109"/>
                </a:cubicBezTo>
                <a:cubicBezTo>
                  <a:pt x="255" y="49"/>
                  <a:pt x="206" y="0"/>
                  <a:pt x="147" y="0"/>
                </a:cubicBezTo>
                <a:cubicBezTo>
                  <a:pt x="87" y="0"/>
                  <a:pt x="43" y="49"/>
                  <a:pt x="43" y="109"/>
                </a:cubicBezTo>
                <a:cubicBezTo>
                  <a:pt x="43" y="152"/>
                  <a:pt x="65" y="190"/>
                  <a:pt x="103" y="206"/>
                </a:cubicBezTo>
                <a:cubicBezTo>
                  <a:pt x="43" y="223"/>
                  <a:pt x="0" y="288"/>
                  <a:pt x="0" y="375"/>
                </a:cubicBezTo>
                <a:cubicBezTo>
                  <a:pt x="0" y="636"/>
                  <a:pt x="0" y="636"/>
                  <a:pt x="0" y="636"/>
                </a:cubicBezTo>
                <a:cubicBezTo>
                  <a:pt x="87" y="636"/>
                  <a:pt x="87" y="636"/>
                  <a:pt x="87" y="636"/>
                </a:cubicBezTo>
                <a:cubicBezTo>
                  <a:pt x="87" y="924"/>
                  <a:pt x="87" y="924"/>
                  <a:pt x="87" y="924"/>
                </a:cubicBezTo>
                <a:cubicBezTo>
                  <a:pt x="125" y="924"/>
                  <a:pt x="125" y="924"/>
                  <a:pt x="125" y="924"/>
                </a:cubicBezTo>
                <a:cubicBezTo>
                  <a:pt x="147" y="674"/>
                  <a:pt x="147" y="674"/>
                  <a:pt x="147" y="674"/>
                </a:cubicBezTo>
                <a:cubicBezTo>
                  <a:pt x="174" y="924"/>
                  <a:pt x="174" y="924"/>
                  <a:pt x="174" y="924"/>
                </a:cubicBezTo>
                <a:cubicBezTo>
                  <a:pt x="212" y="924"/>
                  <a:pt x="212" y="924"/>
                  <a:pt x="212" y="924"/>
                </a:cubicBezTo>
                <a:cubicBezTo>
                  <a:pt x="212" y="636"/>
                  <a:pt x="212" y="636"/>
                  <a:pt x="212" y="636"/>
                </a:cubicBezTo>
                <a:cubicBezTo>
                  <a:pt x="299" y="636"/>
                  <a:pt x="299" y="636"/>
                  <a:pt x="299" y="636"/>
                </a:cubicBezTo>
                <a:lnTo>
                  <a:pt x="299" y="375"/>
                </a:lnTo>
              </a:path>
            </a:pathLst>
          </a:custGeom>
          <a:solidFill>
            <a:schemeClr val="accent3"/>
          </a:solidFill>
          <a:ln>
            <a:noFill/>
          </a:ln>
          <a:effectLst/>
        </p:spPr>
        <p:txBody>
          <a:bodyPr wrap="none" lIns="64255" tIns="32127" rIns="64255" bIns="32127"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48" name="Freeform 90"/>
          <p:cNvSpPr>
            <a:spLocks noChangeArrowheads="1"/>
          </p:cNvSpPr>
          <p:nvPr/>
        </p:nvSpPr>
        <p:spPr bwMode="auto">
          <a:xfrm>
            <a:off x="3175339" y="3848576"/>
            <a:ext cx="263849" cy="802481"/>
          </a:xfrm>
          <a:custGeom>
            <a:avLst/>
            <a:gdLst>
              <a:gd name="T0" fmla="*/ 304 w 305"/>
              <a:gd name="T1" fmla="*/ 375 h 925"/>
              <a:gd name="T2" fmla="*/ 304 w 305"/>
              <a:gd name="T3" fmla="*/ 375 h 925"/>
              <a:gd name="T4" fmla="*/ 196 w 305"/>
              <a:gd name="T5" fmla="*/ 206 h 925"/>
              <a:gd name="T6" fmla="*/ 261 w 305"/>
              <a:gd name="T7" fmla="*/ 109 h 925"/>
              <a:gd name="T8" fmla="*/ 152 w 305"/>
              <a:gd name="T9" fmla="*/ 0 h 925"/>
              <a:gd name="T10" fmla="*/ 43 w 305"/>
              <a:gd name="T11" fmla="*/ 109 h 925"/>
              <a:gd name="T12" fmla="*/ 109 w 305"/>
              <a:gd name="T13" fmla="*/ 206 h 925"/>
              <a:gd name="T14" fmla="*/ 0 w 305"/>
              <a:gd name="T15" fmla="*/ 375 h 925"/>
              <a:gd name="T16" fmla="*/ 0 w 305"/>
              <a:gd name="T17" fmla="*/ 636 h 925"/>
              <a:gd name="T18" fmla="*/ 92 w 305"/>
              <a:gd name="T19" fmla="*/ 636 h 925"/>
              <a:gd name="T20" fmla="*/ 92 w 305"/>
              <a:gd name="T21" fmla="*/ 924 h 925"/>
              <a:gd name="T22" fmla="*/ 130 w 305"/>
              <a:gd name="T23" fmla="*/ 924 h 925"/>
              <a:gd name="T24" fmla="*/ 152 w 305"/>
              <a:gd name="T25" fmla="*/ 674 h 925"/>
              <a:gd name="T26" fmla="*/ 179 w 305"/>
              <a:gd name="T27" fmla="*/ 924 h 925"/>
              <a:gd name="T28" fmla="*/ 212 w 305"/>
              <a:gd name="T29" fmla="*/ 924 h 925"/>
              <a:gd name="T30" fmla="*/ 212 w 305"/>
              <a:gd name="T31" fmla="*/ 636 h 925"/>
              <a:gd name="T32" fmla="*/ 304 w 305"/>
              <a:gd name="T33" fmla="*/ 636 h 925"/>
              <a:gd name="T34" fmla="*/ 304 w 305"/>
              <a:gd name="T35" fmla="*/ 375 h 9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05" h="925">
                <a:moveTo>
                  <a:pt x="304" y="375"/>
                </a:moveTo>
                <a:lnTo>
                  <a:pt x="304" y="375"/>
                </a:lnTo>
                <a:cubicBezTo>
                  <a:pt x="304" y="288"/>
                  <a:pt x="255" y="223"/>
                  <a:pt x="196" y="206"/>
                </a:cubicBezTo>
                <a:cubicBezTo>
                  <a:pt x="234" y="190"/>
                  <a:pt x="261" y="152"/>
                  <a:pt x="261" y="109"/>
                </a:cubicBezTo>
                <a:cubicBezTo>
                  <a:pt x="261" y="49"/>
                  <a:pt x="212" y="0"/>
                  <a:pt x="152" y="0"/>
                </a:cubicBezTo>
                <a:cubicBezTo>
                  <a:pt x="92" y="0"/>
                  <a:pt x="43" y="49"/>
                  <a:pt x="43" y="109"/>
                </a:cubicBezTo>
                <a:cubicBezTo>
                  <a:pt x="43" y="152"/>
                  <a:pt x="71" y="190"/>
                  <a:pt x="109" y="206"/>
                </a:cubicBezTo>
                <a:cubicBezTo>
                  <a:pt x="49" y="223"/>
                  <a:pt x="0" y="288"/>
                  <a:pt x="0" y="375"/>
                </a:cubicBezTo>
                <a:cubicBezTo>
                  <a:pt x="0" y="636"/>
                  <a:pt x="0" y="636"/>
                  <a:pt x="0" y="636"/>
                </a:cubicBezTo>
                <a:cubicBezTo>
                  <a:pt x="92" y="636"/>
                  <a:pt x="92" y="636"/>
                  <a:pt x="92" y="636"/>
                </a:cubicBezTo>
                <a:cubicBezTo>
                  <a:pt x="92" y="924"/>
                  <a:pt x="92" y="924"/>
                  <a:pt x="92" y="924"/>
                </a:cubicBezTo>
                <a:cubicBezTo>
                  <a:pt x="130" y="924"/>
                  <a:pt x="130" y="924"/>
                  <a:pt x="130" y="924"/>
                </a:cubicBezTo>
                <a:cubicBezTo>
                  <a:pt x="152" y="674"/>
                  <a:pt x="152" y="674"/>
                  <a:pt x="152" y="674"/>
                </a:cubicBezTo>
                <a:cubicBezTo>
                  <a:pt x="179" y="924"/>
                  <a:pt x="179" y="924"/>
                  <a:pt x="179" y="924"/>
                </a:cubicBezTo>
                <a:cubicBezTo>
                  <a:pt x="212" y="924"/>
                  <a:pt x="212" y="924"/>
                  <a:pt x="212" y="924"/>
                </a:cubicBezTo>
                <a:cubicBezTo>
                  <a:pt x="212" y="636"/>
                  <a:pt x="212" y="636"/>
                  <a:pt x="212" y="636"/>
                </a:cubicBezTo>
                <a:cubicBezTo>
                  <a:pt x="304" y="636"/>
                  <a:pt x="304" y="636"/>
                  <a:pt x="304" y="636"/>
                </a:cubicBezTo>
                <a:lnTo>
                  <a:pt x="304" y="375"/>
                </a:lnTo>
              </a:path>
            </a:pathLst>
          </a:custGeom>
          <a:solidFill>
            <a:schemeClr val="accent3"/>
          </a:solidFill>
          <a:ln>
            <a:noFill/>
          </a:ln>
          <a:effectLst/>
        </p:spPr>
        <p:txBody>
          <a:bodyPr wrap="none" lIns="64255" tIns="32127" rIns="64255" bIns="32127"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49" name="Freeform 91"/>
          <p:cNvSpPr>
            <a:spLocks noChangeArrowheads="1"/>
          </p:cNvSpPr>
          <p:nvPr/>
        </p:nvSpPr>
        <p:spPr bwMode="auto">
          <a:xfrm>
            <a:off x="3496545" y="3848576"/>
            <a:ext cx="263849" cy="802481"/>
          </a:xfrm>
          <a:custGeom>
            <a:avLst/>
            <a:gdLst>
              <a:gd name="T0" fmla="*/ 305 w 306"/>
              <a:gd name="T1" fmla="*/ 375 h 925"/>
              <a:gd name="T2" fmla="*/ 305 w 306"/>
              <a:gd name="T3" fmla="*/ 375 h 925"/>
              <a:gd name="T4" fmla="*/ 196 w 306"/>
              <a:gd name="T5" fmla="*/ 206 h 925"/>
              <a:gd name="T6" fmla="*/ 256 w 306"/>
              <a:gd name="T7" fmla="*/ 109 h 925"/>
              <a:gd name="T8" fmla="*/ 153 w 306"/>
              <a:gd name="T9" fmla="*/ 0 h 925"/>
              <a:gd name="T10" fmla="*/ 44 w 306"/>
              <a:gd name="T11" fmla="*/ 109 h 925"/>
              <a:gd name="T12" fmla="*/ 104 w 306"/>
              <a:gd name="T13" fmla="*/ 206 h 925"/>
              <a:gd name="T14" fmla="*/ 0 w 306"/>
              <a:gd name="T15" fmla="*/ 375 h 925"/>
              <a:gd name="T16" fmla="*/ 0 w 306"/>
              <a:gd name="T17" fmla="*/ 636 h 925"/>
              <a:gd name="T18" fmla="*/ 87 w 306"/>
              <a:gd name="T19" fmla="*/ 636 h 925"/>
              <a:gd name="T20" fmla="*/ 87 w 306"/>
              <a:gd name="T21" fmla="*/ 924 h 925"/>
              <a:gd name="T22" fmla="*/ 125 w 306"/>
              <a:gd name="T23" fmla="*/ 924 h 925"/>
              <a:gd name="T24" fmla="*/ 153 w 306"/>
              <a:gd name="T25" fmla="*/ 674 h 925"/>
              <a:gd name="T26" fmla="*/ 174 w 306"/>
              <a:gd name="T27" fmla="*/ 924 h 925"/>
              <a:gd name="T28" fmla="*/ 212 w 306"/>
              <a:gd name="T29" fmla="*/ 924 h 925"/>
              <a:gd name="T30" fmla="*/ 212 w 306"/>
              <a:gd name="T31" fmla="*/ 636 h 925"/>
              <a:gd name="T32" fmla="*/ 305 w 306"/>
              <a:gd name="T33" fmla="*/ 636 h 925"/>
              <a:gd name="T34" fmla="*/ 305 w 306"/>
              <a:gd name="T35" fmla="*/ 375 h 9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06" h="925">
                <a:moveTo>
                  <a:pt x="305" y="375"/>
                </a:moveTo>
                <a:lnTo>
                  <a:pt x="305" y="375"/>
                </a:lnTo>
                <a:cubicBezTo>
                  <a:pt x="305" y="288"/>
                  <a:pt x="256" y="223"/>
                  <a:pt x="196" y="206"/>
                </a:cubicBezTo>
                <a:cubicBezTo>
                  <a:pt x="234" y="190"/>
                  <a:pt x="256" y="152"/>
                  <a:pt x="256" y="109"/>
                </a:cubicBezTo>
                <a:cubicBezTo>
                  <a:pt x="256" y="49"/>
                  <a:pt x="212" y="0"/>
                  <a:pt x="153" y="0"/>
                </a:cubicBezTo>
                <a:cubicBezTo>
                  <a:pt x="93" y="0"/>
                  <a:pt x="44" y="49"/>
                  <a:pt x="44" y="109"/>
                </a:cubicBezTo>
                <a:cubicBezTo>
                  <a:pt x="44" y="152"/>
                  <a:pt x="71" y="190"/>
                  <a:pt x="104" y="206"/>
                </a:cubicBezTo>
                <a:cubicBezTo>
                  <a:pt x="44" y="223"/>
                  <a:pt x="0" y="288"/>
                  <a:pt x="0" y="375"/>
                </a:cubicBezTo>
                <a:cubicBezTo>
                  <a:pt x="0" y="636"/>
                  <a:pt x="0" y="636"/>
                  <a:pt x="0" y="636"/>
                </a:cubicBezTo>
                <a:cubicBezTo>
                  <a:pt x="87" y="636"/>
                  <a:pt x="87" y="636"/>
                  <a:pt x="87" y="636"/>
                </a:cubicBezTo>
                <a:cubicBezTo>
                  <a:pt x="87" y="924"/>
                  <a:pt x="87" y="924"/>
                  <a:pt x="87" y="924"/>
                </a:cubicBezTo>
                <a:cubicBezTo>
                  <a:pt x="125" y="924"/>
                  <a:pt x="125" y="924"/>
                  <a:pt x="125" y="924"/>
                </a:cubicBezTo>
                <a:cubicBezTo>
                  <a:pt x="153" y="674"/>
                  <a:pt x="153" y="674"/>
                  <a:pt x="153" y="674"/>
                </a:cubicBezTo>
                <a:cubicBezTo>
                  <a:pt x="174" y="924"/>
                  <a:pt x="174" y="924"/>
                  <a:pt x="174" y="924"/>
                </a:cubicBezTo>
                <a:cubicBezTo>
                  <a:pt x="212" y="924"/>
                  <a:pt x="212" y="924"/>
                  <a:pt x="212" y="924"/>
                </a:cubicBezTo>
                <a:cubicBezTo>
                  <a:pt x="212" y="636"/>
                  <a:pt x="212" y="636"/>
                  <a:pt x="212" y="636"/>
                </a:cubicBezTo>
                <a:cubicBezTo>
                  <a:pt x="305" y="636"/>
                  <a:pt x="305" y="636"/>
                  <a:pt x="305" y="636"/>
                </a:cubicBezTo>
                <a:lnTo>
                  <a:pt x="305" y="375"/>
                </a:lnTo>
              </a:path>
            </a:pathLst>
          </a:custGeom>
          <a:solidFill>
            <a:schemeClr val="accent3"/>
          </a:solidFill>
          <a:ln>
            <a:noFill/>
          </a:ln>
          <a:effectLst/>
        </p:spPr>
        <p:txBody>
          <a:bodyPr wrap="none" lIns="64255" tIns="32127" rIns="64255" bIns="32127"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50" name="Freeform 92"/>
          <p:cNvSpPr>
            <a:spLocks noChangeArrowheads="1"/>
          </p:cNvSpPr>
          <p:nvPr/>
        </p:nvSpPr>
        <p:spPr bwMode="auto">
          <a:xfrm>
            <a:off x="3813929" y="3848576"/>
            <a:ext cx="263846" cy="802481"/>
          </a:xfrm>
          <a:custGeom>
            <a:avLst/>
            <a:gdLst>
              <a:gd name="T0" fmla="*/ 304 w 305"/>
              <a:gd name="T1" fmla="*/ 375 h 925"/>
              <a:gd name="T2" fmla="*/ 304 w 305"/>
              <a:gd name="T3" fmla="*/ 375 h 925"/>
              <a:gd name="T4" fmla="*/ 195 w 305"/>
              <a:gd name="T5" fmla="*/ 206 h 925"/>
              <a:gd name="T6" fmla="*/ 260 w 305"/>
              <a:gd name="T7" fmla="*/ 109 h 925"/>
              <a:gd name="T8" fmla="*/ 152 w 305"/>
              <a:gd name="T9" fmla="*/ 0 h 925"/>
              <a:gd name="T10" fmla="*/ 43 w 305"/>
              <a:gd name="T11" fmla="*/ 109 h 925"/>
              <a:gd name="T12" fmla="*/ 108 w 305"/>
              <a:gd name="T13" fmla="*/ 206 h 925"/>
              <a:gd name="T14" fmla="*/ 0 w 305"/>
              <a:gd name="T15" fmla="*/ 375 h 925"/>
              <a:gd name="T16" fmla="*/ 0 w 305"/>
              <a:gd name="T17" fmla="*/ 636 h 925"/>
              <a:gd name="T18" fmla="*/ 92 w 305"/>
              <a:gd name="T19" fmla="*/ 636 h 925"/>
              <a:gd name="T20" fmla="*/ 92 w 305"/>
              <a:gd name="T21" fmla="*/ 924 h 925"/>
              <a:gd name="T22" fmla="*/ 130 w 305"/>
              <a:gd name="T23" fmla="*/ 924 h 925"/>
              <a:gd name="T24" fmla="*/ 152 w 305"/>
              <a:gd name="T25" fmla="*/ 674 h 925"/>
              <a:gd name="T26" fmla="*/ 179 w 305"/>
              <a:gd name="T27" fmla="*/ 924 h 925"/>
              <a:gd name="T28" fmla="*/ 212 w 305"/>
              <a:gd name="T29" fmla="*/ 924 h 925"/>
              <a:gd name="T30" fmla="*/ 212 w 305"/>
              <a:gd name="T31" fmla="*/ 636 h 925"/>
              <a:gd name="T32" fmla="*/ 304 w 305"/>
              <a:gd name="T33" fmla="*/ 636 h 925"/>
              <a:gd name="T34" fmla="*/ 304 w 305"/>
              <a:gd name="T35" fmla="*/ 375 h 9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05" h="925">
                <a:moveTo>
                  <a:pt x="304" y="375"/>
                </a:moveTo>
                <a:lnTo>
                  <a:pt x="304" y="375"/>
                </a:lnTo>
                <a:cubicBezTo>
                  <a:pt x="304" y="288"/>
                  <a:pt x="255" y="223"/>
                  <a:pt x="195" y="206"/>
                </a:cubicBezTo>
                <a:cubicBezTo>
                  <a:pt x="233" y="190"/>
                  <a:pt x="260" y="152"/>
                  <a:pt x="260" y="109"/>
                </a:cubicBezTo>
                <a:cubicBezTo>
                  <a:pt x="260" y="49"/>
                  <a:pt x="212" y="0"/>
                  <a:pt x="152" y="0"/>
                </a:cubicBezTo>
                <a:cubicBezTo>
                  <a:pt x="92" y="0"/>
                  <a:pt x="43" y="49"/>
                  <a:pt x="43" y="109"/>
                </a:cubicBezTo>
                <a:cubicBezTo>
                  <a:pt x="43" y="152"/>
                  <a:pt x="70" y="190"/>
                  <a:pt x="108" y="206"/>
                </a:cubicBezTo>
                <a:cubicBezTo>
                  <a:pt x="48" y="223"/>
                  <a:pt x="0" y="288"/>
                  <a:pt x="0" y="375"/>
                </a:cubicBezTo>
                <a:cubicBezTo>
                  <a:pt x="0" y="636"/>
                  <a:pt x="0" y="636"/>
                  <a:pt x="0" y="636"/>
                </a:cubicBezTo>
                <a:cubicBezTo>
                  <a:pt x="92" y="636"/>
                  <a:pt x="92" y="636"/>
                  <a:pt x="92" y="636"/>
                </a:cubicBezTo>
                <a:cubicBezTo>
                  <a:pt x="92" y="924"/>
                  <a:pt x="92" y="924"/>
                  <a:pt x="92" y="924"/>
                </a:cubicBezTo>
                <a:cubicBezTo>
                  <a:pt x="130" y="924"/>
                  <a:pt x="130" y="924"/>
                  <a:pt x="130" y="924"/>
                </a:cubicBezTo>
                <a:cubicBezTo>
                  <a:pt x="152" y="674"/>
                  <a:pt x="152" y="674"/>
                  <a:pt x="152" y="674"/>
                </a:cubicBezTo>
                <a:cubicBezTo>
                  <a:pt x="179" y="924"/>
                  <a:pt x="179" y="924"/>
                  <a:pt x="179" y="924"/>
                </a:cubicBezTo>
                <a:cubicBezTo>
                  <a:pt x="212" y="924"/>
                  <a:pt x="212" y="924"/>
                  <a:pt x="212" y="924"/>
                </a:cubicBezTo>
                <a:cubicBezTo>
                  <a:pt x="212" y="636"/>
                  <a:pt x="212" y="636"/>
                  <a:pt x="212" y="636"/>
                </a:cubicBezTo>
                <a:cubicBezTo>
                  <a:pt x="304" y="636"/>
                  <a:pt x="304" y="636"/>
                  <a:pt x="304" y="636"/>
                </a:cubicBezTo>
                <a:lnTo>
                  <a:pt x="304" y="375"/>
                </a:lnTo>
              </a:path>
            </a:pathLst>
          </a:custGeom>
          <a:solidFill>
            <a:schemeClr val="accent3"/>
          </a:solidFill>
          <a:ln>
            <a:noFill/>
          </a:ln>
          <a:effectLst/>
        </p:spPr>
        <p:txBody>
          <a:bodyPr wrap="none" lIns="64255" tIns="32127" rIns="64255" bIns="32127"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51" name="Freeform 93"/>
          <p:cNvSpPr>
            <a:spLocks noChangeArrowheads="1"/>
          </p:cNvSpPr>
          <p:nvPr/>
        </p:nvSpPr>
        <p:spPr bwMode="auto">
          <a:xfrm>
            <a:off x="942193" y="4792446"/>
            <a:ext cx="263849" cy="794837"/>
          </a:xfrm>
          <a:custGeom>
            <a:avLst/>
            <a:gdLst>
              <a:gd name="T0" fmla="*/ 305 w 306"/>
              <a:gd name="T1" fmla="*/ 369 h 919"/>
              <a:gd name="T2" fmla="*/ 305 w 306"/>
              <a:gd name="T3" fmla="*/ 369 h 919"/>
              <a:gd name="T4" fmla="*/ 196 w 306"/>
              <a:gd name="T5" fmla="*/ 206 h 919"/>
              <a:gd name="T6" fmla="*/ 261 w 306"/>
              <a:gd name="T7" fmla="*/ 108 h 919"/>
              <a:gd name="T8" fmla="*/ 152 w 306"/>
              <a:gd name="T9" fmla="*/ 0 h 919"/>
              <a:gd name="T10" fmla="*/ 44 w 306"/>
              <a:gd name="T11" fmla="*/ 108 h 919"/>
              <a:gd name="T12" fmla="*/ 109 w 306"/>
              <a:gd name="T13" fmla="*/ 206 h 919"/>
              <a:gd name="T14" fmla="*/ 0 w 306"/>
              <a:gd name="T15" fmla="*/ 369 h 919"/>
              <a:gd name="T16" fmla="*/ 0 w 306"/>
              <a:gd name="T17" fmla="*/ 636 h 919"/>
              <a:gd name="T18" fmla="*/ 93 w 306"/>
              <a:gd name="T19" fmla="*/ 636 h 919"/>
              <a:gd name="T20" fmla="*/ 93 w 306"/>
              <a:gd name="T21" fmla="*/ 918 h 919"/>
              <a:gd name="T22" fmla="*/ 131 w 306"/>
              <a:gd name="T23" fmla="*/ 918 h 919"/>
              <a:gd name="T24" fmla="*/ 152 w 306"/>
              <a:gd name="T25" fmla="*/ 668 h 919"/>
              <a:gd name="T26" fmla="*/ 180 w 306"/>
              <a:gd name="T27" fmla="*/ 918 h 919"/>
              <a:gd name="T28" fmla="*/ 212 w 306"/>
              <a:gd name="T29" fmla="*/ 918 h 919"/>
              <a:gd name="T30" fmla="*/ 212 w 306"/>
              <a:gd name="T31" fmla="*/ 636 h 919"/>
              <a:gd name="T32" fmla="*/ 305 w 306"/>
              <a:gd name="T33" fmla="*/ 636 h 919"/>
              <a:gd name="T34" fmla="*/ 305 w 306"/>
              <a:gd name="T35" fmla="*/ 369 h 9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06" h="919">
                <a:moveTo>
                  <a:pt x="305" y="369"/>
                </a:moveTo>
                <a:lnTo>
                  <a:pt x="305" y="369"/>
                </a:lnTo>
                <a:cubicBezTo>
                  <a:pt x="305" y="288"/>
                  <a:pt x="261" y="217"/>
                  <a:pt x="196" y="206"/>
                </a:cubicBezTo>
                <a:cubicBezTo>
                  <a:pt x="234" y="190"/>
                  <a:pt x="261" y="152"/>
                  <a:pt x="261" y="108"/>
                </a:cubicBezTo>
                <a:cubicBezTo>
                  <a:pt x="261" y="49"/>
                  <a:pt x="212" y="0"/>
                  <a:pt x="152" y="0"/>
                </a:cubicBezTo>
                <a:cubicBezTo>
                  <a:pt x="93" y="0"/>
                  <a:pt x="44" y="49"/>
                  <a:pt x="44" y="108"/>
                </a:cubicBezTo>
                <a:cubicBezTo>
                  <a:pt x="44" y="152"/>
                  <a:pt x="71" y="190"/>
                  <a:pt x="109" y="206"/>
                </a:cubicBezTo>
                <a:cubicBezTo>
                  <a:pt x="49" y="217"/>
                  <a:pt x="0" y="288"/>
                  <a:pt x="0" y="369"/>
                </a:cubicBezTo>
                <a:cubicBezTo>
                  <a:pt x="0" y="636"/>
                  <a:pt x="0" y="636"/>
                  <a:pt x="0" y="636"/>
                </a:cubicBezTo>
                <a:cubicBezTo>
                  <a:pt x="93" y="636"/>
                  <a:pt x="93" y="636"/>
                  <a:pt x="93" y="636"/>
                </a:cubicBezTo>
                <a:cubicBezTo>
                  <a:pt x="93" y="918"/>
                  <a:pt x="93" y="918"/>
                  <a:pt x="93" y="918"/>
                </a:cubicBezTo>
                <a:cubicBezTo>
                  <a:pt x="131" y="918"/>
                  <a:pt x="131" y="918"/>
                  <a:pt x="131" y="918"/>
                </a:cubicBezTo>
                <a:cubicBezTo>
                  <a:pt x="152" y="668"/>
                  <a:pt x="152" y="668"/>
                  <a:pt x="152" y="668"/>
                </a:cubicBezTo>
                <a:cubicBezTo>
                  <a:pt x="180" y="918"/>
                  <a:pt x="180" y="918"/>
                  <a:pt x="180" y="918"/>
                </a:cubicBezTo>
                <a:cubicBezTo>
                  <a:pt x="212" y="918"/>
                  <a:pt x="212" y="918"/>
                  <a:pt x="212" y="918"/>
                </a:cubicBezTo>
                <a:cubicBezTo>
                  <a:pt x="212" y="636"/>
                  <a:pt x="212" y="636"/>
                  <a:pt x="212" y="636"/>
                </a:cubicBezTo>
                <a:cubicBezTo>
                  <a:pt x="305" y="636"/>
                  <a:pt x="305" y="636"/>
                  <a:pt x="305" y="636"/>
                </a:cubicBezTo>
                <a:lnTo>
                  <a:pt x="305" y="369"/>
                </a:lnTo>
              </a:path>
            </a:pathLst>
          </a:custGeom>
          <a:solidFill>
            <a:schemeClr val="accent4"/>
          </a:solidFill>
          <a:ln>
            <a:noFill/>
          </a:ln>
          <a:effectLst/>
        </p:spPr>
        <p:txBody>
          <a:bodyPr wrap="none" lIns="64255" tIns="32127" rIns="64255" bIns="32127"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52" name="Freeform 94"/>
          <p:cNvSpPr>
            <a:spLocks noChangeArrowheads="1"/>
          </p:cNvSpPr>
          <p:nvPr/>
        </p:nvSpPr>
        <p:spPr bwMode="auto">
          <a:xfrm>
            <a:off x="1263400" y="4792446"/>
            <a:ext cx="263849" cy="794837"/>
          </a:xfrm>
          <a:custGeom>
            <a:avLst/>
            <a:gdLst>
              <a:gd name="T0" fmla="*/ 304 w 305"/>
              <a:gd name="T1" fmla="*/ 369 h 919"/>
              <a:gd name="T2" fmla="*/ 304 w 305"/>
              <a:gd name="T3" fmla="*/ 369 h 919"/>
              <a:gd name="T4" fmla="*/ 195 w 305"/>
              <a:gd name="T5" fmla="*/ 206 h 919"/>
              <a:gd name="T6" fmla="*/ 261 w 305"/>
              <a:gd name="T7" fmla="*/ 108 h 919"/>
              <a:gd name="T8" fmla="*/ 152 w 305"/>
              <a:gd name="T9" fmla="*/ 0 h 919"/>
              <a:gd name="T10" fmla="*/ 43 w 305"/>
              <a:gd name="T11" fmla="*/ 108 h 919"/>
              <a:gd name="T12" fmla="*/ 108 w 305"/>
              <a:gd name="T13" fmla="*/ 206 h 919"/>
              <a:gd name="T14" fmla="*/ 0 w 305"/>
              <a:gd name="T15" fmla="*/ 369 h 919"/>
              <a:gd name="T16" fmla="*/ 0 w 305"/>
              <a:gd name="T17" fmla="*/ 636 h 919"/>
              <a:gd name="T18" fmla="*/ 87 w 305"/>
              <a:gd name="T19" fmla="*/ 636 h 919"/>
              <a:gd name="T20" fmla="*/ 87 w 305"/>
              <a:gd name="T21" fmla="*/ 918 h 919"/>
              <a:gd name="T22" fmla="*/ 125 w 305"/>
              <a:gd name="T23" fmla="*/ 918 h 919"/>
              <a:gd name="T24" fmla="*/ 152 w 305"/>
              <a:gd name="T25" fmla="*/ 668 h 919"/>
              <a:gd name="T26" fmla="*/ 174 w 305"/>
              <a:gd name="T27" fmla="*/ 918 h 919"/>
              <a:gd name="T28" fmla="*/ 212 w 305"/>
              <a:gd name="T29" fmla="*/ 918 h 919"/>
              <a:gd name="T30" fmla="*/ 212 w 305"/>
              <a:gd name="T31" fmla="*/ 636 h 919"/>
              <a:gd name="T32" fmla="*/ 304 w 305"/>
              <a:gd name="T33" fmla="*/ 636 h 919"/>
              <a:gd name="T34" fmla="*/ 304 w 305"/>
              <a:gd name="T35" fmla="*/ 369 h 9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05" h="919">
                <a:moveTo>
                  <a:pt x="304" y="369"/>
                </a:moveTo>
                <a:lnTo>
                  <a:pt x="304" y="369"/>
                </a:lnTo>
                <a:cubicBezTo>
                  <a:pt x="304" y="288"/>
                  <a:pt x="255" y="217"/>
                  <a:pt x="195" y="206"/>
                </a:cubicBezTo>
                <a:cubicBezTo>
                  <a:pt x="233" y="190"/>
                  <a:pt x="261" y="152"/>
                  <a:pt x="261" y="108"/>
                </a:cubicBezTo>
                <a:cubicBezTo>
                  <a:pt x="261" y="49"/>
                  <a:pt x="212" y="0"/>
                  <a:pt x="152" y="0"/>
                </a:cubicBezTo>
                <a:cubicBezTo>
                  <a:pt x="92" y="0"/>
                  <a:pt x="43" y="49"/>
                  <a:pt x="43" y="108"/>
                </a:cubicBezTo>
                <a:cubicBezTo>
                  <a:pt x="43" y="152"/>
                  <a:pt x="70" y="190"/>
                  <a:pt x="108" y="206"/>
                </a:cubicBezTo>
                <a:cubicBezTo>
                  <a:pt x="43" y="217"/>
                  <a:pt x="0" y="288"/>
                  <a:pt x="0" y="369"/>
                </a:cubicBezTo>
                <a:cubicBezTo>
                  <a:pt x="0" y="636"/>
                  <a:pt x="0" y="636"/>
                  <a:pt x="0" y="636"/>
                </a:cubicBezTo>
                <a:cubicBezTo>
                  <a:pt x="87" y="636"/>
                  <a:pt x="87" y="636"/>
                  <a:pt x="87" y="636"/>
                </a:cubicBezTo>
                <a:cubicBezTo>
                  <a:pt x="87" y="918"/>
                  <a:pt x="87" y="918"/>
                  <a:pt x="87" y="918"/>
                </a:cubicBezTo>
                <a:cubicBezTo>
                  <a:pt x="125" y="918"/>
                  <a:pt x="125" y="918"/>
                  <a:pt x="125" y="918"/>
                </a:cubicBezTo>
                <a:cubicBezTo>
                  <a:pt x="152" y="668"/>
                  <a:pt x="152" y="668"/>
                  <a:pt x="152" y="668"/>
                </a:cubicBezTo>
                <a:cubicBezTo>
                  <a:pt x="174" y="918"/>
                  <a:pt x="174" y="918"/>
                  <a:pt x="174" y="918"/>
                </a:cubicBezTo>
                <a:cubicBezTo>
                  <a:pt x="212" y="918"/>
                  <a:pt x="212" y="918"/>
                  <a:pt x="212" y="918"/>
                </a:cubicBezTo>
                <a:cubicBezTo>
                  <a:pt x="212" y="636"/>
                  <a:pt x="212" y="636"/>
                  <a:pt x="212" y="636"/>
                </a:cubicBezTo>
                <a:cubicBezTo>
                  <a:pt x="304" y="636"/>
                  <a:pt x="304" y="636"/>
                  <a:pt x="304" y="636"/>
                </a:cubicBezTo>
                <a:lnTo>
                  <a:pt x="304" y="369"/>
                </a:lnTo>
              </a:path>
            </a:pathLst>
          </a:custGeom>
          <a:solidFill>
            <a:schemeClr val="accent4"/>
          </a:solidFill>
          <a:ln>
            <a:noFill/>
          </a:ln>
          <a:effectLst/>
        </p:spPr>
        <p:txBody>
          <a:bodyPr wrap="none" lIns="64255" tIns="32127" rIns="64255" bIns="32127"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53" name="Freeform 95"/>
          <p:cNvSpPr>
            <a:spLocks noChangeArrowheads="1"/>
          </p:cNvSpPr>
          <p:nvPr/>
        </p:nvSpPr>
        <p:spPr bwMode="auto">
          <a:xfrm>
            <a:off x="1580784" y="4792446"/>
            <a:ext cx="263846" cy="794837"/>
          </a:xfrm>
          <a:custGeom>
            <a:avLst/>
            <a:gdLst>
              <a:gd name="T0" fmla="*/ 304 w 305"/>
              <a:gd name="T1" fmla="*/ 369 h 919"/>
              <a:gd name="T2" fmla="*/ 304 w 305"/>
              <a:gd name="T3" fmla="*/ 369 h 919"/>
              <a:gd name="T4" fmla="*/ 196 w 305"/>
              <a:gd name="T5" fmla="*/ 206 h 919"/>
              <a:gd name="T6" fmla="*/ 261 w 305"/>
              <a:gd name="T7" fmla="*/ 108 h 919"/>
              <a:gd name="T8" fmla="*/ 152 w 305"/>
              <a:gd name="T9" fmla="*/ 0 h 919"/>
              <a:gd name="T10" fmla="*/ 43 w 305"/>
              <a:gd name="T11" fmla="*/ 108 h 919"/>
              <a:gd name="T12" fmla="*/ 109 w 305"/>
              <a:gd name="T13" fmla="*/ 206 h 919"/>
              <a:gd name="T14" fmla="*/ 0 w 305"/>
              <a:gd name="T15" fmla="*/ 369 h 919"/>
              <a:gd name="T16" fmla="*/ 0 w 305"/>
              <a:gd name="T17" fmla="*/ 636 h 919"/>
              <a:gd name="T18" fmla="*/ 92 w 305"/>
              <a:gd name="T19" fmla="*/ 636 h 919"/>
              <a:gd name="T20" fmla="*/ 92 w 305"/>
              <a:gd name="T21" fmla="*/ 918 h 919"/>
              <a:gd name="T22" fmla="*/ 130 w 305"/>
              <a:gd name="T23" fmla="*/ 918 h 919"/>
              <a:gd name="T24" fmla="*/ 152 w 305"/>
              <a:gd name="T25" fmla="*/ 668 h 919"/>
              <a:gd name="T26" fmla="*/ 179 w 305"/>
              <a:gd name="T27" fmla="*/ 918 h 919"/>
              <a:gd name="T28" fmla="*/ 217 w 305"/>
              <a:gd name="T29" fmla="*/ 918 h 919"/>
              <a:gd name="T30" fmla="*/ 217 w 305"/>
              <a:gd name="T31" fmla="*/ 636 h 919"/>
              <a:gd name="T32" fmla="*/ 304 w 305"/>
              <a:gd name="T33" fmla="*/ 636 h 919"/>
              <a:gd name="T34" fmla="*/ 304 w 305"/>
              <a:gd name="T35" fmla="*/ 369 h 9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05" h="919">
                <a:moveTo>
                  <a:pt x="304" y="369"/>
                </a:moveTo>
                <a:lnTo>
                  <a:pt x="304" y="369"/>
                </a:lnTo>
                <a:cubicBezTo>
                  <a:pt x="304" y="288"/>
                  <a:pt x="261" y="217"/>
                  <a:pt x="196" y="206"/>
                </a:cubicBezTo>
                <a:cubicBezTo>
                  <a:pt x="233" y="190"/>
                  <a:pt x="261" y="152"/>
                  <a:pt x="261" y="108"/>
                </a:cubicBezTo>
                <a:cubicBezTo>
                  <a:pt x="261" y="49"/>
                  <a:pt x="212" y="0"/>
                  <a:pt x="152" y="0"/>
                </a:cubicBezTo>
                <a:cubicBezTo>
                  <a:pt x="92" y="0"/>
                  <a:pt x="43" y="49"/>
                  <a:pt x="43" y="108"/>
                </a:cubicBezTo>
                <a:cubicBezTo>
                  <a:pt x="43" y="152"/>
                  <a:pt x="70" y="190"/>
                  <a:pt x="109" y="206"/>
                </a:cubicBezTo>
                <a:cubicBezTo>
                  <a:pt x="49" y="217"/>
                  <a:pt x="0" y="288"/>
                  <a:pt x="0" y="369"/>
                </a:cubicBezTo>
                <a:cubicBezTo>
                  <a:pt x="0" y="636"/>
                  <a:pt x="0" y="636"/>
                  <a:pt x="0" y="636"/>
                </a:cubicBezTo>
                <a:cubicBezTo>
                  <a:pt x="92" y="636"/>
                  <a:pt x="92" y="636"/>
                  <a:pt x="92" y="636"/>
                </a:cubicBezTo>
                <a:cubicBezTo>
                  <a:pt x="92" y="918"/>
                  <a:pt x="92" y="918"/>
                  <a:pt x="92" y="918"/>
                </a:cubicBezTo>
                <a:cubicBezTo>
                  <a:pt x="130" y="918"/>
                  <a:pt x="130" y="918"/>
                  <a:pt x="130" y="918"/>
                </a:cubicBezTo>
                <a:cubicBezTo>
                  <a:pt x="152" y="668"/>
                  <a:pt x="152" y="668"/>
                  <a:pt x="152" y="668"/>
                </a:cubicBezTo>
                <a:cubicBezTo>
                  <a:pt x="179" y="918"/>
                  <a:pt x="179" y="918"/>
                  <a:pt x="179" y="918"/>
                </a:cubicBezTo>
                <a:cubicBezTo>
                  <a:pt x="217" y="918"/>
                  <a:pt x="217" y="918"/>
                  <a:pt x="217" y="918"/>
                </a:cubicBezTo>
                <a:cubicBezTo>
                  <a:pt x="217" y="636"/>
                  <a:pt x="217" y="636"/>
                  <a:pt x="217" y="636"/>
                </a:cubicBezTo>
                <a:cubicBezTo>
                  <a:pt x="304" y="636"/>
                  <a:pt x="304" y="636"/>
                  <a:pt x="304" y="636"/>
                </a:cubicBezTo>
                <a:lnTo>
                  <a:pt x="304" y="369"/>
                </a:lnTo>
              </a:path>
            </a:pathLst>
          </a:custGeom>
          <a:solidFill>
            <a:schemeClr val="accent4"/>
          </a:solidFill>
          <a:ln>
            <a:noFill/>
          </a:ln>
          <a:effectLst/>
        </p:spPr>
        <p:txBody>
          <a:bodyPr wrap="none" lIns="64255" tIns="32127" rIns="64255" bIns="32127"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54" name="Freeform 96"/>
          <p:cNvSpPr>
            <a:spLocks noChangeArrowheads="1"/>
          </p:cNvSpPr>
          <p:nvPr/>
        </p:nvSpPr>
        <p:spPr bwMode="auto">
          <a:xfrm>
            <a:off x="1898163" y="4792446"/>
            <a:ext cx="263849" cy="794837"/>
          </a:xfrm>
          <a:custGeom>
            <a:avLst/>
            <a:gdLst>
              <a:gd name="T0" fmla="*/ 305 w 306"/>
              <a:gd name="T1" fmla="*/ 369 h 919"/>
              <a:gd name="T2" fmla="*/ 305 w 306"/>
              <a:gd name="T3" fmla="*/ 369 h 919"/>
              <a:gd name="T4" fmla="*/ 196 w 306"/>
              <a:gd name="T5" fmla="*/ 206 h 919"/>
              <a:gd name="T6" fmla="*/ 261 w 306"/>
              <a:gd name="T7" fmla="*/ 108 h 919"/>
              <a:gd name="T8" fmla="*/ 153 w 306"/>
              <a:gd name="T9" fmla="*/ 0 h 919"/>
              <a:gd name="T10" fmla="*/ 44 w 306"/>
              <a:gd name="T11" fmla="*/ 108 h 919"/>
              <a:gd name="T12" fmla="*/ 109 w 306"/>
              <a:gd name="T13" fmla="*/ 206 h 919"/>
              <a:gd name="T14" fmla="*/ 0 w 306"/>
              <a:gd name="T15" fmla="*/ 369 h 919"/>
              <a:gd name="T16" fmla="*/ 0 w 306"/>
              <a:gd name="T17" fmla="*/ 636 h 919"/>
              <a:gd name="T18" fmla="*/ 93 w 306"/>
              <a:gd name="T19" fmla="*/ 636 h 919"/>
              <a:gd name="T20" fmla="*/ 93 w 306"/>
              <a:gd name="T21" fmla="*/ 918 h 919"/>
              <a:gd name="T22" fmla="*/ 125 w 306"/>
              <a:gd name="T23" fmla="*/ 918 h 919"/>
              <a:gd name="T24" fmla="*/ 153 w 306"/>
              <a:gd name="T25" fmla="*/ 668 h 919"/>
              <a:gd name="T26" fmla="*/ 174 w 306"/>
              <a:gd name="T27" fmla="*/ 918 h 919"/>
              <a:gd name="T28" fmla="*/ 212 w 306"/>
              <a:gd name="T29" fmla="*/ 918 h 919"/>
              <a:gd name="T30" fmla="*/ 212 w 306"/>
              <a:gd name="T31" fmla="*/ 636 h 919"/>
              <a:gd name="T32" fmla="*/ 305 w 306"/>
              <a:gd name="T33" fmla="*/ 636 h 919"/>
              <a:gd name="T34" fmla="*/ 305 w 306"/>
              <a:gd name="T35" fmla="*/ 369 h 9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06" h="919">
                <a:moveTo>
                  <a:pt x="305" y="369"/>
                </a:moveTo>
                <a:lnTo>
                  <a:pt x="305" y="369"/>
                </a:lnTo>
                <a:cubicBezTo>
                  <a:pt x="305" y="288"/>
                  <a:pt x="256" y="217"/>
                  <a:pt x="196" y="206"/>
                </a:cubicBezTo>
                <a:cubicBezTo>
                  <a:pt x="234" y="190"/>
                  <a:pt x="261" y="152"/>
                  <a:pt x="261" y="108"/>
                </a:cubicBezTo>
                <a:cubicBezTo>
                  <a:pt x="261" y="49"/>
                  <a:pt x="212" y="0"/>
                  <a:pt x="153" y="0"/>
                </a:cubicBezTo>
                <a:cubicBezTo>
                  <a:pt x="93" y="0"/>
                  <a:pt x="44" y="49"/>
                  <a:pt x="44" y="108"/>
                </a:cubicBezTo>
                <a:cubicBezTo>
                  <a:pt x="44" y="152"/>
                  <a:pt x="71" y="190"/>
                  <a:pt x="109" y="206"/>
                </a:cubicBezTo>
                <a:cubicBezTo>
                  <a:pt x="44" y="217"/>
                  <a:pt x="0" y="288"/>
                  <a:pt x="0" y="369"/>
                </a:cubicBezTo>
                <a:cubicBezTo>
                  <a:pt x="0" y="636"/>
                  <a:pt x="0" y="636"/>
                  <a:pt x="0" y="636"/>
                </a:cubicBezTo>
                <a:cubicBezTo>
                  <a:pt x="93" y="636"/>
                  <a:pt x="93" y="636"/>
                  <a:pt x="93" y="636"/>
                </a:cubicBezTo>
                <a:cubicBezTo>
                  <a:pt x="93" y="918"/>
                  <a:pt x="93" y="918"/>
                  <a:pt x="93" y="918"/>
                </a:cubicBezTo>
                <a:cubicBezTo>
                  <a:pt x="125" y="918"/>
                  <a:pt x="125" y="918"/>
                  <a:pt x="125" y="918"/>
                </a:cubicBezTo>
                <a:cubicBezTo>
                  <a:pt x="153" y="668"/>
                  <a:pt x="153" y="668"/>
                  <a:pt x="153" y="668"/>
                </a:cubicBezTo>
                <a:cubicBezTo>
                  <a:pt x="174" y="918"/>
                  <a:pt x="174" y="918"/>
                  <a:pt x="174" y="918"/>
                </a:cubicBezTo>
                <a:cubicBezTo>
                  <a:pt x="212" y="918"/>
                  <a:pt x="212" y="918"/>
                  <a:pt x="212" y="918"/>
                </a:cubicBezTo>
                <a:cubicBezTo>
                  <a:pt x="212" y="636"/>
                  <a:pt x="212" y="636"/>
                  <a:pt x="212" y="636"/>
                </a:cubicBezTo>
                <a:cubicBezTo>
                  <a:pt x="305" y="636"/>
                  <a:pt x="305" y="636"/>
                  <a:pt x="305" y="636"/>
                </a:cubicBezTo>
                <a:lnTo>
                  <a:pt x="305" y="369"/>
                </a:lnTo>
              </a:path>
            </a:pathLst>
          </a:custGeom>
          <a:solidFill>
            <a:schemeClr val="accent4"/>
          </a:solidFill>
          <a:ln>
            <a:noFill/>
          </a:ln>
          <a:effectLst/>
        </p:spPr>
        <p:txBody>
          <a:bodyPr wrap="none" lIns="64255" tIns="32127" rIns="64255" bIns="32127"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55" name="Freeform 97"/>
          <p:cNvSpPr>
            <a:spLocks noChangeArrowheads="1"/>
          </p:cNvSpPr>
          <p:nvPr/>
        </p:nvSpPr>
        <p:spPr bwMode="auto">
          <a:xfrm>
            <a:off x="2215549" y="4792446"/>
            <a:ext cx="263846" cy="794837"/>
          </a:xfrm>
          <a:custGeom>
            <a:avLst/>
            <a:gdLst>
              <a:gd name="T0" fmla="*/ 305 w 306"/>
              <a:gd name="T1" fmla="*/ 369 h 919"/>
              <a:gd name="T2" fmla="*/ 305 w 306"/>
              <a:gd name="T3" fmla="*/ 369 h 919"/>
              <a:gd name="T4" fmla="*/ 196 w 306"/>
              <a:gd name="T5" fmla="*/ 206 h 919"/>
              <a:gd name="T6" fmla="*/ 261 w 306"/>
              <a:gd name="T7" fmla="*/ 108 h 919"/>
              <a:gd name="T8" fmla="*/ 153 w 306"/>
              <a:gd name="T9" fmla="*/ 0 h 919"/>
              <a:gd name="T10" fmla="*/ 44 w 306"/>
              <a:gd name="T11" fmla="*/ 108 h 919"/>
              <a:gd name="T12" fmla="*/ 109 w 306"/>
              <a:gd name="T13" fmla="*/ 206 h 919"/>
              <a:gd name="T14" fmla="*/ 0 w 306"/>
              <a:gd name="T15" fmla="*/ 369 h 919"/>
              <a:gd name="T16" fmla="*/ 0 w 306"/>
              <a:gd name="T17" fmla="*/ 636 h 919"/>
              <a:gd name="T18" fmla="*/ 93 w 306"/>
              <a:gd name="T19" fmla="*/ 636 h 919"/>
              <a:gd name="T20" fmla="*/ 93 w 306"/>
              <a:gd name="T21" fmla="*/ 918 h 919"/>
              <a:gd name="T22" fmla="*/ 131 w 306"/>
              <a:gd name="T23" fmla="*/ 918 h 919"/>
              <a:gd name="T24" fmla="*/ 153 w 306"/>
              <a:gd name="T25" fmla="*/ 668 h 919"/>
              <a:gd name="T26" fmla="*/ 180 w 306"/>
              <a:gd name="T27" fmla="*/ 918 h 919"/>
              <a:gd name="T28" fmla="*/ 218 w 306"/>
              <a:gd name="T29" fmla="*/ 918 h 919"/>
              <a:gd name="T30" fmla="*/ 218 w 306"/>
              <a:gd name="T31" fmla="*/ 636 h 919"/>
              <a:gd name="T32" fmla="*/ 305 w 306"/>
              <a:gd name="T33" fmla="*/ 636 h 919"/>
              <a:gd name="T34" fmla="*/ 305 w 306"/>
              <a:gd name="T35" fmla="*/ 369 h 9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06" h="919">
                <a:moveTo>
                  <a:pt x="305" y="369"/>
                </a:moveTo>
                <a:lnTo>
                  <a:pt x="305" y="369"/>
                </a:lnTo>
                <a:cubicBezTo>
                  <a:pt x="305" y="288"/>
                  <a:pt x="261" y="217"/>
                  <a:pt x="196" y="206"/>
                </a:cubicBezTo>
                <a:cubicBezTo>
                  <a:pt x="234" y="190"/>
                  <a:pt x="261" y="152"/>
                  <a:pt x="261" y="108"/>
                </a:cubicBezTo>
                <a:cubicBezTo>
                  <a:pt x="261" y="49"/>
                  <a:pt x="212" y="0"/>
                  <a:pt x="153" y="0"/>
                </a:cubicBezTo>
                <a:cubicBezTo>
                  <a:pt x="93" y="0"/>
                  <a:pt x="44" y="49"/>
                  <a:pt x="44" y="108"/>
                </a:cubicBezTo>
                <a:cubicBezTo>
                  <a:pt x="44" y="152"/>
                  <a:pt x="71" y="190"/>
                  <a:pt x="109" y="206"/>
                </a:cubicBezTo>
                <a:cubicBezTo>
                  <a:pt x="49" y="217"/>
                  <a:pt x="0" y="288"/>
                  <a:pt x="0" y="369"/>
                </a:cubicBezTo>
                <a:cubicBezTo>
                  <a:pt x="0" y="636"/>
                  <a:pt x="0" y="636"/>
                  <a:pt x="0" y="636"/>
                </a:cubicBezTo>
                <a:cubicBezTo>
                  <a:pt x="93" y="636"/>
                  <a:pt x="93" y="636"/>
                  <a:pt x="93" y="636"/>
                </a:cubicBezTo>
                <a:cubicBezTo>
                  <a:pt x="93" y="918"/>
                  <a:pt x="93" y="918"/>
                  <a:pt x="93" y="918"/>
                </a:cubicBezTo>
                <a:cubicBezTo>
                  <a:pt x="131" y="918"/>
                  <a:pt x="131" y="918"/>
                  <a:pt x="131" y="918"/>
                </a:cubicBezTo>
                <a:cubicBezTo>
                  <a:pt x="153" y="668"/>
                  <a:pt x="153" y="668"/>
                  <a:pt x="153" y="668"/>
                </a:cubicBezTo>
                <a:cubicBezTo>
                  <a:pt x="180" y="918"/>
                  <a:pt x="180" y="918"/>
                  <a:pt x="180" y="918"/>
                </a:cubicBezTo>
                <a:cubicBezTo>
                  <a:pt x="218" y="918"/>
                  <a:pt x="218" y="918"/>
                  <a:pt x="218" y="918"/>
                </a:cubicBezTo>
                <a:cubicBezTo>
                  <a:pt x="218" y="636"/>
                  <a:pt x="218" y="636"/>
                  <a:pt x="218" y="636"/>
                </a:cubicBezTo>
                <a:cubicBezTo>
                  <a:pt x="305" y="636"/>
                  <a:pt x="305" y="636"/>
                  <a:pt x="305" y="636"/>
                </a:cubicBezTo>
                <a:lnTo>
                  <a:pt x="305" y="369"/>
                </a:lnTo>
              </a:path>
            </a:pathLst>
          </a:custGeom>
          <a:solidFill>
            <a:schemeClr val="accent4"/>
          </a:solidFill>
          <a:ln>
            <a:noFill/>
          </a:ln>
          <a:effectLst/>
        </p:spPr>
        <p:txBody>
          <a:bodyPr wrap="none" lIns="64255" tIns="32127" rIns="64255" bIns="32127"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56" name="Freeform 98"/>
          <p:cNvSpPr>
            <a:spLocks noChangeArrowheads="1"/>
          </p:cNvSpPr>
          <p:nvPr/>
        </p:nvSpPr>
        <p:spPr bwMode="auto">
          <a:xfrm>
            <a:off x="2540576" y="4792446"/>
            <a:ext cx="263849" cy="794837"/>
          </a:xfrm>
          <a:custGeom>
            <a:avLst/>
            <a:gdLst>
              <a:gd name="T0" fmla="*/ 305 w 306"/>
              <a:gd name="T1" fmla="*/ 369 h 919"/>
              <a:gd name="T2" fmla="*/ 305 w 306"/>
              <a:gd name="T3" fmla="*/ 369 h 919"/>
              <a:gd name="T4" fmla="*/ 196 w 306"/>
              <a:gd name="T5" fmla="*/ 206 h 919"/>
              <a:gd name="T6" fmla="*/ 261 w 306"/>
              <a:gd name="T7" fmla="*/ 108 h 919"/>
              <a:gd name="T8" fmla="*/ 153 w 306"/>
              <a:gd name="T9" fmla="*/ 0 h 919"/>
              <a:gd name="T10" fmla="*/ 44 w 306"/>
              <a:gd name="T11" fmla="*/ 108 h 919"/>
              <a:gd name="T12" fmla="*/ 109 w 306"/>
              <a:gd name="T13" fmla="*/ 206 h 919"/>
              <a:gd name="T14" fmla="*/ 0 w 306"/>
              <a:gd name="T15" fmla="*/ 369 h 919"/>
              <a:gd name="T16" fmla="*/ 0 w 306"/>
              <a:gd name="T17" fmla="*/ 636 h 919"/>
              <a:gd name="T18" fmla="*/ 93 w 306"/>
              <a:gd name="T19" fmla="*/ 636 h 919"/>
              <a:gd name="T20" fmla="*/ 93 w 306"/>
              <a:gd name="T21" fmla="*/ 918 h 919"/>
              <a:gd name="T22" fmla="*/ 125 w 306"/>
              <a:gd name="T23" fmla="*/ 918 h 919"/>
              <a:gd name="T24" fmla="*/ 153 w 306"/>
              <a:gd name="T25" fmla="*/ 668 h 919"/>
              <a:gd name="T26" fmla="*/ 174 w 306"/>
              <a:gd name="T27" fmla="*/ 918 h 919"/>
              <a:gd name="T28" fmla="*/ 212 w 306"/>
              <a:gd name="T29" fmla="*/ 918 h 919"/>
              <a:gd name="T30" fmla="*/ 212 w 306"/>
              <a:gd name="T31" fmla="*/ 636 h 919"/>
              <a:gd name="T32" fmla="*/ 305 w 306"/>
              <a:gd name="T33" fmla="*/ 636 h 919"/>
              <a:gd name="T34" fmla="*/ 305 w 306"/>
              <a:gd name="T35" fmla="*/ 369 h 9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06" h="919">
                <a:moveTo>
                  <a:pt x="305" y="369"/>
                </a:moveTo>
                <a:lnTo>
                  <a:pt x="305" y="369"/>
                </a:lnTo>
                <a:cubicBezTo>
                  <a:pt x="305" y="288"/>
                  <a:pt x="256" y="217"/>
                  <a:pt x="196" y="206"/>
                </a:cubicBezTo>
                <a:cubicBezTo>
                  <a:pt x="234" y="190"/>
                  <a:pt x="261" y="152"/>
                  <a:pt x="261" y="108"/>
                </a:cubicBezTo>
                <a:cubicBezTo>
                  <a:pt x="261" y="49"/>
                  <a:pt x="212" y="0"/>
                  <a:pt x="153" y="0"/>
                </a:cubicBezTo>
                <a:cubicBezTo>
                  <a:pt x="93" y="0"/>
                  <a:pt x="44" y="49"/>
                  <a:pt x="44" y="108"/>
                </a:cubicBezTo>
                <a:cubicBezTo>
                  <a:pt x="44" y="152"/>
                  <a:pt x="71" y="190"/>
                  <a:pt x="109" y="206"/>
                </a:cubicBezTo>
                <a:cubicBezTo>
                  <a:pt x="49" y="217"/>
                  <a:pt x="0" y="288"/>
                  <a:pt x="0" y="369"/>
                </a:cubicBezTo>
                <a:cubicBezTo>
                  <a:pt x="0" y="636"/>
                  <a:pt x="0" y="636"/>
                  <a:pt x="0" y="636"/>
                </a:cubicBezTo>
                <a:cubicBezTo>
                  <a:pt x="93" y="636"/>
                  <a:pt x="93" y="636"/>
                  <a:pt x="93" y="636"/>
                </a:cubicBezTo>
                <a:cubicBezTo>
                  <a:pt x="93" y="918"/>
                  <a:pt x="93" y="918"/>
                  <a:pt x="93" y="918"/>
                </a:cubicBezTo>
                <a:cubicBezTo>
                  <a:pt x="125" y="918"/>
                  <a:pt x="125" y="918"/>
                  <a:pt x="125" y="918"/>
                </a:cubicBezTo>
                <a:cubicBezTo>
                  <a:pt x="153" y="668"/>
                  <a:pt x="153" y="668"/>
                  <a:pt x="153" y="668"/>
                </a:cubicBezTo>
                <a:cubicBezTo>
                  <a:pt x="174" y="918"/>
                  <a:pt x="174" y="918"/>
                  <a:pt x="174" y="918"/>
                </a:cubicBezTo>
                <a:cubicBezTo>
                  <a:pt x="212" y="918"/>
                  <a:pt x="212" y="918"/>
                  <a:pt x="212" y="918"/>
                </a:cubicBezTo>
                <a:cubicBezTo>
                  <a:pt x="212" y="636"/>
                  <a:pt x="212" y="636"/>
                  <a:pt x="212" y="636"/>
                </a:cubicBezTo>
                <a:cubicBezTo>
                  <a:pt x="305" y="636"/>
                  <a:pt x="305" y="636"/>
                  <a:pt x="305" y="636"/>
                </a:cubicBezTo>
                <a:lnTo>
                  <a:pt x="305" y="369"/>
                </a:lnTo>
              </a:path>
            </a:pathLst>
          </a:custGeom>
          <a:solidFill>
            <a:schemeClr val="accent4"/>
          </a:solidFill>
          <a:ln>
            <a:noFill/>
          </a:ln>
          <a:effectLst/>
        </p:spPr>
        <p:txBody>
          <a:bodyPr wrap="none" lIns="64255" tIns="32127" rIns="64255" bIns="32127"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57" name="Freeform 99"/>
          <p:cNvSpPr>
            <a:spLocks noChangeArrowheads="1"/>
          </p:cNvSpPr>
          <p:nvPr/>
        </p:nvSpPr>
        <p:spPr bwMode="auto">
          <a:xfrm>
            <a:off x="2861782" y="4792446"/>
            <a:ext cx="260024" cy="794837"/>
          </a:xfrm>
          <a:custGeom>
            <a:avLst/>
            <a:gdLst>
              <a:gd name="T0" fmla="*/ 299 w 300"/>
              <a:gd name="T1" fmla="*/ 369 h 919"/>
              <a:gd name="T2" fmla="*/ 299 w 300"/>
              <a:gd name="T3" fmla="*/ 369 h 919"/>
              <a:gd name="T4" fmla="*/ 196 w 300"/>
              <a:gd name="T5" fmla="*/ 206 h 919"/>
              <a:gd name="T6" fmla="*/ 255 w 300"/>
              <a:gd name="T7" fmla="*/ 108 h 919"/>
              <a:gd name="T8" fmla="*/ 147 w 300"/>
              <a:gd name="T9" fmla="*/ 0 h 919"/>
              <a:gd name="T10" fmla="*/ 43 w 300"/>
              <a:gd name="T11" fmla="*/ 108 h 919"/>
              <a:gd name="T12" fmla="*/ 103 w 300"/>
              <a:gd name="T13" fmla="*/ 206 h 919"/>
              <a:gd name="T14" fmla="*/ 0 w 300"/>
              <a:gd name="T15" fmla="*/ 369 h 919"/>
              <a:gd name="T16" fmla="*/ 0 w 300"/>
              <a:gd name="T17" fmla="*/ 636 h 919"/>
              <a:gd name="T18" fmla="*/ 87 w 300"/>
              <a:gd name="T19" fmla="*/ 636 h 919"/>
              <a:gd name="T20" fmla="*/ 87 w 300"/>
              <a:gd name="T21" fmla="*/ 918 h 919"/>
              <a:gd name="T22" fmla="*/ 125 w 300"/>
              <a:gd name="T23" fmla="*/ 918 h 919"/>
              <a:gd name="T24" fmla="*/ 147 w 300"/>
              <a:gd name="T25" fmla="*/ 668 h 919"/>
              <a:gd name="T26" fmla="*/ 174 w 300"/>
              <a:gd name="T27" fmla="*/ 918 h 919"/>
              <a:gd name="T28" fmla="*/ 212 w 300"/>
              <a:gd name="T29" fmla="*/ 918 h 919"/>
              <a:gd name="T30" fmla="*/ 212 w 300"/>
              <a:gd name="T31" fmla="*/ 636 h 919"/>
              <a:gd name="T32" fmla="*/ 299 w 300"/>
              <a:gd name="T33" fmla="*/ 636 h 919"/>
              <a:gd name="T34" fmla="*/ 299 w 300"/>
              <a:gd name="T35" fmla="*/ 369 h 9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00" h="919">
                <a:moveTo>
                  <a:pt x="299" y="369"/>
                </a:moveTo>
                <a:lnTo>
                  <a:pt x="299" y="369"/>
                </a:lnTo>
                <a:cubicBezTo>
                  <a:pt x="299" y="288"/>
                  <a:pt x="255" y="217"/>
                  <a:pt x="196" y="206"/>
                </a:cubicBezTo>
                <a:cubicBezTo>
                  <a:pt x="233" y="190"/>
                  <a:pt x="255" y="152"/>
                  <a:pt x="255" y="108"/>
                </a:cubicBezTo>
                <a:cubicBezTo>
                  <a:pt x="255" y="49"/>
                  <a:pt x="206" y="0"/>
                  <a:pt x="147" y="0"/>
                </a:cubicBezTo>
                <a:cubicBezTo>
                  <a:pt x="87" y="0"/>
                  <a:pt x="43" y="49"/>
                  <a:pt x="43" y="108"/>
                </a:cubicBezTo>
                <a:cubicBezTo>
                  <a:pt x="43" y="152"/>
                  <a:pt x="65" y="190"/>
                  <a:pt x="103" y="206"/>
                </a:cubicBezTo>
                <a:cubicBezTo>
                  <a:pt x="43" y="217"/>
                  <a:pt x="0" y="288"/>
                  <a:pt x="0" y="369"/>
                </a:cubicBezTo>
                <a:cubicBezTo>
                  <a:pt x="0" y="636"/>
                  <a:pt x="0" y="636"/>
                  <a:pt x="0" y="636"/>
                </a:cubicBezTo>
                <a:cubicBezTo>
                  <a:pt x="87" y="636"/>
                  <a:pt x="87" y="636"/>
                  <a:pt x="87" y="636"/>
                </a:cubicBezTo>
                <a:cubicBezTo>
                  <a:pt x="87" y="918"/>
                  <a:pt x="87" y="918"/>
                  <a:pt x="87" y="918"/>
                </a:cubicBezTo>
                <a:cubicBezTo>
                  <a:pt x="125" y="918"/>
                  <a:pt x="125" y="918"/>
                  <a:pt x="125" y="918"/>
                </a:cubicBezTo>
                <a:cubicBezTo>
                  <a:pt x="147" y="668"/>
                  <a:pt x="147" y="668"/>
                  <a:pt x="147" y="668"/>
                </a:cubicBezTo>
                <a:cubicBezTo>
                  <a:pt x="174" y="918"/>
                  <a:pt x="174" y="918"/>
                  <a:pt x="174" y="918"/>
                </a:cubicBezTo>
                <a:cubicBezTo>
                  <a:pt x="212" y="918"/>
                  <a:pt x="212" y="918"/>
                  <a:pt x="212" y="918"/>
                </a:cubicBezTo>
                <a:cubicBezTo>
                  <a:pt x="212" y="636"/>
                  <a:pt x="212" y="636"/>
                  <a:pt x="212" y="636"/>
                </a:cubicBezTo>
                <a:cubicBezTo>
                  <a:pt x="299" y="636"/>
                  <a:pt x="299" y="636"/>
                  <a:pt x="299" y="636"/>
                </a:cubicBezTo>
                <a:lnTo>
                  <a:pt x="299" y="369"/>
                </a:lnTo>
              </a:path>
            </a:pathLst>
          </a:custGeom>
          <a:solidFill>
            <a:schemeClr val="accent4"/>
          </a:solidFill>
          <a:ln>
            <a:noFill/>
          </a:ln>
          <a:effectLst/>
        </p:spPr>
        <p:txBody>
          <a:bodyPr wrap="none" lIns="64255" tIns="32127" rIns="64255" bIns="32127"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58" name="Freeform 100"/>
          <p:cNvSpPr>
            <a:spLocks noChangeArrowheads="1"/>
          </p:cNvSpPr>
          <p:nvPr/>
        </p:nvSpPr>
        <p:spPr bwMode="auto">
          <a:xfrm>
            <a:off x="3175339" y="4792446"/>
            <a:ext cx="263849" cy="794837"/>
          </a:xfrm>
          <a:custGeom>
            <a:avLst/>
            <a:gdLst>
              <a:gd name="T0" fmla="*/ 304 w 305"/>
              <a:gd name="T1" fmla="*/ 369 h 919"/>
              <a:gd name="T2" fmla="*/ 304 w 305"/>
              <a:gd name="T3" fmla="*/ 369 h 919"/>
              <a:gd name="T4" fmla="*/ 196 w 305"/>
              <a:gd name="T5" fmla="*/ 206 h 919"/>
              <a:gd name="T6" fmla="*/ 261 w 305"/>
              <a:gd name="T7" fmla="*/ 108 h 919"/>
              <a:gd name="T8" fmla="*/ 152 w 305"/>
              <a:gd name="T9" fmla="*/ 0 h 919"/>
              <a:gd name="T10" fmla="*/ 43 w 305"/>
              <a:gd name="T11" fmla="*/ 108 h 919"/>
              <a:gd name="T12" fmla="*/ 109 w 305"/>
              <a:gd name="T13" fmla="*/ 206 h 919"/>
              <a:gd name="T14" fmla="*/ 0 w 305"/>
              <a:gd name="T15" fmla="*/ 369 h 919"/>
              <a:gd name="T16" fmla="*/ 0 w 305"/>
              <a:gd name="T17" fmla="*/ 636 h 919"/>
              <a:gd name="T18" fmla="*/ 92 w 305"/>
              <a:gd name="T19" fmla="*/ 636 h 919"/>
              <a:gd name="T20" fmla="*/ 92 w 305"/>
              <a:gd name="T21" fmla="*/ 918 h 919"/>
              <a:gd name="T22" fmla="*/ 130 w 305"/>
              <a:gd name="T23" fmla="*/ 918 h 919"/>
              <a:gd name="T24" fmla="*/ 152 w 305"/>
              <a:gd name="T25" fmla="*/ 668 h 919"/>
              <a:gd name="T26" fmla="*/ 179 w 305"/>
              <a:gd name="T27" fmla="*/ 918 h 919"/>
              <a:gd name="T28" fmla="*/ 212 w 305"/>
              <a:gd name="T29" fmla="*/ 918 h 919"/>
              <a:gd name="T30" fmla="*/ 212 w 305"/>
              <a:gd name="T31" fmla="*/ 636 h 919"/>
              <a:gd name="T32" fmla="*/ 304 w 305"/>
              <a:gd name="T33" fmla="*/ 636 h 919"/>
              <a:gd name="T34" fmla="*/ 304 w 305"/>
              <a:gd name="T35" fmla="*/ 369 h 9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05" h="919">
                <a:moveTo>
                  <a:pt x="304" y="369"/>
                </a:moveTo>
                <a:lnTo>
                  <a:pt x="304" y="369"/>
                </a:lnTo>
                <a:cubicBezTo>
                  <a:pt x="304" y="288"/>
                  <a:pt x="255" y="217"/>
                  <a:pt x="196" y="206"/>
                </a:cubicBezTo>
                <a:cubicBezTo>
                  <a:pt x="234" y="190"/>
                  <a:pt x="261" y="152"/>
                  <a:pt x="261" y="108"/>
                </a:cubicBezTo>
                <a:cubicBezTo>
                  <a:pt x="261" y="49"/>
                  <a:pt x="212" y="0"/>
                  <a:pt x="152" y="0"/>
                </a:cubicBezTo>
                <a:cubicBezTo>
                  <a:pt x="92" y="0"/>
                  <a:pt x="43" y="49"/>
                  <a:pt x="43" y="108"/>
                </a:cubicBezTo>
                <a:cubicBezTo>
                  <a:pt x="43" y="152"/>
                  <a:pt x="71" y="190"/>
                  <a:pt x="109" y="206"/>
                </a:cubicBezTo>
                <a:cubicBezTo>
                  <a:pt x="49" y="217"/>
                  <a:pt x="0" y="288"/>
                  <a:pt x="0" y="369"/>
                </a:cubicBezTo>
                <a:cubicBezTo>
                  <a:pt x="0" y="636"/>
                  <a:pt x="0" y="636"/>
                  <a:pt x="0" y="636"/>
                </a:cubicBezTo>
                <a:cubicBezTo>
                  <a:pt x="92" y="636"/>
                  <a:pt x="92" y="636"/>
                  <a:pt x="92" y="636"/>
                </a:cubicBezTo>
                <a:cubicBezTo>
                  <a:pt x="92" y="918"/>
                  <a:pt x="92" y="918"/>
                  <a:pt x="92" y="918"/>
                </a:cubicBezTo>
                <a:cubicBezTo>
                  <a:pt x="130" y="918"/>
                  <a:pt x="130" y="918"/>
                  <a:pt x="130" y="918"/>
                </a:cubicBezTo>
                <a:cubicBezTo>
                  <a:pt x="152" y="668"/>
                  <a:pt x="152" y="668"/>
                  <a:pt x="152" y="668"/>
                </a:cubicBezTo>
                <a:cubicBezTo>
                  <a:pt x="179" y="918"/>
                  <a:pt x="179" y="918"/>
                  <a:pt x="179" y="918"/>
                </a:cubicBezTo>
                <a:cubicBezTo>
                  <a:pt x="212" y="918"/>
                  <a:pt x="212" y="918"/>
                  <a:pt x="212" y="918"/>
                </a:cubicBezTo>
                <a:cubicBezTo>
                  <a:pt x="212" y="636"/>
                  <a:pt x="212" y="636"/>
                  <a:pt x="212" y="636"/>
                </a:cubicBezTo>
                <a:cubicBezTo>
                  <a:pt x="304" y="636"/>
                  <a:pt x="304" y="636"/>
                  <a:pt x="304" y="636"/>
                </a:cubicBezTo>
                <a:lnTo>
                  <a:pt x="304" y="369"/>
                </a:lnTo>
              </a:path>
            </a:pathLst>
          </a:custGeom>
          <a:solidFill>
            <a:schemeClr val="accent5"/>
          </a:solidFill>
          <a:ln>
            <a:noFill/>
          </a:ln>
          <a:effectLst/>
        </p:spPr>
        <p:txBody>
          <a:bodyPr wrap="none" lIns="64255" tIns="32127" rIns="64255" bIns="32127"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59" name="Freeform 101"/>
          <p:cNvSpPr>
            <a:spLocks noChangeArrowheads="1"/>
          </p:cNvSpPr>
          <p:nvPr/>
        </p:nvSpPr>
        <p:spPr bwMode="auto">
          <a:xfrm>
            <a:off x="3496545" y="4792446"/>
            <a:ext cx="263849" cy="794837"/>
          </a:xfrm>
          <a:custGeom>
            <a:avLst/>
            <a:gdLst>
              <a:gd name="T0" fmla="*/ 305 w 306"/>
              <a:gd name="T1" fmla="*/ 369 h 919"/>
              <a:gd name="T2" fmla="*/ 305 w 306"/>
              <a:gd name="T3" fmla="*/ 369 h 919"/>
              <a:gd name="T4" fmla="*/ 196 w 306"/>
              <a:gd name="T5" fmla="*/ 206 h 919"/>
              <a:gd name="T6" fmla="*/ 256 w 306"/>
              <a:gd name="T7" fmla="*/ 108 h 919"/>
              <a:gd name="T8" fmla="*/ 153 w 306"/>
              <a:gd name="T9" fmla="*/ 0 h 919"/>
              <a:gd name="T10" fmla="*/ 44 w 306"/>
              <a:gd name="T11" fmla="*/ 108 h 919"/>
              <a:gd name="T12" fmla="*/ 104 w 306"/>
              <a:gd name="T13" fmla="*/ 206 h 919"/>
              <a:gd name="T14" fmla="*/ 0 w 306"/>
              <a:gd name="T15" fmla="*/ 369 h 919"/>
              <a:gd name="T16" fmla="*/ 0 w 306"/>
              <a:gd name="T17" fmla="*/ 636 h 919"/>
              <a:gd name="T18" fmla="*/ 87 w 306"/>
              <a:gd name="T19" fmla="*/ 636 h 919"/>
              <a:gd name="T20" fmla="*/ 87 w 306"/>
              <a:gd name="T21" fmla="*/ 918 h 919"/>
              <a:gd name="T22" fmla="*/ 125 w 306"/>
              <a:gd name="T23" fmla="*/ 918 h 919"/>
              <a:gd name="T24" fmla="*/ 153 w 306"/>
              <a:gd name="T25" fmla="*/ 668 h 919"/>
              <a:gd name="T26" fmla="*/ 174 w 306"/>
              <a:gd name="T27" fmla="*/ 918 h 919"/>
              <a:gd name="T28" fmla="*/ 212 w 306"/>
              <a:gd name="T29" fmla="*/ 918 h 919"/>
              <a:gd name="T30" fmla="*/ 212 w 306"/>
              <a:gd name="T31" fmla="*/ 636 h 919"/>
              <a:gd name="T32" fmla="*/ 305 w 306"/>
              <a:gd name="T33" fmla="*/ 636 h 919"/>
              <a:gd name="T34" fmla="*/ 305 w 306"/>
              <a:gd name="T35" fmla="*/ 369 h 9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06" h="919">
                <a:moveTo>
                  <a:pt x="305" y="369"/>
                </a:moveTo>
                <a:lnTo>
                  <a:pt x="305" y="369"/>
                </a:lnTo>
                <a:cubicBezTo>
                  <a:pt x="305" y="288"/>
                  <a:pt x="256" y="217"/>
                  <a:pt x="196" y="206"/>
                </a:cubicBezTo>
                <a:cubicBezTo>
                  <a:pt x="234" y="190"/>
                  <a:pt x="256" y="152"/>
                  <a:pt x="256" y="108"/>
                </a:cubicBezTo>
                <a:cubicBezTo>
                  <a:pt x="256" y="49"/>
                  <a:pt x="212" y="0"/>
                  <a:pt x="153" y="0"/>
                </a:cubicBezTo>
                <a:cubicBezTo>
                  <a:pt x="93" y="0"/>
                  <a:pt x="44" y="49"/>
                  <a:pt x="44" y="108"/>
                </a:cubicBezTo>
                <a:cubicBezTo>
                  <a:pt x="44" y="152"/>
                  <a:pt x="71" y="190"/>
                  <a:pt x="104" y="206"/>
                </a:cubicBezTo>
                <a:cubicBezTo>
                  <a:pt x="44" y="217"/>
                  <a:pt x="0" y="288"/>
                  <a:pt x="0" y="369"/>
                </a:cubicBezTo>
                <a:cubicBezTo>
                  <a:pt x="0" y="636"/>
                  <a:pt x="0" y="636"/>
                  <a:pt x="0" y="636"/>
                </a:cubicBezTo>
                <a:cubicBezTo>
                  <a:pt x="87" y="636"/>
                  <a:pt x="87" y="636"/>
                  <a:pt x="87" y="636"/>
                </a:cubicBezTo>
                <a:cubicBezTo>
                  <a:pt x="87" y="918"/>
                  <a:pt x="87" y="918"/>
                  <a:pt x="87" y="918"/>
                </a:cubicBezTo>
                <a:cubicBezTo>
                  <a:pt x="125" y="918"/>
                  <a:pt x="125" y="918"/>
                  <a:pt x="125" y="918"/>
                </a:cubicBezTo>
                <a:cubicBezTo>
                  <a:pt x="153" y="668"/>
                  <a:pt x="153" y="668"/>
                  <a:pt x="153" y="668"/>
                </a:cubicBezTo>
                <a:cubicBezTo>
                  <a:pt x="174" y="918"/>
                  <a:pt x="174" y="918"/>
                  <a:pt x="174" y="918"/>
                </a:cubicBezTo>
                <a:cubicBezTo>
                  <a:pt x="212" y="918"/>
                  <a:pt x="212" y="918"/>
                  <a:pt x="212" y="918"/>
                </a:cubicBezTo>
                <a:cubicBezTo>
                  <a:pt x="212" y="636"/>
                  <a:pt x="212" y="636"/>
                  <a:pt x="212" y="636"/>
                </a:cubicBezTo>
                <a:cubicBezTo>
                  <a:pt x="305" y="636"/>
                  <a:pt x="305" y="636"/>
                  <a:pt x="305" y="636"/>
                </a:cubicBezTo>
                <a:lnTo>
                  <a:pt x="305" y="369"/>
                </a:lnTo>
              </a:path>
            </a:pathLst>
          </a:custGeom>
          <a:solidFill>
            <a:schemeClr val="accent5"/>
          </a:solidFill>
          <a:ln>
            <a:noFill/>
          </a:ln>
          <a:effectLst/>
        </p:spPr>
        <p:txBody>
          <a:bodyPr wrap="none" lIns="64255" tIns="32127" rIns="64255" bIns="32127"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60" name="Freeform 102"/>
          <p:cNvSpPr>
            <a:spLocks noChangeArrowheads="1"/>
          </p:cNvSpPr>
          <p:nvPr/>
        </p:nvSpPr>
        <p:spPr bwMode="auto">
          <a:xfrm>
            <a:off x="3813929" y="4792446"/>
            <a:ext cx="263846" cy="794837"/>
          </a:xfrm>
          <a:custGeom>
            <a:avLst/>
            <a:gdLst>
              <a:gd name="T0" fmla="*/ 304 w 305"/>
              <a:gd name="T1" fmla="*/ 369 h 919"/>
              <a:gd name="T2" fmla="*/ 304 w 305"/>
              <a:gd name="T3" fmla="*/ 369 h 919"/>
              <a:gd name="T4" fmla="*/ 195 w 305"/>
              <a:gd name="T5" fmla="*/ 206 h 919"/>
              <a:gd name="T6" fmla="*/ 260 w 305"/>
              <a:gd name="T7" fmla="*/ 108 h 919"/>
              <a:gd name="T8" fmla="*/ 152 w 305"/>
              <a:gd name="T9" fmla="*/ 0 h 919"/>
              <a:gd name="T10" fmla="*/ 43 w 305"/>
              <a:gd name="T11" fmla="*/ 108 h 919"/>
              <a:gd name="T12" fmla="*/ 108 w 305"/>
              <a:gd name="T13" fmla="*/ 206 h 919"/>
              <a:gd name="T14" fmla="*/ 0 w 305"/>
              <a:gd name="T15" fmla="*/ 369 h 919"/>
              <a:gd name="T16" fmla="*/ 0 w 305"/>
              <a:gd name="T17" fmla="*/ 636 h 919"/>
              <a:gd name="T18" fmla="*/ 92 w 305"/>
              <a:gd name="T19" fmla="*/ 636 h 919"/>
              <a:gd name="T20" fmla="*/ 92 w 305"/>
              <a:gd name="T21" fmla="*/ 918 h 919"/>
              <a:gd name="T22" fmla="*/ 130 w 305"/>
              <a:gd name="T23" fmla="*/ 918 h 919"/>
              <a:gd name="T24" fmla="*/ 152 w 305"/>
              <a:gd name="T25" fmla="*/ 668 h 919"/>
              <a:gd name="T26" fmla="*/ 179 w 305"/>
              <a:gd name="T27" fmla="*/ 918 h 919"/>
              <a:gd name="T28" fmla="*/ 212 w 305"/>
              <a:gd name="T29" fmla="*/ 918 h 919"/>
              <a:gd name="T30" fmla="*/ 212 w 305"/>
              <a:gd name="T31" fmla="*/ 636 h 919"/>
              <a:gd name="T32" fmla="*/ 304 w 305"/>
              <a:gd name="T33" fmla="*/ 636 h 919"/>
              <a:gd name="T34" fmla="*/ 304 w 305"/>
              <a:gd name="T35" fmla="*/ 369 h 9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05" h="919">
                <a:moveTo>
                  <a:pt x="304" y="369"/>
                </a:moveTo>
                <a:lnTo>
                  <a:pt x="304" y="369"/>
                </a:lnTo>
                <a:cubicBezTo>
                  <a:pt x="304" y="288"/>
                  <a:pt x="255" y="217"/>
                  <a:pt x="195" y="206"/>
                </a:cubicBezTo>
                <a:cubicBezTo>
                  <a:pt x="233" y="190"/>
                  <a:pt x="260" y="152"/>
                  <a:pt x="260" y="108"/>
                </a:cubicBezTo>
                <a:cubicBezTo>
                  <a:pt x="260" y="49"/>
                  <a:pt x="212" y="0"/>
                  <a:pt x="152" y="0"/>
                </a:cubicBezTo>
                <a:cubicBezTo>
                  <a:pt x="92" y="0"/>
                  <a:pt x="43" y="49"/>
                  <a:pt x="43" y="108"/>
                </a:cubicBezTo>
                <a:cubicBezTo>
                  <a:pt x="43" y="152"/>
                  <a:pt x="70" y="190"/>
                  <a:pt x="108" y="206"/>
                </a:cubicBezTo>
                <a:cubicBezTo>
                  <a:pt x="48" y="217"/>
                  <a:pt x="0" y="288"/>
                  <a:pt x="0" y="369"/>
                </a:cubicBezTo>
                <a:cubicBezTo>
                  <a:pt x="0" y="636"/>
                  <a:pt x="0" y="636"/>
                  <a:pt x="0" y="636"/>
                </a:cubicBezTo>
                <a:cubicBezTo>
                  <a:pt x="92" y="636"/>
                  <a:pt x="92" y="636"/>
                  <a:pt x="92" y="636"/>
                </a:cubicBezTo>
                <a:cubicBezTo>
                  <a:pt x="92" y="918"/>
                  <a:pt x="92" y="918"/>
                  <a:pt x="92" y="918"/>
                </a:cubicBezTo>
                <a:cubicBezTo>
                  <a:pt x="130" y="918"/>
                  <a:pt x="130" y="918"/>
                  <a:pt x="130" y="918"/>
                </a:cubicBezTo>
                <a:cubicBezTo>
                  <a:pt x="152" y="668"/>
                  <a:pt x="152" y="668"/>
                  <a:pt x="152" y="668"/>
                </a:cubicBezTo>
                <a:cubicBezTo>
                  <a:pt x="179" y="918"/>
                  <a:pt x="179" y="918"/>
                  <a:pt x="179" y="918"/>
                </a:cubicBezTo>
                <a:cubicBezTo>
                  <a:pt x="212" y="918"/>
                  <a:pt x="212" y="918"/>
                  <a:pt x="212" y="918"/>
                </a:cubicBezTo>
                <a:cubicBezTo>
                  <a:pt x="212" y="636"/>
                  <a:pt x="212" y="636"/>
                  <a:pt x="212" y="636"/>
                </a:cubicBezTo>
                <a:cubicBezTo>
                  <a:pt x="304" y="636"/>
                  <a:pt x="304" y="636"/>
                  <a:pt x="304" y="636"/>
                </a:cubicBezTo>
                <a:lnTo>
                  <a:pt x="304" y="369"/>
                </a:lnTo>
              </a:path>
            </a:pathLst>
          </a:custGeom>
          <a:solidFill>
            <a:schemeClr val="accent5"/>
          </a:solidFill>
          <a:ln>
            <a:noFill/>
          </a:ln>
          <a:effectLst/>
        </p:spPr>
        <p:txBody>
          <a:bodyPr wrap="none" lIns="64255" tIns="32127" rIns="64255" bIns="32127"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61" name="Subtitle 2"/>
          <p:cNvSpPr txBox="1">
            <a:spLocks/>
          </p:cNvSpPr>
          <p:nvPr/>
        </p:nvSpPr>
        <p:spPr>
          <a:xfrm>
            <a:off x="4393996" y="4906725"/>
            <a:ext cx="1891874" cy="539705"/>
          </a:xfrm>
          <a:prstGeom prst="rect">
            <a:avLst/>
          </a:prstGeom>
        </p:spPr>
        <p:txBody>
          <a:bodyPr vert="horz" lIns="0" tIns="0" rIns="0" bIns="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3164" b="1" dirty="0">
                <a:latin typeface="Arial" panose="020B0604020202020204" pitchFamily="34" charset="0"/>
                <a:ea typeface="微软雅黑" panose="020B0503020204020204" pitchFamily="34" charset="-122"/>
                <a:cs typeface="Lato Regular"/>
                <a:sym typeface="Arial" panose="020B0604020202020204" pitchFamily="34" charset="0"/>
              </a:rPr>
              <a:t>7/10</a:t>
            </a:r>
            <a:endParaRPr lang="en-US" sz="2109" b="1" dirty="0">
              <a:latin typeface="Arial" panose="020B0604020202020204" pitchFamily="34" charset="0"/>
              <a:ea typeface="微软雅黑" panose="020B0503020204020204" pitchFamily="34" charset="-122"/>
              <a:cs typeface="Lato Regular"/>
              <a:sym typeface="Arial" panose="020B0604020202020204" pitchFamily="34" charset="0"/>
            </a:endParaRPr>
          </a:p>
        </p:txBody>
      </p:sp>
      <p:sp>
        <p:nvSpPr>
          <p:cNvPr id="262" name="Subtitle 2"/>
          <p:cNvSpPr txBox="1">
            <a:spLocks/>
          </p:cNvSpPr>
          <p:nvPr/>
        </p:nvSpPr>
        <p:spPr>
          <a:xfrm>
            <a:off x="4393996" y="3956752"/>
            <a:ext cx="1891874" cy="539705"/>
          </a:xfrm>
          <a:prstGeom prst="rect">
            <a:avLst/>
          </a:prstGeom>
        </p:spPr>
        <p:txBody>
          <a:bodyPr vert="horz" lIns="0" tIns="0" rIns="0" bIns="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3164" b="1" dirty="0">
                <a:latin typeface="Arial" panose="020B0604020202020204" pitchFamily="34" charset="0"/>
                <a:ea typeface="微软雅黑" panose="020B0503020204020204" pitchFamily="34" charset="-122"/>
                <a:cs typeface="Lato Regular"/>
                <a:sym typeface="Arial" panose="020B0604020202020204" pitchFamily="34" charset="0"/>
              </a:rPr>
              <a:t>5/10</a:t>
            </a:r>
            <a:endParaRPr lang="en-US" sz="2109" b="1" dirty="0">
              <a:latin typeface="Arial" panose="020B0604020202020204" pitchFamily="34" charset="0"/>
              <a:ea typeface="微软雅黑" panose="020B0503020204020204" pitchFamily="34" charset="-122"/>
              <a:cs typeface="Lato Regular"/>
              <a:sym typeface="Arial" panose="020B0604020202020204" pitchFamily="34" charset="0"/>
            </a:endParaRPr>
          </a:p>
        </p:txBody>
      </p:sp>
      <p:sp>
        <p:nvSpPr>
          <p:cNvPr id="263" name="Subtitle 2"/>
          <p:cNvSpPr txBox="1">
            <a:spLocks/>
          </p:cNvSpPr>
          <p:nvPr/>
        </p:nvSpPr>
        <p:spPr>
          <a:xfrm>
            <a:off x="4135523" y="3930102"/>
            <a:ext cx="660034" cy="539705"/>
          </a:xfrm>
          <a:prstGeom prst="rect">
            <a:avLst/>
          </a:prstGeom>
        </p:spPr>
        <p:txBody>
          <a:bodyPr vert="horz" lIns="0" tIns="0" rIns="0" bIns="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3480" b="1" dirty="0">
                <a:latin typeface="Arial" panose="020B0604020202020204" pitchFamily="34" charset="0"/>
                <a:ea typeface="微软雅黑" panose="020B0503020204020204" pitchFamily="34" charset="-122"/>
                <a:cs typeface="Lato Regular"/>
                <a:sym typeface="Arial" panose="020B0604020202020204" pitchFamily="34" charset="0"/>
              </a:rPr>
              <a:t>=</a:t>
            </a:r>
            <a:endParaRPr lang="en-US" sz="2320" b="1" dirty="0">
              <a:latin typeface="Arial" panose="020B0604020202020204" pitchFamily="34" charset="0"/>
              <a:ea typeface="微软雅黑" panose="020B0503020204020204" pitchFamily="34" charset="-122"/>
              <a:cs typeface="Lato Regular"/>
              <a:sym typeface="Arial" panose="020B0604020202020204" pitchFamily="34" charset="0"/>
            </a:endParaRPr>
          </a:p>
        </p:txBody>
      </p:sp>
      <p:sp>
        <p:nvSpPr>
          <p:cNvPr id="264" name="Subtitle 2"/>
          <p:cNvSpPr txBox="1">
            <a:spLocks/>
          </p:cNvSpPr>
          <p:nvPr/>
        </p:nvSpPr>
        <p:spPr>
          <a:xfrm>
            <a:off x="4135523" y="4870259"/>
            <a:ext cx="660034" cy="539705"/>
          </a:xfrm>
          <a:prstGeom prst="rect">
            <a:avLst/>
          </a:prstGeom>
        </p:spPr>
        <p:txBody>
          <a:bodyPr vert="horz" lIns="0" tIns="0" rIns="0" bIns="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3480" b="1" dirty="0">
                <a:latin typeface="Arial" panose="020B0604020202020204" pitchFamily="34" charset="0"/>
                <a:ea typeface="微软雅黑" panose="020B0503020204020204" pitchFamily="34" charset="-122"/>
                <a:cs typeface="Lato Regular"/>
                <a:sym typeface="Arial" panose="020B0604020202020204" pitchFamily="34" charset="0"/>
              </a:rPr>
              <a:t>=</a:t>
            </a:r>
            <a:endParaRPr lang="en-US" sz="2320" b="1" dirty="0">
              <a:latin typeface="Arial" panose="020B0604020202020204" pitchFamily="34" charset="0"/>
              <a:ea typeface="微软雅黑" panose="020B0503020204020204" pitchFamily="34" charset="-122"/>
              <a:cs typeface="Lato Regular"/>
              <a:sym typeface="Arial" panose="020B0604020202020204" pitchFamily="34" charset="0"/>
            </a:endParaRPr>
          </a:p>
        </p:txBody>
      </p:sp>
      <p:sp>
        <p:nvSpPr>
          <p:cNvPr id="89" name="矩形 88"/>
          <p:cNvSpPr/>
          <p:nvPr/>
        </p:nvSpPr>
        <p:spPr>
          <a:xfrm>
            <a:off x="707" y="361814"/>
            <a:ext cx="225004" cy="58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6429" tIns="48215" rIns="96429" bIns="48215" rtlCol="0" anchor="ctr"/>
          <a:lstStyle/>
          <a:p>
            <a:pPr algn="ctr" defTabSz="964149"/>
            <a:endParaRPr lang="zh-CN" altLang="en-US" sz="1969">
              <a:solidFill>
                <a:srgbClr val="E7E6E6">
                  <a:lumMod val="50000"/>
                </a:srgbClr>
              </a:solidFill>
              <a:ea typeface="微软雅黑" panose="020B0503020204020204" pitchFamily="34" charset="-122"/>
              <a:cs typeface="+mn-ea"/>
              <a:sym typeface="+mn-lt"/>
            </a:endParaRPr>
          </a:p>
        </p:txBody>
      </p:sp>
      <p:sp>
        <p:nvSpPr>
          <p:cNvPr id="90" name="矩形 89"/>
          <p:cNvSpPr/>
          <p:nvPr/>
        </p:nvSpPr>
        <p:spPr>
          <a:xfrm>
            <a:off x="11837494" y="362393"/>
            <a:ext cx="1020547" cy="58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4149"/>
            <a:endParaRPr lang="zh-CN" altLang="en-US" sz="1969">
              <a:solidFill>
                <a:prstClr val="white"/>
              </a:solidFill>
              <a:ea typeface="微软雅黑" panose="020B0503020204020204" pitchFamily="34" charset="-122"/>
              <a:cs typeface="+mn-ea"/>
              <a:sym typeface="+mn-lt"/>
            </a:endParaRPr>
          </a:p>
        </p:txBody>
      </p:sp>
      <p:sp>
        <p:nvSpPr>
          <p:cNvPr id="91" name="文本框 90"/>
          <p:cNvSpPr txBox="1"/>
          <p:nvPr/>
        </p:nvSpPr>
        <p:spPr>
          <a:xfrm>
            <a:off x="373305" y="266734"/>
            <a:ext cx="3785468" cy="528259"/>
          </a:xfrm>
          <a:prstGeom prst="rect">
            <a:avLst/>
          </a:prstGeom>
          <a:noFill/>
        </p:spPr>
        <p:txBody>
          <a:bodyPr wrap="none" lIns="96429" tIns="48215" rIns="96429" bIns="48215" rtlCol="0">
            <a:spAutoFit/>
          </a:bodyPr>
          <a:lstStyle/>
          <a:p>
            <a:pPr defTabSz="964149"/>
            <a:r>
              <a:rPr lang="zh-CN" altLang="en-US" sz="2800" b="1" dirty="0">
                <a:solidFill>
                  <a:schemeClr val="tx1">
                    <a:lumMod val="65000"/>
                    <a:lumOff val="35000"/>
                  </a:schemeClr>
                </a:solidFill>
                <a:ea typeface="微软雅黑" panose="020B0503020204020204" pitchFamily="34" charset="-122"/>
                <a:cs typeface="+mn-ea"/>
                <a:sym typeface="+mn-lt"/>
              </a:rPr>
              <a:t>点击添加相关标题文字</a:t>
            </a:r>
          </a:p>
        </p:txBody>
      </p:sp>
      <p:sp>
        <p:nvSpPr>
          <p:cNvPr id="92" name="文本框 91"/>
          <p:cNvSpPr txBox="1"/>
          <p:nvPr/>
        </p:nvSpPr>
        <p:spPr>
          <a:xfrm>
            <a:off x="373306" y="712266"/>
            <a:ext cx="2230620" cy="312687"/>
          </a:xfrm>
          <a:prstGeom prst="rect">
            <a:avLst/>
          </a:prstGeom>
          <a:noFill/>
        </p:spPr>
        <p:txBody>
          <a:bodyPr wrap="none" lIns="96429" tIns="48215" rIns="96429" bIns="48215" rtlCol="0">
            <a:spAutoFit/>
          </a:bodyPr>
          <a:lstStyle/>
          <a:p>
            <a:pPr defTabSz="964149"/>
            <a:r>
              <a:rPr lang="en-US" altLang="zh-CN" sz="1399" dirty="0">
                <a:solidFill>
                  <a:schemeClr val="tx1">
                    <a:lumMod val="65000"/>
                    <a:lumOff val="35000"/>
                  </a:schemeClr>
                </a:solidFill>
                <a:ea typeface="微软雅黑" panose="020B0503020204020204" pitchFamily="34" charset="-122"/>
                <a:cs typeface="+mn-ea"/>
                <a:sym typeface="+mn-lt"/>
              </a:rPr>
              <a:t>ADD RELATED TITLE WORDS</a:t>
            </a:r>
            <a:endParaRPr lang="zh-CN" altLang="en-US" sz="1399" dirty="0">
              <a:solidFill>
                <a:schemeClr val="tx1">
                  <a:lumMod val="65000"/>
                  <a:lumOff val="35000"/>
                </a:schemeClr>
              </a:solidFill>
              <a:ea typeface="微软雅黑" panose="020B0503020204020204" pitchFamily="34" charset="-122"/>
              <a:cs typeface="+mn-ea"/>
              <a:sym typeface="+mn-lt"/>
            </a:endParaRPr>
          </a:p>
        </p:txBody>
      </p:sp>
    </p:spTree>
    <p:extLst>
      <p:ext uri="{BB962C8B-B14F-4D97-AF65-F5344CB8AC3E}">
        <p14:creationId xmlns:p14="http://schemas.microsoft.com/office/powerpoint/2010/main" val="1564622730"/>
      </p:ext>
    </p:extLst>
  </p:cSld>
  <p:clrMapOvr>
    <a:masterClrMapping/>
  </p:clrMapOvr>
  <mc:AlternateContent xmlns:mc="http://schemas.openxmlformats.org/markup-compatibility/2006" xmlns:p14="http://schemas.microsoft.com/office/powerpoint/2010/main">
    <mc:Choice Requires="p14">
      <p:transition spd="slow" p14:dur="1200" advTm="3000">
        <p14:prism/>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39"/>
                                        </p:tgtEl>
                                        <p:attrNameLst>
                                          <p:attrName>style.visibility</p:attrName>
                                        </p:attrNameLst>
                                      </p:cBhvr>
                                      <p:to>
                                        <p:strVal val="visible"/>
                                      </p:to>
                                    </p:set>
                                    <p:animEffect transition="in" filter="fade">
                                      <p:cBhvr>
                                        <p:cTn id="7" dur="500"/>
                                        <p:tgtEl>
                                          <p:spTgt spid="23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40"/>
                                        </p:tgtEl>
                                        <p:attrNameLst>
                                          <p:attrName>style.visibility</p:attrName>
                                        </p:attrNameLst>
                                      </p:cBhvr>
                                      <p:to>
                                        <p:strVal val="visible"/>
                                      </p:to>
                                    </p:set>
                                    <p:animEffect transition="in" filter="fade">
                                      <p:cBhvr>
                                        <p:cTn id="10" dur="500"/>
                                        <p:tgtEl>
                                          <p:spTgt spid="24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241"/>
                                        </p:tgtEl>
                                        <p:attrNameLst>
                                          <p:attrName>style.visibility</p:attrName>
                                        </p:attrNameLst>
                                      </p:cBhvr>
                                      <p:to>
                                        <p:strVal val="visible"/>
                                      </p:to>
                                    </p:set>
                                    <p:animEffect transition="in" filter="wipe(left)">
                                      <p:cBhvr>
                                        <p:cTn id="14" dur="500"/>
                                        <p:tgtEl>
                                          <p:spTgt spid="241"/>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242"/>
                                        </p:tgtEl>
                                        <p:attrNameLst>
                                          <p:attrName>style.visibility</p:attrName>
                                        </p:attrNameLst>
                                      </p:cBhvr>
                                      <p:to>
                                        <p:strVal val="visible"/>
                                      </p:to>
                                    </p:set>
                                    <p:animEffect transition="in" filter="wipe(left)">
                                      <p:cBhvr>
                                        <p:cTn id="17" dur="500"/>
                                        <p:tgtEl>
                                          <p:spTgt spid="242"/>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243"/>
                                        </p:tgtEl>
                                        <p:attrNameLst>
                                          <p:attrName>style.visibility</p:attrName>
                                        </p:attrNameLst>
                                      </p:cBhvr>
                                      <p:to>
                                        <p:strVal val="visible"/>
                                      </p:to>
                                    </p:set>
                                    <p:animEffect transition="in" filter="wipe(left)">
                                      <p:cBhvr>
                                        <p:cTn id="20" dur="500"/>
                                        <p:tgtEl>
                                          <p:spTgt spid="243"/>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244"/>
                                        </p:tgtEl>
                                        <p:attrNameLst>
                                          <p:attrName>style.visibility</p:attrName>
                                        </p:attrNameLst>
                                      </p:cBhvr>
                                      <p:to>
                                        <p:strVal val="visible"/>
                                      </p:to>
                                    </p:set>
                                    <p:animEffect transition="in" filter="wipe(left)">
                                      <p:cBhvr>
                                        <p:cTn id="23" dur="500"/>
                                        <p:tgtEl>
                                          <p:spTgt spid="244"/>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245"/>
                                        </p:tgtEl>
                                        <p:attrNameLst>
                                          <p:attrName>style.visibility</p:attrName>
                                        </p:attrNameLst>
                                      </p:cBhvr>
                                      <p:to>
                                        <p:strVal val="visible"/>
                                      </p:to>
                                    </p:set>
                                    <p:animEffect transition="in" filter="wipe(left)">
                                      <p:cBhvr>
                                        <p:cTn id="26" dur="500"/>
                                        <p:tgtEl>
                                          <p:spTgt spid="245"/>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246"/>
                                        </p:tgtEl>
                                        <p:attrNameLst>
                                          <p:attrName>style.visibility</p:attrName>
                                        </p:attrNameLst>
                                      </p:cBhvr>
                                      <p:to>
                                        <p:strVal val="visible"/>
                                      </p:to>
                                    </p:set>
                                    <p:animEffect transition="in" filter="wipe(left)">
                                      <p:cBhvr>
                                        <p:cTn id="29" dur="500"/>
                                        <p:tgtEl>
                                          <p:spTgt spid="246"/>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247"/>
                                        </p:tgtEl>
                                        <p:attrNameLst>
                                          <p:attrName>style.visibility</p:attrName>
                                        </p:attrNameLst>
                                      </p:cBhvr>
                                      <p:to>
                                        <p:strVal val="visible"/>
                                      </p:to>
                                    </p:set>
                                    <p:animEffect transition="in" filter="wipe(left)">
                                      <p:cBhvr>
                                        <p:cTn id="32" dur="500"/>
                                        <p:tgtEl>
                                          <p:spTgt spid="247"/>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248"/>
                                        </p:tgtEl>
                                        <p:attrNameLst>
                                          <p:attrName>style.visibility</p:attrName>
                                        </p:attrNameLst>
                                      </p:cBhvr>
                                      <p:to>
                                        <p:strVal val="visible"/>
                                      </p:to>
                                    </p:set>
                                    <p:animEffect transition="in" filter="wipe(left)">
                                      <p:cBhvr>
                                        <p:cTn id="35" dur="500"/>
                                        <p:tgtEl>
                                          <p:spTgt spid="248"/>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249"/>
                                        </p:tgtEl>
                                        <p:attrNameLst>
                                          <p:attrName>style.visibility</p:attrName>
                                        </p:attrNameLst>
                                      </p:cBhvr>
                                      <p:to>
                                        <p:strVal val="visible"/>
                                      </p:to>
                                    </p:set>
                                    <p:animEffect transition="in" filter="wipe(left)">
                                      <p:cBhvr>
                                        <p:cTn id="38" dur="500"/>
                                        <p:tgtEl>
                                          <p:spTgt spid="249"/>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250"/>
                                        </p:tgtEl>
                                        <p:attrNameLst>
                                          <p:attrName>style.visibility</p:attrName>
                                        </p:attrNameLst>
                                      </p:cBhvr>
                                      <p:to>
                                        <p:strVal val="visible"/>
                                      </p:to>
                                    </p:set>
                                    <p:animEffect transition="in" filter="wipe(left)">
                                      <p:cBhvr>
                                        <p:cTn id="41" dur="500"/>
                                        <p:tgtEl>
                                          <p:spTgt spid="250"/>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263"/>
                                        </p:tgtEl>
                                        <p:attrNameLst>
                                          <p:attrName>style.visibility</p:attrName>
                                        </p:attrNameLst>
                                      </p:cBhvr>
                                      <p:to>
                                        <p:strVal val="visible"/>
                                      </p:to>
                                    </p:set>
                                    <p:animEffect transition="in" filter="wipe(left)">
                                      <p:cBhvr>
                                        <p:cTn id="44" dur="500"/>
                                        <p:tgtEl>
                                          <p:spTgt spid="263"/>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262"/>
                                        </p:tgtEl>
                                        <p:attrNameLst>
                                          <p:attrName>style.visibility</p:attrName>
                                        </p:attrNameLst>
                                      </p:cBhvr>
                                      <p:to>
                                        <p:strVal val="visible"/>
                                      </p:to>
                                    </p:set>
                                    <p:animEffect transition="in" filter="wipe(left)">
                                      <p:cBhvr>
                                        <p:cTn id="47" dur="500"/>
                                        <p:tgtEl>
                                          <p:spTgt spid="262"/>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251"/>
                                        </p:tgtEl>
                                        <p:attrNameLst>
                                          <p:attrName>style.visibility</p:attrName>
                                        </p:attrNameLst>
                                      </p:cBhvr>
                                      <p:to>
                                        <p:strVal val="visible"/>
                                      </p:to>
                                    </p:set>
                                    <p:animEffect transition="in" filter="wipe(left)">
                                      <p:cBhvr>
                                        <p:cTn id="50" dur="500"/>
                                        <p:tgtEl>
                                          <p:spTgt spid="251"/>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252"/>
                                        </p:tgtEl>
                                        <p:attrNameLst>
                                          <p:attrName>style.visibility</p:attrName>
                                        </p:attrNameLst>
                                      </p:cBhvr>
                                      <p:to>
                                        <p:strVal val="visible"/>
                                      </p:to>
                                    </p:set>
                                    <p:animEffect transition="in" filter="wipe(left)">
                                      <p:cBhvr>
                                        <p:cTn id="53" dur="500"/>
                                        <p:tgtEl>
                                          <p:spTgt spid="252"/>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253"/>
                                        </p:tgtEl>
                                        <p:attrNameLst>
                                          <p:attrName>style.visibility</p:attrName>
                                        </p:attrNameLst>
                                      </p:cBhvr>
                                      <p:to>
                                        <p:strVal val="visible"/>
                                      </p:to>
                                    </p:set>
                                    <p:animEffect transition="in" filter="wipe(left)">
                                      <p:cBhvr>
                                        <p:cTn id="56" dur="500"/>
                                        <p:tgtEl>
                                          <p:spTgt spid="253"/>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254"/>
                                        </p:tgtEl>
                                        <p:attrNameLst>
                                          <p:attrName>style.visibility</p:attrName>
                                        </p:attrNameLst>
                                      </p:cBhvr>
                                      <p:to>
                                        <p:strVal val="visible"/>
                                      </p:to>
                                    </p:set>
                                    <p:animEffect transition="in" filter="wipe(left)">
                                      <p:cBhvr>
                                        <p:cTn id="59" dur="500"/>
                                        <p:tgtEl>
                                          <p:spTgt spid="254"/>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255"/>
                                        </p:tgtEl>
                                        <p:attrNameLst>
                                          <p:attrName>style.visibility</p:attrName>
                                        </p:attrNameLst>
                                      </p:cBhvr>
                                      <p:to>
                                        <p:strVal val="visible"/>
                                      </p:to>
                                    </p:set>
                                    <p:animEffect transition="in" filter="wipe(left)">
                                      <p:cBhvr>
                                        <p:cTn id="62" dur="500"/>
                                        <p:tgtEl>
                                          <p:spTgt spid="255"/>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256"/>
                                        </p:tgtEl>
                                        <p:attrNameLst>
                                          <p:attrName>style.visibility</p:attrName>
                                        </p:attrNameLst>
                                      </p:cBhvr>
                                      <p:to>
                                        <p:strVal val="visible"/>
                                      </p:to>
                                    </p:set>
                                    <p:animEffect transition="in" filter="wipe(left)">
                                      <p:cBhvr>
                                        <p:cTn id="65" dur="500"/>
                                        <p:tgtEl>
                                          <p:spTgt spid="256"/>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257"/>
                                        </p:tgtEl>
                                        <p:attrNameLst>
                                          <p:attrName>style.visibility</p:attrName>
                                        </p:attrNameLst>
                                      </p:cBhvr>
                                      <p:to>
                                        <p:strVal val="visible"/>
                                      </p:to>
                                    </p:set>
                                    <p:animEffect transition="in" filter="wipe(left)">
                                      <p:cBhvr>
                                        <p:cTn id="68" dur="500"/>
                                        <p:tgtEl>
                                          <p:spTgt spid="257"/>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258"/>
                                        </p:tgtEl>
                                        <p:attrNameLst>
                                          <p:attrName>style.visibility</p:attrName>
                                        </p:attrNameLst>
                                      </p:cBhvr>
                                      <p:to>
                                        <p:strVal val="visible"/>
                                      </p:to>
                                    </p:set>
                                    <p:animEffect transition="in" filter="wipe(left)">
                                      <p:cBhvr>
                                        <p:cTn id="71" dur="500"/>
                                        <p:tgtEl>
                                          <p:spTgt spid="258"/>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259"/>
                                        </p:tgtEl>
                                        <p:attrNameLst>
                                          <p:attrName>style.visibility</p:attrName>
                                        </p:attrNameLst>
                                      </p:cBhvr>
                                      <p:to>
                                        <p:strVal val="visible"/>
                                      </p:to>
                                    </p:set>
                                    <p:animEffect transition="in" filter="wipe(left)">
                                      <p:cBhvr>
                                        <p:cTn id="74" dur="500"/>
                                        <p:tgtEl>
                                          <p:spTgt spid="259"/>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260"/>
                                        </p:tgtEl>
                                        <p:attrNameLst>
                                          <p:attrName>style.visibility</p:attrName>
                                        </p:attrNameLst>
                                      </p:cBhvr>
                                      <p:to>
                                        <p:strVal val="visible"/>
                                      </p:to>
                                    </p:set>
                                    <p:animEffect transition="in" filter="wipe(left)">
                                      <p:cBhvr>
                                        <p:cTn id="77" dur="500"/>
                                        <p:tgtEl>
                                          <p:spTgt spid="260"/>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264"/>
                                        </p:tgtEl>
                                        <p:attrNameLst>
                                          <p:attrName>style.visibility</p:attrName>
                                        </p:attrNameLst>
                                      </p:cBhvr>
                                      <p:to>
                                        <p:strVal val="visible"/>
                                      </p:to>
                                    </p:set>
                                    <p:animEffect transition="in" filter="wipe(left)">
                                      <p:cBhvr>
                                        <p:cTn id="80" dur="500"/>
                                        <p:tgtEl>
                                          <p:spTgt spid="264"/>
                                        </p:tgtEl>
                                      </p:cBhvr>
                                    </p:animEffect>
                                  </p:childTnLst>
                                </p:cTn>
                              </p:par>
                              <p:par>
                                <p:cTn id="81" presetID="22" presetClass="entr" presetSubtype="8" fill="hold" grpId="0" nodeType="withEffect">
                                  <p:stCondLst>
                                    <p:cond delay="0"/>
                                  </p:stCondLst>
                                  <p:childTnLst>
                                    <p:set>
                                      <p:cBhvr>
                                        <p:cTn id="82" dur="1" fill="hold">
                                          <p:stCondLst>
                                            <p:cond delay="0"/>
                                          </p:stCondLst>
                                        </p:cTn>
                                        <p:tgtEl>
                                          <p:spTgt spid="261"/>
                                        </p:tgtEl>
                                        <p:attrNameLst>
                                          <p:attrName>style.visibility</p:attrName>
                                        </p:attrNameLst>
                                      </p:cBhvr>
                                      <p:to>
                                        <p:strVal val="visible"/>
                                      </p:to>
                                    </p:set>
                                    <p:animEffect transition="in" filter="wipe(left)">
                                      <p:cBhvr>
                                        <p:cTn id="83" dur="500"/>
                                        <p:tgtEl>
                                          <p:spTgt spid="261"/>
                                        </p:tgtEl>
                                      </p:cBhvr>
                                    </p:animEffect>
                                  </p:childTnLst>
                                </p:cTn>
                              </p:par>
                            </p:childTnLst>
                          </p:cTn>
                        </p:par>
                        <p:par>
                          <p:cTn id="84" fill="hold">
                            <p:stCondLst>
                              <p:cond delay="1000"/>
                            </p:stCondLst>
                            <p:childTnLst>
                              <p:par>
                                <p:cTn id="85" presetID="10" presetClass="entr" presetSubtype="0" fill="hold" nodeType="afterEffect">
                                  <p:stCondLst>
                                    <p:cond delay="0"/>
                                  </p:stCondLst>
                                  <p:childTnLst>
                                    <p:set>
                                      <p:cBhvr>
                                        <p:cTn id="86" dur="1" fill="hold">
                                          <p:stCondLst>
                                            <p:cond delay="0"/>
                                          </p:stCondLst>
                                        </p:cTn>
                                        <p:tgtEl>
                                          <p:spTgt spid="152"/>
                                        </p:tgtEl>
                                        <p:attrNameLst>
                                          <p:attrName>style.visibility</p:attrName>
                                        </p:attrNameLst>
                                      </p:cBhvr>
                                      <p:to>
                                        <p:strVal val="visible"/>
                                      </p:to>
                                    </p:set>
                                    <p:animEffect transition="in" filter="fade">
                                      <p:cBhvr>
                                        <p:cTn id="87" dur="500"/>
                                        <p:tgtEl>
                                          <p:spTgt spid="152"/>
                                        </p:tgtEl>
                                      </p:cBhvr>
                                    </p:animEffect>
                                  </p:childTnLst>
                                </p:cTn>
                              </p:par>
                            </p:childTnLst>
                          </p:cTn>
                        </p:par>
                        <p:par>
                          <p:cTn id="88" fill="hold">
                            <p:stCondLst>
                              <p:cond delay="1500"/>
                            </p:stCondLst>
                            <p:childTnLst>
                              <p:par>
                                <p:cTn id="89" presetID="53" presetClass="entr" presetSubtype="16" fill="hold" nodeType="afterEffect">
                                  <p:stCondLst>
                                    <p:cond delay="0"/>
                                  </p:stCondLst>
                                  <p:childTnLst>
                                    <p:set>
                                      <p:cBhvr>
                                        <p:cTn id="90" dur="1" fill="hold">
                                          <p:stCondLst>
                                            <p:cond delay="0"/>
                                          </p:stCondLst>
                                        </p:cTn>
                                        <p:tgtEl>
                                          <p:spTgt spid="229"/>
                                        </p:tgtEl>
                                        <p:attrNameLst>
                                          <p:attrName>style.visibility</p:attrName>
                                        </p:attrNameLst>
                                      </p:cBhvr>
                                      <p:to>
                                        <p:strVal val="visible"/>
                                      </p:to>
                                    </p:set>
                                    <p:anim calcmode="lin" valueType="num">
                                      <p:cBhvr>
                                        <p:cTn id="91" dur="500" fill="hold"/>
                                        <p:tgtEl>
                                          <p:spTgt spid="229"/>
                                        </p:tgtEl>
                                        <p:attrNameLst>
                                          <p:attrName>ppt_w</p:attrName>
                                        </p:attrNameLst>
                                      </p:cBhvr>
                                      <p:tavLst>
                                        <p:tav tm="0">
                                          <p:val>
                                            <p:fltVal val="0"/>
                                          </p:val>
                                        </p:tav>
                                        <p:tav tm="100000">
                                          <p:val>
                                            <p:strVal val="#ppt_w"/>
                                          </p:val>
                                        </p:tav>
                                      </p:tavLst>
                                    </p:anim>
                                    <p:anim calcmode="lin" valueType="num">
                                      <p:cBhvr>
                                        <p:cTn id="92" dur="500" fill="hold"/>
                                        <p:tgtEl>
                                          <p:spTgt spid="229"/>
                                        </p:tgtEl>
                                        <p:attrNameLst>
                                          <p:attrName>ppt_h</p:attrName>
                                        </p:attrNameLst>
                                      </p:cBhvr>
                                      <p:tavLst>
                                        <p:tav tm="0">
                                          <p:val>
                                            <p:fltVal val="0"/>
                                          </p:val>
                                        </p:tav>
                                        <p:tav tm="100000">
                                          <p:val>
                                            <p:strVal val="#ppt_h"/>
                                          </p:val>
                                        </p:tav>
                                      </p:tavLst>
                                    </p:anim>
                                    <p:animEffect transition="in" filter="fade">
                                      <p:cBhvr>
                                        <p:cTn id="93" dur="500"/>
                                        <p:tgtEl>
                                          <p:spTgt spid="229"/>
                                        </p:tgtEl>
                                      </p:cBhvr>
                                    </p:animEffect>
                                  </p:childTnLst>
                                </p:cTn>
                              </p:par>
                              <p:par>
                                <p:cTn id="94" presetID="53" presetClass="entr" presetSubtype="16" fill="hold" nodeType="withEffect">
                                  <p:stCondLst>
                                    <p:cond delay="0"/>
                                  </p:stCondLst>
                                  <p:childTnLst>
                                    <p:set>
                                      <p:cBhvr>
                                        <p:cTn id="95" dur="1" fill="hold">
                                          <p:stCondLst>
                                            <p:cond delay="0"/>
                                          </p:stCondLst>
                                        </p:cTn>
                                        <p:tgtEl>
                                          <p:spTgt spid="234"/>
                                        </p:tgtEl>
                                        <p:attrNameLst>
                                          <p:attrName>style.visibility</p:attrName>
                                        </p:attrNameLst>
                                      </p:cBhvr>
                                      <p:to>
                                        <p:strVal val="visible"/>
                                      </p:to>
                                    </p:set>
                                    <p:anim calcmode="lin" valueType="num">
                                      <p:cBhvr>
                                        <p:cTn id="96" dur="500" fill="hold"/>
                                        <p:tgtEl>
                                          <p:spTgt spid="234"/>
                                        </p:tgtEl>
                                        <p:attrNameLst>
                                          <p:attrName>ppt_w</p:attrName>
                                        </p:attrNameLst>
                                      </p:cBhvr>
                                      <p:tavLst>
                                        <p:tav tm="0">
                                          <p:val>
                                            <p:fltVal val="0"/>
                                          </p:val>
                                        </p:tav>
                                        <p:tav tm="100000">
                                          <p:val>
                                            <p:strVal val="#ppt_w"/>
                                          </p:val>
                                        </p:tav>
                                      </p:tavLst>
                                    </p:anim>
                                    <p:anim calcmode="lin" valueType="num">
                                      <p:cBhvr>
                                        <p:cTn id="97" dur="500" fill="hold"/>
                                        <p:tgtEl>
                                          <p:spTgt spid="234"/>
                                        </p:tgtEl>
                                        <p:attrNameLst>
                                          <p:attrName>ppt_h</p:attrName>
                                        </p:attrNameLst>
                                      </p:cBhvr>
                                      <p:tavLst>
                                        <p:tav tm="0">
                                          <p:val>
                                            <p:fltVal val="0"/>
                                          </p:val>
                                        </p:tav>
                                        <p:tav tm="100000">
                                          <p:val>
                                            <p:strVal val="#ppt_h"/>
                                          </p:val>
                                        </p:tav>
                                      </p:tavLst>
                                    </p:anim>
                                    <p:animEffect transition="in" filter="fade">
                                      <p:cBhvr>
                                        <p:cTn id="98" dur="500"/>
                                        <p:tgtEl>
                                          <p:spTgt spid="234"/>
                                        </p:tgtEl>
                                      </p:cBhvr>
                                    </p:animEffect>
                                  </p:childTnLst>
                                </p:cTn>
                              </p:par>
                              <p:par>
                                <p:cTn id="99" presetID="53" presetClass="entr" presetSubtype="16" fill="hold" nodeType="withEffect">
                                  <p:stCondLst>
                                    <p:cond delay="0"/>
                                  </p:stCondLst>
                                  <p:childTnLst>
                                    <p:set>
                                      <p:cBhvr>
                                        <p:cTn id="100" dur="1" fill="hold">
                                          <p:stCondLst>
                                            <p:cond delay="0"/>
                                          </p:stCondLst>
                                        </p:cTn>
                                        <p:tgtEl>
                                          <p:spTgt spid="165"/>
                                        </p:tgtEl>
                                        <p:attrNameLst>
                                          <p:attrName>style.visibility</p:attrName>
                                        </p:attrNameLst>
                                      </p:cBhvr>
                                      <p:to>
                                        <p:strVal val="visible"/>
                                      </p:to>
                                    </p:set>
                                    <p:anim calcmode="lin" valueType="num">
                                      <p:cBhvr>
                                        <p:cTn id="101" dur="500" fill="hold"/>
                                        <p:tgtEl>
                                          <p:spTgt spid="165"/>
                                        </p:tgtEl>
                                        <p:attrNameLst>
                                          <p:attrName>ppt_w</p:attrName>
                                        </p:attrNameLst>
                                      </p:cBhvr>
                                      <p:tavLst>
                                        <p:tav tm="0">
                                          <p:val>
                                            <p:fltVal val="0"/>
                                          </p:val>
                                        </p:tav>
                                        <p:tav tm="100000">
                                          <p:val>
                                            <p:strVal val="#ppt_w"/>
                                          </p:val>
                                        </p:tav>
                                      </p:tavLst>
                                    </p:anim>
                                    <p:anim calcmode="lin" valueType="num">
                                      <p:cBhvr>
                                        <p:cTn id="102" dur="500" fill="hold"/>
                                        <p:tgtEl>
                                          <p:spTgt spid="165"/>
                                        </p:tgtEl>
                                        <p:attrNameLst>
                                          <p:attrName>ppt_h</p:attrName>
                                        </p:attrNameLst>
                                      </p:cBhvr>
                                      <p:tavLst>
                                        <p:tav tm="0">
                                          <p:val>
                                            <p:fltVal val="0"/>
                                          </p:val>
                                        </p:tav>
                                        <p:tav tm="100000">
                                          <p:val>
                                            <p:strVal val="#ppt_h"/>
                                          </p:val>
                                        </p:tav>
                                      </p:tavLst>
                                    </p:anim>
                                    <p:animEffect transition="in" filter="fade">
                                      <p:cBhvr>
                                        <p:cTn id="103" dur="500"/>
                                        <p:tgtEl>
                                          <p:spTgt spid="165"/>
                                        </p:tgtEl>
                                      </p:cBhvr>
                                    </p:animEffect>
                                  </p:childTnLst>
                                </p:cTn>
                              </p:par>
                              <p:par>
                                <p:cTn id="104" presetID="53" presetClass="entr" presetSubtype="16" fill="hold" nodeType="withEffect">
                                  <p:stCondLst>
                                    <p:cond delay="0"/>
                                  </p:stCondLst>
                                  <p:childTnLst>
                                    <p:set>
                                      <p:cBhvr>
                                        <p:cTn id="105" dur="1" fill="hold">
                                          <p:stCondLst>
                                            <p:cond delay="0"/>
                                          </p:stCondLst>
                                        </p:cTn>
                                        <p:tgtEl>
                                          <p:spTgt spid="2"/>
                                        </p:tgtEl>
                                        <p:attrNameLst>
                                          <p:attrName>style.visibility</p:attrName>
                                        </p:attrNameLst>
                                      </p:cBhvr>
                                      <p:to>
                                        <p:strVal val="visible"/>
                                      </p:to>
                                    </p:set>
                                    <p:anim calcmode="lin" valueType="num">
                                      <p:cBhvr>
                                        <p:cTn id="106" dur="500" fill="hold"/>
                                        <p:tgtEl>
                                          <p:spTgt spid="2"/>
                                        </p:tgtEl>
                                        <p:attrNameLst>
                                          <p:attrName>ppt_w</p:attrName>
                                        </p:attrNameLst>
                                      </p:cBhvr>
                                      <p:tavLst>
                                        <p:tav tm="0">
                                          <p:val>
                                            <p:fltVal val="0"/>
                                          </p:val>
                                        </p:tav>
                                        <p:tav tm="100000">
                                          <p:val>
                                            <p:strVal val="#ppt_w"/>
                                          </p:val>
                                        </p:tav>
                                      </p:tavLst>
                                    </p:anim>
                                    <p:anim calcmode="lin" valueType="num">
                                      <p:cBhvr>
                                        <p:cTn id="107" dur="500" fill="hold"/>
                                        <p:tgtEl>
                                          <p:spTgt spid="2"/>
                                        </p:tgtEl>
                                        <p:attrNameLst>
                                          <p:attrName>ppt_h</p:attrName>
                                        </p:attrNameLst>
                                      </p:cBhvr>
                                      <p:tavLst>
                                        <p:tav tm="0">
                                          <p:val>
                                            <p:fltVal val="0"/>
                                          </p:val>
                                        </p:tav>
                                        <p:tav tm="100000">
                                          <p:val>
                                            <p:strVal val="#ppt_h"/>
                                          </p:val>
                                        </p:tav>
                                      </p:tavLst>
                                    </p:anim>
                                    <p:animEffect transition="in" filter="fade">
                                      <p:cBhvr>
                                        <p:cTn id="108" dur="500"/>
                                        <p:tgtEl>
                                          <p:spTgt spid="2"/>
                                        </p:tgtEl>
                                      </p:cBhvr>
                                    </p:animEffect>
                                  </p:childTnLst>
                                </p:cTn>
                              </p:par>
                              <p:par>
                                <p:cTn id="109" presetID="53" presetClass="entr" presetSubtype="16" fill="hold" nodeType="withEffect">
                                  <p:stCondLst>
                                    <p:cond delay="0"/>
                                  </p:stCondLst>
                                  <p:childTnLst>
                                    <p:set>
                                      <p:cBhvr>
                                        <p:cTn id="110" dur="1" fill="hold">
                                          <p:stCondLst>
                                            <p:cond delay="0"/>
                                          </p:stCondLst>
                                        </p:cTn>
                                        <p:tgtEl>
                                          <p:spTgt spid="3"/>
                                        </p:tgtEl>
                                        <p:attrNameLst>
                                          <p:attrName>style.visibility</p:attrName>
                                        </p:attrNameLst>
                                      </p:cBhvr>
                                      <p:to>
                                        <p:strVal val="visible"/>
                                      </p:to>
                                    </p:set>
                                    <p:anim calcmode="lin" valueType="num">
                                      <p:cBhvr>
                                        <p:cTn id="111" dur="500" fill="hold"/>
                                        <p:tgtEl>
                                          <p:spTgt spid="3"/>
                                        </p:tgtEl>
                                        <p:attrNameLst>
                                          <p:attrName>ppt_w</p:attrName>
                                        </p:attrNameLst>
                                      </p:cBhvr>
                                      <p:tavLst>
                                        <p:tav tm="0">
                                          <p:val>
                                            <p:fltVal val="0"/>
                                          </p:val>
                                        </p:tav>
                                        <p:tav tm="100000">
                                          <p:val>
                                            <p:strVal val="#ppt_w"/>
                                          </p:val>
                                        </p:tav>
                                      </p:tavLst>
                                    </p:anim>
                                    <p:anim calcmode="lin" valueType="num">
                                      <p:cBhvr>
                                        <p:cTn id="112" dur="500" fill="hold"/>
                                        <p:tgtEl>
                                          <p:spTgt spid="3"/>
                                        </p:tgtEl>
                                        <p:attrNameLst>
                                          <p:attrName>ppt_h</p:attrName>
                                        </p:attrNameLst>
                                      </p:cBhvr>
                                      <p:tavLst>
                                        <p:tav tm="0">
                                          <p:val>
                                            <p:fltVal val="0"/>
                                          </p:val>
                                        </p:tav>
                                        <p:tav tm="100000">
                                          <p:val>
                                            <p:strVal val="#ppt_h"/>
                                          </p:val>
                                        </p:tav>
                                      </p:tavLst>
                                    </p:anim>
                                    <p:animEffect transition="in" filter="fade">
                                      <p:cBhvr>
                                        <p:cTn id="1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9" grpId="0"/>
      <p:bldP spid="240" grpId="0"/>
      <p:bldP spid="241" grpId="0" animBg="1"/>
      <p:bldP spid="242" grpId="0" animBg="1"/>
      <p:bldP spid="243" grpId="0" animBg="1"/>
      <p:bldP spid="244" grpId="0" animBg="1"/>
      <p:bldP spid="245" grpId="0" animBg="1"/>
      <p:bldP spid="246" grpId="0" animBg="1"/>
      <p:bldP spid="247" grpId="0" animBg="1"/>
      <p:bldP spid="248" grpId="0" animBg="1"/>
      <p:bldP spid="249" grpId="0" animBg="1"/>
      <p:bldP spid="250" grpId="0" animBg="1"/>
      <p:bldP spid="251" grpId="0" animBg="1"/>
      <p:bldP spid="252" grpId="0" animBg="1"/>
      <p:bldP spid="253" grpId="0" animBg="1"/>
      <p:bldP spid="254" grpId="0" animBg="1"/>
      <p:bldP spid="255" grpId="0" animBg="1"/>
      <p:bldP spid="256" grpId="0" animBg="1"/>
      <p:bldP spid="257" grpId="0" animBg="1"/>
      <p:bldP spid="258" grpId="0" animBg="1"/>
      <p:bldP spid="259" grpId="0" animBg="1"/>
      <p:bldP spid="260" grpId="0" animBg="1"/>
      <p:bldP spid="261" grpId="0"/>
      <p:bldP spid="262" grpId="0"/>
      <p:bldP spid="263" grpId="0"/>
      <p:bldP spid="26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0"/>
          <p:cNvSpPr>
            <a:spLocks noGrp="1"/>
          </p:cNvSpPr>
          <p:nvPr>
            <p:ph type="body" sz="half" idx="15"/>
          </p:nvPr>
        </p:nvSpPr>
        <p:spPr/>
        <p:txBody>
          <a:bodyPr/>
          <a:lstStyle/>
          <a:p>
            <a:r>
              <a:rPr lang="en-US" smtClean="0">
                <a:latin typeface="Arial" panose="020B0604020202020204" pitchFamily="34" charset="0"/>
                <a:ea typeface="微软雅黑" panose="020B0503020204020204" pitchFamily="34" charset="-122"/>
                <a:sym typeface="Arial" panose="020B0604020202020204" pitchFamily="34" charset="0"/>
              </a:rPr>
              <a:t>There are many variations of passages but the majority have  suffered alteration in some form by injected. There are many variations of passages but the majority have  suffered alteration in some form There are many variations of passages</a:t>
            </a: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2" name="Text Placeholder 11"/>
          <p:cNvSpPr>
            <a:spLocks noGrp="1"/>
          </p:cNvSpPr>
          <p:nvPr>
            <p:ph type="body" sz="half" idx="17"/>
          </p:nvPr>
        </p:nvSpPr>
        <p:spPr/>
        <p:txBody>
          <a:bodyPr/>
          <a:lstStyle/>
          <a:p>
            <a:r>
              <a:rPr lang="en-US" smtClean="0">
                <a:latin typeface="Arial" panose="020B0604020202020204" pitchFamily="34" charset="0"/>
                <a:ea typeface="微软雅黑" panose="020B0503020204020204" pitchFamily="34" charset="-122"/>
                <a:sym typeface="Arial" panose="020B0604020202020204" pitchFamily="34" charset="0"/>
              </a:rPr>
              <a:t>Title Goes Here</a:t>
            </a:r>
            <a:endParaRPr lang="en-US" dirty="0" smtClean="0">
              <a:latin typeface="Arial" panose="020B0604020202020204" pitchFamily="34" charset="0"/>
              <a:ea typeface="微软雅黑" panose="020B0503020204020204" pitchFamily="34" charset="-122"/>
              <a:sym typeface="Arial" panose="020B0604020202020204" pitchFamily="34" charset="0"/>
            </a:endParaRPr>
          </a:p>
        </p:txBody>
      </p:sp>
      <p:sp>
        <p:nvSpPr>
          <p:cNvPr id="14" name="Text Placeholder 13"/>
          <p:cNvSpPr>
            <a:spLocks noGrp="1"/>
          </p:cNvSpPr>
          <p:nvPr>
            <p:ph type="body" sz="half" idx="19"/>
          </p:nvPr>
        </p:nvSpPr>
        <p:spPr/>
        <p:txBody>
          <a:bodyPr/>
          <a:lstStyle/>
          <a:p>
            <a:r>
              <a:rPr lang="en-US" smtClean="0">
                <a:latin typeface="Arial" panose="020B0604020202020204" pitchFamily="34" charset="0"/>
                <a:ea typeface="微软雅黑" panose="020B0503020204020204" pitchFamily="34" charset="-122"/>
                <a:sym typeface="Arial" panose="020B0604020202020204" pitchFamily="34" charset="0"/>
              </a:rPr>
              <a:t>There are many variations of passages but the majority have  suffered alteration in some form by injected. There are many variations of passages but the majority have  suffered alteration in some form There are many variations of passages</a:t>
            </a: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5" name="Text Placeholder 14"/>
          <p:cNvSpPr>
            <a:spLocks noGrp="1"/>
          </p:cNvSpPr>
          <p:nvPr>
            <p:ph type="body" sz="half" idx="20"/>
          </p:nvPr>
        </p:nvSpPr>
        <p:spPr/>
        <p:txBody>
          <a:bodyPr/>
          <a:lstStyle/>
          <a:p>
            <a:r>
              <a:rPr lang="en-US" smtClean="0">
                <a:latin typeface="Arial" panose="020B0604020202020204" pitchFamily="34" charset="0"/>
                <a:ea typeface="微软雅黑" panose="020B0503020204020204" pitchFamily="34" charset="-122"/>
                <a:sym typeface="Arial" panose="020B0604020202020204" pitchFamily="34" charset="0"/>
              </a:rPr>
              <a:t>Title Goes Here</a:t>
            </a:r>
            <a:endParaRPr lang="en-US" dirty="0" smtClean="0">
              <a:latin typeface="Arial" panose="020B0604020202020204" pitchFamily="34" charset="0"/>
              <a:ea typeface="微软雅黑" panose="020B0503020204020204" pitchFamily="34" charset="-122"/>
              <a:sym typeface="Arial" panose="020B0604020202020204" pitchFamily="34" charset="0"/>
            </a:endParaRPr>
          </a:p>
        </p:txBody>
      </p:sp>
      <p:sp>
        <p:nvSpPr>
          <p:cNvPr id="17" name="Text Placeholder 16"/>
          <p:cNvSpPr>
            <a:spLocks noGrp="1"/>
          </p:cNvSpPr>
          <p:nvPr>
            <p:ph type="body" sz="half" idx="22"/>
          </p:nvPr>
        </p:nvSpPr>
        <p:spPr/>
        <p:txBody>
          <a:bodyPr/>
          <a:lstStyle/>
          <a:p>
            <a:r>
              <a:rPr lang="en-US" smtClean="0">
                <a:latin typeface="Arial" panose="020B0604020202020204" pitchFamily="34" charset="0"/>
                <a:ea typeface="微软雅黑" panose="020B0503020204020204" pitchFamily="34" charset="-122"/>
                <a:sym typeface="Arial" panose="020B0604020202020204" pitchFamily="34" charset="0"/>
              </a:rPr>
              <a:t>There are many variations of passages but the majority have  suffered alteration in some form by injected. There are many variations of passages but the majority have  suffered alteration in some form There are many variations of passages</a:t>
            </a: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8" name="Text Placeholder 17"/>
          <p:cNvSpPr>
            <a:spLocks noGrp="1"/>
          </p:cNvSpPr>
          <p:nvPr>
            <p:ph type="body" sz="half" idx="23"/>
          </p:nvPr>
        </p:nvSpPr>
        <p:spPr/>
        <p:txBody>
          <a:bodyPr/>
          <a:lstStyle/>
          <a:p>
            <a:r>
              <a:rPr lang="en-US" smtClean="0">
                <a:latin typeface="Arial" panose="020B0604020202020204" pitchFamily="34" charset="0"/>
                <a:ea typeface="微软雅黑" panose="020B0503020204020204" pitchFamily="34" charset="-122"/>
                <a:sym typeface="Arial" panose="020B0604020202020204" pitchFamily="34" charset="0"/>
              </a:rPr>
              <a:t>Title Goes Here</a:t>
            </a:r>
            <a:endParaRPr lang="en-US" dirty="0" smtClean="0">
              <a:latin typeface="Arial" panose="020B0604020202020204" pitchFamily="34" charset="0"/>
              <a:ea typeface="微软雅黑" panose="020B0503020204020204" pitchFamily="34" charset="-122"/>
              <a:sym typeface="Arial" panose="020B0604020202020204" pitchFamily="34" charset="0"/>
            </a:endParaRPr>
          </a:p>
        </p:txBody>
      </p:sp>
      <p:sp>
        <p:nvSpPr>
          <p:cNvPr id="44" name="Picture Placeholder 43"/>
          <p:cNvSpPr>
            <a:spLocks noGrp="1"/>
          </p:cNvSpPr>
          <p:nvPr>
            <p:ph type="pic" sz="quarter" idx="10"/>
          </p:nvPr>
        </p:nvSpPr>
        <p:spPr/>
      </p:sp>
      <p:sp>
        <p:nvSpPr>
          <p:cNvPr id="45" name="Picture Placeholder 44"/>
          <p:cNvSpPr>
            <a:spLocks noGrp="1"/>
          </p:cNvSpPr>
          <p:nvPr>
            <p:ph type="pic" sz="quarter" idx="18"/>
          </p:nvPr>
        </p:nvSpPr>
        <p:spPr/>
      </p:sp>
      <p:sp>
        <p:nvSpPr>
          <p:cNvPr id="46" name="Picture Placeholder 45"/>
          <p:cNvSpPr>
            <a:spLocks noGrp="1"/>
          </p:cNvSpPr>
          <p:nvPr>
            <p:ph type="pic" sz="quarter" idx="21"/>
          </p:nvPr>
        </p:nvSpPr>
        <p:spPr/>
      </p:sp>
      <p:sp>
        <p:nvSpPr>
          <p:cNvPr id="13" name="矩形 12"/>
          <p:cNvSpPr/>
          <p:nvPr/>
        </p:nvSpPr>
        <p:spPr>
          <a:xfrm>
            <a:off x="707" y="361814"/>
            <a:ext cx="225004" cy="58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6429" tIns="48215" rIns="96429" bIns="48215" rtlCol="0" anchor="ctr"/>
          <a:lstStyle/>
          <a:p>
            <a:pPr algn="ctr" defTabSz="964149"/>
            <a:endParaRPr lang="zh-CN" altLang="en-US" sz="1969">
              <a:solidFill>
                <a:srgbClr val="E7E6E6">
                  <a:lumMod val="50000"/>
                </a:srgbClr>
              </a:solidFill>
              <a:ea typeface="微软雅黑" panose="020B0503020204020204" pitchFamily="34" charset="-122"/>
              <a:cs typeface="+mn-ea"/>
              <a:sym typeface="+mn-lt"/>
            </a:endParaRPr>
          </a:p>
        </p:txBody>
      </p:sp>
      <p:sp>
        <p:nvSpPr>
          <p:cNvPr id="16" name="矩形 15"/>
          <p:cNvSpPr/>
          <p:nvPr/>
        </p:nvSpPr>
        <p:spPr>
          <a:xfrm>
            <a:off x="11837494" y="362393"/>
            <a:ext cx="1020547" cy="58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4149"/>
            <a:endParaRPr lang="zh-CN" altLang="en-US" sz="1969">
              <a:solidFill>
                <a:prstClr val="white"/>
              </a:solidFill>
              <a:ea typeface="微软雅黑" panose="020B0503020204020204" pitchFamily="34" charset="-122"/>
              <a:cs typeface="+mn-ea"/>
              <a:sym typeface="+mn-lt"/>
            </a:endParaRPr>
          </a:p>
        </p:txBody>
      </p:sp>
      <p:sp>
        <p:nvSpPr>
          <p:cNvPr id="19" name="文本框 18"/>
          <p:cNvSpPr txBox="1"/>
          <p:nvPr/>
        </p:nvSpPr>
        <p:spPr>
          <a:xfrm>
            <a:off x="373305" y="266734"/>
            <a:ext cx="3785468" cy="528259"/>
          </a:xfrm>
          <a:prstGeom prst="rect">
            <a:avLst/>
          </a:prstGeom>
          <a:noFill/>
        </p:spPr>
        <p:txBody>
          <a:bodyPr wrap="none" lIns="96429" tIns="48215" rIns="96429" bIns="48215" rtlCol="0">
            <a:spAutoFit/>
          </a:bodyPr>
          <a:lstStyle/>
          <a:p>
            <a:pPr defTabSz="964149"/>
            <a:r>
              <a:rPr lang="zh-CN" altLang="en-US" sz="2800" b="1" dirty="0">
                <a:solidFill>
                  <a:schemeClr val="tx1">
                    <a:lumMod val="65000"/>
                    <a:lumOff val="35000"/>
                  </a:schemeClr>
                </a:solidFill>
                <a:ea typeface="微软雅黑" panose="020B0503020204020204" pitchFamily="34" charset="-122"/>
                <a:cs typeface="+mn-ea"/>
                <a:sym typeface="+mn-lt"/>
              </a:rPr>
              <a:t>点击添加相关标题文字</a:t>
            </a:r>
          </a:p>
        </p:txBody>
      </p:sp>
      <p:sp>
        <p:nvSpPr>
          <p:cNvPr id="20" name="文本框 19"/>
          <p:cNvSpPr txBox="1"/>
          <p:nvPr/>
        </p:nvSpPr>
        <p:spPr>
          <a:xfrm>
            <a:off x="373306" y="712266"/>
            <a:ext cx="2230620" cy="312687"/>
          </a:xfrm>
          <a:prstGeom prst="rect">
            <a:avLst/>
          </a:prstGeom>
          <a:noFill/>
        </p:spPr>
        <p:txBody>
          <a:bodyPr wrap="none" lIns="96429" tIns="48215" rIns="96429" bIns="48215" rtlCol="0">
            <a:spAutoFit/>
          </a:bodyPr>
          <a:lstStyle/>
          <a:p>
            <a:pPr defTabSz="964149"/>
            <a:r>
              <a:rPr lang="en-US" altLang="zh-CN" sz="1399" dirty="0">
                <a:solidFill>
                  <a:schemeClr val="tx1">
                    <a:lumMod val="65000"/>
                    <a:lumOff val="35000"/>
                  </a:schemeClr>
                </a:solidFill>
                <a:ea typeface="微软雅黑" panose="020B0503020204020204" pitchFamily="34" charset="-122"/>
                <a:cs typeface="+mn-ea"/>
                <a:sym typeface="+mn-lt"/>
              </a:rPr>
              <a:t>ADD RELATED TITLE WORDS</a:t>
            </a:r>
            <a:endParaRPr lang="zh-CN" altLang="en-US" sz="1399" dirty="0">
              <a:solidFill>
                <a:schemeClr val="tx1">
                  <a:lumMod val="65000"/>
                  <a:lumOff val="35000"/>
                </a:schemeClr>
              </a:solidFill>
              <a:ea typeface="微软雅黑" panose="020B0503020204020204" pitchFamily="34" charset="-122"/>
              <a:cs typeface="+mn-ea"/>
              <a:sym typeface="+mn-lt"/>
            </a:endParaRPr>
          </a:p>
        </p:txBody>
      </p:sp>
    </p:spTree>
    <p:extLst>
      <p:ext uri="{BB962C8B-B14F-4D97-AF65-F5344CB8AC3E}">
        <p14:creationId xmlns:p14="http://schemas.microsoft.com/office/powerpoint/2010/main" val="829773090"/>
      </p:ext>
    </p:extLst>
  </p:cSld>
  <p:clrMapOvr>
    <a:masterClrMapping/>
  </p:clrMapOvr>
  <mc:AlternateContent xmlns:mc="http://schemas.openxmlformats.org/markup-compatibility/2006" xmlns:p14="http://schemas.microsoft.com/office/powerpoint/2010/main">
    <mc:Choice Requires="p14">
      <p:transition spd="slow" p14:dur="1200" advTm="6000">
        <p14:prism/>
      </p:transition>
    </mc:Choice>
    <mc:Fallback xmlns="">
      <p:transition spd="slow" advTm="6000">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Group 39"/>
          <p:cNvGrpSpPr/>
          <p:nvPr/>
        </p:nvGrpSpPr>
        <p:grpSpPr>
          <a:xfrm>
            <a:off x="4935592" y="2244240"/>
            <a:ext cx="2987566" cy="2319041"/>
            <a:chOff x="4679594" y="2038467"/>
            <a:chExt cx="2832811" cy="2198915"/>
          </a:xfrm>
        </p:grpSpPr>
        <p:sp>
          <p:nvSpPr>
            <p:cNvPr id="9" name="Rectangle 8"/>
            <p:cNvSpPr/>
            <p:nvPr/>
          </p:nvSpPr>
          <p:spPr>
            <a:xfrm>
              <a:off x="4679594" y="2521272"/>
              <a:ext cx="2832811" cy="1716110"/>
            </a:xfrm>
            <a:prstGeom prst="rect">
              <a:avLst/>
            </a:prstGeom>
            <a:noFill/>
            <a:ln w="19050">
              <a:solidFill>
                <a:schemeClr val="tx2">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5" name="TextBox 14"/>
            <p:cNvSpPr txBox="1"/>
            <p:nvPr/>
          </p:nvSpPr>
          <p:spPr>
            <a:xfrm>
              <a:off x="5340058" y="3071549"/>
              <a:ext cx="1511882" cy="302899"/>
            </a:xfrm>
            <a:prstGeom prst="rect">
              <a:avLst/>
            </a:prstGeom>
            <a:noFill/>
          </p:spPr>
          <p:txBody>
            <a:bodyPr wrap="none" rtlCol="0">
              <a:spAutoFit/>
            </a:bodyPr>
            <a:lstStyle/>
            <a:p>
              <a:pPr algn="ctr"/>
              <a:r>
                <a:rPr lang="vi-VN" sz="1476">
                  <a:solidFill>
                    <a:schemeClr val="accent2"/>
                  </a:solidFill>
                  <a:latin typeface="Arial" panose="020B0604020202020204" pitchFamily="34" charset="0"/>
                  <a:ea typeface="微软雅黑" panose="020B0503020204020204" pitchFamily="34" charset="-122"/>
                  <a:sym typeface="Arial" panose="020B0604020202020204" pitchFamily="34" charset="0"/>
                </a:rPr>
                <a:t>WHO WE ARE ?</a:t>
              </a:r>
              <a:endParaRPr lang="en-US" sz="1476">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TextBox 18"/>
            <p:cNvSpPr txBox="1"/>
            <p:nvPr/>
          </p:nvSpPr>
          <p:spPr>
            <a:xfrm>
              <a:off x="4679595" y="3435672"/>
              <a:ext cx="2832810" cy="687634"/>
            </a:xfrm>
            <a:prstGeom prst="rect">
              <a:avLst/>
            </a:prstGeom>
            <a:noFill/>
          </p:spPr>
          <p:txBody>
            <a:bodyPr wrap="square" rtlCol="0">
              <a:spAutoFit/>
            </a:bodyPr>
            <a:lstStyle/>
            <a:p>
              <a:pPr algn="ctr"/>
              <a:r>
                <a:rPr lang="en-US" sz="1371">
                  <a:latin typeface="Arial" panose="020B0604020202020204" pitchFamily="34" charset="0"/>
                  <a:ea typeface="微软雅黑" panose="020B0503020204020204" pitchFamily="34" charset="-122"/>
                  <a:sym typeface="Arial" panose="020B0604020202020204" pitchFamily="34" charset="0"/>
                </a:rPr>
                <a:t>Lorem ipsum dolor sit amet consectetur adipiscing elit. Vestibulum dignissim nunc nisi</a:t>
              </a:r>
            </a:p>
          </p:txBody>
        </p:sp>
        <p:grpSp>
          <p:nvGrpSpPr>
            <p:cNvPr id="20" name="Group 19"/>
            <p:cNvGrpSpPr/>
            <p:nvPr/>
          </p:nvGrpSpPr>
          <p:grpSpPr>
            <a:xfrm>
              <a:off x="5638800" y="2038467"/>
              <a:ext cx="914400" cy="914400"/>
              <a:chOff x="5638800" y="2038467"/>
              <a:chExt cx="914400" cy="914400"/>
            </a:xfrm>
          </p:grpSpPr>
          <p:sp>
            <p:nvSpPr>
              <p:cNvPr id="12" name="Rounded Rectangle 11"/>
              <p:cNvSpPr/>
              <p:nvPr/>
            </p:nvSpPr>
            <p:spPr>
              <a:xfrm>
                <a:off x="5638800" y="2038467"/>
                <a:ext cx="914400" cy="914400"/>
              </a:xfrm>
              <a:prstGeom prst="roundRect">
                <a:avLst>
                  <a:gd name="adj" fmla="val 962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4" name="AutoShape 135"/>
              <p:cNvSpPr>
                <a:spLocks/>
              </p:cNvSpPr>
              <p:nvPr/>
            </p:nvSpPr>
            <p:spPr bwMode="auto">
              <a:xfrm>
                <a:off x="5840875" y="2331047"/>
                <a:ext cx="510250" cy="35090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681"/>
                    </a:moveTo>
                    <a:lnTo>
                      <a:pt x="19651" y="18681"/>
                    </a:lnTo>
                    <a:lnTo>
                      <a:pt x="19575" y="18681"/>
                    </a:lnTo>
                    <a:lnTo>
                      <a:pt x="16874" y="14754"/>
                    </a:lnTo>
                    <a:lnTo>
                      <a:pt x="16874" y="14727"/>
                    </a:lnTo>
                    <a:lnTo>
                      <a:pt x="16199" y="13745"/>
                    </a:lnTo>
                    <a:lnTo>
                      <a:pt x="16199" y="7854"/>
                    </a:lnTo>
                    <a:lnTo>
                      <a:pt x="19575" y="2945"/>
                    </a:lnTo>
                    <a:lnTo>
                      <a:pt x="19651" y="2945"/>
                    </a:lnTo>
                    <a:lnTo>
                      <a:pt x="20249" y="2945"/>
                    </a:lnTo>
                    <a:cubicBezTo>
                      <a:pt x="20249" y="2945"/>
                      <a:pt x="20249" y="18681"/>
                      <a:pt x="20249" y="18681"/>
                    </a:cubicBezTo>
                    <a:close/>
                    <a:moveTo>
                      <a:pt x="2024" y="19636"/>
                    </a:moveTo>
                    <a:cubicBezTo>
                      <a:pt x="1651" y="19636"/>
                      <a:pt x="1349" y="19195"/>
                      <a:pt x="1349" y="18654"/>
                    </a:cubicBezTo>
                    <a:lnTo>
                      <a:pt x="1349" y="2945"/>
                    </a:lnTo>
                    <a:cubicBezTo>
                      <a:pt x="1349" y="2402"/>
                      <a:pt x="1651" y="1963"/>
                      <a:pt x="2024" y="1963"/>
                    </a:cubicBezTo>
                    <a:lnTo>
                      <a:pt x="14849" y="1963"/>
                    </a:lnTo>
                    <a:cubicBezTo>
                      <a:pt x="15221" y="1963"/>
                      <a:pt x="15524" y="2403"/>
                      <a:pt x="15524" y="2945"/>
                    </a:cubicBezTo>
                    <a:lnTo>
                      <a:pt x="15524" y="18654"/>
                    </a:lnTo>
                    <a:cubicBezTo>
                      <a:pt x="15524" y="19195"/>
                      <a:pt x="15221" y="19636"/>
                      <a:pt x="14849" y="19636"/>
                    </a:cubicBezTo>
                    <a:cubicBezTo>
                      <a:pt x="14849" y="19636"/>
                      <a:pt x="2024" y="19636"/>
                      <a:pt x="2024" y="19636"/>
                    </a:cubicBezTo>
                    <a:close/>
                    <a:moveTo>
                      <a:pt x="20249" y="981"/>
                    </a:moveTo>
                    <a:lnTo>
                      <a:pt x="19651" y="981"/>
                    </a:lnTo>
                    <a:cubicBezTo>
                      <a:pt x="19296" y="981"/>
                      <a:pt x="18956" y="1185"/>
                      <a:pt x="18703" y="1547"/>
                    </a:cubicBezTo>
                    <a:lnTo>
                      <a:pt x="16874" y="4170"/>
                    </a:lnTo>
                    <a:lnTo>
                      <a:pt x="16874" y="2945"/>
                    </a:lnTo>
                    <a:cubicBezTo>
                      <a:pt x="16874" y="1317"/>
                      <a:pt x="15967" y="0"/>
                      <a:pt x="14849" y="0"/>
                    </a:cubicBezTo>
                    <a:lnTo>
                      <a:pt x="2024" y="0"/>
                    </a:lnTo>
                    <a:cubicBezTo>
                      <a:pt x="908" y="0"/>
                      <a:pt x="0" y="1320"/>
                      <a:pt x="0" y="2945"/>
                    </a:cubicBezTo>
                    <a:lnTo>
                      <a:pt x="0" y="9789"/>
                    </a:lnTo>
                    <a:lnTo>
                      <a:pt x="0" y="18654"/>
                    </a:lnTo>
                    <a:cubicBezTo>
                      <a:pt x="0" y="20281"/>
                      <a:pt x="905" y="21599"/>
                      <a:pt x="2024" y="21599"/>
                    </a:cubicBezTo>
                    <a:lnTo>
                      <a:pt x="14849" y="21599"/>
                    </a:lnTo>
                    <a:cubicBezTo>
                      <a:pt x="15967" y="21599"/>
                      <a:pt x="16874" y="20281"/>
                      <a:pt x="16874" y="18654"/>
                    </a:cubicBezTo>
                    <a:lnTo>
                      <a:pt x="16874" y="17456"/>
                    </a:lnTo>
                    <a:lnTo>
                      <a:pt x="18703" y="20079"/>
                    </a:lnTo>
                    <a:cubicBezTo>
                      <a:pt x="18956" y="20442"/>
                      <a:pt x="19296" y="20645"/>
                      <a:pt x="19651" y="20645"/>
                    </a:cubicBezTo>
                    <a:lnTo>
                      <a:pt x="20249" y="20645"/>
                    </a:lnTo>
                    <a:cubicBezTo>
                      <a:pt x="20994" y="20645"/>
                      <a:pt x="21600" y="19765"/>
                      <a:pt x="21600" y="18681"/>
                    </a:cubicBezTo>
                    <a:lnTo>
                      <a:pt x="21600" y="2945"/>
                    </a:lnTo>
                    <a:cubicBezTo>
                      <a:pt x="21600" y="1860"/>
                      <a:pt x="20994" y="981"/>
                      <a:pt x="20249" y="981"/>
                    </a:cubicBezTo>
                  </a:path>
                </a:pathLst>
              </a:custGeom>
              <a:solidFill>
                <a:schemeClr val="tx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40181" tIns="40181" rIns="40181" bIns="40181" anchor="ctr"/>
              <a:lstStyle/>
              <a:p>
                <a:pPr defTabSz="482163"/>
                <a:endParaRPr lang="en-US" sz="3164">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39" name="Group 38"/>
          <p:cNvGrpSpPr/>
          <p:nvPr/>
        </p:nvGrpSpPr>
        <p:grpSpPr>
          <a:xfrm>
            <a:off x="884344" y="2244240"/>
            <a:ext cx="2987566" cy="2319041"/>
            <a:chOff x="838200" y="2038467"/>
            <a:chExt cx="2832811" cy="2198915"/>
          </a:xfrm>
        </p:grpSpPr>
        <p:sp>
          <p:nvSpPr>
            <p:cNvPr id="8" name="Rectangle 7"/>
            <p:cNvSpPr/>
            <p:nvPr/>
          </p:nvSpPr>
          <p:spPr>
            <a:xfrm>
              <a:off x="838200" y="2521272"/>
              <a:ext cx="2832811" cy="1716110"/>
            </a:xfrm>
            <a:prstGeom prst="rect">
              <a:avLst/>
            </a:prstGeom>
            <a:noFill/>
            <a:ln w="19050">
              <a:solidFill>
                <a:schemeClr val="tx2">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3"/>
            <p:cNvSpPr txBox="1"/>
            <p:nvPr/>
          </p:nvSpPr>
          <p:spPr>
            <a:xfrm>
              <a:off x="972087" y="3071550"/>
              <a:ext cx="2565037" cy="302899"/>
            </a:xfrm>
            <a:prstGeom prst="rect">
              <a:avLst/>
            </a:prstGeom>
            <a:noFill/>
          </p:spPr>
          <p:txBody>
            <a:bodyPr wrap="none" rtlCol="0">
              <a:spAutoFit/>
            </a:bodyPr>
            <a:lstStyle/>
            <a:p>
              <a:pPr algn="ctr"/>
              <a:r>
                <a:rPr lang="vi-VN" sz="1476">
                  <a:solidFill>
                    <a:schemeClr val="accent3"/>
                  </a:solidFill>
                  <a:latin typeface="Arial" panose="020B0604020202020204" pitchFamily="34" charset="0"/>
                  <a:ea typeface="微软雅黑" panose="020B0503020204020204" pitchFamily="34" charset="-122"/>
                  <a:sym typeface="Arial" panose="020B0604020202020204" pitchFamily="34" charset="0"/>
                </a:rPr>
                <a:t>HOW WE ARE DIFFERENT ?</a:t>
              </a:r>
              <a:endParaRPr lang="en-US" sz="1476">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TextBox 17"/>
            <p:cNvSpPr txBox="1"/>
            <p:nvPr/>
          </p:nvSpPr>
          <p:spPr>
            <a:xfrm>
              <a:off x="838201" y="3435672"/>
              <a:ext cx="2832810" cy="687634"/>
            </a:xfrm>
            <a:prstGeom prst="rect">
              <a:avLst/>
            </a:prstGeom>
            <a:noFill/>
          </p:spPr>
          <p:txBody>
            <a:bodyPr wrap="square" rtlCol="0">
              <a:spAutoFit/>
            </a:bodyPr>
            <a:lstStyle/>
            <a:p>
              <a:pPr algn="ctr"/>
              <a:r>
                <a:rPr lang="en-US" sz="1371">
                  <a:latin typeface="Arial" panose="020B0604020202020204" pitchFamily="34" charset="0"/>
                  <a:ea typeface="微软雅黑" panose="020B0503020204020204" pitchFamily="34" charset="-122"/>
                  <a:sym typeface="Arial" panose="020B0604020202020204" pitchFamily="34" charset="0"/>
                </a:rPr>
                <a:t>Lorem ipsum dolor sit amet consectetur adipiscing elit. Vestibulum dignissim nunc nisi</a:t>
              </a:r>
            </a:p>
          </p:txBody>
        </p:sp>
        <p:grpSp>
          <p:nvGrpSpPr>
            <p:cNvPr id="16" name="Group 15"/>
            <p:cNvGrpSpPr/>
            <p:nvPr/>
          </p:nvGrpSpPr>
          <p:grpSpPr>
            <a:xfrm>
              <a:off x="1797405" y="2038467"/>
              <a:ext cx="914400" cy="914400"/>
              <a:chOff x="1797405" y="2038467"/>
              <a:chExt cx="914400" cy="914400"/>
            </a:xfrm>
          </p:grpSpPr>
          <p:sp>
            <p:nvSpPr>
              <p:cNvPr id="11" name="Rounded Rectangle 10"/>
              <p:cNvSpPr/>
              <p:nvPr/>
            </p:nvSpPr>
            <p:spPr>
              <a:xfrm>
                <a:off x="1797405" y="2038467"/>
                <a:ext cx="914400" cy="914400"/>
              </a:xfrm>
              <a:prstGeom prst="roundRect">
                <a:avLst>
                  <a:gd name="adj" fmla="val 9625"/>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25" name="Group 24"/>
              <p:cNvGrpSpPr/>
              <p:nvPr/>
            </p:nvGrpSpPr>
            <p:grpSpPr>
              <a:xfrm>
                <a:off x="1999914" y="2294651"/>
                <a:ext cx="509380" cy="397925"/>
                <a:chOff x="5162550" y="3421063"/>
                <a:chExt cx="928688" cy="725487"/>
              </a:xfrm>
              <a:solidFill>
                <a:schemeClr val="tx1"/>
              </a:solidFill>
            </p:grpSpPr>
            <p:sp>
              <p:nvSpPr>
                <p:cNvPr id="26" name="AutoShape 140"/>
                <p:cNvSpPr>
                  <a:spLocks/>
                </p:cNvSpPr>
                <p:nvPr/>
              </p:nvSpPr>
              <p:spPr bwMode="auto">
                <a:xfrm>
                  <a:off x="5278438" y="3536950"/>
                  <a:ext cx="581025" cy="471488"/>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40181" tIns="40181" rIns="40181" bIns="40181" anchor="ctr"/>
                <a:lstStyle/>
                <a:p>
                  <a:pPr defTabSz="482163"/>
                  <a:endParaRPr lang="en-US" sz="3164">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27" name="AutoShape 141"/>
                <p:cNvSpPr>
                  <a:spLocks/>
                </p:cNvSpPr>
                <p:nvPr/>
              </p:nvSpPr>
              <p:spPr bwMode="auto">
                <a:xfrm>
                  <a:off x="5162550" y="3421063"/>
                  <a:ext cx="928688" cy="725487"/>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40181" tIns="40181" rIns="40181" bIns="40181" anchor="ctr"/>
                <a:lstStyle/>
                <a:p>
                  <a:pPr defTabSz="482163"/>
                  <a:endParaRPr lang="en-US" sz="3164">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28" name="AutoShape 142"/>
                <p:cNvSpPr>
                  <a:spLocks/>
                </p:cNvSpPr>
                <p:nvPr/>
              </p:nvSpPr>
              <p:spPr bwMode="auto">
                <a:xfrm>
                  <a:off x="5888038" y="3567113"/>
                  <a:ext cx="87312" cy="857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40181" tIns="40181" rIns="40181" bIns="40181" anchor="ctr"/>
                <a:lstStyle/>
                <a:p>
                  <a:pPr defTabSz="482163"/>
                  <a:endParaRPr lang="en-US" sz="3164">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29" name="AutoShape 143"/>
                <p:cNvSpPr>
                  <a:spLocks/>
                </p:cNvSpPr>
                <p:nvPr/>
              </p:nvSpPr>
              <p:spPr bwMode="auto">
                <a:xfrm>
                  <a:off x="5859463" y="3943350"/>
                  <a:ext cx="115887" cy="301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40181" tIns="40181" rIns="40181" bIns="40181" anchor="ctr"/>
                <a:lstStyle/>
                <a:p>
                  <a:pPr defTabSz="482163"/>
                  <a:endParaRPr lang="en-US" sz="3164">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30" name="AutoShape 144"/>
                <p:cNvSpPr>
                  <a:spLocks/>
                </p:cNvSpPr>
                <p:nvPr/>
              </p:nvSpPr>
              <p:spPr bwMode="auto">
                <a:xfrm>
                  <a:off x="5888038" y="3856038"/>
                  <a:ext cx="117475" cy="301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40181" tIns="40181" rIns="40181" bIns="40181" anchor="ctr"/>
                <a:lstStyle/>
                <a:p>
                  <a:pPr defTabSz="482163"/>
                  <a:endParaRPr lang="en-US" sz="3164">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31" name="AutoShape 145"/>
                <p:cNvSpPr>
                  <a:spLocks/>
                </p:cNvSpPr>
                <p:nvPr/>
              </p:nvSpPr>
              <p:spPr bwMode="auto">
                <a:xfrm>
                  <a:off x="5888038" y="3770313"/>
                  <a:ext cx="117475"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40181" tIns="40181" rIns="40181" bIns="40181" anchor="ctr"/>
                <a:lstStyle/>
                <a:p>
                  <a:pPr defTabSz="482163"/>
                  <a:endParaRPr lang="en-US" sz="3164">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32" name="AutoShape 146"/>
                <p:cNvSpPr>
                  <a:spLocks/>
                </p:cNvSpPr>
                <p:nvPr/>
              </p:nvSpPr>
              <p:spPr bwMode="auto">
                <a:xfrm>
                  <a:off x="5395913" y="3652838"/>
                  <a:ext cx="173037" cy="122237"/>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40181" tIns="40181" rIns="40181" bIns="40181" anchor="ctr"/>
                <a:lstStyle/>
                <a:p>
                  <a:pPr defTabSz="482163"/>
                  <a:endParaRPr lang="en-US" sz="3164">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grpSp>
      </p:grpSp>
      <p:grpSp>
        <p:nvGrpSpPr>
          <p:cNvPr id="41" name="Group 40"/>
          <p:cNvGrpSpPr/>
          <p:nvPr/>
        </p:nvGrpSpPr>
        <p:grpSpPr>
          <a:xfrm>
            <a:off x="8986839" y="2244240"/>
            <a:ext cx="2987567" cy="2319041"/>
            <a:chOff x="8520988" y="2038467"/>
            <a:chExt cx="2832812" cy="2198915"/>
          </a:xfrm>
        </p:grpSpPr>
        <p:sp>
          <p:nvSpPr>
            <p:cNvPr id="10" name="Rectangle 9"/>
            <p:cNvSpPr/>
            <p:nvPr/>
          </p:nvSpPr>
          <p:spPr>
            <a:xfrm>
              <a:off x="8520989" y="2521272"/>
              <a:ext cx="2832811" cy="1716110"/>
            </a:xfrm>
            <a:prstGeom prst="rect">
              <a:avLst/>
            </a:prstGeom>
            <a:noFill/>
            <a:ln w="19050">
              <a:solidFill>
                <a:schemeClr val="tx2">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7" name="TextBox 16"/>
            <p:cNvSpPr txBox="1"/>
            <p:nvPr/>
          </p:nvSpPr>
          <p:spPr>
            <a:xfrm>
              <a:off x="9190086" y="3071549"/>
              <a:ext cx="1494615" cy="302899"/>
            </a:xfrm>
            <a:prstGeom prst="rect">
              <a:avLst/>
            </a:prstGeom>
            <a:noFill/>
          </p:spPr>
          <p:txBody>
            <a:bodyPr wrap="none" rtlCol="0">
              <a:spAutoFit/>
            </a:bodyPr>
            <a:lstStyle/>
            <a:p>
              <a:pPr algn="ctr"/>
              <a:r>
                <a:rPr lang="vi-VN" sz="1476">
                  <a:solidFill>
                    <a:schemeClr val="accent4"/>
                  </a:solidFill>
                  <a:latin typeface="Arial" panose="020B0604020202020204" pitchFamily="34" charset="0"/>
                  <a:ea typeface="微软雅黑" panose="020B0503020204020204" pitchFamily="34" charset="-122"/>
                  <a:sym typeface="Arial" panose="020B0604020202020204" pitchFamily="34" charset="0"/>
                </a:rPr>
                <a:t>WHAT WE DO ?</a:t>
              </a:r>
              <a:endParaRPr lang="en-US" sz="1476">
                <a:solidFill>
                  <a:schemeClr val="accent4"/>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3" name="Group 32"/>
            <p:cNvGrpSpPr/>
            <p:nvPr/>
          </p:nvGrpSpPr>
          <p:grpSpPr>
            <a:xfrm>
              <a:off x="9480194" y="2038467"/>
              <a:ext cx="914400" cy="914400"/>
              <a:chOff x="9480194" y="2038467"/>
              <a:chExt cx="914400" cy="914400"/>
            </a:xfrm>
          </p:grpSpPr>
          <p:sp>
            <p:nvSpPr>
              <p:cNvPr id="13" name="Rounded Rectangle 12"/>
              <p:cNvSpPr/>
              <p:nvPr/>
            </p:nvSpPr>
            <p:spPr>
              <a:xfrm>
                <a:off x="9480194" y="2038467"/>
                <a:ext cx="914400" cy="914400"/>
              </a:xfrm>
              <a:prstGeom prst="roundRect">
                <a:avLst>
                  <a:gd name="adj" fmla="val 9625"/>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21" name="Group 20"/>
              <p:cNvGrpSpPr/>
              <p:nvPr/>
            </p:nvGrpSpPr>
            <p:grpSpPr>
              <a:xfrm>
                <a:off x="9682703" y="2314037"/>
                <a:ext cx="509380" cy="414470"/>
                <a:chOff x="20148550" y="8958263"/>
                <a:chExt cx="928688" cy="755650"/>
              </a:xfrm>
              <a:solidFill>
                <a:schemeClr val="tx1"/>
              </a:solidFill>
            </p:grpSpPr>
            <p:sp>
              <p:nvSpPr>
                <p:cNvPr id="22" name="AutoShape 5"/>
                <p:cNvSpPr>
                  <a:spLocks/>
                </p:cNvSpPr>
                <p:nvPr/>
              </p:nvSpPr>
              <p:spPr bwMode="auto">
                <a:xfrm>
                  <a:off x="20786725" y="9190038"/>
                  <a:ext cx="174625" cy="2333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999" y="18900"/>
                      </a:moveTo>
                      <a:lnTo>
                        <a:pt x="3600" y="18900"/>
                      </a:lnTo>
                      <a:lnTo>
                        <a:pt x="3600" y="2700"/>
                      </a:lnTo>
                      <a:lnTo>
                        <a:pt x="7200" y="2700"/>
                      </a:lnTo>
                      <a:lnTo>
                        <a:pt x="17999" y="14850"/>
                      </a:lnTo>
                      <a:cubicBezTo>
                        <a:pt x="17999" y="14850"/>
                        <a:pt x="17999" y="18900"/>
                        <a:pt x="17999" y="18900"/>
                      </a:cubicBezTo>
                      <a:close/>
                      <a:moveTo>
                        <a:pt x="10195" y="1202"/>
                      </a:moveTo>
                      <a:cubicBezTo>
                        <a:pt x="9527" y="450"/>
                        <a:pt x="8402" y="0"/>
                        <a:pt x="7200" y="0"/>
                      </a:cubicBezTo>
                      <a:lnTo>
                        <a:pt x="3600" y="0"/>
                      </a:lnTo>
                      <a:cubicBezTo>
                        <a:pt x="1610" y="0"/>
                        <a:pt x="0" y="1207"/>
                        <a:pt x="0" y="2700"/>
                      </a:cubicBezTo>
                      <a:lnTo>
                        <a:pt x="0" y="18900"/>
                      </a:lnTo>
                      <a:cubicBezTo>
                        <a:pt x="0" y="20392"/>
                        <a:pt x="1610" y="21599"/>
                        <a:pt x="3600" y="21599"/>
                      </a:cubicBezTo>
                      <a:lnTo>
                        <a:pt x="17999" y="21599"/>
                      </a:lnTo>
                      <a:cubicBezTo>
                        <a:pt x="19989" y="21599"/>
                        <a:pt x="21600" y="20392"/>
                        <a:pt x="21600" y="18900"/>
                      </a:cubicBezTo>
                      <a:lnTo>
                        <a:pt x="21600" y="14850"/>
                      </a:lnTo>
                      <a:cubicBezTo>
                        <a:pt x="21600" y="14317"/>
                        <a:pt x="21389" y="13795"/>
                        <a:pt x="20995" y="13352"/>
                      </a:cubicBezTo>
                      <a:cubicBezTo>
                        <a:pt x="20995" y="13352"/>
                        <a:pt x="10195" y="1202"/>
                        <a:pt x="10195" y="1202"/>
                      </a:cubicBezTo>
                      <a:close/>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40181" tIns="40181" rIns="40181" bIns="40181" anchor="ctr"/>
                <a:lstStyle/>
                <a:p>
                  <a:pPr defTabSz="482163"/>
                  <a:endParaRPr lang="en-US" sz="3164">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23" name="AutoShape 6"/>
                <p:cNvSpPr>
                  <a:spLocks/>
                </p:cNvSpPr>
                <p:nvPr/>
              </p:nvSpPr>
              <p:spPr bwMode="auto">
                <a:xfrm>
                  <a:off x="20148550" y="8958263"/>
                  <a:ext cx="928688" cy="7556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50" y="16615"/>
                      </a:moveTo>
                      <a:cubicBezTo>
                        <a:pt x="20250" y="17074"/>
                        <a:pt x="19948" y="17446"/>
                        <a:pt x="19575" y="17446"/>
                      </a:cubicBezTo>
                      <a:lnTo>
                        <a:pt x="18803" y="17446"/>
                      </a:lnTo>
                      <a:cubicBezTo>
                        <a:pt x="18501" y="16016"/>
                        <a:pt x="17453" y="14953"/>
                        <a:pt x="16200" y="14953"/>
                      </a:cubicBezTo>
                      <a:cubicBezTo>
                        <a:pt x="14945" y="14953"/>
                        <a:pt x="13897" y="16016"/>
                        <a:pt x="13595" y="17446"/>
                      </a:cubicBezTo>
                      <a:lnTo>
                        <a:pt x="10029" y="17446"/>
                      </a:lnTo>
                      <a:cubicBezTo>
                        <a:pt x="9727" y="16016"/>
                        <a:pt x="8679" y="14953"/>
                        <a:pt x="7425" y="14953"/>
                      </a:cubicBezTo>
                      <a:cubicBezTo>
                        <a:pt x="6170" y="14953"/>
                        <a:pt x="5122" y="16016"/>
                        <a:pt x="4820" y="17446"/>
                      </a:cubicBezTo>
                      <a:lnTo>
                        <a:pt x="4050" y="17446"/>
                      </a:lnTo>
                      <a:cubicBezTo>
                        <a:pt x="3677" y="17446"/>
                        <a:pt x="3375" y="17074"/>
                        <a:pt x="3375" y="16615"/>
                      </a:cubicBezTo>
                      <a:lnTo>
                        <a:pt x="3375" y="14123"/>
                      </a:lnTo>
                      <a:lnTo>
                        <a:pt x="12150" y="14123"/>
                      </a:lnTo>
                      <a:cubicBezTo>
                        <a:pt x="13266" y="14123"/>
                        <a:pt x="14175" y="13005"/>
                        <a:pt x="14175" y="11630"/>
                      </a:cubicBezTo>
                      <a:lnTo>
                        <a:pt x="14175" y="5815"/>
                      </a:lnTo>
                      <a:lnTo>
                        <a:pt x="16875" y="5815"/>
                      </a:lnTo>
                      <a:cubicBezTo>
                        <a:pt x="17100" y="5815"/>
                        <a:pt x="17311" y="5954"/>
                        <a:pt x="17436" y="6185"/>
                      </a:cubicBezTo>
                      <a:lnTo>
                        <a:pt x="20136" y="11169"/>
                      </a:lnTo>
                      <a:cubicBezTo>
                        <a:pt x="20210" y="11306"/>
                        <a:pt x="20250" y="11466"/>
                        <a:pt x="20250" y="11630"/>
                      </a:cubicBezTo>
                      <a:cubicBezTo>
                        <a:pt x="20250" y="11630"/>
                        <a:pt x="20250" y="16615"/>
                        <a:pt x="20250" y="16615"/>
                      </a:cubicBezTo>
                      <a:close/>
                      <a:moveTo>
                        <a:pt x="16200" y="19938"/>
                      </a:moveTo>
                      <a:cubicBezTo>
                        <a:pt x="15454" y="19938"/>
                        <a:pt x="14850" y="19193"/>
                        <a:pt x="14850" y="18276"/>
                      </a:cubicBezTo>
                      <a:cubicBezTo>
                        <a:pt x="14850" y="17360"/>
                        <a:pt x="15454" y="16615"/>
                        <a:pt x="16200" y="16615"/>
                      </a:cubicBezTo>
                      <a:cubicBezTo>
                        <a:pt x="16945" y="16615"/>
                        <a:pt x="17550" y="17360"/>
                        <a:pt x="17550" y="18276"/>
                      </a:cubicBezTo>
                      <a:cubicBezTo>
                        <a:pt x="17550" y="19193"/>
                        <a:pt x="16945" y="19938"/>
                        <a:pt x="16200" y="19938"/>
                      </a:cubicBezTo>
                      <a:moveTo>
                        <a:pt x="7425" y="19938"/>
                      </a:moveTo>
                      <a:cubicBezTo>
                        <a:pt x="6679" y="19938"/>
                        <a:pt x="6075" y="19193"/>
                        <a:pt x="6075" y="18276"/>
                      </a:cubicBezTo>
                      <a:cubicBezTo>
                        <a:pt x="6075" y="17360"/>
                        <a:pt x="6679" y="16615"/>
                        <a:pt x="7425" y="16615"/>
                      </a:cubicBezTo>
                      <a:cubicBezTo>
                        <a:pt x="8170" y="16615"/>
                        <a:pt x="8775" y="17360"/>
                        <a:pt x="8775" y="18276"/>
                      </a:cubicBezTo>
                      <a:cubicBezTo>
                        <a:pt x="8775" y="19193"/>
                        <a:pt x="8170" y="19938"/>
                        <a:pt x="7425" y="19938"/>
                      </a:cubicBezTo>
                      <a:moveTo>
                        <a:pt x="2024" y="12461"/>
                      </a:moveTo>
                      <a:cubicBezTo>
                        <a:pt x="1652" y="12461"/>
                        <a:pt x="1349" y="12089"/>
                        <a:pt x="1349" y="11630"/>
                      </a:cubicBezTo>
                      <a:lnTo>
                        <a:pt x="1349" y="2492"/>
                      </a:lnTo>
                      <a:cubicBezTo>
                        <a:pt x="1349" y="2033"/>
                        <a:pt x="1652" y="1661"/>
                        <a:pt x="2024" y="1661"/>
                      </a:cubicBezTo>
                      <a:lnTo>
                        <a:pt x="12150" y="1661"/>
                      </a:lnTo>
                      <a:cubicBezTo>
                        <a:pt x="12523" y="1661"/>
                        <a:pt x="12825" y="2033"/>
                        <a:pt x="12825" y="2492"/>
                      </a:cubicBezTo>
                      <a:lnTo>
                        <a:pt x="12825" y="4153"/>
                      </a:lnTo>
                      <a:lnTo>
                        <a:pt x="12825" y="5815"/>
                      </a:lnTo>
                      <a:lnTo>
                        <a:pt x="12825" y="11630"/>
                      </a:lnTo>
                      <a:cubicBezTo>
                        <a:pt x="12825" y="12089"/>
                        <a:pt x="12523" y="12461"/>
                        <a:pt x="12150" y="12461"/>
                      </a:cubicBezTo>
                      <a:cubicBezTo>
                        <a:pt x="12150" y="12461"/>
                        <a:pt x="2024" y="12461"/>
                        <a:pt x="2024" y="12461"/>
                      </a:cubicBezTo>
                      <a:close/>
                      <a:moveTo>
                        <a:pt x="21259" y="10248"/>
                      </a:moveTo>
                      <a:lnTo>
                        <a:pt x="18559" y="5263"/>
                      </a:lnTo>
                      <a:cubicBezTo>
                        <a:pt x="18182" y="4568"/>
                        <a:pt x="17552" y="4153"/>
                        <a:pt x="16875" y="4153"/>
                      </a:cubicBezTo>
                      <a:lnTo>
                        <a:pt x="14175" y="4153"/>
                      </a:lnTo>
                      <a:lnTo>
                        <a:pt x="14175" y="2492"/>
                      </a:lnTo>
                      <a:cubicBezTo>
                        <a:pt x="14175" y="1117"/>
                        <a:pt x="13266" y="0"/>
                        <a:pt x="12150" y="0"/>
                      </a:cubicBezTo>
                      <a:lnTo>
                        <a:pt x="2024" y="0"/>
                      </a:lnTo>
                      <a:cubicBezTo>
                        <a:pt x="908" y="0"/>
                        <a:pt x="0" y="1117"/>
                        <a:pt x="0" y="2492"/>
                      </a:cubicBezTo>
                      <a:lnTo>
                        <a:pt x="0" y="11630"/>
                      </a:lnTo>
                      <a:cubicBezTo>
                        <a:pt x="0" y="13005"/>
                        <a:pt x="908" y="14123"/>
                        <a:pt x="2024" y="14123"/>
                      </a:cubicBezTo>
                      <a:lnTo>
                        <a:pt x="2025" y="14123"/>
                      </a:lnTo>
                      <a:lnTo>
                        <a:pt x="2025" y="16615"/>
                      </a:lnTo>
                      <a:cubicBezTo>
                        <a:pt x="2025" y="17989"/>
                        <a:pt x="2933" y="19107"/>
                        <a:pt x="4050" y="19107"/>
                      </a:cubicBezTo>
                      <a:lnTo>
                        <a:pt x="4820" y="19107"/>
                      </a:lnTo>
                      <a:cubicBezTo>
                        <a:pt x="5122" y="20537"/>
                        <a:pt x="6170" y="21600"/>
                        <a:pt x="7425" y="21600"/>
                      </a:cubicBezTo>
                      <a:cubicBezTo>
                        <a:pt x="8679" y="21600"/>
                        <a:pt x="9727" y="20537"/>
                        <a:pt x="10029" y="19107"/>
                      </a:cubicBezTo>
                      <a:lnTo>
                        <a:pt x="13595" y="19107"/>
                      </a:lnTo>
                      <a:cubicBezTo>
                        <a:pt x="13897" y="20537"/>
                        <a:pt x="14945" y="21600"/>
                        <a:pt x="16200" y="21600"/>
                      </a:cubicBezTo>
                      <a:cubicBezTo>
                        <a:pt x="17453" y="21600"/>
                        <a:pt x="18501" y="20537"/>
                        <a:pt x="18803" y="19107"/>
                      </a:cubicBezTo>
                      <a:lnTo>
                        <a:pt x="19575" y="19107"/>
                      </a:lnTo>
                      <a:cubicBezTo>
                        <a:pt x="20691" y="19107"/>
                        <a:pt x="21599" y="17989"/>
                        <a:pt x="21599" y="16615"/>
                      </a:cubicBezTo>
                      <a:lnTo>
                        <a:pt x="21599" y="11630"/>
                      </a:lnTo>
                      <a:cubicBezTo>
                        <a:pt x="21599" y="11137"/>
                        <a:pt x="21482" y="10658"/>
                        <a:pt x="21259" y="10248"/>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40181" tIns="40181" rIns="40181" bIns="40181" anchor="ctr"/>
                <a:lstStyle/>
                <a:p>
                  <a:pPr defTabSz="482163"/>
                  <a:endParaRPr lang="en-US" sz="3164">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36" name="TextBox 35"/>
            <p:cNvSpPr txBox="1"/>
            <p:nvPr/>
          </p:nvSpPr>
          <p:spPr>
            <a:xfrm>
              <a:off x="8520988" y="3435672"/>
              <a:ext cx="2832810" cy="687634"/>
            </a:xfrm>
            <a:prstGeom prst="rect">
              <a:avLst/>
            </a:prstGeom>
            <a:noFill/>
          </p:spPr>
          <p:txBody>
            <a:bodyPr wrap="square" rtlCol="0">
              <a:spAutoFit/>
            </a:bodyPr>
            <a:lstStyle/>
            <a:p>
              <a:pPr algn="ctr"/>
              <a:r>
                <a:rPr lang="en-US" sz="1371">
                  <a:latin typeface="Arial" panose="020B0604020202020204" pitchFamily="34" charset="0"/>
                  <a:ea typeface="微软雅黑" panose="020B0503020204020204" pitchFamily="34" charset="-122"/>
                  <a:sym typeface="Arial" panose="020B0604020202020204" pitchFamily="34" charset="0"/>
                </a:rPr>
                <a:t>Lorem ipsum dolor sit amet consectetur adipiscing elit. Vestibulum dignissim nunc nisi</a:t>
              </a:r>
            </a:p>
          </p:txBody>
        </p:sp>
      </p:grpSp>
      <p:grpSp>
        <p:nvGrpSpPr>
          <p:cNvPr id="42" name="Group 41"/>
          <p:cNvGrpSpPr/>
          <p:nvPr/>
        </p:nvGrpSpPr>
        <p:grpSpPr>
          <a:xfrm>
            <a:off x="884345" y="5049206"/>
            <a:ext cx="11090061" cy="1198766"/>
            <a:chOff x="838201" y="4585173"/>
            <a:chExt cx="10515598" cy="1136670"/>
          </a:xfrm>
        </p:grpSpPr>
        <p:sp>
          <p:nvSpPr>
            <p:cNvPr id="34" name="TextBox 33"/>
            <p:cNvSpPr txBox="1"/>
            <p:nvPr/>
          </p:nvSpPr>
          <p:spPr>
            <a:xfrm>
              <a:off x="4801840" y="4585173"/>
              <a:ext cx="2588323" cy="395313"/>
            </a:xfrm>
            <a:prstGeom prst="rect">
              <a:avLst/>
            </a:prstGeom>
            <a:noFill/>
          </p:spPr>
          <p:txBody>
            <a:bodyPr wrap="none" rtlCol="0">
              <a:spAutoFit/>
            </a:bodyPr>
            <a:lstStyle/>
            <a:p>
              <a:pPr algn="ctr"/>
              <a:r>
                <a:rPr lang="vi-VN" sz="2109">
                  <a:latin typeface="Arial" panose="020B0604020202020204" pitchFamily="34" charset="0"/>
                  <a:ea typeface="微软雅黑" panose="020B0503020204020204" pitchFamily="34" charset="-122"/>
                  <a:sym typeface="Arial" panose="020B0604020202020204" pitchFamily="34" charset="0"/>
                </a:rPr>
                <a:t>Know More About Us</a:t>
              </a:r>
              <a:endParaRPr lang="en-US" sz="2109">
                <a:latin typeface="Arial" panose="020B0604020202020204" pitchFamily="34" charset="0"/>
                <a:ea typeface="微软雅黑" panose="020B0503020204020204" pitchFamily="34" charset="-122"/>
                <a:sym typeface="Arial" panose="020B0604020202020204" pitchFamily="34" charset="0"/>
              </a:endParaRPr>
            </a:p>
          </p:txBody>
        </p:sp>
        <p:sp>
          <p:nvSpPr>
            <p:cNvPr id="35" name="TextBox 34"/>
            <p:cNvSpPr txBox="1"/>
            <p:nvPr/>
          </p:nvSpPr>
          <p:spPr>
            <a:xfrm>
              <a:off x="838201" y="5203595"/>
              <a:ext cx="10515598" cy="518248"/>
            </a:xfrm>
            <a:prstGeom prst="rect">
              <a:avLst/>
            </a:prstGeom>
            <a:noFill/>
          </p:spPr>
          <p:txBody>
            <a:bodyPr wrap="square" rtlCol="0">
              <a:spAutoFit/>
            </a:bodyPr>
            <a:lstStyle/>
            <a:p>
              <a:pPr algn="ctr"/>
              <a:r>
                <a:rPr lang="en-US" sz="1476">
                  <a:latin typeface="Arial" panose="020B0604020202020204" pitchFamily="34" charset="0"/>
                  <a:ea typeface="微软雅黑" panose="020B0503020204020204" pitchFamily="34" charset="-122"/>
                  <a:sym typeface="Arial" panose="020B0604020202020204" pitchFamily="34" charset="0"/>
                </a:rPr>
                <a:t>Lorem ipsum dolor sit amet, consectetur adipiscing elit. Vestibulum dignissim nunc nisi, ac scelerisque nulla malesuada id. Nunc consequat a urna at aliquam. Curabitur a est aliquam, bibendum eros quis, fringilla lacus. </a:t>
              </a:r>
            </a:p>
          </p:txBody>
        </p:sp>
        <p:cxnSp>
          <p:nvCxnSpPr>
            <p:cNvPr id="37" name="Straight Connector 36"/>
            <p:cNvCxnSpPr/>
            <p:nvPr/>
          </p:nvCxnSpPr>
          <p:spPr>
            <a:xfrm>
              <a:off x="5565986" y="5029664"/>
              <a:ext cx="1060028" cy="0"/>
            </a:xfrm>
            <a:prstGeom prst="line">
              <a:avLst/>
            </a:prstGeom>
            <a:ln w="19050">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5565986" y="5090984"/>
              <a:ext cx="1060028" cy="0"/>
            </a:xfrm>
            <a:prstGeom prst="line">
              <a:avLst/>
            </a:prstGeom>
            <a:ln w="19050">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43" name="矩形 42"/>
          <p:cNvSpPr/>
          <p:nvPr/>
        </p:nvSpPr>
        <p:spPr>
          <a:xfrm>
            <a:off x="707" y="361814"/>
            <a:ext cx="225004" cy="58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6429" tIns="48215" rIns="96429" bIns="48215" rtlCol="0" anchor="ctr"/>
          <a:lstStyle/>
          <a:p>
            <a:pPr algn="ctr" defTabSz="964149"/>
            <a:endParaRPr lang="zh-CN" altLang="en-US" sz="1969">
              <a:solidFill>
                <a:srgbClr val="E7E6E6">
                  <a:lumMod val="50000"/>
                </a:srgbClr>
              </a:solidFill>
              <a:ea typeface="微软雅黑" panose="020B0503020204020204" pitchFamily="34" charset="-122"/>
              <a:cs typeface="+mn-ea"/>
              <a:sym typeface="+mn-lt"/>
            </a:endParaRPr>
          </a:p>
        </p:txBody>
      </p:sp>
      <p:sp>
        <p:nvSpPr>
          <p:cNvPr id="44" name="矩形 43"/>
          <p:cNvSpPr/>
          <p:nvPr/>
        </p:nvSpPr>
        <p:spPr>
          <a:xfrm>
            <a:off x="11837494" y="362393"/>
            <a:ext cx="1020547" cy="58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4149"/>
            <a:endParaRPr lang="zh-CN" altLang="en-US" sz="1969">
              <a:solidFill>
                <a:prstClr val="white"/>
              </a:solidFill>
              <a:ea typeface="微软雅黑" panose="020B0503020204020204" pitchFamily="34" charset="-122"/>
              <a:cs typeface="+mn-ea"/>
              <a:sym typeface="+mn-lt"/>
            </a:endParaRPr>
          </a:p>
        </p:txBody>
      </p:sp>
      <p:sp>
        <p:nvSpPr>
          <p:cNvPr id="45" name="文本框 44"/>
          <p:cNvSpPr txBox="1"/>
          <p:nvPr/>
        </p:nvSpPr>
        <p:spPr>
          <a:xfrm>
            <a:off x="373305" y="266734"/>
            <a:ext cx="3785468" cy="528259"/>
          </a:xfrm>
          <a:prstGeom prst="rect">
            <a:avLst/>
          </a:prstGeom>
          <a:noFill/>
        </p:spPr>
        <p:txBody>
          <a:bodyPr wrap="none" lIns="96429" tIns="48215" rIns="96429" bIns="48215" rtlCol="0">
            <a:spAutoFit/>
          </a:bodyPr>
          <a:lstStyle/>
          <a:p>
            <a:pPr defTabSz="964149"/>
            <a:r>
              <a:rPr lang="zh-CN" altLang="en-US" sz="2800" b="1" dirty="0">
                <a:solidFill>
                  <a:schemeClr val="tx1">
                    <a:lumMod val="65000"/>
                    <a:lumOff val="35000"/>
                  </a:schemeClr>
                </a:solidFill>
                <a:ea typeface="微软雅黑" panose="020B0503020204020204" pitchFamily="34" charset="-122"/>
                <a:cs typeface="+mn-ea"/>
                <a:sym typeface="+mn-lt"/>
              </a:rPr>
              <a:t>点击添加相关标题文字</a:t>
            </a:r>
          </a:p>
        </p:txBody>
      </p:sp>
      <p:sp>
        <p:nvSpPr>
          <p:cNvPr id="46" name="文本框 45"/>
          <p:cNvSpPr txBox="1"/>
          <p:nvPr/>
        </p:nvSpPr>
        <p:spPr>
          <a:xfrm>
            <a:off x="373306" y="712266"/>
            <a:ext cx="2230620" cy="312687"/>
          </a:xfrm>
          <a:prstGeom prst="rect">
            <a:avLst/>
          </a:prstGeom>
          <a:noFill/>
        </p:spPr>
        <p:txBody>
          <a:bodyPr wrap="none" lIns="96429" tIns="48215" rIns="96429" bIns="48215" rtlCol="0">
            <a:spAutoFit/>
          </a:bodyPr>
          <a:lstStyle/>
          <a:p>
            <a:pPr defTabSz="964149"/>
            <a:r>
              <a:rPr lang="en-US" altLang="zh-CN" sz="1399" dirty="0">
                <a:solidFill>
                  <a:schemeClr val="tx1">
                    <a:lumMod val="65000"/>
                    <a:lumOff val="35000"/>
                  </a:schemeClr>
                </a:solidFill>
                <a:ea typeface="微软雅黑" panose="020B0503020204020204" pitchFamily="34" charset="-122"/>
                <a:cs typeface="+mn-ea"/>
                <a:sym typeface="+mn-lt"/>
              </a:rPr>
              <a:t>ADD RELATED TITLE WORDS</a:t>
            </a:r>
            <a:endParaRPr lang="zh-CN" altLang="en-US" sz="1399" dirty="0">
              <a:solidFill>
                <a:schemeClr val="tx1">
                  <a:lumMod val="65000"/>
                  <a:lumOff val="35000"/>
                </a:schemeClr>
              </a:solidFill>
              <a:ea typeface="微软雅黑" panose="020B0503020204020204" pitchFamily="34" charset="-122"/>
              <a:cs typeface="+mn-ea"/>
              <a:sym typeface="+mn-lt"/>
            </a:endParaRPr>
          </a:p>
        </p:txBody>
      </p:sp>
    </p:spTree>
    <p:extLst>
      <p:ext uri="{BB962C8B-B14F-4D97-AF65-F5344CB8AC3E}">
        <p14:creationId xmlns:p14="http://schemas.microsoft.com/office/powerpoint/2010/main" val="3504559350"/>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3" presetClass="entr" presetSubtype="0"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100"/>
                                        <p:tgtEl>
                                          <p:spTgt spid="39"/>
                                        </p:tgtEl>
                                      </p:cBhvr>
                                    </p:animEffect>
                                    <p:anim calcmode="lin" valueType="num">
                                      <p:cBhvr>
                                        <p:cTn id="8" dur="400" fill="hold"/>
                                        <p:tgtEl>
                                          <p:spTgt spid="39"/>
                                        </p:tgtEl>
                                        <p:attrNameLst>
                                          <p:attrName>ppt_x</p:attrName>
                                        </p:attrNameLst>
                                      </p:cBhvr>
                                      <p:tavLst>
                                        <p:tav tm="0">
                                          <p:val>
                                            <p:strVal val="#ppt_x"/>
                                          </p:val>
                                        </p:tav>
                                        <p:tav tm="100000">
                                          <p:val>
                                            <p:strVal val="#ppt_x"/>
                                          </p:val>
                                        </p:tav>
                                      </p:tavLst>
                                    </p:anim>
                                    <p:anim calcmode="lin" valueType="num">
                                      <p:cBhvr>
                                        <p:cTn id="9" dur="400" fill="hold"/>
                                        <p:tgtEl>
                                          <p:spTgt spid="39"/>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39"/>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39"/>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par>
                          <p:cTn id="12" fill="hold">
                            <p:stCondLst>
                              <p:cond delay="1000"/>
                            </p:stCondLst>
                            <p:childTnLst>
                              <p:par>
                                <p:cTn id="13" presetID="43" presetClass="entr" presetSubtype="0" fill="hold" nodeType="after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fade">
                                      <p:cBhvr>
                                        <p:cTn id="15" dur="100"/>
                                        <p:tgtEl>
                                          <p:spTgt spid="40"/>
                                        </p:tgtEl>
                                      </p:cBhvr>
                                    </p:animEffect>
                                    <p:anim calcmode="lin" valueType="num">
                                      <p:cBhvr>
                                        <p:cTn id="16" dur="400" fill="hold"/>
                                        <p:tgtEl>
                                          <p:spTgt spid="40"/>
                                        </p:tgtEl>
                                        <p:attrNameLst>
                                          <p:attrName>ppt_x</p:attrName>
                                        </p:attrNameLst>
                                      </p:cBhvr>
                                      <p:tavLst>
                                        <p:tav tm="0">
                                          <p:val>
                                            <p:strVal val="#ppt_x"/>
                                          </p:val>
                                        </p:tav>
                                        <p:tav tm="100000">
                                          <p:val>
                                            <p:strVal val="#ppt_x"/>
                                          </p:val>
                                        </p:tav>
                                      </p:tavLst>
                                    </p:anim>
                                    <p:anim calcmode="lin" valueType="num">
                                      <p:cBhvr>
                                        <p:cTn id="17" dur="400" fill="hold"/>
                                        <p:tgtEl>
                                          <p:spTgt spid="40"/>
                                        </p:tgtEl>
                                        <p:attrNameLst>
                                          <p:attrName>ppt_y</p:attrName>
                                        </p:attrNameLst>
                                      </p:cBhvr>
                                      <p:tavLst>
                                        <p:tav tm="0">
                                          <p:val>
                                            <p:strVal val="#ppt_y+0.31"/>
                                          </p:val>
                                        </p:tav>
                                        <p:tav tm="100000">
                                          <p:val>
                                            <p:strVal val="#ppt_y+0.31"/>
                                          </p:val>
                                        </p:tav>
                                      </p:tavLst>
                                    </p:anim>
                                    <p:anim calcmode="lin" valueType="num">
                                      <p:cBhvr>
                                        <p:cTn id="18" dur="600" decel="50000" fill="hold">
                                          <p:stCondLst>
                                            <p:cond delay="400"/>
                                          </p:stCondLst>
                                        </p:cTn>
                                        <p:tgtEl>
                                          <p:spTgt spid="40"/>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9" dur="600" decel="50000" fill="hold">
                                          <p:stCondLst>
                                            <p:cond delay="400"/>
                                          </p:stCondLst>
                                        </p:cTn>
                                        <p:tgtEl>
                                          <p:spTgt spid="40"/>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par>
                          <p:cTn id="20" fill="hold">
                            <p:stCondLst>
                              <p:cond delay="2000"/>
                            </p:stCondLst>
                            <p:childTnLst>
                              <p:par>
                                <p:cTn id="21" presetID="43" presetClass="entr" presetSubtype="0" fill="hold" nodeType="afterEffect">
                                  <p:stCondLst>
                                    <p:cond delay="0"/>
                                  </p:stCondLst>
                                  <p:childTnLst>
                                    <p:set>
                                      <p:cBhvr>
                                        <p:cTn id="22" dur="1" fill="hold">
                                          <p:stCondLst>
                                            <p:cond delay="0"/>
                                          </p:stCondLst>
                                        </p:cTn>
                                        <p:tgtEl>
                                          <p:spTgt spid="41"/>
                                        </p:tgtEl>
                                        <p:attrNameLst>
                                          <p:attrName>style.visibility</p:attrName>
                                        </p:attrNameLst>
                                      </p:cBhvr>
                                      <p:to>
                                        <p:strVal val="visible"/>
                                      </p:to>
                                    </p:set>
                                    <p:animEffect transition="in" filter="fade">
                                      <p:cBhvr>
                                        <p:cTn id="23" dur="100"/>
                                        <p:tgtEl>
                                          <p:spTgt spid="41"/>
                                        </p:tgtEl>
                                      </p:cBhvr>
                                    </p:animEffect>
                                    <p:anim calcmode="lin" valueType="num">
                                      <p:cBhvr>
                                        <p:cTn id="24" dur="400" fill="hold"/>
                                        <p:tgtEl>
                                          <p:spTgt spid="41"/>
                                        </p:tgtEl>
                                        <p:attrNameLst>
                                          <p:attrName>ppt_x</p:attrName>
                                        </p:attrNameLst>
                                      </p:cBhvr>
                                      <p:tavLst>
                                        <p:tav tm="0">
                                          <p:val>
                                            <p:strVal val="#ppt_x"/>
                                          </p:val>
                                        </p:tav>
                                        <p:tav tm="100000">
                                          <p:val>
                                            <p:strVal val="#ppt_x"/>
                                          </p:val>
                                        </p:tav>
                                      </p:tavLst>
                                    </p:anim>
                                    <p:anim calcmode="lin" valueType="num">
                                      <p:cBhvr>
                                        <p:cTn id="25" dur="400" fill="hold"/>
                                        <p:tgtEl>
                                          <p:spTgt spid="41"/>
                                        </p:tgtEl>
                                        <p:attrNameLst>
                                          <p:attrName>ppt_y</p:attrName>
                                        </p:attrNameLst>
                                      </p:cBhvr>
                                      <p:tavLst>
                                        <p:tav tm="0">
                                          <p:val>
                                            <p:strVal val="#ppt_y+0.31"/>
                                          </p:val>
                                        </p:tav>
                                        <p:tav tm="100000">
                                          <p:val>
                                            <p:strVal val="#ppt_y+0.31"/>
                                          </p:val>
                                        </p:tav>
                                      </p:tavLst>
                                    </p:anim>
                                    <p:anim calcmode="lin" valueType="num">
                                      <p:cBhvr>
                                        <p:cTn id="26" dur="600" decel="50000" fill="hold">
                                          <p:stCondLst>
                                            <p:cond delay="400"/>
                                          </p:stCondLst>
                                        </p:cTn>
                                        <p:tgtEl>
                                          <p:spTgt spid="41"/>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27" dur="600" decel="50000" fill="hold">
                                          <p:stCondLst>
                                            <p:cond delay="400"/>
                                          </p:stCondLst>
                                        </p:cTn>
                                        <p:tgtEl>
                                          <p:spTgt spid="41"/>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par>
                          <p:cTn id="28" fill="hold">
                            <p:stCondLst>
                              <p:cond delay="3000"/>
                            </p:stCondLst>
                            <p:childTnLst>
                              <p:par>
                                <p:cTn id="29" presetID="42" presetClass="entr" presetSubtype="0" fill="hold" nodeType="afterEffect">
                                  <p:stCondLst>
                                    <p:cond delay="0"/>
                                  </p:stCondLst>
                                  <p:childTnLst>
                                    <p:set>
                                      <p:cBhvr>
                                        <p:cTn id="30" dur="1" fill="hold">
                                          <p:stCondLst>
                                            <p:cond delay="0"/>
                                          </p:stCondLst>
                                        </p:cTn>
                                        <p:tgtEl>
                                          <p:spTgt spid="42"/>
                                        </p:tgtEl>
                                        <p:attrNameLst>
                                          <p:attrName>style.visibility</p:attrName>
                                        </p:attrNameLst>
                                      </p:cBhvr>
                                      <p:to>
                                        <p:strVal val="visible"/>
                                      </p:to>
                                    </p:set>
                                    <p:animEffect transition="in" filter="fade">
                                      <p:cBhvr>
                                        <p:cTn id="31" dur="500"/>
                                        <p:tgtEl>
                                          <p:spTgt spid="42"/>
                                        </p:tgtEl>
                                      </p:cBhvr>
                                    </p:animEffect>
                                    <p:anim calcmode="lin" valueType="num">
                                      <p:cBhvr>
                                        <p:cTn id="32" dur="500" fill="hold"/>
                                        <p:tgtEl>
                                          <p:spTgt spid="42"/>
                                        </p:tgtEl>
                                        <p:attrNameLst>
                                          <p:attrName>ppt_x</p:attrName>
                                        </p:attrNameLst>
                                      </p:cBhvr>
                                      <p:tavLst>
                                        <p:tav tm="0">
                                          <p:val>
                                            <p:strVal val="#ppt_x"/>
                                          </p:val>
                                        </p:tav>
                                        <p:tav tm="100000">
                                          <p:val>
                                            <p:strVal val="#ppt_x"/>
                                          </p:val>
                                        </p:tav>
                                      </p:tavLst>
                                    </p:anim>
                                    <p:anim calcmode="lin" valueType="num">
                                      <p:cBhvr>
                                        <p:cTn id="33" dur="500" fill="hold"/>
                                        <p:tgtEl>
                                          <p:spTgt spid="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Group 37"/>
          <p:cNvGrpSpPr/>
          <p:nvPr/>
        </p:nvGrpSpPr>
        <p:grpSpPr>
          <a:xfrm>
            <a:off x="8686807" y="3878959"/>
            <a:ext cx="432274" cy="1461614"/>
            <a:chOff x="8455439" y="3869927"/>
            <a:chExt cx="409882" cy="1385903"/>
          </a:xfrm>
        </p:grpSpPr>
        <p:sp>
          <p:nvSpPr>
            <p:cNvPr id="24" name="椭圆 52"/>
            <p:cNvSpPr/>
            <p:nvPr/>
          </p:nvSpPr>
          <p:spPr>
            <a:xfrm>
              <a:off x="8455439" y="5063510"/>
              <a:ext cx="192321" cy="19232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矩形 65"/>
            <p:cNvSpPr/>
            <p:nvPr/>
          </p:nvSpPr>
          <p:spPr>
            <a:xfrm rot="1476006">
              <a:off x="8817006" y="3869927"/>
              <a:ext cx="48315" cy="1285662"/>
            </a:xfrm>
            <a:prstGeom prst="rect">
              <a:avLst/>
            </a:prstGeom>
            <a:gradFill>
              <a:gsLst>
                <a:gs pos="0">
                  <a:schemeClr val="accent1">
                    <a:lumMod val="5000"/>
                    <a:lumOff val="95000"/>
                  </a:schemeClr>
                </a:gs>
                <a:gs pos="10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9" name="Group 38"/>
          <p:cNvGrpSpPr/>
          <p:nvPr/>
        </p:nvGrpSpPr>
        <p:grpSpPr>
          <a:xfrm>
            <a:off x="5434705" y="3878959"/>
            <a:ext cx="437438" cy="1461615"/>
            <a:chOff x="5371794" y="3869927"/>
            <a:chExt cx="414779" cy="1385904"/>
          </a:xfrm>
        </p:grpSpPr>
        <p:sp>
          <p:nvSpPr>
            <p:cNvPr id="27" name="椭圆 50"/>
            <p:cNvSpPr/>
            <p:nvPr/>
          </p:nvSpPr>
          <p:spPr>
            <a:xfrm>
              <a:off x="5371794" y="5063511"/>
              <a:ext cx="192321" cy="19232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矩形 64"/>
            <p:cNvSpPr/>
            <p:nvPr/>
          </p:nvSpPr>
          <p:spPr>
            <a:xfrm rot="1476006">
              <a:off x="5738258" y="3869927"/>
              <a:ext cx="48315" cy="1285663"/>
            </a:xfrm>
            <a:prstGeom prst="rect">
              <a:avLst/>
            </a:prstGeom>
            <a:gradFill>
              <a:gsLst>
                <a:gs pos="0">
                  <a:schemeClr val="accent1">
                    <a:lumMod val="5000"/>
                    <a:lumOff val="95000"/>
                  </a:schemeClr>
                </a:gs>
                <a:gs pos="100000">
                  <a:schemeClr val="accent3"/>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2" name="Group 41"/>
          <p:cNvGrpSpPr/>
          <p:nvPr/>
        </p:nvGrpSpPr>
        <p:grpSpPr>
          <a:xfrm>
            <a:off x="7075169" y="2217292"/>
            <a:ext cx="495281" cy="1726296"/>
            <a:chOff x="6927283" y="2153952"/>
            <a:chExt cx="469626" cy="1636874"/>
          </a:xfrm>
        </p:grpSpPr>
        <p:sp>
          <p:nvSpPr>
            <p:cNvPr id="30" name="矩形 66"/>
            <p:cNvSpPr/>
            <p:nvPr/>
          </p:nvSpPr>
          <p:spPr>
            <a:xfrm rot="20198660">
              <a:off x="7340293" y="2284266"/>
              <a:ext cx="56616" cy="1506560"/>
            </a:xfrm>
            <a:prstGeom prst="rect">
              <a:avLst/>
            </a:prstGeom>
            <a:gradFill>
              <a:gsLst>
                <a:gs pos="100000">
                  <a:schemeClr val="accent1">
                    <a:lumMod val="5000"/>
                    <a:lumOff val="95000"/>
                  </a:schemeClr>
                </a:gs>
                <a:gs pos="0">
                  <a:schemeClr val="accent1">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椭圆 69"/>
            <p:cNvSpPr/>
            <p:nvPr/>
          </p:nvSpPr>
          <p:spPr>
            <a:xfrm>
              <a:off x="6927283" y="2153952"/>
              <a:ext cx="225364" cy="22536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0" name="Group 49"/>
          <p:cNvGrpSpPr/>
          <p:nvPr/>
        </p:nvGrpSpPr>
        <p:grpSpPr>
          <a:xfrm>
            <a:off x="8100667" y="2692451"/>
            <a:ext cx="2466825" cy="2112861"/>
            <a:chOff x="7680719" y="2552982"/>
            <a:chExt cx="2339044" cy="2003415"/>
          </a:xfrm>
        </p:grpSpPr>
        <p:grpSp>
          <p:nvGrpSpPr>
            <p:cNvPr id="5" name="组合 16"/>
            <p:cNvGrpSpPr/>
            <p:nvPr/>
          </p:nvGrpSpPr>
          <p:grpSpPr>
            <a:xfrm>
              <a:off x="7680719" y="2552982"/>
              <a:ext cx="2339044" cy="2003415"/>
              <a:chOff x="8329532" y="2857879"/>
              <a:chExt cx="2632331" cy="2254618"/>
            </a:xfrm>
          </p:grpSpPr>
          <p:sp>
            <p:nvSpPr>
              <p:cNvPr id="21" name="Freeform 20"/>
              <p:cNvSpPr>
                <a:spLocks/>
              </p:cNvSpPr>
              <p:nvPr/>
            </p:nvSpPr>
            <p:spPr bwMode="auto">
              <a:xfrm>
                <a:off x="8329532" y="2857879"/>
                <a:ext cx="2632331" cy="2254618"/>
              </a:xfrm>
              <a:custGeom>
                <a:avLst/>
                <a:gdLst>
                  <a:gd name="T0" fmla="*/ 317 w 332"/>
                  <a:gd name="T1" fmla="*/ 168 h 282"/>
                  <a:gd name="T2" fmla="*/ 317 w 332"/>
                  <a:gd name="T3" fmla="*/ 114 h 282"/>
                  <a:gd name="T4" fmla="*/ 218 w 332"/>
                  <a:gd name="T5" fmla="*/ 15 h 282"/>
                  <a:gd name="T6" fmla="*/ 191 w 332"/>
                  <a:gd name="T7" fmla="*/ 26 h 282"/>
                  <a:gd name="T8" fmla="*/ 191 w 332"/>
                  <a:gd name="T9" fmla="*/ 26 h 282"/>
                  <a:gd name="T10" fmla="*/ 153 w 332"/>
                  <a:gd name="T11" fmla="*/ 65 h 282"/>
                  <a:gd name="T12" fmla="*/ 38 w 332"/>
                  <a:gd name="T13" fmla="*/ 65 h 282"/>
                  <a:gd name="T14" fmla="*/ 0 w 332"/>
                  <a:gd name="T15" fmla="*/ 103 h 282"/>
                  <a:gd name="T16" fmla="*/ 0 w 332"/>
                  <a:gd name="T17" fmla="*/ 179 h 282"/>
                  <a:gd name="T18" fmla="*/ 38 w 332"/>
                  <a:gd name="T19" fmla="*/ 218 h 282"/>
                  <a:gd name="T20" fmla="*/ 153 w 332"/>
                  <a:gd name="T21" fmla="*/ 218 h 282"/>
                  <a:gd name="T22" fmla="*/ 191 w 332"/>
                  <a:gd name="T23" fmla="*/ 256 h 282"/>
                  <a:gd name="T24" fmla="*/ 191 w 332"/>
                  <a:gd name="T25" fmla="*/ 256 h 282"/>
                  <a:gd name="T26" fmla="*/ 218 w 332"/>
                  <a:gd name="T27" fmla="*/ 267 h 282"/>
                  <a:gd name="T28" fmla="*/ 317 w 332"/>
                  <a:gd name="T29" fmla="*/ 168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2" h="282">
                    <a:moveTo>
                      <a:pt x="317" y="168"/>
                    </a:moveTo>
                    <a:cubicBezTo>
                      <a:pt x="332" y="153"/>
                      <a:pt x="332" y="129"/>
                      <a:pt x="317" y="114"/>
                    </a:cubicBezTo>
                    <a:cubicBezTo>
                      <a:pt x="218" y="15"/>
                      <a:pt x="218" y="15"/>
                      <a:pt x="218" y="15"/>
                    </a:cubicBezTo>
                    <a:cubicBezTo>
                      <a:pt x="203" y="0"/>
                      <a:pt x="191" y="5"/>
                      <a:pt x="191" y="26"/>
                    </a:cubicBezTo>
                    <a:cubicBezTo>
                      <a:pt x="191" y="26"/>
                      <a:pt x="191" y="26"/>
                      <a:pt x="191" y="26"/>
                    </a:cubicBezTo>
                    <a:cubicBezTo>
                      <a:pt x="191" y="47"/>
                      <a:pt x="174" y="65"/>
                      <a:pt x="153" y="65"/>
                    </a:cubicBezTo>
                    <a:cubicBezTo>
                      <a:pt x="38" y="65"/>
                      <a:pt x="38" y="65"/>
                      <a:pt x="38" y="65"/>
                    </a:cubicBezTo>
                    <a:cubicBezTo>
                      <a:pt x="17" y="65"/>
                      <a:pt x="0" y="82"/>
                      <a:pt x="0" y="103"/>
                    </a:cubicBezTo>
                    <a:cubicBezTo>
                      <a:pt x="0" y="179"/>
                      <a:pt x="0" y="179"/>
                      <a:pt x="0" y="179"/>
                    </a:cubicBezTo>
                    <a:cubicBezTo>
                      <a:pt x="0" y="200"/>
                      <a:pt x="17" y="218"/>
                      <a:pt x="38" y="218"/>
                    </a:cubicBezTo>
                    <a:cubicBezTo>
                      <a:pt x="153" y="218"/>
                      <a:pt x="153" y="218"/>
                      <a:pt x="153" y="218"/>
                    </a:cubicBezTo>
                    <a:cubicBezTo>
                      <a:pt x="174" y="218"/>
                      <a:pt x="191" y="235"/>
                      <a:pt x="191" y="256"/>
                    </a:cubicBezTo>
                    <a:cubicBezTo>
                      <a:pt x="191" y="256"/>
                      <a:pt x="191" y="256"/>
                      <a:pt x="191" y="256"/>
                    </a:cubicBezTo>
                    <a:cubicBezTo>
                      <a:pt x="191" y="277"/>
                      <a:pt x="203" y="282"/>
                      <a:pt x="218" y="267"/>
                    </a:cubicBezTo>
                    <a:lnTo>
                      <a:pt x="317" y="168"/>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pPr algn="just"/>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2" name="Freeform 21"/>
              <p:cNvSpPr>
                <a:spLocks/>
              </p:cNvSpPr>
              <p:nvPr/>
            </p:nvSpPr>
            <p:spPr bwMode="auto">
              <a:xfrm>
                <a:off x="8329532" y="3377054"/>
                <a:ext cx="936264" cy="1223561"/>
              </a:xfrm>
              <a:custGeom>
                <a:avLst/>
                <a:gdLst>
                  <a:gd name="T0" fmla="*/ 0 w 118"/>
                  <a:gd name="T1" fmla="*/ 38 h 153"/>
                  <a:gd name="T2" fmla="*/ 0 w 118"/>
                  <a:gd name="T3" fmla="*/ 114 h 153"/>
                  <a:gd name="T4" fmla="*/ 38 w 118"/>
                  <a:gd name="T5" fmla="*/ 153 h 153"/>
                  <a:gd name="T6" fmla="*/ 54 w 118"/>
                  <a:gd name="T7" fmla="*/ 153 h 153"/>
                  <a:gd name="T8" fmla="*/ 103 w 118"/>
                  <a:gd name="T9" fmla="*/ 103 h 153"/>
                  <a:gd name="T10" fmla="*/ 103 w 118"/>
                  <a:gd name="T11" fmla="*/ 49 h 153"/>
                  <a:gd name="T12" fmla="*/ 54 w 118"/>
                  <a:gd name="T13" fmla="*/ 0 h 153"/>
                  <a:gd name="T14" fmla="*/ 38 w 118"/>
                  <a:gd name="T15" fmla="*/ 0 h 153"/>
                  <a:gd name="T16" fmla="*/ 0 w 118"/>
                  <a:gd name="T17" fmla="*/ 38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 h="153">
                    <a:moveTo>
                      <a:pt x="0" y="38"/>
                    </a:moveTo>
                    <a:cubicBezTo>
                      <a:pt x="0" y="114"/>
                      <a:pt x="0" y="114"/>
                      <a:pt x="0" y="114"/>
                    </a:cubicBezTo>
                    <a:cubicBezTo>
                      <a:pt x="0" y="135"/>
                      <a:pt x="17" y="153"/>
                      <a:pt x="38" y="153"/>
                    </a:cubicBezTo>
                    <a:cubicBezTo>
                      <a:pt x="54" y="153"/>
                      <a:pt x="54" y="153"/>
                      <a:pt x="54" y="153"/>
                    </a:cubicBezTo>
                    <a:cubicBezTo>
                      <a:pt x="103" y="103"/>
                      <a:pt x="103" y="103"/>
                      <a:pt x="103" y="103"/>
                    </a:cubicBezTo>
                    <a:cubicBezTo>
                      <a:pt x="118" y="88"/>
                      <a:pt x="118" y="64"/>
                      <a:pt x="103" y="49"/>
                    </a:cubicBezTo>
                    <a:cubicBezTo>
                      <a:pt x="54" y="0"/>
                      <a:pt x="54" y="0"/>
                      <a:pt x="54" y="0"/>
                    </a:cubicBezTo>
                    <a:cubicBezTo>
                      <a:pt x="38" y="0"/>
                      <a:pt x="38" y="0"/>
                      <a:pt x="38" y="0"/>
                    </a:cubicBezTo>
                    <a:cubicBezTo>
                      <a:pt x="17" y="0"/>
                      <a:pt x="0" y="17"/>
                      <a:pt x="0" y="38"/>
                    </a:cubicBezTo>
                    <a:close/>
                  </a:path>
                </a:pathLst>
              </a:custGeom>
              <a:solidFill>
                <a:schemeClr val="accent2">
                  <a:lumMod val="75000"/>
                  <a:alpha val="50000"/>
                </a:schemeClr>
              </a:solidFill>
              <a:ln>
                <a:noFill/>
              </a:ln>
              <a:extLst/>
            </p:spPr>
            <p:txBody>
              <a:bodyPr vert="horz" wrap="square" lIns="96435" tIns="48218" rIns="96435" bIns="48218" numCol="1" anchor="t" anchorCtr="0" compatLnSpc="1">
                <a:prstTxWarp prst="textNoShape">
                  <a:avLst/>
                </a:prstTxWarp>
              </a:bodyPr>
              <a:lstStyle/>
              <a:p>
                <a:pPr algn="just"/>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6" name="文本框 32"/>
            <p:cNvSpPr txBox="1"/>
            <p:nvPr/>
          </p:nvSpPr>
          <p:spPr>
            <a:xfrm>
              <a:off x="8511973" y="3516770"/>
              <a:ext cx="575802" cy="580020"/>
            </a:xfrm>
            <a:prstGeom prst="rect">
              <a:avLst/>
            </a:prstGeom>
            <a:noFill/>
          </p:spPr>
          <p:txBody>
            <a:bodyPr wrap="square" rtlCol="0">
              <a:spAutoFit/>
            </a:bodyPr>
            <a:lstStyle/>
            <a:p>
              <a:pPr algn="ctr"/>
              <a:r>
                <a:rPr lang="en-US" altLang="zh-CN" sz="3375" dirty="0">
                  <a:latin typeface="Arial" panose="020B0604020202020204" pitchFamily="34" charset="0"/>
                  <a:ea typeface="微软雅黑" panose="020B0503020204020204" pitchFamily="34" charset="-122"/>
                  <a:sym typeface="Arial" panose="020B0604020202020204" pitchFamily="34" charset="0"/>
                </a:rPr>
                <a:t>5</a:t>
              </a:r>
              <a:endParaRPr lang="zh-CN" altLang="en-US" sz="3375" dirty="0">
                <a:latin typeface="Arial" panose="020B0604020202020204" pitchFamily="34" charset="0"/>
                <a:ea typeface="微软雅黑" panose="020B0503020204020204" pitchFamily="34" charset="-122"/>
                <a:sym typeface="Arial" panose="020B0604020202020204" pitchFamily="34" charset="0"/>
              </a:endParaRPr>
            </a:p>
          </p:txBody>
        </p:sp>
        <p:sp>
          <p:nvSpPr>
            <p:cNvPr id="45" name="Rectangle 44"/>
            <p:cNvSpPr/>
            <p:nvPr/>
          </p:nvSpPr>
          <p:spPr>
            <a:xfrm>
              <a:off x="8377264" y="3271466"/>
              <a:ext cx="1380434" cy="333725"/>
            </a:xfrm>
            <a:prstGeom prst="rect">
              <a:avLst/>
            </a:prstGeom>
          </p:spPr>
          <p:txBody>
            <a:bodyPr wrap="none">
              <a:spAutoFit/>
            </a:bodyPr>
            <a:lstStyle/>
            <a:p>
              <a:pPr algn="ctr"/>
              <a:r>
                <a:rPr lang="en-US" sz="1687">
                  <a:latin typeface="Arial" panose="020B0604020202020204" pitchFamily="34" charset="0"/>
                  <a:ea typeface="微软雅黑" panose="020B0503020204020204" pitchFamily="34" charset="-122"/>
                  <a:sym typeface="Arial" panose="020B0604020202020204" pitchFamily="34" charset="0"/>
                </a:rPr>
                <a:t>E-Commerce</a:t>
              </a:r>
            </a:p>
          </p:txBody>
        </p:sp>
      </p:grpSp>
      <p:grpSp>
        <p:nvGrpSpPr>
          <p:cNvPr id="49" name="Group 48"/>
          <p:cNvGrpSpPr/>
          <p:nvPr/>
        </p:nvGrpSpPr>
        <p:grpSpPr>
          <a:xfrm>
            <a:off x="6392338" y="2692451"/>
            <a:ext cx="2466825" cy="2112861"/>
            <a:chOff x="6060881" y="2552982"/>
            <a:chExt cx="2339044" cy="2003415"/>
          </a:xfrm>
        </p:grpSpPr>
        <p:grpSp>
          <p:nvGrpSpPr>
            <p:cNvPr id="7" name="组合 15"/>
            <p:cNvGrpSpPr/>
            <p:nvPr/>
          </p:nvGrpSpPr>
          <p:grpSpPr>
            <a:xfrm>
              <a:off x="6060881" y="2552982"/>
              <a:ext cx="2339044" cy="2003415"/>
              <a:chOff x="6506587" y="2857879"/>
              <a:chExt cx="2632331" cy="2254618"/>
            </a:xfrm>
          </p:grpSpPr>
          <p:sp>
            <p:nvSpPr>
              <p:cNvPr id="19" name="Freeform 18"/>
              <p:cNvSpPr>
                <a:spLocks/>
              </p:cNvSpPr>
              <p:nvPr/>
            </p:nvSpPr>
            <p:spPr bwMode="auto">
              <a:xfrm>
                <a:off x="6506587" y="2857879"/>
                <a:ext cx="2632331" cy="2254618"/>
              </a:xfrm>
              <a:custGeom>
                <a:avLst/>
                <a:gdLst>
                  <a:gd name="T0" fmla="*/ 317 w 332"/>
                  <a:gd name="T1" fmla="*/ 168 h 282"/>
                  <a:gd name="T2" fmla="*/ 317 w 332"/>
                  <a:gd name="T3" fmla="*/ 114 h 282"/>
                  <a:gd name="T4" fmla="*/ 219 w 332"/>
                  <a:gd name="T5" fmla="*/ 15 h 282"/>
                  <a:gd name="T6" fmla="*/ 191 w 332"/>
                  <a:gd name="T7" fmla="*/ 26 h 282"/>
                  <a:gd name="T8" fmla="*/ 191 w 332"/>
                  <a:gd name="T9" fmla="*/ 26 h 282"/>
                  <a:gd name="T10" fmla="*/ 153 w 332"/>
                  <a:gd name="T11" fmla="*/ 65 h 282"/>
                  <a:gd name="T12" fmla="*/ 39 w 332"/>
                  <a:gd name="T13" fmla="*/ 65 h 282"/>
                  <a:gd name="T14" fmla="*/ 0 w 332"/>
                  <a:gd name="T15" fmla="*/ 103 h 282"/>
                  <a:gd name="T16" fmla="*/ 0 w 332"/>
                  <a:gd name="T17" fmla="*/ 179 h 282"/>
                  <a:gd name="T18" fmla="*/ 39 w 332"/>
                  <a:gd name="T19" fmla="*/ 218 h 282"/>
                  <a:gd name="T20" fmla="*/ 153 w 332"/>
                  <a:gd name="T21" fmla="*/ 218 h 282"/>
                  <a:gd name="T22" fmla="*/ 191 w 332"/>
                  <a:gd name="T23" fmla="*/ 256 h 282"/>
                  <a:gd name="T24" fmla="*/ 191 w 332"/>
                  <a:gd name="T25" fmla="*/ 256 h 282"/>
                  <a:gd name="T26" fmla="*/ 219 w 332"/>
                  <a:gd name="T27" fmla="*/ 267 h 282"/>
                  <a:gd name="T28" fmla="*/ 317 w 332"/>
                  <a:gd name="T29" fmla="*/ 168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2" h="282">
                    <a:moveTo>
                      <a:pt x="317" y="168"/>
                    </a:moveTo>
                    <a:cubicBezTo>
                      <a:pt x="332" y="153"/>
                      <a:pt x="332" y="129"/>
                      <a:pt x="317" y="114"/>
                    </a:cubicBezTo>
                    <a:cubicBezTo>
                      <a:pt x="219" y="15"/>
                      <a:pt x="219" y="15"/>
                      <a:pt x="219" y="15"/>
                    </a:cubicBezTo>
                    <a:cubicBezTo>
                      <a:pt x="204" y="0"/>
                      <a:pt x="191" y="5"/>
                      <a:pt x="191" y="26"/>
                    </a:cubicBezTo>
                    <a:cubicBezTo>
                      <a:pt x="191" y="26"/>
                      <a:pt x="191" y="26"/>
                      <a:pt x="191" y="26"/>
                    </a:cubicBezTo>
                    <a:cubicBezTo>
                      <a:pt x="191" y="47"/>
                      <a:pt x="174" y="65"/>
                      <a:pt x="153" y="65"/>
                    </a:cubicBezTo>
                    <a:cubicBezTo>
                      <a:pt x="39" y="65"/>
                      <a:pt x="39" y="65"/>
                      <a:pt x="39" y="65"/>
                    </a:cubicBezTo>
                    <a:cubicBezTo>
                      <a:pt x="18" y="65"/>
                      <a:pt x="0" y="82"/>
                      <a:pt x="0" y="103"/>
                    </a:cubicBezTo>
                    <a:cubicBezTo>
                      <a:pt x="0" y="179"/>
                      <a:pt x="0" y="179"/>
                      <a:pt x="0" y="179"/>
                    </a:cubicBezTo>
                    <a:cubicBezTo>
                      <a:pt x="0" y="200"/>
                      <a:pt x="18" y="218"/>
                      <a:pt x="39" y="218"/>
                    </a:cubicBezTo>
                    <a:cubicBezTo>
                      <a:pt x="153" y="218"/>
                      <a:pt x="153" y="218"/>
                      <a:pt x="153" y="218"/>
                    </a:cubicBezTo>
                    <a:cubicBezTo>
                      <a:pt x="174" y="218"/>
                      <a:pt x="191" y="235"/>
                      <a:pt x="191" y="256"/>
                    </a:cubicBezTo>
                    <a:cubicBezTo>
                      <a:pt x="191" y="256"/>
                      <a:pt x="191" y="256"/>
                      <a:pt x="191" y="256"/>
                    </a:cubicBezTo>
                    <a:cubicBezTo>
                      <a:pt x="191" y="277"/>
                      <a:pt x="204" y="282"/>
                      <a:pt x="219" y="267"/>
                    </a:cubicBezTo>
                    <a:lnTo>
                      <a:pt x="317" y="168"/>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pPr algn="just"/>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19"/>
              <p:cNvSpPr>
                <a:spLocks/>
              </p:cNvSpPr>
              <p:nvPr/>
            </p:nvSpPr>
            <p:spPr bwMode="auto">
              <a:xfrm>
                <a:off x="6506587" y="3377054"/>
                <a:ext cx="943555" cy="1223561"/>
              </a:xfrm>
              <a:custGeom>
                <a:avLst/>
                <a:gdLst>
                  <a:gd name="T0" fmla="*/ 0 w 119"/>
                  <a:gd name="T1" fmla="*/ 38 h 153"/>
                  <a:gd name="T2" fmla="*/ 0 w 119"/>
                  <a:gd name="T3" fmla="*/ 114 h 153"/>
                  <a:gd name="T4" fmla="*/ 39 w 119"/>
                  <a:gd name="T5" fmla="*/ 153 h 153"/>
                  <a:gd name="T6" fmla="*/ 54 w 119"/>
                  <a:gd name="T7" fmla="*/ 153 h 153"/>
                  <a:gd name="T8" fmla="*/ 104 w 119"/>
                  <a:gd name="T9" fmla="*/ 103 h 153"/>
                  <a:gd name="T10" fmla="*/ 104 w 119"/>
                  <a:gd name="T11" fmla="*/ 49 h 153"/>
                  <a:gd name="T12" fmla="*/ 54 w 119"/>
                  <a:gd name="T13" fmla="*/ 0 h 153"/>
                  <a:gd name="T14" fmla="*/ 39 w 119"/>
                  <a:gd name="T15" fmla="*/ 0 h 153"/>
                  <a:gd name="T16" fmla="*/ 0 w 119"/>
                  <a:gd name="T17" fmla="*/ 38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 h="153">
                    <a:moveTo>
                      <a:pt x="0" y="38"/>
                    </a:moveTo>
                    <a:cubicBezTo>
                      <a:pt x="0" y="114"/>
                      <a:pt x="0" y="114"/>
                      <a:pt x="0" y="114"/>
                    </a:cubicBezTo>
                    <a:cubicBezTo>
                      <a:pt x="0" y="135"/>
                      <a:pt x="18" y="153"/>
                      <a:pt x="39" y="153"/>
                    </a:cubicBezTo>
                    <a:cubicBezTo>
                      <a:pt x="54" y="153"/>
                      <a:pt x="54" y="153"/>
                      <a:pt x="54" y="153"/>
                    </a:cubicBezTo>
                    <a:cubicBezTo>
                      <a:pt x="104" y="103"/>
                      <a:pt x="104" y="103"/>
                      <a:pt x="104" y="103"/>
                    </a:cubicBezTo>
                    <a:cubicBezTo>
                      <a:pt x="119" y="88"/>
                      <a:pt x="119" y="64"/>
                      <a:pt x="104" y="49"/>
                    </a:cubicBezTo>
                    <a:cubicBezTo>
                      <a:pt x="54" y="0"/>
                      <a:pt x="54" y="0"/>
                      <a:pt x="54" y="0"/>
                    </a:cubicBezTo>
                    <a:cubicBezTo>
                      <a:pt x="39" y="0"/>
                      <a:pt x="39" y="0"/>
                      <a:pt x="39" y="0"/>
                    </a:cubicBezTo>
                    <a:cubicBezTo>
                      <a:pt x="18" y="0"/>
                      <a:pt x="0" y="17"/>
                      <a:pt x="0" y="38"/>
                    </a:cubicBezTo>
                    <a:close/>
                  </a:path>
                </a:pathLst>
              </a:custGeom>
              <a:solidFill>
                <a:schemeClr val="accent1">
                  <a:lumMod val="75000"/>
                  <a:alpha val="50000"/>
                </a:schemeClr>
              </a:solidFill>
              <a:ln>
                <a:noFill/>
              </a:ln>
              <a:extLst/>
            </p:spPr>
            <p:txBody>
              <a:bodyPr vert="horz" wrap="square" lIns="96435" tIns="48218" rIns="96435" bIns="48218" numCol="1" anchor="t" anchorCtr="0" compatLnSpc="1">
                <a:prstTxWarp prst="textNoShape">
                  <a:avLst/>
                </a:prstTxWarp>
              </a:bodyPr>
              <a:lstStyle/>
              <a:p>
                <a:pPr algn="just"/>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8" name="文本框 31"/>
            <p:cNvSpPr txBox="1"/>
            <p:nvPr/>
          </p:nvSpPr>
          <p:spPr>
            <a:xfrm>
              <a:off x="6990996" y="2931994"/>
              <a:ext cx="575802" cy="580020"/>
            </a:xfrm>
            <a:prstGeom prst="rect">
              <a:avLst/>
            </a:prstGeom>
            <a:noFill/>
          </p:spPr>
          <p:txBody>
            <a:bodyPr wrap="square" rtlCol="0">
              <a:spAutoFit/>
            </a:bodyPr>
            <a:lstStyle/>
            <a:p>
              <a:pPr algn="ctr"/>
              <a:r>
                <a:rPr lang="en-US" altLang="zh-CN" sz="3375" dirty="0">
                  <a:latin typeface="Arial" panose="020B0604020202020204" pitchFamily="34" charset="0"/>
                  <a:ea typeface="微软雅黑" panose="020B0503020204020204" pitchFamily="34" charset="-122"/>
                  <a:sym typeface="Arial" panose="020B0604020202020204" pitchFamily="34" charset="0"/>
                </a:rPr>
                <a:t>4</a:t>
              </a:r>
              <a:endParaRPr lang="zh-CN" altLang="en-US" sz="3375" dirty="0">
                <a:latin typeface="Arial" panose="020B0604020202020204" pitchFamily="34" charset="0"/>
                <a:ea typeface="微软雅黑" panose="020B0503020204020204" pitchFamily="34" charset="-122"/>
                <a:sym typeface="Arial" panose="020B0604020202020204" pitchFamily="34" charset="0"/>
              </a:endParaRPr>
            </a:p>
          </p:txBody>
        </p:sp>
        <p:sp>
          <p:nvSpPr>
            <p:cNvPr id="44" name="Rectangle 43"/>
            <p:cNvSpPr/>
            <p:nvPr/>
          </p:nvSpPr>
          <p:spPr>
            <a:xfrm>
              <a:off x="6917199" y="3377485"/>
              <a:ext cx="811967" cy="579898"/>
            </a:xfrm>
            <a:prstGeom prst="rect">
              <a:avLst/>
            </a:prstGeom>
          </p:spPr>
          <p:txBody>
            <a:bodyPr wrap="none">
              <a:spAutoFit/>
            </a:bodyPr>
            <a:lstStyle/>
            <a:p>
              <a:pPr algn="ctr"/>
              <a:r>
                <a:rPr lang="en-US" sz="1687">
                  <a:latin typeface="Arial" panose="020B0604020202020204" pitchFamily="34" charset="0"/>
                  <a:ea typeface="微软雅黑" panose="020B0503020204020204" pitchFamily="34" charset="-122"/>
                  <a:sym typeface="Arial" panose="020B0604020202020204" pitchFamily="34" charset="0"/>
                </a:rPr>
                <a:t>Web </a:t>
              </a:r>
              <a:endParaRPr lang="vi-VN" sz="1687">
                <a:latin typeface="Arial" panose="020B0604020202020204" pitchFamily="34" charset="0"/>
                <a:ea typeface="微软雅黑" panose="020B0503020204020204" pitchFamily="34" charset="-122"/>
                <a:sym typeface="Arial" panose="020B0604020202020204" pitchFamily="34" charset="0"/>
              </a:endParaRPr>
            </a:p>
            <a:p>
              <a:pPr algn="ctr"/>
              <a:r>
                <a:rPr lang="en-US" sz="1687">
                  <a:latin typeface="Arial" panose="020B0604020202020204" pitchFamily="34" charset="0"/>
                  <a:ea typeface="微软雅黑" panose="020B0503020204020204" pitchFamily="34" charset="-122"/>
                  <a:sym typeface="Arial" panose="020B0604020202020204" pitchFamily="34" charset="0"/>
                </a:rPr>
                <a:t>Design</a:t>
              </a:r>
            </a:p>
          </p:txBody>
        </p:sp>
      </p:grpSp>
      <p:grpSp>
        <p:nvGrpSpPr>
          <p:cNvPr id="35" name="Group 34"/>
          <p:cNvGrpSpPr/>
          <p:nvPr/>
        </p:nvGrpSpPr>
        <p:grpSpPr>
          <a:xfrm>
            <a:off x="4690843" y="2692451"/>
            <a:ext cx="2466825" cy="2112861"/>
            <a:chOff x="4447524" y="2552982"/>
            <a:chExt cx="2339044" cy="2003415"/>
          </a:xfrm>
        </p:grpSpPr>
        <p:grpSp>
          <p:nvGrpSpPr>
            <p:cNvPr id="9" name="组合 14"/>
            <p:cNvGrpSpPr/>
            <p:nvPr/>
          </p:nvGrpSpPr>
          <p:grpSpPr>
            <a:xfrm>
              <a:off x="4447524" y="2552982"/>
              <a:ext cx="2339044" cy="2003415"/>
              <a:chOff x="4690935" y="2857879"/>
              <a:chExt cx="2632331" cy="2254618"/>
            </a:xfrm>
          </p:grpSpPr>
          <p:sp>
            <p:nvSpPr>
              <p:cNvPr id="17" name="Freeform 16"/>
              <p:cNvSpPr>
                <a:spLocks/>
              </p:cNvSpPr>
              <p:nvPr/>
            </p:nvSpPr>
            <p:spPr bwMode="auto">
              <a:xfrm>
                <a:off x="4690935" y="2857879"/>
                <a:ext cx="2632331" cy="2254618"/>
              </a:xfrm>
              <a:custGeom>
                <a:avLst/>
                <a:gdLst>
                  <a:gd name="T0" fmla="*/ 317 w 332"/>
                  <a:gd name="T1" fmla="*/ 168 h 282"/>
                  <a:gd name="T2" fmla="*/ 317 w 332"/>
                  <a:gd name="T3" fmla="*/ 114 h 282"/>
                  <a:gd name="T4" fmla="*/ 218 w 332"/>
                  <a:gd name="T5" fmla="*/ 15 h 282"/>
                  <a:gd name="T6" fmla="*/ 191 w 332"/>
                  <a:gd name="T7" fmla="*/ 26 h 282"/>
                  <a:gd name="T8" fmla="*/ 191 w 332"/>
                  <a:gd name="T9" fmla="*/ 26 h 282"/>
                  <a:gd name="T10" fmla="*/ 153 w 332"/>
                  <a:gd name="T11" fmla="*/ 65 h 282"/>
                  <a:gd name="T12" fmla="*/ 38 w 332"/>
                  <a:gd name="T13" fmla="*/ 65 h 282"/>
                  <a:gd name="T14" fmla="*/ 0 w 332"/>
                  <a:gd name="T15" fmla="*/ 103 h 282"/>
                  <a:gd name="T16" fmla="*/ 0 w 332"/>
                  <a:gd name="T17" fmla="*/ 179 h 282"/>
                  <a:gd name="T18" fmla="*/ 38 w 332"/>
                  <a:gd name="T19" fmla="*/ 218 h 282"/>
                  <a:gd name="T20" fmla="*/ 153 w 332"/>
                  <a:gd name="T21" fmla="*/ 218 h 282"/>
                  <a:gd name="T22" fmla="*/ 191 w 332"/>
                  <a:gd name="T23" fmla="*/ 256 h 282"/>
                  <a:gd name="T24" fmla="*/ 191 w 332"/>
                  <a:gd name="T25" fmla="*/ 256 h 282"/>
                  <a:gd name="T26" fmla="*/ 218 w 332"/>
                  <a:gd name="T27" fmla="*/ 267 h 282"/>
                  <a:gd name="T28" fmla="*/ 317 w 332"/>
                  <a:gd name="T29" fmla="*/ 168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2" h="282">
                    <a:moveTo>
                      <a:pt x="317" y="168"/>
                    </a:moveTo>
                    <a:cubicBezTo>
                      <a:pt x="332" y="153"/>
                      <a:pt x="332" y="129"/>
                      <a:pt x="317" y="114"/>
                    </a:cubicBezTo>
                    <a:cubicBezTo>
                      <a:pt x="218" y="15"/>
                      <a:pt x="218" y="15"/>
                      <a:pt x="218" y="15"/>
                    </a:cubicBezTo>
                    <a:cubicBezTo>
                      <a:pt x="203" y="0"/>
                      <a:pt x="191" y="5"/>
                      <a:pt x="191" y="26"/>
                    </a:cubicBezTo>
                    <a:cubicBezTo>
                      <a:pt x="191" y="26"/>
                      <a:pt x="191" y="26"/>
                      <a:pt x="191" y="26"/>
                    </a:cubicBezTo>
                    <a:cubicBezTo>
                      <a:pt x="191" y="47"/>
                      <a:pt x="174" y="65"/>
                      <a:pt x="153" y="65"/>
                    </a:cubicBezTo>
                    <a:cubicBezTo>
                      <a:pt x="38" y="65"/>
                      <a:pt x="38" y="65"/>
                      <a:pt x="38" y="65"/>
                    </a:cubicBezTo>
                    <a:cubicBezTo>
                      <a:pt x="17" y="65"/>
                      <a:pt x="0" y="82"/>
                      <a:pt x="0" y="103"/>
                    </a:cubicBezTo>
                    <a:cubicBezTo>
                      <a:pt x="0" y="179"/>
                      <a:pt x="0" y="179"/>
                      <a:pt x="0" y="179"/>
                    </a:cubicBezTo>
                    <a:cubicBezTo>
                      <a:pt x="0" y="200"/>
                      <a:pt x="17" y="218"/>
                      <a:pt x="38" y="218"/>
                    </a:cubicBezTo>
                    <a:cubicBezTo>
                      <a:pt x="153" y="218"/>
                      <a:pt x="153" y="218"/>
                      <a:pt x="153" y="218"/>
                    </a:cubicBezTo>
                    <a:cubicBezTo>
                      <a:pt x="174" y="218"/>
                      <a:pt x="191" y="235"/>
                      <a:pt x="191" y="256"/>
                    </a:cubicBezTo>
                    <a:cubicBezTo>
                      <a:pt x="191" y="256"/>
                      <a:pt x="191" y="256"/>
                      <a:pt x="191" y="256"/>
                    </a:cubicBezTo>
                    <a:cubicBezTo>
                      <a:pt x="191" y="277"/>
                      <a:pt x="203" y="282"/>
                      <a:pt x="218" y="267"/>
                    </a:cubicBezTo>
                    <a:lnTo>
                      <a:pt x="317" y="168"/>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pPr algn="just"/>
                <a:endParaRPr lang="zh-CN" altLang="en-US" b="1">
                  <a:latin typeface="Arial" panose="020B0604020202020204" pitchFamily="34" charset="0"/>
                  <a:ea typeface="微软雅黑" panose="020B0503020204020204" pitchFamily="34" charset="-122"/>
                  <a:sym typeface="Arial" panose="020B0604020202020204" pitchFamily="34" charset="0"/>
                </a:endParaRPr>
              </a:p>
            </p:txBody>
          </p:sp>
          <p:sp>
            <p:nvSpPr>
              <p:cNvPr id="18" name="Freeform 17"/>
              <p:cNvSpPr>
                <a:spLocks/>
              </p:cNvSpPr>
              <p:nvPr/>
            </p:nvSpPr>
            <p:spPr bwMode="auto">
              <a:xfrm>
                <a:off x="4690935" y="3377054"/>
                <a:ext cx="934805" cy="1223561"/>
              </a:xfrm>
              <a:custGeom>
                <a:avLst/>
                <a:gdLst>
                  <a:gd name="T0" fmla="*/ 0 w 118"/>
                  <a:gd name="T1" fmla="*/ 38 h 153"/>
                  <a:gd name="T2" fmla="*/ 0 w 118"/>
                  <a:gd name="T3" fmla="*/ 114 h 153"/>
                  <a:gd name="T4" fmla="*/ 38 w 118"/>
                  <a:gd name="T5" fmla="*/ 153 h 153"/>
                  <a:gd name="T6" fmla="*/ 54 w 118"/>
                  <a:gd name="T7" fmla="*/ 153 h 153"/>
                  <a:gd name="T8" fmla="*/ 103 w 118"/>
                  <a:gd name="T9" fmla="*/ 103 h 153"/>
                  <a:gd name="T10" fmla="*/ 103 w 118"/>
                  <a:gd name="T11" fmla="*/ 49 h 153"/>
                  <a:gd name="T12" fmla="*/ 54 w 118"/>
                  <a:gd name="T13" fmla="*/ 0 h 153"/>
                  <a:gd name="T14" fmla="*/ 38 w 118"/>
                  <a:gd name="T15" fmla="*/ 0 h 153"/>
                  <a:gd name="T16" fmla="*/ 0 w 118"/>
                  <a:gd name="T17" fmla="*/ 38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 h="153">
                    <a:moveTo>
                      <a:pt x="0" y="38"/>
                    </a:moveTo>
                    <a:cubicBezTo>
                      <a:pt x="0" y="114"/>
                      <a:pt x="0" y="114"/>
                      <a:pt x="0" y="114"/>
                    </a:cubicBezTo>
                    <a:cubicBezTo>
                      <a:pt x="0" y="135"/>
                      <a:pt x="17" y="153"/>
                      <a:pt x="38" y="153"/>
                    </a:cubicBezTo>
                    <a:cubicBezTo>
                      <a:pt x="54" y="153"/>
                      <a:pt x="54" y="153"/>
                      <a:pt x="54" y="153"/>
                    </a:cubicBezTo>
                    <a:cubicBezTo>
                      <a:pt x="103" y="103"/>
                      <a:pt x="103" y="103"/>
                      <a:pt x="103" y="103"/>
                    </a:cubicBezTo>
                    <a:cubicBezTo>
                      <a:pt x="118" y="88"/>
                      <a:pt x="118" y="64"/>
                      <a:pt x="103" y="49"/>
                    </a:cubicBezTo>
                    <a:cubicBezTo>
                      <a:pt x="54" y="0"/>
                      <a:pt x="54" y="0"/>
                      <a:pt x="54" y="0"/>
                    </a:cubicBezTo>
                    <a:cubicBezTo>
                      <a:pt x="38" y="0"/>
                      <a:pt x="38" y="0"/>
                      <a:pt x="38" y="0"/>
                    </a:cubicBezTo>
                    <a:cubicBezTo>
                      <a:pt x="17" y="0"/>
                      <a:pt x="0" y="17"/>
                      <a:pt x="0" y="38"/>
                    </a:cubicBezTo>
                    <a:close/>
                  </a:path>
                </a:pathLst>
              </a:custGeom>
              <a:solidFill>
                <a:schemeClr val="accent3">
                  <a:lumMod val="75000"/>
                  <a:alpha val="50000"/>
                </a:schemeClr>
              </a:solidFill>
              <a:ln>
                <a:noFill/>
              </a:ln>
              <a:extLst/>
            </p:spPr>
            <p:txBody>
              <a:bodyPr vert="horz" wrap="square" lIns="96435" tIns="48218" rIns="96435" bIns="48218" numCol="1" anchor="t" anchorCtr="0" compatLnSpc="1">
                <a:prstTxWarp prst="textNoShape">
                  <a:avLst/>
                </a:prstTxWarp>
              </a:bodyPr>
              <a:lstStyle/>
              <a:p>
                <a:pPr algn="just"/>
                <a:endParaRPr lang="zh-CN" altLang="en-US" b="1">
                  <a:latin typeface="Arial" panose="020B0604020202020204" pitchFamily="34" charset="0"/>
                  <a:ea typeface="微软雅黑" panose="020B0503020204020204" pitchFamily="34" charset="-122"/>
                  <a:sym typeface="Arial" panose="020B0604020202020204" pitchFamily="34" charset="0"/>
                </a:endParaRPr>
              </a:p>
            </p:txBody>
          </p:sp>
        </p:grpSp>
        <p:sp>
          <p:nvSpPr>
            <p:cNvPr id="10" name="文本框 30"/>
            <p:cNvSpPr txBox="1"/>
            <p:nvPr/>
          </p:nvSpPr>
          <p:spPr>
            <a:xfrm>
              <a:off x="5426729" y="3516771"/>
              <a:ext cx="575802" cy="580020"/>
            </a:xfrm>
            <a:prstGeom prst="rect">
              <a:avLst/>
            </a:prstGeom>
            <a:noFill/>
          </p:spPr>
          <p:txBody>
            <a:bodyPr wrap="square" rtlCol="0">
              <a:spAutoFit/>
            </a:bodyPr>
            <a:lstStyle/>
            <a:p>
              <a:pPr algn="ctr"/>
              <a:r>
                <a:rPr lang="en-US" altLang="zh-CN" sz="3375" dirty="0">
                  <a:latin typeface="Arial" panose="020B0604020202020204" pitchFamily="34" charset="0"/>
                  <a:ea typeface="微软雅黑" panose="020B0503020204020204" pitchFamily="34" charset="-122"/>
                  <a:sym typeface="Arial" panose="020B0604020202020204" pitchFamily="34" charset="0"/>
                </a:rPr>
                <a:t>3</a:t>
              </a:r>
              <a:endParaRPr lang="zh-CN" altLang="en-US" sz="3375" dirty="0">
                <a:latin typeface="Arial" panose="020B0604020202020204" pitchFamily="34" charset="0"/>
                <a:ea typeface="微软雅黑" panose="020B0503020204020204" pitchFamily="34" charset="-122"/>
                <a:sym typeface="Arial" panose="020B0604020202020204" pitchFamily="34" charset="0"/>
              </a:endParaRPr>
            </a:p>
          </p:txBody>
        </p:sp>
        <p:sp>
          <p:nvSpPr>
            <p:cNvPr id="46" name="Rectangle 45"/>
            <p:cNvSpPr/>
            <p:nvPr/>
          </p:nvSpPr>
          <p:spPr>
            <a:xfrm>
              <a:off x="5200428" y="3085097"/>
              <a:ext cx="1073402" cy="579898"/>
            </a:xfrm>
            <a:prstGeom prst="rect">
              <a:avLst/>
            </a:prstGeom>
          </p:spPr>
          <p:txBody>
            <a:bodyPr wrap="none">
              <a:spAutoFit/>
            </a:bodyPr>
            <a:lstStyle/>
            <a:p>
              <a:pPr algn="ctr"/>
              <a:r>
                <a:rPr lang="en-US" sz="1687">
                  <a:latin typeface="Arial" panose="020B0604020202020204" pitchFamily="34" charset="0"/>
                  <a:ea typeface="微软雅黑" panose="020B0503020204020204" pitchFamily="34" charset="-122"/>
                  <a:sym typeface="Arial" panose="020B0604020202020204" pitchFamily="34" charset="0"/>
                </a:rPr>
                <a:t>Affiliate </a:t>
              </a:r>
              <a:endParaRPr lang="vi-VN" sz="1687">
                <a:latin typeface="Arial" panose="020B0604020202020204" pitchFamily="34" charset="0"/>
                <a:ea typeface="微软雅黑" panose="020B0503020204020204" pitchFamily="34" charset="-122"/>
                <a:sym typeface="Arial" panose="020B0604020202020204" pitchFamily="34" charset="0"/>
              </a:endParaRPr>
            </a:p>
            <a:p>
              <a:pPr algn="ctr"/>
              <a:r>
                <a:rPr lang="en-US" sz="1687">
                  <a:latin typeface="Arial" panose="020B0604020202020204" pitchFamily="34" charset="0"/>
                  <a:ea typeface="微软雅黑" panose="020B0503020204020204" pitchFamily="34" charset="-122"/>
                  <a:sym typeface="Arial" panose="020B0604020202020204" pitchFamily="34" charset="0"/>
                </a:rPr>
                <a:t>Marketing</a:t>
              </a:r>
            </a:p>
          </p:txBody>
        </p:sp>
      </p:grpSp>
      <p:grpSp>
        <p:nvGrpSpPr>
          <p:cNvPr id="41" name="Group 40"/>
          <p:cNvGrpSpPr/>
          <p:nvPr/>
        </p:nvGrpSpPr>
        <p:grpSpPr>
          <a:xfrm>
            <a:off x="3574014" y="2211961"/>
            <a:ext cx="501824" cy="1726296"/>
            <a:chOff x="3607487" y="2148897"/>
            <a:chExt cx="475830" cy="1636874"/>
          </a:xfrm>
        </p:grpSpPr>
        <p:sp>
          <p:nvSpPr>
            <p:cNvPr id="33" name="椭圆 62"/>
            <p:cNvSpPr/>
            <p:nvPr/>
          </p:nvSpPr>
          <p:spPr>
            <a:xfrm>
              <a:off x="3607487" y="2148897"/>
              <a:ext cx="225364" cy="225364"/>
            </a:xfrm>
            <a:prstGeom prst="ellipse">
              <a:avLst/>
            </a:prstGeom>
            <a:solidFill>
              <a:schemeClr val="tx2">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矩形 63"/>
            <p:cNvSpPr/>
            <p:nvPr/>
          </p:nvSpPr>
          <p:spPr>
            <a:xfrm rot="20198660">
              <a:off x="4026701" y="2279211"/>
              <a:ext cx="56616" cy="1506560"/>
            </a:xfrm>
            <a:prstGeom prst="rect">
              <a:avLst/>
            </a:prstGeom>
            <a:gradFill>
              <a:gsLst>
                <a:gs pos="100000">
                  <a:schemeClr val="accent1">
                    <a:lumMod val="5000"/>
                    <a:lumOff val="95000"/>
                  </a:schemeClr>
                </a:gs>
                <a:gs pos="0">
                  <a:schemeClr val="tx2">
                    <a:lumMod val="50000"/>
                    <a:lumOff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0" name="Group 39"/>
          <p:cNvGrpSpPr/>
          <p:nvPr/>
        </p:nvGrpSpPr>
        <p:grpSpPr>
          <a:xfrm>
            <a:off x="2036781" y="3878959"/>
            <a:ext cx="444163" cy="1461615"/>
            <a:chOff x="2149882" y="3869927"/>
            <a:chExt cx="421155" cy="1385904"/>
          </a:xfrm>
        </p:grpSpPr>
        <p:sp>
          <p:nvSpPr>
            <p:cNvPr id="36" name="椭圆 48"/>
            <p:cNvSpPr/>
            <p:nvPr/>
          </p:nvSpPr>
          <p:spPr>
            <a:xfrm>
              <a:off x="2149882" y="5063511"/>
              <a:ext cx="192319" cy="19232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矩形 58"/>
            <p:cNvSpPr/>
            <p:nvPr/>
          </p:nvSpPr>
          <p:spPr>
            <a:xfrm rot="1476006">
              <a:off x="2522722" y="3869927"/>
              <a:ext cx="48315" cy="1285662"/>
            </a:xfrm>
            <a:prstGeom prst="rect">
              <a:avLst/>
            </a:prstGeom>
            <a:gradFill>
              <a:gsLst>
                <a:gs pos="0">
                  <a:schemeClr val="accent1">
                    <a:lumMod val="5000"/>
                    <a:lumOff val="95000"/>
                  </a:schemeClr>
                </a:gs>
                <a:gs pos="100000">
                  <a:schemeClr val="accent4"/>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9" name="Group 28"/>
          <p:cNvGrpSpPr/>
          <p:nvPr/>
        </p:nvGrpSpPr>
        <p:grpSpPr>
          <a:xfrm>
            <a:off x="2981146" y="2695301"/>
            <a:ext cx="2466825" cy="2112860"/>
            <a:chOff x="2826389" y="2555685"/>
            <a:chExt cx="2339044" cy="2003414"/>
          </a:xfrm>
        </p:grpSpPr>
        <p:grpSp>
          <p:nvGrpSpPr>
            <p:cNvPr id="11" name="组合 13"/>
            <p:cNvGrpSpPr/>
            <p:nvPr/>
          </p:nvGrpSpPr>
          <p:grpSpPr>
            <a:xfrm>
              <a:off x="2826389" y="2555685"/>
              <a:ext cx="2339044" cy="2003414"/>
              <a:chOff x="2866531" y="2860921"/>
              <a:chExt cx="2632331" cy="2254617"/>
            </a:xfrm>
          </p:grpSpPr>
          <p:sp>
            <p:nvSpPr>
              <p:cNvPr id="15" name="Freeform 11"/>
              <p:cNvSpPr>
                <a:spLocks/>
              </p:cNvSpPr>
              <p:nvPr/>
            </p:nvSpPr>
            <p:spPr bwMode="auto">
              <a:xfrm>
                <a:off x="2866531" y="2860921"/>
                <a:ext cx="2632331" cy="2254617"/>
              </a:xfrm>
              <a:custGeom>
                <a:avLst/>
                <a:gdLst>
                  <a:gd name="T0" fmla="*/ 318 w 332"/>
                  <a:gd name="T1" fmla="*/ 168 h 282"/>
                  <a:gd name="T2" fmla="*/ 318 w 332"/>
                  <a:gd name="T3" fmla="*/ 114 h 282"/>
                  <a:gd name="T4" fmla="*/ 219 w 332"/>
                  <a:gd name="T5" fmla="*/ 15 h 282"/>
                  <a:gd name="T6" fmla="*/ 192 w 332"/>
                  <a:gd name="T7" fmla="*/ 26 h 282"/>
                  <a:gd name="T8" fmla="*/ 192 w 332"/>
                  <a:gd name="T9" fmla="*/ 26 h 282"/>
                  <a:gd name="T10" fmla="*/ 153 w 332"/>
                  <a:gd name="T11" fmla="*/ 65 h 282"/>
                  <a:gd name="T12" fmla="*/ 39 w 332"/>
                  <a:gd name="T13" fmla="*/ 65 h 282"/>
                  <a:gd name="T14" fmla="*/ 0 w 332"/>
                  <a:gd name="T15" fmla="*/ 103 h 282"/>
                  <a:gd name="T16" fmla="*/ 0 w 332"/>
                  <a:gd name="T17" fmla="*/ 179 h 282"/>
                  <a:gd name="T18" fmla="*/ 39 w 332"/>
                  <a:gd name="T19" fmla="*/ 218 h 282"/>
                  <a:gd name="T20" fmla="*/ 153 w 332"/>
                  <a:gd name="T21" fmla="*/ 218 h 282"/>
                  <a:gd name="T22" fmla="*/ 192 w 332"/>
                  <a:gd name="T23" fmla="*/ 256 h 282"/>
                  <a:gd name="T24" fmla="*/ 192 w 332"/>
                  <a:gd name="T25" fmla="*/ 256 h 282"/>
                  <a:gd name="T26" fmla="*/ 219 w 332"/>
                  <a:gd name="T27" fmla="*/ 267 h 282"/>
                  <a:gd name="T28" fmla="*/ 318 w 332"/>
                  <a:gd name="T29" fmla="*/ 168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2" h="282">
                    <a:moveTo>
                      <a:pt x="318" y="168"/>
                    </a:moveTo>
                    <a:cubicBezTo>
                      <a:pt x="332" y="153"/>
                      <a:pt x="332" y="129"/>
                      <a:pt x="318" y="114"/>
                    </a:cubicBezTo>
                    <a:cubicBezTo>
                      <a:pt x="219" y="15"/>
                      <a:pt x="219" y="15"/>
                      <a:pt x="219" y="15"/>
                    </a:cubicBezTo>
                    <a:cubicBezTo>
                      <a:pt x="204" y="0"/>
                      <a:pt x="192" y="5"/>
                      <a:pt x="192" y="26"/>
                    </a:cubicBezTo>
                    <a:cubicBezTo>
                      <a:pt x="192" y="26"/>
                      <a:pt x="192" y="26"/>
                      <a:pt x="192" y="26"/>
                    </a:cubicBezTo>
                    <a:cubicBezTo>
                      <a:pt x="192" y="47"/>
                      <a:pt x="174" y="65"/>
                      <a:pt x="153" y="65"/>
                    </a:cubicBezTo>
                    <a:cubicBezTo>
                      <a:pt x="39" y="65"/>
                      <a:pt x="39" y="65"/>
                      <a:pt x="39" y="65"/>
                    </a:cubicBezTo>
                    <a:cubicBezTo>
                      <a:pt x="18" y="65"/>
                      <a:pt x="0" y="82"/>
                      <a:pt x="0" y="103"/>
                    </a:cubicBezTo>
                    <a:cubicBezTo>
                      <a:pt x="0" y="179"/>
                      <a:pt x="0" y="179"/>
                      <a:pt x="0" y="179"/>
                    </a:cubicBezTo>
                    <a:cubicBezTo>
                      <a:pt x="0" y="200"/>
                      <a:pt x="18" y="218"/>
                      <a:pt x="39" y="218"/>
                    </a:cubicBezTo>
                    <a:cubicBezTo>
                      <a:pt x="153" y="218"/>
                      <a:pt x="153" y="218"/>
                      <a:pt x="153" y="218"/>
                    </a:cubicBezTo>
                    <a:cubicBezTo>
                      <a:pt x="174" y="218"/>
                      <a:pt x="192" y="235"/>
                      <a:pt x="192" y="256"/>
                    </a:cubicBezTo>
                    <a:cubicBezTo>
                      <a:pt x="192" y="256"/>
                      <a:pt x="192" y="256"/>
                      <a:pt x="192" y="256"/>
                    </a:cubicBezTo>
                    <a:cubicBezTo>
                      <a:pt x="192" y="277"/>
                      <a:pt x="204" y="282"/>
                      <a:pt x="219" y="267"/>
                    </a:cubicBezTo>
                    <a:lnTo>
                      <a:pt x="318" y="168"/>
                    </a:lnTo>
                    <a:close/>
                  </a:path>
                </a:pathLst>
              </a:custGeom>
              <a:solidFill>
                <a:schemeClr val="tx2">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pPr algn="just"/>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12"/>
              <p:cNvSpPr>
                <a:spLocks/>
              </p:cNvSpPr>
              <p:nvPr/>
            </p:nvSpPr>
            <p:spPr bwMode="auto">
              <a:xfrm>
                <a:off x="2866531" y="3380095"/>
                <a:ext cx="943555" cy="1223560"/>
              </a:xfrm>
              <a:custGeom>
                <a:avLst/>
                <a:gdLst>
                  <a:gd name="T0" fmla="*/ 0 w 119"/>
                  <a:gd name="T1" fmla="*/ 38 h 153"/>
                  <a:gd name="T2" fmla="*/ 0 w 119"/>
                  <a:gd name="T3" fmla="*/ 114 h 153"/>
                  <a:gd name="T4" fmla="*/ 39 w 119"/>
                  <a:gd name="T5" fmla="*/ 153 h 153"/>
                  <a:gd name="T6" fmla="*/ 55 w 119"/>
                  <a:gd name="T7" fmla="*/ 153 h 153"/>
                  <a:gd name="T8" fmla="*/ 104 w 119"/>
                  <a:gd name="T9" fmla="*/ 103 h 153"/>
                  <a:gd name="T10" fmla="*/ 104 w 119"/>
                  <a:gd name="T11" fmla="*/ 49 h 153"/>
                  <a:gd name="T12" fmla="*/ 55 w 119"/>
                  <a:gd name="T13" fmla="*/ 0 h 153"/>
                  <a:gd name="T14" fmla="*/ 39 w 119"/>
                  <a:gd name="T15" fmla="*/ 0 h 153"/>
                  <a:gd name="T16" fmla="*/ 0 w 119"/>
                  <a:gd name="T17" fmla="*/ 38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 h="153">
                    <a:moveTo>
                      <a:pt x="0" y="38"/>
                    </a:moveTo>
                    <a:cubicBezTo>
                      <a:pt x="0" y="114"/>
                      <a:pt x="0" y="114"/>
                      <a:pt x="0" y="114"/>
                    </a:cubicBezTo>
                    <a:cubicBezTo>
                      <a:pt x="0" y="135"/>
                      <a:pt x="18" y="153"/>
                      <a:pt x="39" y="153"/>
                    </a:cubicBezTo>
                    <a:cubicBezTo>
                      <a:pt x="55" y="153"/>
                      <a:pt x="55" y="153"/>
                      <a:pt x="55" y="153"/>
                    </a:cubicBezTo>
                    <a:cubicBezTo>
                      <a:pt x="104" y="103"/>
                      <a:pt x="104" y="103"/>
                      <a:pt x="104" y="103"/>
                    </a:cubicBezTo>
                    <a:cubicBezTo>
                      <a:pt x="119" y="88"/>
                      <a:pt x="119" y="64"/>
                      <a:pt x="104" y="49"/>
                    </a:cubicBezTo>
                    <a:cubicBezTo>
                      <a:pt x="55" y="0"/>
                      <a:pt x="55" y="0"/>
                      <a:pt x="55" y="0"/>
                    </a:cubicBezTo>
                    <a:cubicBezTo>
                      <a:pt x="39" y="0"/>
                      <a:pt x="39" y="0"/>
                      <a:pt x="39" y="0"/>
                    </a:cubicBezTo>
                    <a:cubicBezTo>
                      <a:pt x="18" y="0"/>
                      <a:pt x="0" y="17"/>
                      <a:pt x="0" y="38"/>
                    </a:cubicBezTo>
                    <a:close/>
                  </a:path>
                </a:pathLst>
              </a:custGeom>
              <a:solidFill>
                <a:srgbClr val="938F89"/>
              </a:solidFill>
              <a:ln>
                <a:noFill/>
              </a:ln>
              <a:extLst/>
            </p:spPr>
            <p:txBody>
              <a:bodyPr vert="horz" wrap="square" lIns="96435" tIns="48218" rIns="96435" bIns="48218" numCol="1" anchor="t" anchorCtr="0" compatLnSpc="1">
                <a:prstTxWarp prst="textNoShape">
                  <a:avLst/>
                </a:prstTxWarp>
              </a:bodyPr>
              <a:lstStyle/>
              <a:p>
                <a:pPr algn="just"/>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12" name="文本框 105"/>
            <p:cNvSpPr txBox="1"/>
            <p:nvPr/>
          </p:nvSpPr>
          <p:spPr>
            <a:xfrm>
              <a:off x="3742746" y="2985101"/>
              <a:ext cx="575802" cy="580020"/>
            </a:xfrm>
            <a:prstGeom prst="rect">
              <a:avLst/>
            </a:prstGeom>
            <a:noFill/>
          </p:spPr>
          <p:txBody>
            <a:bodyPr wrap="square" rtlCol="0">
              <a:spAutoFit/>
            </a:bodyPr>
            <a:lstStyle/>
            <a:p>
              <a:pPr algn="ctr"/>
              <a:r>
                <a:rPr lang="en-US" altLang="zh-CN" sz="3375" dirty="0">
                  <a:latin typeface="Arial" panose="020B0604020202020204" pitchFamily="34" charset="0"/>
                  <a:ea typeface="微软雅黑" panose="020B0503020204020204" pitchFamily="34" charset="-122"/>
                  <a:sym typeface="Arial" panose="020B0604020202020204" pitchFamily="34" charset="0"/>
                </a:rPr>
                <a:t>2</a:t>
              </a:r>
              <a:endParaRPr lang="zh-CN" altLang="en-US" sz="3375" dirty="0">
                <a:latin typeface="Arial" panose="020B0604020202020204" pitchFamily="34" charset="0"/>
                <a:ea typeface="微软雅黑" panose="020B0503020204020204" pitchFamily="34" charset="-122"/>
                <a:sym typeface="Arial" panose="020B0604020202020204" pitchFamily="34" charset="0"/>
              </a:endParaRPr>
            </a:p>
          </p:txBody>
        </p:sp>
        <p:sp>
          <p:nvSpPr>
            <p:cNvPr id="43" name="Rectangle 42"/>
            <p:cNvSpPr/>
            <p:nvPr/>
          </p:nvSpPr>
          <p:spPr>
            <a:xfrm>
              <a:off x="3581065" y="3412140"/>
              <a:ext cx="948764" cy="579898"/>
            </a:xfrm>
            <a:prstGeom prst="rect">
              <a:avLst/>
            </a:prstGeom>
          </p:spPr>
          <p:txBody>
            <a:bodyPr wrap="none">
              <a:spAutoFit/>
            </a:bodyPr>
            <a:lstStyle/>
            <a:p>
              <a:pPr algn="ctr"/>
              <a:r>
                <a:rPr lang="en-US" sz="1687">
                  <a:latin typeface="Arial" panose="020B0604020202020204" pitchFamily="34" charset="0"/>
                  <a:ea typeface="微软雅黑" panose="020B0503020204020204" pitchFamily="34" charset="-122"/>
                  <a:sym typeface="Arial" panose="020B0604020202020204" pitchFamily="34" charset="0"/>
                </a:rPr>
                <a:t>Graphic </a:t>
              </a:r>
              <a:endParaRPr lang="vi-VN" sz="1687">
                <a:latin typeface="Arial" panose="020B0604020202020204" pitchFamily="34" charset="0"/>
                <a:ea typeface="微软雅黑" panose="020B0503020204020204" pitchFamily="34" charset="-122"/>
                <a:sym typeface="Arial" panose="020B0604020202020204" pitchFamily="34" charset="0"/>
              </a:endParaRPr>
            </a:p>
            <a:p>
              <a:pPr algn="ctr"/>
              <a:r>
                <a:rPr lang="en-US" sz="1687">
                  <a:latin typeface="Arial" panose="020B0604020202020204" pitchFamily="34" charset="0"/>
                  <a:ea typeface="微软雅黑" panose="020B0503020204020204" pitchFamily="34" charset="-122"/>
                  <a:sym typeface="Arial" panose="020B0604020202020204" pitchFamily="34" charset="0"/>
                </a:rPr>
                <a:t>Design</a:t>
              </a:r>
            </a:p>
          </p:txBody>
        </p:sp>
      </p:grpSp>
      <p:grpSp>
        <p:nvGrpSpPr>
          <p:cNvPr id="26" name="Group 25"/>
          <p:cNvGrpSpPr/>
          <p:nvPr/>
        </p:nvGrpSpPr>
        <p:grpSpPr>
          <a:xfrm>
            <a:off x="1560285" y="2739942"/>
            <a:ext cx="2158329" cy="2017876"/>
            <a:chOff x="1479128" y="2598014"/>
            <a:chExt cx="2046528" cy="1913350"/>
          </a:xfrm>
        </p:grpSpPr>
        <p:sp>
          <p:nvSpPr>
            <p:cNvPr id="13" name="任意多边形 47"/>
            <p:cNvSpPr>
              <a:spLocks/>
            </p:cNvSpPr>
            <p:nvPr/>
          </p:nvSpPr>
          <p:spPr bwMode="auto">
            <a:xfrm>
              <a:off x="1479128" y="2598014"/>
              <a:ext cx="2046528" cy="1913350"/>
            </a:xfrm>
            <a:custGeom>
              <a:avLst/>
              <a:gdLst>
                <a:gd name="connsiteX0" fmla="*/ 1424916 w 2507091"/>
                <a:gd name="connsiteY0" fmla="*/ 112 h 2343942"/>
                <a:gd name="connsiteX1" fmla="*/ 1555542 w 2507091"/>
                <a:gd name="connsiteY1" fmla="*/ 75381 h 2343942"/>
                <a:gd name="connsiteX2" fmla="*/ 2409995 w 2507091"/>
                <a:gd name="connsiteY2" fmla="*/ 936988 h 2343942"/>
                <a:gd name="connsiteX3" fmla="*/ 2409995 w 2507091"/>
                <a:gd name="connsiteY3" fmla="*/ 1406955 h 2343942"/>
                <a:gd name="connsiteX4" fmla="*/ 1555542 w 2507091"/>
                <a:gd name="connsiteY4" fmla="*/ 2268563 h 2343942"/>
                <a:gd name="connsiteX5" fmla="*/ 1322510 w 2507091"/>
                <a:gd name="connsiteY5" fmla="*/ 2172828 h 2343942"/>
                <a:gd name="connsiteX6" fmla="*/ 994538 w 2507091"/>
                <a:gd name="connsiteY6" fmla="*/ 1842111 h 2343942"/>
                <a:gd name="connsiteX7" fmla="*/ 1992 w 2507091"/>
                <a:gd name="connsiteY7" fmla="*/ 1842111 h 2343942"/>
                <a:gd name="connsiteX8" fmla="*/ 0 w 2507091"/>
                <a:gd name="connsiteY8" fmla="*/ 1841897 h 2343942"/>
                <a:gd name="connsiteX9" fmla="*/ 8587 w 2507091"/>
                <a:gd name="connsiteY9" fmla="*/ 1841897 h 2343942"/>
                <a:gd name="connsiteX10" fmla="*/ 66848 w 2507091"/>
                <a:gd name="connsiteY10" fmla="*/ 1841897 h 2343942"/>
                <a:gd name="connsiteX11" fmla="*/ 489776 w 2507091"/>
                <a:gd name="connsiteY11" fmla="*/ 1406631 h 2343942"/>
                <a:gd name="connsiteX12" fmla="*/ 489776 w 2507091"/>
                <a:gd name="connsiteY12" fmla="*/ 936545 h 2343942"/>
                <a:gd name="connsiteX13" fmla="*/ 67674 w 2507091"/>
                <a:gd name="connsiteY13" fmla="*/ 510817 h 2343942"/>
                <a:gd name="connsiteX14" fmla="*/ 67395 w 2507091"/>
                <a:gd name="connsiteY14" fmla="*/ 510536 h 2343942"/>
                <a:gd name="connsiteX15" fmla="*/ 85108 w 2507091"/>
                <a:gd name="connsiteY15" fmla="*/ 510536 h 2343942"/>
                <a:gd name="connsiteX16" fmla="*/ 994538 w 2507091"/>
                <a:gd name="connsiteY16" fmla="*/ 510536 h 2343942"/>
                <a:gd name="connsiteX17" fmla="*/ 1322510 w 2507091"/>
                <a:gd name="connsiteY17" fmla="*/ 171115 h 2343942"/>
                <a:gd name="connsiteX18" fmla="*/ 1424916 w 2507091"/>
                <a:gd name="connsiteY18" fmla="*/ 112 h 2343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07091" h="2343942">
                  <a:moveTo>
                    <a:pt x="1424916" y="112"/>
                  </a:moveTo>
                  <a:cubicBezTo>
                    <a:pt x="1462086" y="1948"/>
                    <a:pt x="1506994" y="26426"/>
                    <a:pt x="1555542" y="75381"/>
                  </a:cubicBezTo>
                  <a:cubicBezTo>
                    <a:pt x="1555542" y="75381"/>
                    <a:pt x="1555542" y="75381"/>
                    <a:pt x="2409995" y="936988"/>
                  </a:cubicBezTo>
                  <a:cubicBezTo>
                    <a:pt x="2539457" y="1067534"/>
                    <a:pt x="2539457" y="1276409"/>
                    <a:pt x="2409995" y="1406955"/>
                  </a:cubicBezTo>
                  <a:lnTo>
                    <a:pt x="1555542" y="2268563"/>
                  </a:lnTo>
                  <a:cubicBezTo>
                    <a:pt x="1426080" y="2399109"/>
                    <a:pt x="1322510" y="2355594"/>
                    <a:pt x="1322510" y="2172828"/>
                  </a:cubicBezTo>
                  <a:cubicBezTo>
                    <a:pt x="1322510" y="1990063"/>
                    <a:pt x="1175785" y="1842111"/>
                    <a:pt x="994538" y="1842111"/>
                  </a:cubicBezTo>
                  <a:cubicBezTo>
                    <a:pt x="994538" y="1842111"/>
                    <a:pt x="994538" y="1842111"/>
                    <a:pt x="1992" y="1842111"/>
                  </a:cubicBezTo>
                  <a:lnTo>
                    <a:pt x="0" y="1841897"/>
                  </a:lnTo>
                  <a:lnTo>
                    <a:pt x="8587" y="1841897"/>
                  </a:lnTo>
                  <a:cubicBezTo>
                    <a:pt x="66848" y="1841897"/>
                    <a:pt x="66848" y="1841897"/>
                    <a:pt x="66848" y="1841897"/>
                  </a:cubicBezTo>
                  <a:cubicBezTo>
                    <a:pt x="489776" y="1406631"/>
                    <a:pt x="489776" y="1406631"/>
                    <a:pt x="489776" y="1406631"/>
                  </a:cubicBezTo>
                  <a:cubicBezTo>
                    <a:pt x="619244" y="1276052"/>
                    <a:pt x="619244" y="1067124"/>
                    <a:pt x="489776" y="936545"/>
                  </a:cubicBezTo>
                  <a:cubicBezTo>
                    <a:pt x="119714" y="563304"/>
                    <a:pt x="73456" y="516649"/>
                    <a:pt x="67674" y="510817"/>
                  </a:cubicBezTo>
                  <a:lnTo>
                    <a:pt x="67395" y="510536"/>
                  </a:lnTo>
                  <a:lnTo>
                    <a:pt x="85108" y="510536"/>
                  </a:lnTo>
                  <a:cubicBezTo>
                    <a:pt x="191971" y="510536"/>
                    <a:pt x="436231" y="510536"/>
                    <a:pt x="994538" y="510536"/>
                  </a:cubicBezTo>
                  <a:cubicBezTo>
                    <a:pt x="1175785" y="510536"/>
                    <a:pt x="1322510" y="353880"/>
                    <a:pt x="1322510" y="171115"/>
                  </a:cubicBezTo>
                  <a:cubicBezTo>
                    <a:pt x="1322510" y="56887"/>
                    <a:pt x="1362967" y="-2947"/>
                    <a:pt x="1424916" y="112"/>
                  </a:cubicBezTo>
                  <a:close/>
                </a:path>
              </a:pathLst>
            </a:custGeom>
            <a:solidFill>
              <a:schemeClr val="accent4"/>
            </a:solidFill>
            <a:ln>
              <a:noFill/>
            </a:ln>
          </p:spPr>
          <p:txBody>
            <a:bodyPr vert="horz" wrap="square" lIns="96435" tIns="48218" rIns="96435" bIns="48218" numCol="1" anchor="t" anchorCtr="0" compatLnSpc="1">
              <a:prstTxWarp prst="textNoShape">
                <a:avLst/>
              </a:prstTxWarp>
              <a:noAutofit/>
            </a:bodyPr>
            <a:lstStyle/>
            <a:p>
              <a:pPr algn="just"/>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4" name="文本框 28"/>
            <p:cNvSpPr txBox="1"/>
            <p:nvPr/>
          </p:nvSpPr>
          <p:spPr>
            <a:xfrm>
              <a:off x="2251281" y="3498306"/>
              <a:ext cx="575802" cy="580020"/>
            </a:xfrm>
            <a:prstGeom prst="rect">
              <a:avLst/>
            </a:prstGeom>
            <a:noFill/>
          </p:spPr>
          <p:txBody>
            <a:bodyPr wrap="square" rtlCol="0">
              <a:spAutoFit/>
            </a:bodyPr>
            <a:lstStyle/>
            <a:p>
              <a:pPr algn="ctr"/>
              <a:r>
                <a:rPr lang="en-US" altLang="zh-CN" sz="3375" dirty="0">
                  <a:latin typeface="Arial" panose="020B0604020202020204" pitchFamily="34" charset="0"/>
                  <a:ea typeface="微软雅黑" panose="020B0503020204020204" pitchFamily="34" charset="-122"/>
                  <a:sym typeface="Arial" panose="020B0604020202020204" pitchFamily="34" charset="0"/>
                </a:rPr>
                <a:t>1</a:t>
              </a:r>
              <a:endParaRPr lang="zh-CN" altLang="en-US" sz="3375" dirty="0">
                <a:latin typeface="Arial" panose="020B0604020202020204" pitchFamily="34" charset="0"/>
                <a:ea typeface="微软雅黑" panose="020B0503020204020204" pitchFamily="34" charset="-122"/>
                <a:sym typeface="Arial" panose="020B0604020202020204" pitchFamily="34" charset="0"/>
              </a:endParaRPr>
            </a:p>
          </p:txBody>
        </p:sp>
        <p:sp>
          <p:nvSpPr>
            <p:cNvPr id="47" name="Rectangle 46"/>
            <p:cNvSpPr/>
            <p:nvPr/>
          </p:nvSpPr>
          <p:spPr>
            <a:xfrm>
              <a:off x="2152755" y="3070025"/>
              <a:ext cx="789167" cy="579898"/>
            </a:xfrm>
            <a:prstGeom prst="rect">
              <a:avLst/>
            </a:prstGeom>
          </p:spPr>
          <p:txBody>
            <a:bodyPr wrap="none">
              <a:spAutoFit/>
            </a:bodyPr>
            <a:lstStyle/>
            <a:p>
              <a:pPr algn="ctr"/>
              <a:r>
                <a:rPr lang="en-US" sz="1687">
                  <a:latin typeface="Arial" panose="020B0604020202020204" pitchFamily="34" charset="0"/>
                  <a:ea typeface="微软雅黑" panose="020B0503020204020204" pitchFamily="34" charset="-122"/>
                  <a:sym typeface="Arial" panose="020B0604020202020204" pitchFamily="34" charset="0"/>
                </a:rPr>
                <a:t>Social </a:t>
              </a:r>
              <a:endParaRPr lang="vi-VN" sz="1687">
                <a:latin typeface="Arial" panose="020B0604020202020204" pitchFamily="34" charset="0"/>
                <a:ea typeface="微软雅黑" panose="020B0503020204020204" pitchFamily="34" charset="-122"/>
                <a:sym typeface="Arial" panose="020B0604020202020204" pitchFamily="34" charset="0"/>
              </a:endParaRPr>
            </a:p>
            <a:p>
              <a:pPr algn="ctr"/>
              <a:r>
                <a:rPr lang="en-US" sz="1687">
                  <a:latin typeface="Arial" panose="020B0604020202020204" pitchFamily="34" charset="0"/>
                  <a:ea typeface="微软雅黑" panose="020B0503020204020204" pitchFamily="34" charset="-122"/>
                  <a:sym typeface="Arial" panose="020B0604020202020204" pitchFamily="34" charset="0"/>
                </a:rPr>
                <a:t>Media</a:t>
              </a:r>
            </a:p>
          </p:txBody>
        </p:sp>
      </p:grpSp>
      <p:sp>
        <p:nvSpPr>
          <p:cNvPr id="48" name="Rectangle 47"/>
          <p:cNvSpPr/>
          <p:nvPr/>
        </p:nvSpPr>
        <p:spPr>
          <a:xfrm>
            <a:off x="2292779" y="5026410"/>
            <a:ext cx="2326342" cy="369332"/>
          </a:xfrm>
          <a:prstGeom prst="rect">
            <a:avLst/>
          </a:prstGeom>
        </p:spPr>
        <p:txBody>
          <a:bodyPr wrap="none">
            <a:spAutoFit/>
          </a:bodyPr>
          <a:lstStyle/>
          <a:p>
            <a:r>
              <a:rPr lang="en-US">
                <a:latin typeface="Arial" panose="020B0604020202020204" pitchFamily="34" charset="0"/>
                <a:ea typeface="微软雅黑" panose="020B0503020204020204" pitchFamily="34" charset="-122"/>
                <a:sym typeface="Arial" panose="020B0604020202020204" pitchFamily="34" charset="0"/>
              </a:rPr>
              <a:t>A title about contents</a:t>
            </a:r>
          </a:p>
        </p:txBody>
      </p:sp>
      <p:sp>
        <p:nvSpPr>
          <p:cNvPr id="52" name="TextBox 51"/>
          <p:cNvSpPr txBox="1"/>
          <p:nvPr/>
        </p:nvSpPr>
        <p:spPr>
          <a:xfrm>
            <a:off x="1915194" y="5340573"/>
            <a:ext cx="3016133" cy="936154"/>
          </a:xfrm>
          <a:prstGeom prst="rect">
            <a:avLst/>
          </a:prstGeom>
          <a:noFill/>
        </p:spPr>
        <p:txBody>
          <a:bodyPr wrap="square" rtlCol="0">
            <a:spAutoFit/>
          </a:bodyPr>
          <a:lstStyle/>
          <a:p>
            <a:r>
              <a:rPr lang="en-US" sz="1371">
                <a:latin typeface="Arial" panose="020B0604020202020204" pitchFamily="34" charset="0"/>
                <a:ea typeface="微软雅黑" panose="020B0503020204020204" pitchFamily="34" charset="-122"/>
                <a:sym typeface="Arial" panose="020B0604020202020204" pitchFamily="34" charset="0"/>
              </a:rPr>
              <a:t>Lorem ipsum dolor sit amet consectetur adipiscing elit. Vestibulum dignissim nunc nisi, ac scelerisque</a:t>
            </a:r>
          </a:p>
        </p:txBody>
      </p:sp>
      <p:sp>
        <p:nvSpPr>
          <p:cNvPr id="53" name="Rectangle 52"/>
          <p:cNvSpPr/>
          <p:nvPr/>
        </p:nvSpPr>
        <p:spPr>
          <a:xfrm>
            <a:off x="5748297" y="5026410"/>
            <a:ext cx="2326342" cy="369332"/>
          </a:xfrm>
          <a:prstGeom prst="rect">
            <a:avLst/>
          </a:prstGeom>
        </p:spPr>
        <p:txBody>
          <a:bodyPr wrap="none">
            <a:spAutoFit/>
          </a:bodyPr>
          <a:lstStyle/>
          <a:p>
            <a:r>
              <a:rPr lang="en-US">
                <a:latin typeface="Arial" panose="020B0604020202020204" pitchFamily="34" charset="0"/>
                <a:ea typeface="微软雅黑" panose="020B0503020204020204" pitchFamily="34" charset="-122"/>
                <a:sym typeface="Arial" panose="020B0604020202020204" pitchFamily="34" charset="0"/>
              </a:rPr>
              <a:t>A title about contents</a:t>
            </a:r>
          </a:p>
        </p:txBody>
      </p:sp>
      <p:sp>
        <p:nvSpPr>
          <p:cNvPr id="54" name="TextBox 53"/>
          <p:cNvSpPr txBox="1"/>
          <p:nvPr/>
        </p:nvSpPr>
        <p:spPr>
          <a:xfrm>
            <a:off x="5370713" y="5340573"/>
            <a:ext cx="3016133" cy="936154"/>
          </a:xfrm>
          <a:prstGeom prst="rect">
            <a:avLst/>
          </a:prstGeom>
          <a:noFill/>
        </p:spPr>
        <p:txBody>
          <a:bodyPr wrap="square" rtlCol="0">
            <a:spAutoFit/>
          </a:bodyPr>
          <a:lstStyle/>
          <a:p>
            <a:r>
              <a:rPr lang="en-US" sz="1371">
                <a:latin typeface="Arial" panose="020B0604020202020204" pitchFamily="34" charset="0"/>
                <a:ea typeface="微软雅黑" panose="020B0503020204020204" pitchFamily="34" charset="-122"/>
                <a:sym typeface="Arial" panose="020B0604020202020204" pitchFamily="34" charset="0"/>
              </a:rPr>
              <a:t>Lorem ipsum dolor sit amet consectetur adipiscing elit. Vestibulum dignissim nunc nisi, ac scelerisque</a:t>
            </a:r>
          </a:p>
        </p:txBody>
      </p:sp>
      <p:sp>
        <p:nvSpPr>
          <p:cNvPr id="55" name="Rectangle 54"/>
          <p:cNvSpPr/>
          <p:nvPr/>
        </p:nvSpPr>
        <p:spPr>
          <a:xfrm>
            <a:off x="9064392" y="5026410"/>
            <a:ext cx="2326342" cy="369332"/>
          </a:xfrm>
          <a:prstGeom prst="rect">
            <a:avLst/>
          </a:prstGeom>
        </p:spPr>
        <p:txBody>
          <a:bodyPr wrap="none">
            <a:spAutoFit/>
          </a:bodyPr>
          <a:lstStyle/>
          <a:p>
            <a:r>
              <a:rPr lang="en-US">
                <a:latin typeface="Arial" panose="020B0604020202020204" pitchFamily="34" charset="0"/>
                <a:ea typeface="微软雅黑" panose="020B0503020204020204" pitchFamily="34" charset="-122"/>
                <a:sym typeface="Arial" panose="020B0604020202020204" pitchFamily="34" charset="0"/>
              </a:rPr>
              <a:t>A title about contents</a:t>
            </a:r>
          </a:p>
        </p:txBody>
      </p:sp>
      <p:sp>
        <p:nvSpPr>
          <p:cNvPr id="56" name="TextBox 55"/>
          <p:cNvSpPr txBox="1"/>
          <p:nvPr/>
        </p:nvSpPr>
        <p:spPr>
          <a:xfrm>
            <a:off x="8686808" y="5340573"/>
            <a:ext cx="3016133" cy="936154"/>
          </a:xfrm>
          <a:prstGeom prst="rect">
            <a:avLst/>
          </a:prstGeom>
          <a:noFill/>
        </p:spPr>
        <p:txBody>
          <a:bodyPr wrap="square" rtlCol="0">
            <a:spAutoFit/>
          </a:bodyPr>
          <a:lstStyle/>
          <a:p>
            <a:r>
              <a:rPr lang="en-US" sz="1371">
                <a:latin typeface="Arial" panose="020B0604020202020204" pitchFamily="34" charset="0"/>
                <a:ea typeface="微软雅黑" panose="020B0503020204020204" pitchFamily="34" charset="-122"/>
                <a:sym typeface="Arial" panose="020B0604020202020204" pitchFamily="34" charset="0"/>
              </a:rPr>
              <a:t>Lorem ipsum dolor sit amet consectetur adipiscing elit. Vestibulum dignissim nunc nisi, ac scelerisque</a:t>
            </a:r>
          </a:p>
        </p:txBody>
      </p:sp>
      <p:sp>
        <p:nvSpPr>
          <p:cNvPr id="57" name="Rectangle 56"/>
          <p:cNvSpPr/>
          <p:nvPr/>
        </p:nvSpPr>
        <p:spPr>
          <a:xfrm>
            <a:off x="3916119" y="1656278"/>
            <a:ext cx="2326342" cy="369332"/>
          </a:xfrm>
          <a:prstGeom prst="rect">
            <a:avLst/>
          </a:prstGeom>
        </p:spPr>
        <p:txBody>
          <a:bodyPr wrap="none">
            <a:spAutoFit/>
          </a:bodyPr>
          <a:lstStyle/>
          <a:p>
            <a:pPr algn="r"/>
            <a:r>
              <a:rPr lang="en-US">
                <a:latin typeface="Arial" panose="020B0604020202020204" pitchFamily="34" charset="0"/>
                <a:ea typeface="微软雅黑" panose="020B0503020204020204" pitchFamily="34" charset="-122"/>
                <a:sym typeface="Arial" panose="020B0604020202020204" pitchFamily="34" charset="0"/>
              </a:rPr>
              <a:t>A title about contents</a:t>
            </a:r>
          </a:p>
        </p:txBody>
      </p:sp>
      <p:sp>
        <p:nvSpPr>
          <p:cNvPr id="58" name="TextBox 57"/>
          <p:cNvSpPr txBox="1"/>
          <p:nvPr/>
        </p:nvSpPr>
        <p:spPr>
          <a:xfrm>
            <a:off x="3865986" y="1982246"/>
            <a:ext cx="2533248" cy="514243"/>
          </a:xfrm>
          <a:prstGeom prst="rect">
            <a:avLst/>
          </a:prstGeom>
          <a:noFill/>
        </p:spPr>
        <p:txBody>
          <a:bodyPr wrap="square" rtlCol="0">
            <a:spAutoFit/>
          </a:bodyPr>
          <a:lstStyle/>
          <a:p>
            <a:r>
              <a:rPr lang="en-US" sz="1371">
                <a:latin typeface="Arial" panose="020B0604020202020204" pitchFamily="34" charset="0"/>
                <a:ea typeface="微软雅黑" panose="020B0503020204020204" pitchFamily="34" charset="-122"/>
                <a:sym typeface="Arial" panose="020B0604020202020204" pitchFamily="34" charset="0"/>
              </a:rPr>
              <a:t>Lorem ipsum dolor sit amet consectetur adipiscing elit. </a:t>
            </a:r>
          </a:p>
        </p:txBody>
      </p:sp>
      <p:sp>
        <p:nvSpPr>
          <p:cNvPr id="61" name="Rectangle 60"/>
          <p:cNvSpPr/>
          <p:nvPr/>
        </p:nvSpPr>
        <p:spPr>
          <a:xfrm>
            <a:off x="7489938" y="1656278"/>
            <a:ext cx="2326342" cy="369332"/>
          </a:xfrm>
          <a:prstGeom prst="rect">
            <a:avLst/>
          </a:prstGeom>
        </p:spPr>
        <p:txBody>
          <a:bodyPr wrap="none">
            <a:spAutoFit/>
          </a:bodyPr>
          <a:lstStyle/>
          <a:p>
            <a:pPr algn="r"/>
            <a:r>
              <a:rPr lang="en-US">
                <a:latin typeface="Arial" panose="020B0604020202020204" pitchFamily="34" charset="0"/>
                <a:ea typeface="微软雅黑" panose="020B0503020204020204" pitchFamily="34" charset="-122"/>
                <a:sym typeface="Arial" panose="020B0604020202020204" pitchFamily="34" charset="0"/>
              </a:rPr>
              <a:t>A title about contents</a:t>
            </a:r>
          </a:p>
        </p:txBody>
      </p:sp>
      <p:sp>
        <p:nvSpPr>
          <p:cNvPr id="62" name="TextBox 61"/>
          <p:cNvSpPr txBox="1"/>
          <p:nvPr/>
        </p:nvSpPr>
        <p:spPr>
          <a:xfrm>
            <a:off x="7439805" y="1982246"/>
            <a:ext cx="2533248" cy="514243"/>
          </a:xfrm>
          <a:prstGeom prst="rect">
            <a:avLst/>
          </a:prstGeom>
          <a:noFill/>
        </p:spPr>
        <p:txBody>
          <a:bodyPr wrap="square" rtlCol="0">
            <a:spAutoFit/>
          </a:bodyPr>
          <a:lstStyle/>
          <a:p>
            <a:r>
              <a:rPr lang="en-US" sz="1371">
                <a:latin typeface="Arial" panose="020B0604020202020204" pitchFamily="34" charset="0"/>
                <a:ea typeface="微软雅黑" panose="020B0503020204020204" pitchFamily="34" charset="-122"/>
                <a:sym typeface="Arial" panose="020B0604020202020204" pitchFamily="34" charset="0"/>
              </a:rPr>
              <a:t>Lorem ipsum dolor sit amet consectetur adipiscing elit. </a:t>
            </a:r>
          </a:p>
        </p:txBody>
      </p:sp>
      <p:sp>
        <p:nvSpPr>
          <p:cNvPr id="59" name="矩形 58"/>
          <p:cNvSpPr/>
          <p:nvPr/>
        </p:nvSpPr>
        <p:spPr>
          <a:xfrm>
            <a:off x="707" y="361814"/>
            <a:ext cx="225004" cy="58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6429" tIns="48215" rIns="96429" bIns="48215" rtlCol="0" anchor="ctr"/>
          <a:lstStyle/>
          <a:p>
            <a:pPr algn="ctr" defTabSz="964149"/>
            <a:endParaRPr lang="zh-CN" altLang="en-US" sz="1969">
              <a:solidFill>
                <a:srgbClr val="E7E6E6">
                  <a:lumMod val="50000"/>
                </a:srgbClr>
              </a:solidFill>
              <a:ea typeface="微软雅黑" panose="020B0503020204020204" pitchFamily="34" charset="-122"/>
              <a:cs typeface="+mn-ea"/>
              <a:sym typeface="+mn-lt"/>
            </a:endParaRPr>
          </a:p>
        </p:txBody>
      </p:sp>
      <p:sp>
        <p:nvSpPr>
          <p:cNvPr id="60" name="矩形 59"/>
          <p:cNvSpPr/>
          <p:nvPr/>
        </p:nvSpPr>
        <p:spPr>
          <a:xfrm>
            <a:off x="11837494" y="362393"/>
            <a:ext cx="1020547" cy="58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4149"/>
            <a:endParaRPr lang="zh-CN" altLang="en-US" sz="1969">
              <a:solidFill>
                <a:prstClr val="white"/>
              </a:solidFill>
              <a:ea typeface="微软雅黑" panose="020B0503020204020204" pitchFamily="34" charset="-122"/>
              <a:cs typeface="+mn-ea"/>
              <a:sym typeface="+mn-lt"/>
            </a:endParaRPr>
          </a:p>
        </p:txBody>
      </p:sp>
      <p:sp>
        <p:nvSpPr>
          <p:cNvPr id="63" name="文本框 62"/>
          <p:cNvSpPr txBox="1"/>
          <p:nvPr/>
        </p:nvSpPr>
        <p:spPr>
          <a:xfrm>
            <a:off x="373305" y="266734"/>
            <a:ext cx="3785468" cy="528259"/>
          </a:xfrm>
          <a:prstGeom prst="rect">
            <a:avLst/>
          </a:prstGeom>
          <a:noFill/>
        </p:spPr>
        <p:txBody>
          <a:bodyPr wrap="none" lIns="96429" tIns="48215" rIns="96429" bIns="48215" rtlCol="0">
            <a:spAutoFit/>
          </a:bodyPr>
          <a:lstStyle/>
          <a:p>
            <a:pPr defTabSz="964149"/>
            <a:r>
              <a:rPr lang="zh-CN" altLang="en-US" sz="2800" b="1" dirty="0">
                <a:solidFill>
                  <a:schemeClr val="tx1">
                    <a:lumMod val="65000"/>
                    <a:lumOff val="35000"/>
                  </a:schemeClr>
                </a:solidFill>
                <a:ea typeface="微软雅黑" panose="020B0503020204020204" pitchFamily="34" charset="-122"/>
                <a:cs typeface="+mn-ea"/>
                <a:sym typeface="+mn-lt"/>
              </a:rPr>
              <a:t>点击添加相关标题文字</a:t>
            </a:r>
          </a:p>
        </p:txBody>
      </p:sp>
      <p:sp>
        <p:nvSpPr>
          <p:cNvPr id="64" name="文本框 63"/>
          <p:cNvSpPr txBox="1"/>
          <p:nvPr/>
        </p:nvSpPr>
        <p:spPr>
          <a:xfrm>
            <a:off x="373306" y="712266"/>
            <a:ext cx="2230620" cy="312687"/>
          </a:xfrm>
          <a:prstGeom prst="rect">
            <a:avLst/>
          </a:prstGeom>
          <a:noFill/>
        </p:spPr>
        <p:txBody>
          <a:bodyPr wrap="none" lIns="96429" tIns="48215" rIns="96429" bIns="48215" rtlCol="0">
            <a:spAutoFit/>
          </a:bodyPr>
          <a:lstStyle/>
          <a:p>
            <a:pPr defTabSz="964149"/>
            <a:r>
              <a:rPr lang="en-US" altLang="zh-CN" sz="1399" dirty="0">
                <a:solidFill>
                  <a:schemeClr val="tx1">
                    <a:lumMod val="65000"/>
                    <a:lumOff val="35000"/>
                  </a:schemeClr>
                </a:solidFill>
                <a:ea typeface="微软雅黑" panose="020B0503020204020204" pitchFamily="34" charset="-122"/>
                <a:cs typeface="+mn-ea"/>
                <a:sym typeface="+mn-lt"/>
              </a:rPr>
              <a:t>ADD RELATED TITLE WORDS</a:t>
            </a:r>
            <a:endParaRPr lang="zh-CN" altLang="en-US" sz="1399" dirty="0">
              <a:solidFill>
                <a:schemeClr val="tx1">
                  <a:lumMod val="65000"/>
                  <a:lumOff val="35000"/>
                </a:schemeClr>
              </a:solidFill>
              <a:ea typeface="微软雅黑" panose="020B0503020204020204" pitchFamily="34" charset="-122"/>
              <a:cs typeface="+mn-ea"/>
              <a:sym typeface="+mn-lt"/>
            </a:endParaRPr>
          </a:p>
        </p:txBody>
      </p:sp>
    </p:spTree>
    <p:extLst>
      <p:ext uri="{BB962C8B-B14F-4D97-AF65-F5344CB8AC3E}">
        <p14:creationId xmlns:p14="http://schemas.microsoft.com/office/powerpoint/2010/main" val="4135209480"/>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任意多边形 16"/>
          <p:cNvSpPr>
            <a:spLocks/>
          </p:cNvSpPr>
          <p:nvPr/>
        </p:nvSpPr>
        <p:spPr bwMode="auto">
          <a:xfrm>
            <a:off x="-28208" y="1485814"/>
            <a:ext cx="5095364" cy="4261025"/>
          </a:xfrm>
          <a:custGeom>
            <a:avLst/>
            <a:gdLst>
              <a:gd name="connsiteX0" fmla="*/ 0 w 4511489"/>
              <a:gd name="connsiteY0" fmla="*/ 0 h 4261259"/>
              <a:gd name="connsiteX1" fmla="*/ 4511489 w 4511489"/>
              <a:gd name="connsiteY1" fmla="*/ 0 h 4261259"/>
              <a:gd name="connsiteX2" fmla="*/ 4511489 w 4511489"/>
              <a:gd name="connsiteY2" fmla="*/ 4261259 h 4261259"/>
              <a:gd name="connsiteX3" fmla="*/ 0 w 4511489"/>
              <a:gd name="connsiteY3" fmla="*/ 4261259 h 4261259"/>
            </a:gdLst>
            <a:ahLst/>
            <a:cxnLst>
              <a:cxn ang="0">
                <a:pos x="connsiteX0" y="connsiteY0"/>
              </a:cxn>
              <a:cxn ang="0">
                <a:pos x="connsiteX1" y="connsiteY1"/>
              </a:cxn>
              <a:cxn ang="0">
                <a:pos x="connsiteX2" y="connsiteY2"/>
              </a:cxn>
              <a:cxn ang="0">
                <a:pos x="connsiteX3" y="connsiteY3"/>
              </a:cxn>
            </a:cxnLst>
            <a:rect l="l" t="t" r="r" b="b"/>
            <a:pathLst>
              <a:path w="4511489" h="4261259">
                <a:moveTo>
                  <a:pt x="0" y="0"/>
                </a:moveTo>
                <a:lnTo>
                  <a:pt x="4511489" y="0"/>
                </a:lnTo>
                <a:lnTo>
                  <a:pt x="4511489" y="4261259"/>
                </a:lnTo>
                <a:lnTo>
                  <a:pt x="0" y="4261259"/>
                </a:lnTo>
                <a:close/>
              </a:path>
            </a:pathLst>
          </a:custGeom>
          <a:solidFill>
            <a:schemeClr val="accent1"/>
          </a:solidFill>
          <a:ln w="0">
            <a:noFill/>
            <a:prstDash val="solid"/>
            <a:round/>
            <a:headEnd/>
            <a:tailEnd/>
          </a:ln>
        </p:spPr>
        <p:txBody>
          <a:bodyPr vert="horz" wrap="square" lIns="128573" tIns="64286" rIns="128573" bIns="64286" numCol="1" anchor="t" anchorCtr="0" compatLnSpc="1">
            <a:prstTxWarp prst="textNoShape">
              <a:avLst/>
            </a:prstTxWarp>
            <a:noAutofit/>
          </a:bodyPr>
          <a:lstStyle/>
          <a:p>
            <a:endParaRPr lang="zh-CN" altLang="en-US">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任意多边形 17"/>
          <p:cNvSpPr>
            <a:spLocks/>
          </p:cNvSpPr>
          <p:nvPr/>
        </p:nvSpPr>
        <p:spPr bwMode="auto">
          <a:xfrm>
            <a:off x="10677613" y="1485814"/>
            <a:ext cx="2201063" cy="4261025"/>
          </a:xfrm>
          <a:custGeom>
            <a:avLst/>
            <a:gdLst>
              <a:gd name="connsiteX0" fmla="*/ 0 w 4511489"/>
              <a:gd name="connsiteY0" fmla="*/ 0 h 4261259"/>
              <a:gd name="connsiteX1" fmla="*/ 4511489 w 4511489"/>
              <a:gd name="connsiteY1" fmla="*/ 0 h 4261259"/>
              <a:gd name="connsiteX2" fmla="*/ 4511489 w 4511489"/>
              <a:gd name="connsiteY2" fmla="*/ 4261259 h 4261259"/>
              <a:gd name="connsiteX3" fmla="*/ 0 w 4511489"/>
              <a:gd name="connsiteY3" fmla="*/ 4261259 h 4261259"/>
            </a:gdLst>
            <a:ahLst/>
            <a:cxnLst>
              <a:cxn ang="0">
                <a:pos x="connsiteX0" y="connsiteY0"/>
              </a:cxn>
              <a:cxn ang="0">
                <a:pos x="connsiteX1" y="connsiteY1"/>
              </a:cxn>
              <a:cxn ang="0">
                <a:pos x="connsiteX2" y="connsiteY2"/>
              </a:cxn>
              <a:cxn ang="0">
                <a:pos x="connsiteX3" y="connsiteY3"/>
              </a:cxn>
            </a:cxnLst>
            <a:rect l="l" t="t" r="r" b="b"/>
            <a:pathLst>
              <a:path w="4511489" h="4261259">
                <a:moveTo>
                  <a:pt x="0" y="0"/>
                </a:moveTo>
                <a:lnTo>
                  <a:pt x="4511489" y="0"/>
                </a:lnTo>
                <a:lnTo>
                  <a:pt x="4511489" y="4261259"/>
                </a:lnTo>
                <a:lnTo>
                  <a:pt x="0" y="4261259"/>
                </a:lnTo>
                <a:close/>
              </a:path>
            </a:pathLst>
          </a:custGeom>
          <a:solidFill>
            <a:schemeClr val="accent2"/>
          </a:solidFill>
          <a:ln w="0">
            <a:noFill/>
            <a:prstDash val="solid"/>
            <a:round/>
            <a:headEnd/>
            <a:tailEnd/>
          </a:ln>
        </p:spPr>
        <p:txBody>
          <a:bodyPr vert="horz" wrap="square" lIns="128573" tIns="64286" rIns="128573" bIns="64286" numCol="1" anchor="t" anchorCtr="0" compatLnSpc="1">
            <a:prstTxWarp prst="textNoShape">
              <a:avLst/>
            </a:prstTxWarp>
            <a:noAutofit/>
          </a:bodyPr>
          <a:lstStyle/>
          <a:p>
            <a:endParaRPr lang="zh-CN" altLang="en-US">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椭圆 44"/>
          <p:cNvSpPr/>
          <p:nvPr/>
        </p:nvSpPr>
        <p:spPr>
          <a:xfrm>
            <a:off x="4150168" y="2698156"/>
            <a:ext cx="1826110" cy="1826108"/>
          </a:xfrm>
          <a:prstGeom prst="ellipse">
            <a:avLst/>
          </a:prstGeom>
          <a:gradFill flip="none" rotWithShape="1">
            <a:gsLst>
              <a:gs pos="25000">
                <a:schemeClr val="bg1">
                  <a:shade val="67500"/>
                  <a:satMod val="115000"/>
                </a:schemeClr>
              </a:gs>
              <a:gs pos="62000">
                <a:schemeClr val="bg1">
                  <a:shade val="100000"/>
                  <a:satMod val="115000"/>
                </a:schemeClr>
              </a:gs>
            </a:gsLst>
            <a:lin ang="2700000" scaled="1"/>
            <a:tileRect/>
          </a:gradFill>
          <a:ln w="38100">
            <a:solidFill>
              <a:schemeClr val="bg1"/>
            </a:solidFill>
          </a:ln>
          <a:effectLst>
            <a:outerShdw blurRad="254000" dist="127000" dir="30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MH_Others_1"/>
          <p:cNvSpPr txBox="1"/>
          <p:nvPr>
            <p:custDataLst>
              <p:tags r:id="rId1"/>
            </p:custDataLst>
          </p:nvPr>
        </p:nvSpPr>
        <p:spPr>
          <a:xfrm>
            <a:off x="4306517" y="3088053"/>
            <a:ext cx="1513416" cy="1046312"/>
          </a:xfrm>
          <a:prstGeom prst="rect">
            <a:avLst/>
          </a:prstGeom>
          <a:noFill/>
        </p:spPr>
        <p:txBody>
          <a:bodyPr wrap="square" lIns="0" tIns="0" rIns="0" bIns="0" rtlCol="0" anchor="ctr" anchorCtr="0">
            <a:spAutoFit/>
          </a:bodyPr>
          <a:lstStyle/>
          <a:p>
            <a:pPr algn="ctr"/>
            <a:r>
              <a:rPr lang="en-US" altLang="zh-CN" sz="4799" dirty="0">
                <a:solidFill>
                  <a:schemeClr val="accent3"/>
                </a:solidFill>
                <a:latin typeface="Arial" panose="020B0604020202020204" pitchFamily="34" charset="0"/>
                <a:ea typeface="微软雅黑" panose="020B0503020204020204" pitchFamily="34" charset="-122"/>
                <a:sym typeface="Arial" panose="020B0604020202020204" pitchFamily="34" charset="0"/>
              </a:rPr>
              <a:t>04</a:t>
            </a:r>
          </a:p>
          <a:p>
            <a:pPr algn="ctr"/>
            <a:r>
              <a:rPr lang="en-US" altLang="zh-CN" sz="2000" dirty="0">
                <a:solidFill>
                  <a:schemeClr val="accent3"/>
                </a:solidFill>
                <a:latin typeface="Arial" panose="020B0604020202020204" pitchFamily="34" charset="0"/>
                <a:ea typeface="微软雅黑" panose="020B0503020204020204" pitchFamily="34" charset="-122"/>
                <a:sym typeface="Arial" panose="020B0604020202020204" pitchFamily="34" charset="0"/>
              </a:rPr>
              <a:t>CHAPTER</a:t>
            </a:r>
            <a:endParaRPr lang="zh-CN" altLang="en-US" sz="2000" dirty="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矩形 9"/>
          <p:cNvSpPr/>
          <p:nvPr/>
        </p:nvSpPr>
        <p:spPr>
          <a:xfrm>
            <a:off x="6535197" y="3256868"/>
            <a:ext cx="3184234" cy="369204"/>
          </a:xfrm>
          <a:prstGeom prst="rect">
            <a:avLst/>
          </a:prstGeom>
        </p:spPr>
        <p:txBody>
          <a:bodyPr wrap="square" lIns="0" tIns="0" rIns="0" bIns="0">
            <a:spAutoFit/>
          </a:bodyPr>
          <a:lstStyle/>
          <a:p>
            <a:r>
              <a:rPr lang="zh-CN" altLang="en-US" sz="2399"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明年工作计划</a:t>
            </a:r>
          </a:p>
        </p:txBody>
      </p:sp>
      <p:sp>
        <p:nvSpPr>
          <p:cNvPr id="11" name="TextBox 11"/>
          <p:cNvSpPr txBox="1"/>
          <p:nvPr/>
        </p:nvSpPr>
        <p:spPr>
          <a:xfrm>
            <a:off x="6465352" y="3677847"/>
            <a:ext cx="1486304" cy="261610"/>
          </a:xfrm>
          <a:prstGeom prst="rect">
            <a:avLst/>
          </a:prstGeom>
          <a:noFill/>
        </p:spPr>
        <p:txBody>
          <a:bodyPr wrap="none" rtlCol="0">
            <a:spAutoFit/>
          </a:bodyPr>
          <a:lstStyle/>
          <a:p>
            <a:pPr marL="171427" lvl="1" indent="-171427">
              <a:buFont typeface="Arial" panose="020B0604020202020204" pitchFamily="34" charset="0"/>
              <a:buChar char="•"/>
            </a:pPr>
            <a:r>
              <a:rPr lang="zh-CN" altLang="en-US" sz="1100"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dirty="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8177851" y="3677847"/>
            <a:ext cx="1486304" cy="261610"/>
          </a:xfrm>
          <a:prstGeom prst="rect">
            <a:avLst/>
          </a:prstGeom>
          <a:noFill/>
        </p:spPr>
        <p:txBody>
          <a:bodyPr wrap="none" rtlCol="0">
            <a:spAutoFit/>
          </a:bodyPr>
          <a:lstStyle/>
          <a:p>
            <a:pPr marL="171427" lvl="1" indent="-171427">
              <a:buFont typeface="Arial" panose="020B0604020202020204" pitchFamily="34" charset="0"/>
              <a:buChar char="•"/>
            </a:pPr>
            <a:r>
              <a:rPr lang="zh-CN" altLang="en-US" sz="1100"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dirty="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1"/>
          <p:cNvSpPr txBox="1"/>
          <p:nvPr/>
        </p:nvSpPr>
        <p:spPr>
          <a:xfrm>
            <a:off x="6465352" y="3950662"/>
            <a:ext cx="1486304" cy="261610"/>
          </a:xfrm>
          <a:prstGeom prst="rect">
            <a:avLst/>
          </a:prstGeom>
          <a:noFill/>
        </p:spPr>
        <p:txBody>
          <a:bodyPr wrap="none" rtlCol="0">
            <a:spAutoFit/>
          </a:bodyPr>
          <a:lstStyle/>
          <a:p>
            <a:pPr marL="171427" lvl="1" indent="-171427">
              <a:buFont typeface="Arial" panose="020B0604020202020204" pitchFamily="34" charset="0"/>
              <a:buChar char="•"/>
            </a:pPr>
            <a:r>
              <a:rPr lang="zh-CN" altLang="en-US" sz="1100"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dirty="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1"/>
          <p:cNvSpPr txBox="1"/>
          <p:nvPr/>
        </p:nvSpPr>
        <p:spPr>
          <a:xfrm>
            <a:off x="8177851" y="3950662"/>
            <a:ext cx="1486304" cy="261610"/>
          </a:xfrm>
          <a:prstGeom prst="rect">
            <a:avLst/>
          </a:prstGeom>
          <a:noFill/>
        </p:spPr>
        <p:txBody>
          <a:bodyPr wrap="none" rtlCol="0">
            <a:spAutoFit/>
          </a:bodyPr>
          <a:lstStyle/>
          <a:p>
            <a:pPr marL="171427" lvl="1" indent="-171427">
              <a:buFont typeface="Arial" panose="020B0604020202020204" pitchFamily="34" charset="0"/>
              <a:buChar char="•"/>
            </a:pPr>
            <a:r>
              <a:rPr lang="zh-CN" altLang="en-US" sz="1100"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dirty="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4271141902"/>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500" fill="hold"/>
                                        <p:tgtEl>
                                          <p:spTgt spid="18"/>
                                        </p:tgtEl>
                                        <p:attrNameLst>
                                          <p:attrName>ppt_x</p:attrName>
                                        </p:attrNameLst>
                                      </p:cBhvr>
                                      <p:tavLst>
                                        <p:tav tm="0">
                                          <p:val>
                                            <p:strVal val="1+#ppt_w/2"/>
                                          </p:val>
                                        </p:tav>
                                        <p:tav tm="100000">
                                          <p:val>
                                            <p:strVal val="#ppt_x"/>
                                          </p:val>
                                        </p:tav>
                                      </p:tavLst>
                                    </p:anim>
                                    <p:anim calcmode="lin" valueType="num">
                                      <p:cBhvr additive="base">
                                        <p:cTn id="14"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45"/>
                                        </p:tgtEl>
                                        <p:attrNameLst>
                                          <p:attrName>style.visibility</p:attrName>
                                        </p:attrNameLst>
                                      </p:cBhvr>
                                      <p:to>
                                        <p:strVal val="visible"/>
                                      </p:to>
                                    </p:set>
                                    <p:anim calcmode="lin" valueType="num">
                                      <p:cBhvr>
                                        <p:cTn id="19" dur="500" fill="hold"/>
                                        <p:tgtEl>
                                          <p:spTgt spid="45"/>
                                        </p:tgtEl>
                                        <p:attrNameLst>
                                          <p:attrName>ppt_w</p:attrName>
                                        </p:attrNameLst>
                                      </p:cBhvr>
                                      <p:tavLst>
                                        <p:tav tm="0">
                                          <p:val>
                                            <p:fltVal val="0"/>
                                          </p:val>
                                        </p:tav>
                                        <p:tav tm="100000">
                                          <p:val>
                                            <p:strVal val="#ppt_w"/>
                                          </p:val>
                                        </p:tav>
                                      </p:tavLst>
                                    </p:anim>
                                    <p:anim calcmode="lin" valueType="num">
                                      <p:cBhvr>
                                        <p:cTn id="20" dur="500" fill="hold"/>
                                        <p:tgtEl>
                                          <p:spTgt spid="45"/>
                                        </p:tgtEl>
                                        <p:attrNameLst>
                                          <p:attrName>ppt_h</p:attrName>
                                        </p:attrNameLst>
                                      </p:cBhvr>
                                      <p:tavLst>
                                        <p:tav tm="0">
                                          <p:val>
                                            <p:fltVal val="0"/>
                                          </p:val>
                                        </p:tav>
                                        <p:tav tm="100000">
                                          <p:val>
                                            <p:strVal val="#ppt_h"/>
                                          </p:val>
                                        </p:tav>
                                      </p:tavLst>
                                    </p:anim>
                                    <p:animEffect transition="in" filter="fade">
                                      <p:cBhvr>
                                        <p:cTn id="21" dur="500"/>
                                        <p:tgtEl>
                                          <p:spTgt spid="45"/>
                                        </p:tgtEl>
                                      </p:cBhvr>
                                    </p:animEffect>
                                  </p:childTnLst>
                                </p:cTn>
                              </p:par>
                            </p:childTnLst>
                          </p:cTn>
                        </p:par>
                      </p:childTnLst>
                    </p:cTn>
                  </p:par>
                  <p:par>
                    <p:cTn id="22" fill="hold">
                      <p:stCondLst>
                        <p:cond delay="indefinite"/>
                      </p:stCondLst>
                      <p:childTnLst>
                        <p:par>
                          <p:cTn id="23" fill="hold">
                            <p:stCondLst>
                              <p:cond delay="0"/>
                            </p:stCondLst>
                            <p:childTnLst>
                              <p:par>
                                <p:cTn id="24" presetID="56" presetClass="entr" presetSubtype="0" fill="hold" grpId="0" nodeType="clickEffect">
                                  <p:stCondLst>
                                    <p:cond delay="0"/>
                                  </p:stCondLst>
                                  <p:iterate type="lt">
                                    <p:tmPct val="10000"/>
                                  </p:iterate>
                                  <p:childTnLst>
                                    <p:set>
                                      <p:cBhvr>
                                        <p:cTn id="25" dur="1" fill="hold">
                                          <p:stCondLst>
                                            <p:cond delay="0"/>
                                          </p:stCondLst>
                                        </p:cTn>
                                        <p:tgtEl>
                                          <p:spTgt spid="46"/>
                                        </p:tgtEl>
                                        <p:attrNameLst>
                                          <p:attrName>style.visibility</p:attrName>
                                        </p:attrNameLst>
                                      </p:cBhvr>
                                      <p:to>
                                        <p:strVal val="visible"/>
                                      </p:to>
                                    </p:set>
                                    <p:anim by="(-#ppt_w*2)" calcmode="lin" valueType="num">
                                      <p:cBhvr rctx="PPT">
                                        <p:cTn id="26" dur="500" autoRev="1" fill="hold">
                                          <p:stCondLst>
                                            <p:cond delay="0"/>
                                          </p:stCondLst>
                                        </p:cTn>
                                        <p:tgtEl>
                                          <p:spTgt spid="46"/>
                                        </p:tgtEl>
                                        <p:attrNameLst>
                                          <p:attrName>ppt_w</p:attrName>
                                        </p:attrNameLst>
                                      </p:cBhvr>
                                    </p:anim>
                                    <p:anim by="(#ppt_w*0.50)" calcmode="lin" valueType="num">
                                      <p:cBhvr>
                                        <p:cTn id="27" dur="500" decel="50000" autoRev="1" fill="hold">
                                          <p:stCondLst>
                                            <p:cond delay="0"/>
                                          </p:stCondLst>
                                        </p:cTn>
                                        <p:tgtEl>
                                          <p:spTgt spid="46"/>
                                        </p:tgtEl>
                                        <p:attrNameLst>
                                          <p:attrName>ppt_x</p:attrName>
                                        </p:attrNameLst>
                                      </p:cBhvr>
                                    </p:anim>
                                    <p:anim from="(-#ppt_h/2)" to="(#ppt_y)" calcmode="lin" valueType="num">
                                      <p:cBhvr>
                                        <p:cTn id="28" dur="1000" fill="hold">
                                          <p:stCondLst>
                                            <p:cond delay="0"/>
                                          </p:stCondLst>
                                        </p:cTn>
                                        <p:tgtEl>
                                          <p:spTgt spid="46"/>
                                        </p:tgtEl>
                                        <p:attrNameLst>
                                          <p:attrName>ppt_y</p:attrName>
                                        </p:attrNameLst>
                                      </p:cBhvr>
                                    </p:anim>
                                    <p:animRot by="21600000">
                                      <p:cBhvr>
                                        <p:cTn id="29" dur="1000" fill="hold">
                                          <p:stCondLst>
                                            <p:cond delay="0"/>
                                          </p:stCondLst>
                                        </p:cTn>
                                        <p:tgtEl>
                                          <p:spTgt spid="46"/>
                                        </p:tgtEl>
                                        <p:attrNameLst>
                                          <p:attrName>r</p:attrName>
                                        </p:attrNameLst>
                                      </p:cBhvr>
                                    </p:animRot>
                                  </p:childTnLst>
                                </p:cTn>
                              </p:par>
                            </p:childTnLst>
                          </p:cTn>
                        </p:par>
                      </p:childTnLst>
                    </p:cTn>
                  </p:par>
                  <p:par>
                    <p:cTn id="30" fill="hold">
                      <p:stCondLst>
                        <p:cond delay="indefinite"/>
                      </p:stCondLst>
                      <p:childTnLst>
                        <p:par>
                          <p:cTn id="31" fill="hold">
                            <p:stCondLst>
                              <p:cond delay="0"/>
                            </p:stCondLst>
                            <p:childTnLst>
                              <p:par>
                                <p:cTn id="32" presetID="23" presetClass="entr" presetSubtype="32" fill="hold" grpId="0" nodeType="click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p:cTn id="34" dur="500" fill="hold"/>
                                        <p:tgtEl>
                                          <p:spTgt spid="10"/>
                                        </p:tgtEl>
                                        <p:attrNameLst>
                                          <p:attrName>ppt_w</p:attrName>
                                        </p:attrNameLst>
                                      </p:cBhvr>
                                      <p:tavLst>
                                        <p:tav tm="0">
                                          <p:val>
                                            <p:strVal val="4*#ppt_w"/>
                                          </p:val>
                                        </p:tav>
                                        <p:tav tm="100000">
                                          <p:val>
                                            <p:strVal val="#ppt_w"/>
                                          </p:val>
                                        </p:tav>
                                      </p:tavLst>
                                    </p:anim>
                                    <p:anim calcmode="lin" valueType="num">
                                      <p:cBhvr>
                                        <p:cTn id="35" dur="500" fill="hold"/>
                                        <p:tgtEl>
                                          <p:spTgt spid="10"/>
                                        </p:tgtEl>
                                        <p:attrNameLst>
                                          <p:attrName>ppt_h</p:attrName>
                                        </p:attrNameLst>
                                      </p:cBhvr>
                                      <p:tavLst>
                                        <p:tav tm="0">
                                          <p:val>
                                            <p:strVal val="4*#ppt_h"/>
                                          </p:val>
                                        </p:tav>
                                        <p:tav tm="100000">
                                          <p:val>
                                            <p:strVal val="#ppt_h"/>
                                          </p:val>
                                        </p:tav>
                                      </p:tavLst>
                                    </p:anim>
                                  </p:childTnLst>
                                </p:cTn>
                              </p:par>
                            </p:childTnLst>
                          </p:cTn>
                        </p:par>
                        <p:par>
                          <p:cTn id="36" fill="hold">
                            <p:stCondLst>
                              <p:cond delay="500"/>
                            </p:stCondLst>
                            <p:childTnLst>
                              <p:par>
                                <p:cTn id="37" presetID="12" presetClass="entr" presetSubtype="8"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500"/>
                                        <p:tgtEl>
                                          <p:spTgt spid="11"/>
                                        </p:tgtEl>
                                        <p:attrNameLst>
                                          <p:attrName>ppt_x</p:attrName>
                                        </p:attrNameLst>
                                      </p:cBhvr>
                                      <p:tavLst>
                                        <p:tav tm="0">
                                          <p:val>
                                            <p:strVal val="#ppt_x-#ppt_w*1.125000"/>
                                          </p:val>
                                        </p:tav>
                                        <p:tav tm="100000">
                                          <p:val>
                                            <p:strVal val="#ppt_x"/>
                                          </p:val>
                                        </p:tav>
                                      </p:tavLst>
                                    </p:anim>
                                    <p:animEffect transition="in" filter="wipe(right)">
                                      <p:cBhvr>
                                        <p:cTn id="40" dur="500"/>
                                        <p:tgtEl>
                                          <p:spTgt spid="11"/>
                                        </p:tgtEl>
                                      </p:cBhvr>
                                    </p:animEffect>
                                  </p:childTnLst>
                                </p:cTn>
                              </p:par>
                            </p:childTnLst>
                          </p:cTn>
                        </p:par>
                        <p:par>
                          <p:cTn id="41" fill="hold">
                            <p:stCondLst>
                              <p:cond delay="1000"/>
                            </p:stCondLst>
                            <p:childTnLst>
                              <p:par>
                                <p:cTn id="42" presetID="12" presetClass="entr" presetSubtype="8" fill="hold" grpId="0" nodeType="after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additive="base">
                                        <p:cTn id="44" dur="500"/>
                                        <p:tgtEl>
                                          <p:spTgt spid="12"/>
                                        </p:tgtEl>
                                        <p:attrNameLst>
                                          <p:attrName>ppt_x</p:attrName>
                                        </p:attrNameLst>
                                      </p:cBhvr>
                                      <p:tavLst>
                                        <p:tav tm="0">
                                          <p:val>
                                            <p:strVal val="#ppt_x-#ppt_w*1.125000"/>
                                          </p:val>
                                        </p:tav>
                                        <p:tav tm="100000">
                                          <p:val>
                                            <p:strVal val="#ppt_x"/>
                                          </p:val>
                                        </p:tav>
                                      </p:tavLst>
                                    </p:anim>
                                    <p:animEffect transition="in" filter="wipe(right)">
                                      <p:cBhvr>
                                        <p:cTn id="45" dur="500"/>
                                        <p:tgtEl>
                                          <p:spTgt spid="12"/>
                                        </p:tgtEl>
                                      </p:cBhvr>
                                    </p:animEffect>
                                  </p:childTnLst>
                                </p:cTn>
                              </p:par>
                            </p:childTnLst>
                          </p:cTn>
                        </p:par>
                        <p:par>
                          <p:cTn id="46" fill="hold">
                            <p:stCondLst>
                              <p:cond delay="1500"/>
                            </p:stCondLst>
                            <p:childTnLst>
                              <p:par>
                                <p:cTn id="47" presetID="12" presetClass="entr" presetSubtype="8"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additive="base">
                                        <p:cTn id="49" dur="500"/>
                                        <p:tgtEl>
                                          <p:spTgt spid="13"/>
                                        </p:tgtEl>
                                        <p:attrNameLst>
                                          <p:attrName>ppt_x</p:attrName>
                                        </p:attrNameLst>
                                      </p:cBhvr>
                                      <p:tavLst>
                                        <p:tav tm="0">
                                          <p:val>
                                            <p:strVal val="#ppt_x-#ppt_w*1.125000"/>
                                          </p:val>
                                        </p:tav>
                                        <p:tav tm="100000">
                                          <p:val>
                                            <p:strVal val="#ppt_x"/>
                                          </p:val>
                                        </p:tav>
                                      </p:tavLst>
                                    </p:anim>
                                    <p:animEffect transition="in" filter="wipe(right)">
                                      <p:cBhvr>
                                        <p:cTn id="50" dur="500"/>
                                        <p:tgtEl>
                                          <p:spTgt spid="13"/>
                                        </p:tgtEl>
                                      </p:cBhvr>
                                    </p:animEffect>
                                  </p:childTnLst>
                                </p:cTn>
                              </p:par>
                            </p:childTnLst>
                          </p:cTn>
                        </p:par>
                        <p:par>
                          <p:cTn id="51" fill="hold">
                            <p:stCondLst>
                              <p:cond delay="2000"/>
                            </p:stCondLst>
                            <p:childTnLst>
                              <p:par>
                                <p:cTn id="52" presetID="12" presetClass="entr" presetSubtype="8" fill="hold" grpId="0" nodeType="afterEffect">
                                  <p:stCondLst>
                                    <p:cond delay="0"/>
                                  </p:stCondLst>
                                  <p:childTnLst>
                                    <p:set>
                                      <p:cBhvr>
                                        <p:cTn id="53" dur="1" fill="hold">
                                          <p:stCondLst>
                                            <p:cond delay="0"/>
                                          </p:stCondLst>
                                        </p:cTn>
                                        <p:tgtEl>
                                          <p:spTgt spid="14"/>
                                        </p:tgtEl>
                                        <p:attrNameLst>
                                          <p:attrName>style.visibility</p:attrName>
                                        </p:attrNameLst>
                                      </p:cBhvr>
                                      <p:to>
                                        <p:strVal val="visible"/>
                                      </p:to>
                                    </p:set>
                                    <p:anim calcmode="lin" valueType="num">
                                      <p:cBhvr additive="base">
                                        <p:cTn id="54" dur="500"/>
                                        <p:tgtEl>
                                          <p:spTgt spid="14"/>
                                        </p:tgtEl>
                                        <p:attrNameLst>
                                          <p:attrName>ppt_x</p:attrName>
                                        </p:attrNameLst>
                                      </p:cBhvr>
                                      <p:tavLst>
                                        <p:tav tm="0">
                                          <p:val>
                                            <p:strVal val="#ppt_x-#ppt_w*1.125000"/>
                                          </p:val>
                                        </p:tav>
                                        <p:tav tm="100000">
                                          <p:val>
                                            <p:strVal val="#ppt_x"/>
                                          </p:val>
                                        </p:tav>
                                      </p:tavLst>
                                    </p:anim>
                                    <p:animEffect transition="in" filter="wipe(right)">
                                      <p:cBhvr>
                                        <p:cTn id="5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45" grpId="0" animBg="1"/>
      <p:bldP spid="46" grpId="0"/>
      <p:bldP spid="10" grpId="0"/>
      <p:bldP spid="11" grpId="0"/>
      <p:bldP spid="12" grpId="0"/>
      <p:bldP spid="13" grpId="0"/>
      <p:bldP spid="1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Rectangle 60"/>
          <p:cNvSpPr/>
          <p:nvPr/>
        </p:nvSpPr>
        <p:spPr>
          <a:xfrm>
            <a:off x="2024" y="1"/>
            <a:ext cx="12854699" cy="448017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8558" tIns="64279" rIns="128558" bIns="64279"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pic>
        <p:nvPicPr>
          <p:cNvPr id="87" name="Picture 86"/>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930106" y="1413761"/>
            <a:ext cx="1492571" cy="31785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8" name="Picture 87"/>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44789" y="1413761"/>
            <a:ext cx="1492571" cy="31785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9" name="Picture 8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552218" y="1027853"/>
            <a:ext cx="1935404" cy="41202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9" name="Freeform 7"/>
          <p:cNvSpPr>
            <a:spLocks noEditPoints="1"/>
          </p:cNvSpPr>
          <p:nvPr/>
        </p:nvSpPr>
        <p:spPr bwMode="auto">
          <a:xfrm>
            <a:off x="5583045" y="1946149"/>
            <a:ext cx="882553" cy="882783"/>
          </a:xfrm>
          <a:custGeom>
            <a:avLst/>
            <a:gdLst>
              <a:gd name="T0" fmla="*/ 106 w 212"/>
              <a:gd name="T1" fmla="*/ 212 h 212"/>
              <a:gd name="T2" fmla="*/ 0 w 212"/>
              <a:gd name="T3" fmla="*/ 106 h 212"/>
              <a:gd name="T4" fmla="*/ 106 w 212"/>
              <a:gd name="T5" fmla="*/ 0 h 212"/>
              <a:gd name="T6" fmla="*/ 212 w 212"/>
              <a:gd name="T7" fmla="*/ 106 h 212"/>
              <a:gd name="T8" fmla="*/ 106 w 212"/>
              <a:gd name="T9" fmla="*/ 212 h 212"/>
              <a:gd name="T10" fmla="*/ 106 w 212"/>
              <a:gd name="T11" fmla="*/ 20 h 212"/>
              <a:gd name="T12" fmla="*/ 20 w 212"/>
              <a:gd name="T13" fmla="*/ 106 h 212"/>
              <a:gd name="T14" fmla="*/ 106 w 212"/>
              <a:gd name="T15" fmla="*/ 192 h 212"/>
              <a:gd name="T16" fmla="*/ 192 w 212"/>
              <a:gd name="T17" fmla="*/ 106 h 212"/>
              <a:gd name="T18" fmla="*/ 106 w 212"/>
              <a:gd name="T19" fmla="*/ 20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2" h="212">
                <a:moveTo>
                  <a:pt x="106" y="212"/>
                </a:moveTo>
                <a:cubicBezTo>
                  <a:pt x="48" y="212"/>
                  <a:pt x="0" y="165"/>
                  <a:pt x="0" y="106"/>
                </a:cubicBezTo>
                <a:cubicBezTo>
                  <a:pt x="0" y="48"/>
                  <a:pt x="48" y="0"/>
                  <a:pt x="106" y="0"/>
                </a:cubicBezTo>
                <a:cubicBezTo>
                  <a:pt x="165" y="0"/>
                  <a:pt x="212" y="48"/>
                  <a:pt x="212" y="106"/>
                </a:cubicBezTo>
                <a:cubicBezTo>
                  <a:pt x="212" y="165"/>
                  <a:pt x="165" y="212"/>
                  <a:pt x="106" y="212"/>
                </a:cubicBezTo>
                <a:close/>
                <a:moveTo>
                  <a:pt x="106" y="20"/>
                </a:moveTo>
                <a:cubicBezTo>
                  <a:pt x="59" y="20"/>
                  <a:pt x="20" y="59"/>
                  <a:pt x="20" y="106"/>
                </a:cubicBezTo>
                <a:cubicBezTo>
                  <a:pt x="20" y="154"/>
                  <a:pt x="59" y="192"/>
                  <a:pt x="106" y="192"/>
                </a:cubicBezTo>
                <a:cubicBezTo>
                  <a:pt x="154" y="192"/>
                  <a:pt x="192" y="154"/>
                  <a:pt x="192" y="106"/>
                </a:cubicBezTo>
                <a:cubicBezTo>
                  <a:pt x="192" y="59"/>
                  <a:pt x="154" y="20"/>
                  <a:pt x="106" y="20"/>
                </a:cubicBezTo>
                <a:close/>
              </a:path>
            </a:pathLst>
          </a:custGeom>
          <a:solidFill>
            <a:schemeClr val="accent2"/>
          </a:solidFill>
          <a:ln>
            <a:noFill/>
          </a:ln>
        </p:spPr>
        <p:txBody>
          <a:bodyPr vert="horz" wrap="square" lIns="96416" tIns="48208" rIns="96416" bIns="48208"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grpSp>
        <p:nvGrpSpPr>
          <p:cNvPr id="70" name="Group 69"/>
          <p:cNvGrpSpPr/>
          <p:nvPr/>
        </p:nvGrpSpPr>
        <p:grpSpPr>
          <a:xfrm>
            <a:off x="5813459" y="2168817"/>
            <a:ext cx="415473" cy="416926"/>
            <a:chOff x="3206750" y="1381125"/>
            <a:chExt cx="490538" cy="492125"/>
          </a:xfrm>
          <a:solidFill>
            <a:schemeClr val="accent2"/>
          </a:solidFill>
        </p:grpSpPr>
        <p:sp>
          <p:nvSpPr>
            <p:cNvPr id="71" name="Freeform 10"/>
            <p:cNvSpPr>
              <a:spLocks noEditPoints="1"/>
            </p:cNvSpPr>
            <p:nvPr/>
          </p:nvSpPr>
          <p:spPr bwMode="auto">
            <a:xfrm>
              <a:off x="3206750" y="1381125"/>
              <a:ext cx="490538" cy="492125"/>
            </a:xfrm>
            <a:custGeom>
              <a:avLst/>
              <a:gdLst>
                <a:gd name="T0" fmla="*/ 80 w 128"/>
                <a:gd name="T1" fmla="*/ 0 h 128"/>
                <a:gd name="T2" fmla="*/ 32 w 128"/>
                <a:gd name="T3" fmla="*/ 48 h 128"/>
                <a:gd name="T4" fmla="*/ 38 w 128"/>
                <a:gd name="T5" fmla="*/ 70 h 128"/>
                <a:gd name="T6" fmla="*/ 4 w 128"/>
                <a:gd name="T7" fmla="*/ 104 h 128"/>
                <a:gd name="T8" fmla="*/ 4 w 128"/>
                <a:gd name="T9" fmla="*/ 104 h 128"/>
                <a:gd name="T10" fmla="*/ 0 w 128"/>
                <a:gd name="T11" fmla="*/ 114 h 128"/>
                <a:gd name="T12" fmla="*/ 14 w 128"/>
                <a:gd name="T13" fmla="*/ 128 h 128"/>
                <a:gd name="T14" fmla="*/ 24 w 128"/>
                <a:gd name="T15" fmla="*/ 124 h 128"/>
                <a:gd name="T16" fmla="*/ 24 w 128"/>
                <a:gd name="T17" fmla="*/ 124 h 128"/>
                <a:gd name="T18" fmla="*/ 58 w 128"/>
                <a:gd name="T19" fmla="*/ 90 h 128"/>
                <a:gd name="T20" fmla="*/ 80 w 128"/>
                <a:gd name="T21" fmla="*/ 96 h 128"/>
                <a:gd name="T22" fmla="*/ 128 w 128"/>
                <a:gd name="T23" fmla="*/ 48 h 128"/>
                <a:gd name="T24" fmla="*/ 80 w 128"/>
                <a:gd name="T25" fmla="*/ 0 h 128"/>
                <a:gd name="T26" fmla="*/ 19 w 128"/>
                <a:gd name="T27" fmla="*/ 119 h 128"/>
                <a:gd name="T28" fmla="*/ 14 w 128"/>
                <a:gd name="T29" fmla="*/ 121 h 128"/>
                <a:gd name="T30" fmla="*/ 7 w 128"/>
                <a:gd name="T31" fmla="*/ 114 h 128"/>
                <a:gd name="T32" fmla="*/ 9 w 128"/>
                <a:gd name="T33" fmla="*/ 109 h 128"/>
                <a:gd name="T34" fmla="*/ 9 w 128"/>
                <a:gd name="T35" fmla="*/ 109 h 128"/>
                <a:gd name="T36" fmla="*/ 41 w 128"/>
                <a:gd name="T37" fmla="*/ 77 h 128"/>
                <a:gd name="T38" fmla="*/ 51 w 128"/>
                <a:gd name="T39" fmla="*/ 87 h 128"/>
                <a:gd name="T40" fmla="*/ 19 w 128"/>
                <a:gd name="T41" fmla="*/ 119 h 128"/>
                <a:gd name="T42" fmla="*/ 80 w 128"/>
                <a:gd name="T43" fmla="*/ 88 h 128"/>
                <a:gd name="T44" fmla="*/ 40 w 128"/>
                <a:gd name="T45" fmla="*/ 48 h 128"/>
                <a:gd name="T46" fmla="*/ 80 w 128"/>
                <a:gd name="T47" fmla="*/ 8 h 128"/>
                <a:gd name="T48" fmla="*/ 120 w 128"/>
                <a:gd name="T49" fmla="*/ 48 h 128"/>
                <a:gd name="T50" fmla="*/ 80 w 128"/>
                <a:gd name="T51" fmla="*/ 8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8" h="128">
                  <a:moveTo>
                    <a:pt x="80" y="0"/>
                  </a:moveTo>
                  <a:cubicBezTo>
                    <a:pt x="53" y="0"/>
                    <a:pt x="32" y="21"/>
                    <a:pt x="32" y="48"/>
                  </a:cubicBezTo>
                  <a:cubicBezTo>
                    <a:pt x="32" y="56"/>
                    <a:pt x="34" y="64"/>
                    <a:pt x="38" y="70"/>
                  </a:cubicBezTo>
                  <a:cubicBezTo>
                    <a:pt x="4" y="104"/>
                    <a:pt x="4" y="104"/>
                    <a:pt x="4" y="104"/>
                  </a:cubicBezTo>
                  <a:cubicBezTo>
                    <a:pt x="4" y="104"/>
                    <a:pt x="4" y="104"/>
                    <a:pt x="4" y="104"/>
                  </a:cubicBezTo>
                  <a:cubicBezTo>
                    <a:pt x="2" y="106"/>
                    <a:pt x="0" y="110"/>
                    <a:pt x="0" y="114"/>
                  </a:cubicBezTo>
                  <a:cubicBezTo>
                    <a:pt x="0" y="122"/>
                    <a:pt x="6" y="128"/>
                    <a:pt x="14" y="128"/>
                  </a:cubicBezTo>
                  <a:cubicBezTo>
                    <a:pt x="18" y="128"/>
                    <a:pt x="22" y="126"/>
                    <a:pt x="24" y="124"/>
                  </a:cubicBezTo>
                  <a:cubicBezTo>
                    <a:pt x="24" y="124"/>
                    <a:pt x="24" y="124"/>
                    <a:pt x="24" y="124"/>
                  </a:cubicBezTo>
                  <a:cubicBezTo>
                    <a:pt x="58" y="90"/>
                    <a:pt x="58" y="90"/>
                    <a:pt x="58" y="90"/>
                  </a:cubicBezTo>
                  <a:cubicBezTo>
                    <a:pt x="64" y="94"/>
                    <a:pt x="72" y="96"/>
                    <a:pt x="80" y="96"/>
                  </a:cubicBezTo>
                  <a:cubicBezTo>
                    <a:pt x="107" y="96"/>
                    <a:pt x="128" y="75"/>
                    <a:pt x="128" y="48"/>
                  </a:cubicBezTo>
                  <a:cubicBezTo>
                    <a:pt x="128" y="21"/>
                    <a:pt x="107" y="0"/>
                    <a:pt x="80" y="0"/>
                  </a:cubicBezTo>
                  <a:close/>
                  <a:moveTo>
                    <a:pt x="19" y="119"/>
                  </a:moveTo>
                  <a:cubicBezTo>
                    <a:pt x="18" y="120"/>
                    <a:pt x="16" y="121"/>
                    <a:pt x="14" y="121"/>
                  </a:cubicBezTo>
                  <a:cubicBezTo>
                    <a:pt x="10" y="121"/>
                    <a:pt x="7" y="118"/>
                    <a:pt x="7" y="114"/>
                  </a:cubicBezTo>
                  <a:cubicBezTo>
                    <a:pt x="7" y="112"/>
                    <a:pt x="8" y="110"/>
                    <a:pt x="9" y="109"/>
                  </a:cubicBezTo>
                  <a:cubicBezTo>
                    <a:pt x="9" y="109"/>
                    <a:pt x="9" y="109"/>
                    <a:pt x="9" y="109"/>
                  </a:cubicBezTo>
                  <a:cubicBezTo>
                    <a:pt x="41" y="77"/>
                    <a:pt x="41" y="77"/>
                    <a:pt x="41" y="77"/>
                  </a:cubicBezTo>
                  <a:cubicBezTo>
                    <a:pt x="44" y="80"/>
                    <a:pt x="48" y="84"/>
                    <a:pt x="51" y="87"/>
                  </a:cubicBezTo>
                  <a:lnTo>
                    <a:pt x="19" y="119"/>
                  </a:lnTo>
                  <a:close/>
                  <a:moveTo>
                    <a:pt x="80" y="88"/>
                  </a:moveTo>
                  <a:cubicBezTo>
                    <a:pt x="58" y="88"/>
                    <a:pt x="40" y="70"/>
                    <a:pt x="40" y="48"/>
                  </a:cubicBezTo>
                  <a:cubicBezTo>
                    <a:pt x="40" y="26"/>
                    <a:pt x="58" y="8"/>
                    <a:pt x="80" y="8"/>
                  </a:cubicBezTo>
                  <a:cubicBezTo>
                    <a:pt x="102" y="8"/>
                    <a:pt x="120" y="26"/>
                    <a:pt x="120" y="48"/>
                  </a:cubicBezTo>
                  <a:cubicBezTo>
                    <a:pt x="120" y="70"/>
                    <a:pt x="102" y="88"/>
                    <a:pt x="80" y="8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72" name="Freeform 11"/>
            <p:cNvSpPr>
              <a:spLocks/>
            </p:cNvSpPr>
            <p:nvPr/>
          </p:nvSpPr>
          <p:spPr bwMode="auto">
            <a:xfrm>
              <a:off x="3406775" y="1458913"/>
              <a:ext cx="114300" cy="114300"/>
            </a:xfrm>
            <a:custGeom>
              <a:avLst/>
              <a:gdLst>
                <a:gd name="T0" fmla="*/ 28 w 30"/>
                <a:gd name="T1" fmla="*/ 0 h 30"/>
                <a:gd name="T2" fmla="*/ 0 w 30"/>
                <a:gd name="T3" fmla="*/ 28 h 30"/>
                <a:gd name="T4" fmla="*/ 2 w 30"/>
                <a:gd name="T5" fmla="*/ 30 h 30"/>
                <a:gd name="T6" fmla="*/ 4 w 30"/>
                <a:gd name="T7" fmla="*/ 28 h 30"/>
                <a:gd name="T8" fmla="*/ 28 w 30"/>
                <a:gd name="T9" fmla="*/ 4 h 30"/>
                <a:gd name="T10" fmla="*/ 30 w 30"/>
                <a:gd name="T11" fmla="*/ 2 h 30"/>
                <a:gd name="T12" fmla="*/ 28 w 30"/>
                <a:gd name="T13" fmla="*/ 0 h 30"/>
              </a:gdLst>
              <a:ahLst/>
              <a:cxnLst>
                <a:cxn ang="0">
                  <a:pos x="T0" y="T1"/>
                </a:cxn>
                <a:cxn ang="0">
                  <a:pos x="T2" y="T3"/>
                </a:cxn>
                <a:cxn ang="0">
                  <a:pos x="T4" y="T5"/>
                </a:cxn>
                <a:cxn ang="0">
                  <a:pos x="T6" y="T7"/>
                </a:cxn>
                <a:cxn ang="0">
                  <a:pos x="T8" y="T9"/>
                </a:cxn>
                <a:cxn ang="0">
                  <a:pos x="T10" y="T11"/>
                </a:cxn>
                <a:cxn ang="0">
                  <a:pos x="T12" y="T13"/>
                </a:cxn>
              </a:cxnLst>
              <a:rect l="0" t="0" r="r" b="b"/>
              <a:pathLst>
                <a:path w="30" h="30">
                  <a:moveTo>
                    <a:pt x="28" y="0"/>
                  </a:moveTo>
                  <a:cubicBezTo>
                    <a:pt x="13" y="0"/>
                    <a:pt x="0" y="13"/>
                    <a:pt x="0" y="28"/>
                  </a:cubicBezTo>
                  <a:cubicBezTo>
                    <a:pt x="0" y="29"/>
                    <a:pt x="1" y="30"/>
                    <a:pt x="2" y="30"/>
                  </a:cubicBezTo>
                  <a:cubicBezTo>
                    <a:pt x="3" y="30"/>
                    <a:pt x="4" y="29"/>
                    <a:pt x="4" y="28"/>
                  </a:cubicBezTo>
                  <a:cubicBezTo>
                    <a:pt x="4" y="15"/>
                    <a:pt x="15" y="4"/>
                    <a:pt x="28" y="4"/>
                  </a:cubicBezTo>
                  <a:cubicBezTo>
                    <a:pt x="29" y="4"/>
                    <a:pt x="30" y="3"/>
                    <a:pt x="30" y="2"/>
                  </a:cubicBezTo>
                  <a:cubicBezTo>
                    <a:pt x="30" y="1"/>
                    <a:pt x="29" y="0"/>
                    <a:pt x="28"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73" name="Freeform 9"/>
          <p:cNvSpPr>
            <a:spLocks noEditPoints="1"/>
          </p:cNvSpPr>
          <p:nvPr/>
        </p:nvSpPr>
        <p:spPr bwMode="auto">
          <a:xfrm>
            <a:off x="7802249" y="1964165"/>
            <a:ext cx="882553" cy="882783"/>
          </a:xfrm>
          <a:custGeom>
            <a:avLst/>
            <a:gdLst>
              <a:gd name="T0" fmla="*/ 106 w 212"/>
              <a:gd name="T1" fmla="*/ 212 h 212"/>
              <a:gd name="T2" fmla="*/ 0 w 212"/>
              <a:gd name="T3" fmla="*/ 106 h 212"/>
              <a:gd name="T4" fmla="*/ 106 w 212"/>
              <a:gd name="T5" fmla="*/ 0 h 212"/>
              <a:gd name="T6" fmla="*/ 212 w 212"/>
              <a:gd name="T7" fmla="*/ 106 h 212"/>
              <a:gd name="T8" fmla="*/ 106 w 212"/>
              <a:gd name="T9" fmla="*/ 212 h 212"/>
              <a:gd name="T10" fmla="*/ 106 w 212"/>
              <a:gd name="T11" fmla="*/ 20 h 212"/>
              <a:gd name="T12" fmla="*/ 20 w 212"/>
              <a:gd name="T13" fmla="*/ 106 h 212"/>
              <a:gd name="T14" fmla="*/ 106 w 212"/>
              <a:gd name="T15" fmla="*/ 192 h 212"/>
              <a:gd name="T16" fmla="*/ 192 w 212"/>
              <a:gd name="T17" fmla="*/ 106 h 212"/>
              <a:gd name="T18" fmla="*/ 106 w 212"/>
              <a:gd name="T19" fmla="*/ 20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2" h="212">
                <a:moveTo>
                  <a:pt x="106" y="212"/>
                </a:moveTo>
                <a:cubicBezTo>
                  <a:pt x="48" y="212"/>
                  <a:pt x="0" y="165"/>
                  <a:pt x="0" y="106"/>
                </a:cubicBezTo>
                <a:cubicBezTo>
                  <a:pt x="0" y="48"/>
                  <a:pt x="48" y="0"/>
                  <a:pt x="106" y="0"/>
                </a:cubicBezTo>
                <a:cubicBezTo>
                  <a:pt x="165" y="0"/>
                  <a:pt x="212" y="48"/>
                  <a:pt x="212" y="106"/>
                </a:cubicBezTo>
                <a:cubicBezTo>
                  <a:pt x="212" y="165"/>
                  <a:pt x="165" y="212"/>
                  <a:pt x="106" y="212"/>
                </a:cubicBezTo>
                <a:close/>
                <a:moveTo>
                  <a:pt x="106" y="20"/>
                </a:moveTo>
                <a:cubicBezTo>
                  <a:pt x="59" y="20"/>
                  <a:pt x="20" y="59"/>
                  <a:pt x="20" y="106"/>
                </a:cubicBezTo>
                <a:cubicBezTo>
                  <a:pt x="20" y="154"/>
                  <a:pt x="59" y="192"/>
                  <a:pt x="106" y="192"/>
                </a:cubicBezTo>
                <a:cubicBezTo>
                  <a:pt x="154" y="192"/>
                  <a:pt x="192" y="154"/>
                  <a:pt x="192" y="106"/>
                </a:cubicBezTo>
                <a:cubicBezTo>
                  <a:pt x="192" y="59"/>
                  <a:pt x="154" y="20"/>
                  <a:pt x="106" y="20"/>
                </a:cubicBezTo>
                <a:close/>
              </a:path>
            </a:pathLst>
          </a:custGeom>
          <a:solidFill>
            <a:schemeClr val="accent1"/>
          </a:solidFill>
          <a:ln>
            <a:noFill/>
          </a:ln>
        </p:spPr>
        <p:txBody>
          <a:bodyPr vert="horz" wrap="square" lIns="96416" tIns="48208" rIns="96416" bIns="48208"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grpSp>
        <p:nvGrpSpPr>
          <p:cNvPr id="74" name="Group 73"/>
          <p:cNvGrpSpPr/>
          <p:nvPr/>
        </p:nvGrpSpPr>
        <p:grpSpPr>
          <a:xfrm>
            <a:off x="8067715" y="2163015"/>
            <a:ext cx="337633" cy="483804"/>
            <a:chOff x="3741341" y="1604128"/>
            <a:chExt cx="341313" cy="488950"/>
          </a:xfrm>
          <a:solidFill>
            <a:schemeClr val="accent1"/>
          </a:solidFill>
        </p:grpSpPr>
        <p:sp>
          <p:nvSpPr>
            <p:cNvPr id="75" name="Freeform 15"/>
            <p:cNvSpPr>
              <a:spLocks noEditPoints="1"/>
            </p:cNvSpPr>
            <p:nvPr/>
          </p:nvSpPr>
          <p:spPr bwMode="auto">
            <a:xfrm>
              <a:off x="3741341" y="1604128"/>
              <a:ext cx="341313" cy="488950"/>
            </a:xfrm>
            <a:custGeom>
              <a:avLst/>
              <a:gdLst>
                <a:gd name="T0" fmla="*/ 44 w 88"/>
                <a:gd name="T1" fmla="*/ 0 h 128"/>
                <a:gd name="T2" fmla="*/ 0 w 88"/>
                <a:gd name="T3" fmla="*/ 44 h 128"/>
                <a:gd name="T4" fmla="*/ 20 w 88"/>
                <a:gd name="T5" fmla="*/ 92 h 128"/>
                <a:gd name="T6" fmla="*/ 44 w 88"/>
                <a:gd name="T7" fmla="*/ 128 h 128"/>
                <a:gd name="T8" fmla="*/ 68 w 88"/>
                <a:gd name="T9" fmla="*/ 92 h 128"/>
                <a:gd name="T10" fmla="*/ 88 w 88"/>
                <a:gd name="T11" fmla="*/ 44 h 128"/>
                <a:gd name="T12" fmla="*/ 44 w 88"/>
                <a:gd name="T13" fmla="*/ 0 h 128"/>
                <a:gd name="T14" fmla="*/ 54 w 88"/>
                <a:gd name="T15" fmla="*/ 109 h 128"/>
                <a:gd name="T16" fmla="*/ 35 w 88"/>
                <a:gd name="T17" fmla="*/ 111 h 128"/>
                <a:gd name="T18" fmla="*/ 32 w 88"/>
                <a:gd name="T19" fmla="*/ 104 h 128"/>
                <a:gd name="T20" fmla="*/ 32 w 88"/>
                <a:gd name="T21" fmla="*/ 103 h 128"/>
                <a:gd name="T22" fmla="*/ 57 w 88"/>
                <a:gd name="T23" fmla="*/ 100 h 128"/>
                <a:gd name="T24" fmla="*/ 56 w 88"/>
                <a:gd name="T25" fmla="*/ 104 h 128"/>
                <a:gd name="T26" fmla="*/ 54 w 88"/>
                <a:gd name="T27" fmla="*/ 109 h 128"/>
                <a:gd name="T28" fmla="*/ 31 w 88"/>
                <a:gd name="T29" fmla="*/ 100 h 128"/>
                <a:gd name="T30" fmla="*/ 28 w 88"/>
                <a:gd name="T31" fmla="*/ 92 h 128"/>
                <a:gd name="T32" fmla="*/ 60 w 88"/>
                <a:gd name="T33" fmla="*/ 92 h 128"/>
                <a:gd name="T34" fmla="*/ 58 w 88"/>
                <a:gd name="T35" fmla="*/ 96 h 128"/>
                <a:gd name="T36" fmla="*/ 31 w 88"/>
                <a:gd name="T37" fmla="*/ 100 h 128"/>
                <a:gd name="T38" fmla="*/ 44 w 88"/>
                <a:gd name="T39" fmla="*/ 120 h 128"/>
                <a:gd name="T40" fmla="*/ 36 w 88"/>
                <a:gd name="T41" fmla="*/ 115 h 128"/>
                <a:gd name="T42" fmla="*/ 53 w 88"/>
                <a:gd name="T43" fmla="*/ 113 h 128"/>
                <a:gd name="T44" fmla="*/ 44 w 88"/>
                <a:gd name="T45" fmla="*/ 120 h 128"/>
                <a:gd name="T46" fmla="*/ 63 w 88"/>
                <a:gd name="T47" fmla="*/ 84 h 128"/>
                <a:gd name="T48" fmla="*/ 25 w 88"/>
                <a:gd name="T49" fmla="*/ 84 h 128"/>
                <a:gd name="T50" fmla="*/ 19 w 88"/>
                <a:gd name="T51" fmla="*/ 71 h 128"/>
                <a:gd name="T52" fmla="*/ 8 w 88"/>
                <a:gd name="T53" fmla="*/ 44 h 128"/>
                <a:gd name="T54" fmla="*/ 44 w 88"/>
                <a:gd name="T55" fmla="*/ 8 h 128"/>
                <a:gd name="T56" fmla="*/ 80 w 88"/>
                <a:gd name="T57" fmla="*/ 44 h 128"/>
                <a:gd name="T58" fmla="*/ 69 w 88"/>
                <a:gd name="T59" fmla="*/ 71 h 128"/>
                <a:gd name="T60" fmla="*/ 63 w 88"/>
                <a:gd name="T61" fmla="*/ 8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8" h="128">
                  <a:moveTo>
                    <a:pt x="44" y="0"/>
                  </a:moveTo>
                  <a:cubicBezTo>
                    <a:pt x="20" y="0"/>
                    <a:pt x="0" y="20"/>
                    <a:pt x="0" y="44"/>
                  </a:cubicBezTo>
                  <a:cubicBezTo>
                    <a:pt x="0" y="60"/>
                    <a:pt x="15" y="77"/>
                    <a:pt x="20" y="92"/>
                  </a:cubicBezTo>
                  <a:cubicBezTo>
                    <a:pt x="28" y="115"/>
                    <a:pt x="27" y="128"/>
                    <a:pt x="44" y="128"/>
                  </a:cubicBezTo>
                  <a:cubicBezTo>
                    <a:pt x="61" y="128"/>
                    <a:pt x="60" y="115"/>
                    <a:pt x="68" y="92"/>
                  </a:cubicBezTo>
                  <a:cubicBezTo>
                    <a:pt x="73" y="77"/>
                    <a:pt x="88" y="60"/>
                    <a:pt x="88" y="44"/>
                  </a:cubicBezTo>
                  <a:cubicBezTo>
                    <a:pt x="88" y="20"/>
                    <a:pt x="68" y="0"/>
                    <a:pt x="44" y="0"/>
                  </a:cubicBezTo>
                  <a:close/>
                  <a:moveTo>
                    <a:pt x="54" y="109"/>
                  </a:moveTo>
                  <a:cubicBezTo>
                    <a:pt x="35" y="111"/>
                    <a:pt x="35" y="111"/>
                    <a:pt x="35" y="111"/>
                  </a:cubicBezTo>
                  <a:cubicBezTo>
                    <a:pt x="34" y="109"/>
                    <a:pt x="33" y="107"/>
                    <a:pt x="32" y="104"/>
                  </a:cubicBezTo>
                  <a:cubicBezTo>
                    <a:pt x="32" y="104"/>
                    <a:pt x="32" y="104"/>
                    <a:pt x="32" y="103"/>
                  </a:cubicBezTo>
                  <a:cubicBezTo>
                    <a:pt x="57" y="100"/>
                    <a:pt x="57" y="100"/>
                    <a:pt x="57" y="100"/>
                  </a:cubicBezTo>
                  <a:cubicBezTo>
                    <a:pt x="57" y="102"/>
                    <a:pt x="56" y="103"/>
                    <a:pt x="56" y="104"/>
                  </a:cubicBezTo>
                  <a:cubicBezTo>
                    <a:pt x="55" y="106"/>
                    <a:pt x="55" y="107"/>
                    <a:pt x="54" y="109"/>
                  </a:cubicBezTo>
                  <a:close/>
                  <a:moveTo>
                    <a:pt x="31" y="100"/>
                  </a:moveTo>
                  <a:cubicBezTo>
                    <a:pt x="30" y="97"/>
                    <a:pt x="29" y="95"/>
                    <a:pt x="28" y="92"/>
                  </a:cubicBezTo>
                  <a:cubicBezTo>
                    <a:pt x="60" y="92"/>
                    <a:pt x="60" y="92"/>
                    <a:pt x="60" y="92"/>
                  </a:cubicBezTo>
                  <a:cubicBezTo>
                    <a:pt x="59" y="93"/>
                    <a:pt x="59" y="95"/>
                    <a:pt x="58" y="96"/>
                  </a:cubicBezTo>
                  <a:lnTo>
                    <a:pt x="31" y="100"/>
                  </a:lnTo>
                  <a:close/>
                  <a:moveTo>
                    <a:pt x="44" y="120"/>
                  </a:moveTo>
                  <a:cubicBezTo>
                    <a:pt x="40" y="120"/>
                    <a:pt x="38" y="120"/>
                    <a:pt x="36" y="115"/>
                  </a:cubicBezTo>
                  <a:cubicBezTo>
                    <a:pt x="53" y="113"/>
                    <a:pt x="53" y="113"/>
                    <a:pt x="53" y="113"/>
                  </a:cubicBezTo>
                  <a:cubicBezTo>
                    <a:pt x="51" y="119"/>
                    <a:pt x="49" y="120"/>
                    <a:pt x="44" y="120"/>
                  </a:cubicBezTo>
                  <a:close/>
                  <a:moveTo>
                    <a:pt x="63" y="84"/>
                  </a:moveTo>
                  <a:cubicBezTo>
                    <a:pt x="25" y="84"/>
                    <a:pt x="25" y="84"/>
                    <a:pt x="25" y="84"/>
                  </a:cubicBezTo>
                  <a:cubicBezTo>
                    <a:pt x="23" y="80"/>
                    <a:pt x="21" y="75"/>
                    <a:pt x="19" y="71"/>
                  </a:cubicBezTo>
                  <a:cubicBezTo>
                    <a:pt x="13" y="62"/>
                    <a:pt x="8" y="52"/>
                    <a:pt x="8" y="44"/>
                  </a:cubicBezTo>
                  <a:cubicBezTo>
                    <a:pt x="8" y="24"/>
                    <a:pt x="24" y="8"/>
                    <a:pt x="44" y="8"/>
                  </a:cubicBezTo>
                  <a:cubicBezTo>
                    <a:pt x="64" y="8"/>
                    <a:pt x="80" y="24"/>
                    <a:pt x="80" y="44"/>
                  </a:cubicBezTo>
                  <a:cubicBezTo>
                    <a:pt x="80" y="52"/>
                    <a:pt x="75" y="62"/>
                    <a:pt x="69" y="71"/>
                  </a:cubicBezTo>
                  <a:cubicBezTo>
                    <a:pt x="67" y="75"/>
                    <a:pt x="65" y="80"/>
                    <a:pt x="63" y="8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76" name="Freeform 16"/>
            <p:cNvSpPr>
              <a:spLocks/>
            </p:cNvSpPr>
            <p:nvPr/>
          </p:nvSpPr>
          <p:spPr bwMode="auto">
            <a:xfrm>
              <a:off x="3819128" y="1680328"/>
              <a:ext cx="101600" cy="100013"/>
            </a:xfrm>
            <a:custGeom>
              <a:avLst/>
              <a:gdLst>
                <a:gd name="T0" fmla="*/ 24 w 26"/>
                <a:gd name="T1" fmla="*/ 0 h 26"/>
                <a:gd name="T2" fmla="*/ 0 w 26"/>
                <a:gd name="T3" fmla="*/ 24 h 26"/>
                <a:gd name="T4" fmla="*/ 2 w 26"/>
                <a:gd name="T5" fmla="*/ 26 h 26"/>
                <a:gd name="T6" fmla="*/ 4 w 26"/>
                <a:gd name="T7" fmla="*/ 24 h 26"/>
                <a:gd name="T8" fmla="*/ 24 w 26"/>
                <a:gd name="T9" fmla="*/ 4 h 26"/>
                <a:gd name="T10" fmla="*/ 26 w 26"/>
                <a:gd name="T11" fmla="*/ 2 h 26"/>
                <a:gd name="T12" fmla="*/ 24 w 26"/>
                <a:gd name="T13" fmla="*/ 0 h 26"/>
              </a:gdLst>
              <a:ahLst/>
              <a:cxnLst>
                <a:cxn ang="0">
                  <a:pos x="T0" y="T1"/>
                </a:cxn>
                <a:cxn ang="0">
                  <a:pos x="T2" y="T3"/>
                </a:cxn>
                <a:cxn ang="0">
                  <a:pos x="T4" y="T5"/>
                </a:cxn>
                <a:cxn ang="0">
                  <a:pos x="T6" y="T7"/>
                </a:cxn>
                <a:cxn ang="0">
                  <a:pos x="T8" y="T9"/>
                </a:cxn>
                <a:cxn ang="0">
                  <a:pos x="T10" y="T11"/>
                </a:cxn>
                <a:cxn ang="0">
                  <a:pos x="T12" y="T13"/>
                </a:cxn>
              </a:cxnLst>
              <a:rect l="0" t="0" r="r" b="b"/>
              <a:pathLst>
                <a:path w="26" h="26">
                  <a:moveTo>
                    <a:pt x="24" y="0"/>
                  </a:moveTo>
                  <a:cubicBezTo>
                    <a:pt x="11" y="0"/>
                    <a:pt x="0" y="11"/>
                    <a:pt x="0" y="24"/>
                  </a:cubicBezTo>
                  <a:cubicBezTo>
                    <a:pt x="0" y="25"/>
                    <a:pt x="1" y="26"/>
                    <a:pt x="2" y="26"/>
                  </a:cubicBezTo>
                  <a:cubicBezTo>
                    <a:pt x="3" y="26"/>
                    <a:pt x="4" y="25"/>
                    <a:pt x="4" y="24"/>
                  </a:cubicBezTo>
                  <a:cubicBezTo>
                    <a:pt x="4" y="13"/>
                    <a:pt x="13" y="4"/>
                    <a:pt x="24" y="4"/>
                  </a:cubicBezTo>
                  <a:cubicBezTo>
                    <a:pt x="25" y="4"/>
                    <a:pt x="26" y="3"/>
                    <a:pt x="26" y="2"/>
                  </a:cubicBezTo>
                  <a:cubicBezTo>
                    <a:pt x="26" y="1"/>
                    <a:pt x="25" y="0"/>
                    <a:pt x="24"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77" name="Freeform 6"/>
          <p:cNvSpPr>
            <a:spLocks noEditPoints="1"/>
          </p:cNvSpPr>
          <p:nvPr/>
        </p:nvSpPr>
        <p:spPr bwMode="auto">
          <a:xfrm>
            <a:off x="10071939" y="1960454"/>
            <a:ext cx="882553" cy="884541"/>
          </a:xfrm>
          <a:custGeom>
            <a:avLst/>
            <a:gdLst>
              <a:gd name="T0" fmla="*/ 106 w 212"/>
              <a:gd name="T1" fmla="*/ 212 h 212"/>
              <a:gd name="T2" fmla="*/ 0 w 212"/>
              <a:gd name="T3" fmla="*/ 106 h 212"/>
              <a:gd name="T4" fmla="*/ 106 w 212"/>
              <a:gd name="T5" fmla="*/ 0 h 212"/>
              <a:gd name="T6" fmla="*/ 212 w 212"/>
              <a:gd name="T7" fmla="*/ 106 h 212"/>
              <a:gd name="T8" fmla="*/ 106 w 212"/>
              <a:gd name="T9" fmla="*/ 212 h 212"/>
              <a:gd name="T10" fmla="*/ 106 w 212"/>
              <a:gd name="T11" fmla="*/ 20 h 212"/>
              <a:gd name="T12" fmla="*/ 20 w 212"/>
              <a:gd name="T13" fmla="*/ 106 h 212"/>
              <a:gd name="T14" fmla="*/ 106 w 212"/>
              <a:gd name="T15" fmla="*/ 192 h 212"/>
              <a:gd name="T16" fmla="*/ 192 w 212"/>
              <a:gd name="T17" fmla="*/ 106 h 212"/>
              <a:gd name="T18" fmla="*/ 106 w 212"/>
              <a:gd name="T19" fmla="*/ 20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2" h="212">
                <a:moveTo>
                  <a:pt x="106" y="212"/>
                </a:moveTo>
                <a:cubicBezTo>
                  <a:pt x="48" y="212"/>
                  <a:pt x="0" y="165"/>
                  <a:pt x="0" y="106"/>
                </a:cubicBezTo>
                <a:cubicBezTo>
                  <a:pt x="0" y="48"/>
                  <a:pt x="48" y="0"/>
                  <a:pt x="106" y="0"/>
                </a:cubicBezTo>
                <a:cubicBezTo>
                  <a:pt x="165" y="0"/>
                  <a:pt x="212" y="48"/>
                  <a:pt x="212" y="106"/>
                </a:cubicBezTo>
                <a:cubicBezTo>
                  <a:pt x="212" y="165"/>
                  <a:pt x="165" y="212"/>
                  <a:pt x="106" y="212"/>
                </a:cubicBezTo>
                <a:close/>
                <a:moveTo>
                  <a:pt x="106" y="20"/>
                </a:moveTo>
                <a:cubicBezTo>
                  <a:pt x="59" y="20"/>
                  <a:pt x="20" y="59"/>
                  <a:pt x="20" y="106"/>
                </a:cubicBezTo>
                <a:cubicBezTo>
                  <a:pt x="20" y="154"/>
                  <a:pt x="59" y="192"/>
                  <a:pt x="106" y="192"/>
                </a:cubicBezTo>
                <a:cubicBezTo>
                  <a:pt x="154" y="192"/>
                  <a:pt x="192" y="154"/>
                  <a:pt x="192" y="106"/>
                </a:cubicBezTo>
                <a:cubicBezTo>
                  <a:pt x="192" y="59"/>
                  <a:pt x="154" y="20"/>
                  <a:pt x="106" y="20"/>
                </a:cubicBezTo>
                <a:close/>
              </a:path>
            </a:pathLst>
          </a:custGeom>
          <a:solidFill>
            <a:schemeClr val="accent4"/>
          </a:solidFill>
          <a:ln>
            <a:noFill/>
          </a:ln>
        </p:spPr>
        <p:txBody>
          <a:bodyPr vert="horz" wrap="square" lIns="96416" tIns="48208" rIns="96416" bIns="48208"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grpSp>
        <p:nvGrpSpPr>
          <p:cNvPr id="78" name="Group 77"/>
          <p:cNvGrpSpPr/>
          <p:nvPr/>
        </p:nvGrpSpPr>
        <p:grpSpPr>
          <a:xfrm>
            <a:off x="10323293" y="2223387"/>
            <a:ext cx="401040" cy="378438"/>
            <a:chOff x="3498850" y="1541463"/>
            <a:chExt cx="504825" cy="476250"/>
          </a:xfrm>
          <a:solidFill>
            <a:schemeClr val="accent4"/>
          </a:solidFill>
        </p:grpSpPr>
        <p:sp>
          <p:nvSpPr>
            <p:cNvPr id="79" name="Oval 5"/>
            <p:cNvSpPr>
              <a:spLocks noChangeArrowheads="1"/>
            </p:cNvSpPr>
            <p:nvPr/>
          </p:nvSpPr>
          <p:spPr bwMode="auto">
            <a:xfrm>
              <a:off x="3743325" y="1801813"/>
              <a:ext cx="61913" cy="61913"/>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80" name="Freeform 6"/>
            <p:cNvSpPr>
              <a:spLocks noEditPoints="1"/>
            </p:cNvSpPr>
            <p:nvPr/>
          </p:nvSpPr>
          <p:spPr bwMode="auto">
            <a:xfrm>
              <a:off x="3498850" y="1541463"/>
              <a:ext cx="504825" cy="476250"/>
            </a:xfrm>
            <a:custGeom>
              <a:avLst/>
              <a:gdLst>
                <a:gd name="T0" fmla="*/ 116 w 132"/>
                <a:gd name="T1" fmla="*/ 48 h 124"/>
                <a:gd name="T2" fmla="*/ 116 w 132"/>
                <a:gd name="T3" fmla="*/ 22 h 124"/>
                <a:gd name="T4" fmla="*/ 104 w 132"/>
                <a:gd name="T5" fmla="*/ 0 h 124"/>
                <a:gd name="T6" fmla="*/ 22 w 132"/>
                <a:gd name="T7" fmla="*/ 0 h 124"/>
                <a:gd name="T8" fmla="*/ 0 w 132"/>
                <a:gd name="T9" fmla="*/ 102 h 124"/>
                <a:gd name="T10" fmla="*/ 94 w 132"/>
                <a:gd name="T11" fmla="*/ 124 h 124"/>
                <a:gd name="T12" fmla="*/ 116 w 132"/>
                <a:gd name="T13" fmla="*/ 96 h 124"/>
                <a:gd name="T14" fmla="*/ 116 w 132"/>
                <a:gd name="T15" fmla="*/ 48 h 124"/>
                <a:gd name="T16" fmla="*/ 88 w 132"/>
                <a:gd name="T17" fmla="*/ 8 h 124"/>
                <a:gd name="T18" fmla="*/ 108 w 132"/>
                <a:gd name="T19" fmla="*/ 12 h 124"/>
                <a:gd name="T20" fmla="*/ 108 w 132"/>
                <a:gd name="T21" fmla="*/ 24 h 124"/>
                <a:gd name="T22" fmla="*/ 104 w 132"/>
                <a:gd name="T23" fmla="*/ 36 h 124"/>
                <a:gd name="T24" fmla="*/ 104 w 132"/>
                <a:gd name="T25" fmla="*/ 32 h 124"/>
                <a:gd name="T26" fmla="*/ 104 w 132"/>
                <a:gd name="T27" fmla="*/ 16 h 124"/>
                <a:gd name="T28" fmla="*/ 16 w 132"/>
                <a:gd name="T29" fmla="*/ 12 h 124"/>
                <a:gd name="T30" fmla="*/ 12 w 132"/>
                <a:gd name="T31" fmla="*/ 24 h 124"/>
                <a:gd name="T32" fmla="*/ 8 w 132"/>
                <a:gd name="T33" fmla="*/ 22 h 124"/>
                <a:gd name="T34" fmla="*/ 100 w 132"/>
                <a:gd name="T35" fmla="*/ 20 h 124"/>
                <a:gd name="T36" fmla="*/ 16 w 132"/>
                <a:gd name="T37" fmla="*/ 16 h 124"/>
                <a:gd name="T38" fmla="*/ 100 w 132"/>
                <a:gd name="T39" fmla="*/ 20 h 124"/>
                <a:gd name="T40" fmla="*/ 100 w 132"/>
                <a:gd name="T41" fmla="*/ 28 h 124"/>
                <a:gd name="T42" fmla="*/ 16 w 132"/>
                <a:gd name="T43" fmla="*/ 24 h 124"/>
                <a:gd name="T44" fmla="*/ 100 w 132"/>
                <a:gd name="T45" fmla="*/ 32 h 124"/>
                <a:gd name="T46" fmla="*/ 88 w 132"/>
                <a:gd name="T47" fmla="*/ 36 h 124"/>
                <a:gd name="T48" fmla="*/ 16 w 132"/>
                <a:gd name="T49" fmla="*/ 35 h 124"/>
                <a:gd name="T50" fmla="*/ 100 w 132"/>
                <a:gd name="T51" fmla="*/ 32 h 124"/>
                <a:gd name="T52" fmla="*/ 94 w 132"/>
                <a:gd name="T53" fmla="*/ 116 h 124"/>
                <a:gd name="T54" fmla="*/ 8 w 132"/>
                <a:gd name="T55" fmla="*/ 102 h 124"/>
                <a:gd name="T56" fmla="*/ 22 w 132"/>
                <a:gd name="T57" fmla="*/ 44 h 124"/>
                <a:gd name="T58" fmla="*/ 104 w 132"/>
                <a:gd name="T59" fmla="*/ 44 h 124"/>
                <a:gd name="T60" fmla="*/ 108 w 132"/>
                <a:gd name="T61" fmla="*/ 56 h 124"/>
                <a:gd name="T62" fmla="*/ 52 w 132"/>
                <a:gd name="T63" fmla="*/ 76 h 124"/>
                <a:gd name="T64" fmla="*/ 108 w 132"/>
                <a:gd name="T65" fmla="*/ 96 h 124"/>
                <a:gd name="T66" fmla="*/ 113 w 132"/>
                <a:gd name="T67" fmla="*/ 88 h 124"/>
                <a:gd name="T68" fmla="*/ 60 w 132"/>
                <a:gd name="T69" fmla="*/ 76 h 124"/>
                <a:gd name="T70" fmla="*/ 108 w 132"/>
                <a:gd name="T71" fmla="*/ 64 h 124"/>
                <a:gd name="T72" fmla="*/ 115 w 132"/>
                <a:gd name="T73" fmla="*/ 59 h 124"/>
                <a:gd name="T74" fmla="*/ 120 w 132"/>
                <a:gd name="T75" fmla="*/ 7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24">
                  <a:moveTo>
                    <a:pt x="116" y="48"/>
                  </a:moveTo>
                  <a:cubicBezTo>
                    <a:pt x="116" y="48"/>
                    <a:pt x="116" y="48"/>
                    <a:pt x="116" y="48"/>
                  </a:cubicBezTo>
                  <a:cubicBezTo>
                    <a:pt x="116" y="24"/>
                    <a:pt x="116" y="24"/>
                    <a:pt x="116" y="24"/>
                  </a:cubicBezTo>
                  <a:cubicBezTo>
                    <a:pt x="116" y="22"/>
                    <a:pt x="116" y="22"/>
                    <a:pt x="116" y="22"/>
                  </a:cubicBezTo>
                  <a:cubicBezTo>
                    <a:pt x="116" y="12"/>
                    <a:pt x="116" y="12"/>
                    <a:pt x="116" y="12"/>
                  </a:cubicBezTo>
                  <a:cubicBezTo>
                    <a:pt x="116" y="5"/>
                    <a:pt x="111" y="0"/>
                    <a:pt x="104" y="0"/>
                  </a:cubicBezTo>
                  <a:cubicBezTo>
                    <a:pt x="88" y="0"/>
                    <a:pt x="88" y="0"/>
                    <a:pt x="88" y="0"/>
                  </a:cubicBezTo>
                  <a:cubicBezTo>
                    <a:pt x="22" y="0"/>
                    <a:pt x="22" y="0"/>
                    <a:pt x="22" y="0"/>
                  </a:cubicBezTo>
                  <a:cubicBezTo>
                    <a:pt x="10" y="0"/>
                    <a:pt x="0" y="10"/>
                    <a:pt x="0" y="22"/>
                  </a:cubicBezTo>
                  <a:cubicBezTo>
                    <a:pt x="0" y="102"/>
                    <a:pt x="0" y="102"/>
                    <a:pt x="0" y="102"/>
                  </a:cubicBezTo>
                  <a:cubicBezTo>
                    <a:pt x="0" y="114"/>
                    <a:pt x="10" y="124"/>
                    <a:pt x="22" y="124"/>
                  </a:cubicBezTo>
                  <a:cubicBezTo>
                    <a:pt x="94" y="124"/>
                    <a:pt x="94" y="124"/>
                    <a:pt x="94" y="124"/>
                  </a:cubicBezTo>
                  <a:cubicBezTo>
                    <a:pt x="106" y="124"/>
                    <a:pt x="116" y="114"/>
                    <a:pt x="116" y="102"/>
                  </a:cubicBezTo>
                  <a:cubicBezTo>
                    <a:pt x="116" y="96"/>
                    <a:pt x="116" y="96"/>
                    <a:pt x="116" y="96"/>
                  </a:cubicBezTo>
                  <a:cubicBezTo>
                    <a:pt x="116" y="96"/>
                    <a:pt x="116" y="96"/>
                    <a:pt x="116" y="96"/>
                  </a:cubicBezTo>
                  <a:cubicBezTo>
                    <a:pt x="132" y="84"/>
                    <a:pt x="132" y="60"/>
                    <a:pt x="116" y="48"/>
                  </a:cubicBezTo>
                  <a:close/>
                  <a:moveTo>
                    <a:pt x="22" y="8"/>
                  </a:moveTo>
                  <a:cubicBezTo>
                    <a:pt x="88" y="8"/>
                    <a:pt x="88" y="8"/>
                    <a:pt x="88" y="8"/>
                  </a:cubicBezTo>
                  <a:cubicBezTo>
                    <a:pt x="104" y="8"/>
                    <a:pt x="104" y="8"/>
                    <a:pt x="104" y="8"/>
                  </a:cubicBezTo>
                  <a:cubicBezTo>
                    <a:pt x="106" y="8"/>
                    <a:pt x="108" y="10"/>
                    <a:pt x="108" y="12"/>
                  </a:cubicBezTo>
                  <a:cubicBezTo>
                    <a:pt x="108" y="22"/>
                    <a:pt x="108" y="22"/>
                    <a:pt x="108" y="22"/>
                  </a:cubicBezTo>
                  <a:cubicBezTo>
                    <a:pt x="108" y="24"/>
                    <a:pt x="108" y="24"/>
                    <a:pt x="108" y="24"/>
                  </a:cubicBezTo>
                  <a:cubicBezTo>
                    <a:pt x="108" y="37"/>
                    <a:pt x="108" y="37"/>
                    <a:pt x="108" y="37"/>
                  </a:cubicBezTo>
                  <a:cubicBezTo>
                    <a:pt x="107" y="36"/>
                    <a:pt x="105" y="36"/>
                    <a:pt x="104" y="36"/>
                  </a:cubicBezTo>
                  <a:cubicBezTo>
                    <a:pt x="104" y="36"/>
                    <a:pt x="104" y="36"/>
                    <a:pt x="104" y="36"/>
                  </a:cubicBezTo>
                  <a:cubicBezTo>
                    <a:pt x="104" y="32"/>
                    <a:pt x="104" y="32"/>
                    <a:pt x="104" y="32"/>
                  </a:cubicBezTo>
                  <a:cubicBezTo>
                    <a:pt x="104" y="24"/>
                    <a:pt x="104" y="24"/>
                    <a:pt x="104" y="24"/>
                  </a:cubicBezTo>
                  <a:cubicBezTo>
                    <a:pt x="104" y="16"/>
                    <a:pt x="104" y="16"/>
                    <a:pt x="104" y="16"/>
                  </a:cubicBezTo>
                  <a:cubicBezTo>
                    <a:pt x="104" y="14"/>
                    <a:pt x="102" y="12"/>
                    <a:pt x="100" y="12"/>
                  </a:cubicBezTo>
                  <a:cubicBezTo>
                    <a:pt x="16" y="12"/>
                    <a:pt x="16" y="12"/>
                    <a:pt x="16" y="12"/>
                  </a:cubicBezTo>
                  <a:cubicBezTo>
                    <a:pt x="14" y="12"/>
                    <a:pt x="12" y="14"/>
                    <a:pt x="12" y="16"/>
                  </a:cubicBezTo>
                  <a:cubicBezTo>
                    <a:pt x="12" y="24"/>
                    <a:pt x="12" y="24"/>
                    <a:pt x="12" y="24"/>
                  </a:cubicBezTo>
                  <a:cubicBezTo>
                    <a:pt x="12" y="32"/>
                    <a:pt x="12" y="32"/>
                    <a:pt x="12" y="32"/>
                  </a:cubicBezTo>
                  <a:cubicBezTo>
                    <a:pt x="10" y="29"/>
                    <a:pt x="8" y="26"/>
                    <a:pt x="8" y="22"/>
                  </a:cubicBezTo>
                  <a:cubicBezTo>
                    <a:pt x="8" y="14"/>
                    <a:pt x="14" y="8"/>
                    <a:pt x="22" y="8"/>
                  </a:cubicBezTo>
                  <a:close/>
                  <a:moveTo>
                    <a:pt x="100" y="20"/>
                  </a:moveTo>
                  <a:cubicBezTo>
                    <a:pt x="16" y="20"/>
                    <a:pt x="16" y="20"/>
                    <a:pt x="16" y="20"/>
                  </a:cubicBezTo>
                  <a:cubicBezTo>
                    <a:pt x="16" y="16"/>
                    <a:pt x="16" y="16"/>
                    <a:pt x="16" y="16"/>
                  </a:cubicBezTo>
                  <a:cubicBezTo>
                    <a:pt x="100" y="16"/>
                    <a:pt x="100" y="16"/>
                    <a:pt x="100" y="16"/>
                  </a:cubicBezTo>
                  <a:lnTo>
                    <a:pt x="100" y="20"/>
                  </a:lnTo>
                  <a:close/>
                  <a:moveTo>
                    <a:pt x="100" y="24"/>
                  </a:moveTo>
                  <a:cubicBezTo>
                    <a:pt x="100" y="28"/>
                    <a:pt x="100" y="28"/>
                    <a:pt x="100" y="28"/>
                  </a:cubicBezTo>
                  <a:cubicBezTo>
                    <a:pt x="16" y="28"/>
                    <a:pt x="16" y="28"/>
                    <a:pt x="16" y="28"/>
                  </a:cubicBezTo>
                  <a:cubicBezTo>
                    <a:pt x="16" y="24"/>
                    <a:pt x="16" y="24"/>
                    <a:pt x="16" y="24"/>
                  </a:cubicBezTo>
                  <a:lnTo>
                    <a:pt x="100" y="24"/>
                  </a:lnTo>
                  <a:close/>
                  <a:moveTo>
                    <a:pt x="100" y="32"/>
                  </a:moveTo>
                  <a:cubicBezTo>
                    <a:pt x="100" y="36"/>
                    <a:pt x="100" y="36"/>
                    <a:pt x="100" y="36"/>
                  </a:cubicBezTo>
                  <a:cubicBezTo>
                    <a:pt x="88" y="36"/>
                    <a:pt x="88" y="36"/>
                    <a:pt x="88" y="36"/>
                  </a:cubicBezTo>
                  <a:cubicBezTo>
                    <a:pt x="22" y="36"/>
                    <a:pt x="22" y="36"/>
                    <a:pt x="22" y="36"/>
                  </a:cubicBezTo>
                  <a:cubicBezTo>
                    <a:pt x="20" y="36"/>
                    <a:pt x="18" y="35"/>
                    <a:pt x="16" y="35"/>
                  </a:cubicBezTo>
                  <a:cubicBezTo>
                    <a:pt x="16" y="32"/>
                    <a:pt x="16" y="32"/>
                    <a:pt x="16" y="32"/>
                  </a:cubicBezTo>
                  <a:lnTo>
                    <a:pt x="100" y="32"/>
                  </a:lnTo>
                  <a:close/>
                  <a:moveTo>
                    <a:pt x="108" y="102"/>
                  </a:moveTo>
                  <a:cubicBezTo>
                    <a:pt x="108" y="110"/>
                    <a:pt x="102" y="116"/>
                    <a:pt x="94" y="116"/>
                  </a:cubicBezTo>
                  <a:cubicBezTo>
                    <a:pt x="22" y="116"/>
                    <a:pt x="22" y="116"/>
                    <a:pt x="22" y="116"/>
                  </a:cubicBezTo>
                  <a:cubicBezTo>
                    <a:pt x="14" y="116"/>
                    <a:pt x="8" y="110"/>
                    <a:pt x="8" y="102"/>
                  </a:cubicBezTo>
                  <a:cubicBezTo>
                    <a:pt x="8" y="39"/>
                    <a:pt x="8" y="39"/>
                    <a:pt x="8" y="39"/>
                  </a:cubicBezTo>
                  <a:cubicBezTo>
                    <a:pt x="12" y="42"/>
                    <a:pt x="17" y="44"/>
                    <a:pt x="22" y="44"/>
                  </a:cubicBezTo>
                  <a:cubicBezTo>
                    <a:pt x="88" y="44"/>
                    <a:pt x="88" y="44"/>
                    <a:pt x="88" y="44"/>
                  </a:cubicBezTo>
                  <a:cubicBezTo>
                    <a:pt x="104" y="44"/>
                    <a:pt x="104" y="44"/>
                    <a:pt x="104" y="44"/>
                  </a:cubicBezTo>
                  <a:cubicBezTo>
                    <a:pt x="106" y="44"/>
                    <a:pt x="108" y="46"/>
                    <a:pt x="108" y="48"/>
                  </a:cubicBezTo>
                  <a:cubicBezTo>
                    <a:pt x="108" y="56"/>
                    <a:pt x="108" y="56"/>
                    <a:pt x="108" y="56"/>
                  </a:cubicBezTo>
                  <a:cubicBezTo>
                    <a:pt x="72" y="56"/>
                    <a:pt x="72" y="56"/>
                    <a:pt x="72" y="56"/>
                  </a:cubicBezTo>
                  <a:cubicBezTo>
                    <a:pt x="61" y="56"/>
                    <a:pt x="52" y="65"/>
                    <a:pt x="52" y="76"/>
                  </a:cubicBezTo>
                  <a:cubicBezTo>
                    <a:pt x="52" y="87"/>
                    <a:pt x="61" y="96"/>
                    <a:pt x="72" y="96"/>
                  </a:cubicBezTo>
                  <a:cubicBezTo>
                    <a:pt x="108" y="96"/>
                    <a:pt x="108" y="96"/>
                    <a:pt x="108" y="96"/>
                  </a:cubicBezTo>
                  <a:lnTo>
                    <a:pt x="108" y="102"/>
                  </a:lnTo>
                  <a:close/>
                  <a:moveTo>
                    <a:pt x="113" y="88"/>
                  </a:moveTo>
                  <a:cubicBezTo>
                    <a:pt x="72" y="88"/>
                    <a:pt x="72" y="88"/>
                    <a:pt x="72" y="88"/>
                  </a:cubicBezTo>
                  <a:cubicBezTo>
                    <a:pt x="65" y="88"/>
                    <a:pt x="60" y="83"/>
                    <a:pt x="60" y="76"/>
                  </a:cubicBezTo>
                  <a:cubicBezTo>
                    <a:pt x="60" y="69"/>
                    <a:pt x="65" y="64"/>
                    <a:pt x="72" y="64"/>
                  </a:cubicBezTo>
                  <a:cubicBezTo>
                    <a:pt x="108" y="64"/>
                    <a:pt x="108" y="64"/>
                    <a:pt x="108" y="64"/>
                  </a:cubicBezTo>
                  <a:cubicBezTo>
                    <a:pt x="110" y="64"/>
                    <a:pt x="113" y="63"/>
                    <a:pt x="114" y="61"/>
                  </a:cubicBezTo>
                  <a:cubicBezTo>
                    <a:pt x="115" y="60"/>
                    <a:pt x="115" y="60"/>
                    <a:pt x="115" y="59"/>
                  </a:cubicBezTo>
                  <a:cubicBezTo>
                    <a:pt x="115" y="59"/>
                    <a:pt x="116" y="59"/>
                    <a:pt x="116" y="59"/>
                  </a:cubicBezTo>
                  <a:cubicBezTo>
                    <a:pt x="118" y="62"/>
                    <a:pt x="120" y="67"/>
                    <a:pt x="120" y="72"/>
                  </a:cubicBezTo>
                  <a:cubicBezTo>
                    <a:pt x="120" y="78"/>
                    <a:pt x="118" y="84"/>
                    <a:pt x="113" y="8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1" name="Group 80"/>
          <p:cNvGrpSpPr/>
          <p:nvPr/>
        </p:nvGrpSpPr>
        <p:grpSpPr>
          <a:xfrm>
            <a:off x="4958256" y="2801422"/>
            <a:ext cx="2097077" cy="1028330"/>
            <a:chOff x="2614543" y="6612406"/>
            <a:chExt cx="3976897" cy="1950126"/>
          </a:xfrm>
        </p:grpSpPr>
        <p:sp>
          <p:nvSpPr>
            <p:cNvPr id="82" name="Content Placeholder 19"/>
            <p:cNvSpPr txBox="1">
              <a:spLocks/>
            </p:cNvSpPr>
            <p:nvPr/>
          </p:nvSpPr>
          <p:spPr>
            <a:xfrm>
              <a:off x="2614543" y="7316017"/>
              <a:ext cx="3976897" cy="1246515"/>
            </a:xfrm>
            <a:prstGeom prst="rect">
              <a:avLst/>
            </a:prstGeom>
          </p:spPr>
          <p:txBody>
            <a:bodyPr vert="horz" lIns="96416" tIns="48208" rIns="96416" bIns="48208"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Lorem Ipsum has two main statistical methodologies are used in data analysis </a:t>
              </a:r>
              <a:r>
                <a:rPr lang="pt-BR"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Tempor mediocrem imperdiet.</a:t>
              </a:r>
              <a:endPar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endParaRPr>
            </a:p>
          </p:txBody>
        </p:sp>
        <p:sp>
          <p:nvSpPr>
            <p:cNvPr id="83" name="TextBox 82"/>
            <p:cNvSpPr txBox="1"/>
            <p:nvPr/>
          </p:nvSpPr>
          <p:spPr>
            <a:xfrm>
              <a:off x="3315866" y="6612406"/>
              <a:ext cx="2655309" cy="831041"/>
            </a:xfrm>
            <a:prstGeom prst="rect">
              <a:avLst/>
            </a:prstGeom>
            <a:noFill/>
          </p:spPr>
          <p:txBody>
            <a:bodyPr wrap="square" lIns="96416" tIns="48208" rIns="96416" bIns="48208" rtlCol="0">
              <a:spAutoFit/>
            </a:bodyPr>
            <a:lstStyle/>
            <a:p>
              <a:pPr algn="ctr"/>
              <a:r>
                <a:rPr lang="id-ID" sz="2215" b="1" dirty="0">
                  <a:solidFill>
                    <a:schemeClr val="bg1"/>
                  </a:solidFill>
                  <a:latin typeface="Arial" panose="020B0604020202020204" pitchFamily="34" charset="0"/>
                  <a:ea typeface="微软雅黑" panose="020B0503020204020204" pitchFamily="34" charset="-122"/>
                  <a:cs typeface="Lato Regular"/>
                  <a:sym typeface="Arial" panose="020B0604020202020204" pitchFamily="34" charset="0"/>
                </a:rPr>
                <a:t>Design</a:t>
              </a:r>
              <a:endParaRPr lang="en-US" sz="2215" b="1" dirty="0">
                <a:solidFill>
                  <a:schemeClr val="bg1"/>
                </a:solidFill>
                <a:latin typeface="Arial" panose="020B0604020202020204" pitchFamily="34" charset="0"/>
                <a:ea typeface="微软雅黑" panose="020B0503020204020204" pitchFamily="34" charset="-122"/>
                <a:cs typeface="Lato Regular"/>
                <a:sym typeface="Arial" panose="020B0604020202020204" pitchFamily="34" charset="0"/>
              </a:endParaRPr>
            </a:p>
          </p:txBody>
        </p:sp>
      </p:grpSp>
      <p:grpSp>
        <p:nvGrpSpPr>
          <p:cNvPr id="84" name="Group 83"/>
          <p:cNvGrpSpPr/>
          <p:nvPr/>
        </p:nvGrpSpPr>
        <p:grpSpPr>
          <a:xfrm>
            <a:off x="7164260" y="2807892"/>
            <a:ext cx="2212461" cy="1036137"/>
            <a:chOff x="2563103" y="6459127"/>
            <a:chExt cx="4195712" cy="1964931"/>
          </a:xfrm>
        </p:grpSpPr>
        <p:sp>
          <p:nvSpPr>
            <p:cNvPr id="85" name="Content Placeholder 19"/>
            <p:cNvSpPr txBox="1">
              <a:spLocks/>
            </p:cNvSpPr>
            <p:nvPr/>
          </p:nvSpPr>
          <p:spPr>
            <a:xfrm>
              <a:off x="2563103" y="7177543"/>
              <a:ext cx="4195712" cy="1246515"/>
            </a:xfrm>
            <a:prstGeom prst="rect">
              <a:avLst/>
            </a:prstGeom>
          </p:spPr>
          <p:txBody>
            <a:bodyPr vert="horz" lIns="96416" tIns="48208" rIns="96416" bIns="48208"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Lorem Ipsum has two main statistical methodologies are used in data analysis </a:t>
              </a:r>
              <a:r>
                <a:rPr lang="pt-BR"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Tempor mediocrem imperdiet.</a:t>
              </a:r>
              <a:endPar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endParaRPr>
            </a:p>
          </p:txBody>
        </p:sp>
        <p:sp>
          <p:nvSpPr>
            <p:cNvPr id="86" name="TextBox 85"/>
            <p:cNvSpPr txBox="1"/>
            <p:nvPr/>
          </p:nvSpPr>
          <p:spPr>
            <a:xfrm>
              <a:off x="3315866" y="6459127"/>
              <a:ext cx="2655310" cy="831041"/>
            </a:xfrm>
            <a:prstGeom prst="rect">
              <a:avLst/>
            </a:prstGeom>
            <a:noFill/>
          </p:spPr>
          <p:txBody>
            <a:bodyPr wrap="square" lIns="96416" tIns="48208" rIns="96416" bIns="48208" rtlCol="0">
              <a:spAutoFit/>
            </a:bodyPr>
            <a:lstStyle/>
            <a:p>
              <a:pPr algn="ctr"/>
              <a:r>
                <a:rPr lang="id-ID" sz="2215" b="1" dirty="0">
                  <a:solidFill>
                    <a:schemeClr val="bg1"/>
                  </a:solidFill>
                  <a:latin typeface="Arial" panose="020B0604020202020204" pitchFamily="34" charset="0"/>
                  <a:ea typeface="微软雅黑" panose="020B0503020204020204" pitchFamily="34" charset="-122"/>
                  <a:cs typeface="Lato Regular"/>
                  <a:sym typeface="Arial" panose="020B0604020202020204" pitchFamily="34" charset="0"/>
                </a:rPr>
                <a:t>Idea</a:t>
              </a:r>
              <a:endParaRPr lang="en-US" sz="2215" b="1" dirty="0">
                <a:solidFill>
                  <a:schemeClr val="bg1"/>
                </a:solidFill>
                <a:latin typeface="Arial" panose="020B0604020202020204" pitchFamily="34" charset="0"/>
                <a:ea typeface="微软雅黑" panose="020B0503020204020204" pitchFamily="34" charset="-122"/>
                <a:cs typeface="Lato Regular"/>
                <a:sym typeface="Arial" panose="020B0604020202020204" pitchFamily="34" charset="0"/>
              </a:endParaRPr>
            </a:p>
          </p:txBody>
        </p:sp>
      </p:grpSp>
      <p:sp>
        <p:nvSpPr>
          <p:cNvPr id="91" name="Content Placeholder 19"/>
          <p:cNvSpPr txBox="1">
            <a:spLocks/>
          </p:cNvSpPr>
          <p:nvPr/>
        </p:nvSpPr>
        <p:spPr>
          <a:xfrm>
            <a:off x="9388667" y="3183243"/>
            <a:ext cx="2236380" cy="657306"/>
          </a:xfrm>
          <a:prstGeom prst="rect">
            <a:avLst/>
          </a:prstGeom>
        </p:spPr>
        <p:txBody>
          <a:bodyPr vert="horz" lIns="96416" tIns="48208" rIns="96416" bIns="48208"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Lorem Ipsum has two main statistical methodologies are used in data analysis </a:t>
            </a:r>
            <a:r>
              <a:rPr lang="pt-BR"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Tempor mediocrem imperdiet.</a:t>
            </a:r>
            <a:endPar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endParaRPr>
          </a:p>
          <a:p>
            <a:pPr marL="0" indent="0" algn="ctr">
              <a:buNone/>
            </a:pPr>
            <a:endPar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endParaRPr>
          </a:p>
        </p:txBody>
      </p:sp>
      <p:sp>
        <p:nvSpPr>
          <p:cNvPr id="92" name="TextBox 91"/>
          <p:cNvSpPr txBox="1"/>
          <p:nvPr/>
        </p:nvSpPr>
        <p:spPr>
          <a:xfrm>
            <a:off x="9836665" y="2804411"/>
            <a:ext cx="1400184" cy="438220"/>
          </a:xfrm>
          <a:prstGeom prst="rect">
            <a:avLst/>
          </a:prstGeom>
          <a:noFill/>
        </p:spPr>
        <p:txBody>
          <a:bodyPr wrap="square" lIns="96416" tIns="48208" rIns="96416" bIns="48208" rtlCol="0">
            <a:spAutoFit/>
          </a:bodyPr>
          <a:lstStyle/>
          <a:p>
            <a:pPr algn="ctr"/>
            <a:r>
              <a:rPr lang="id-ID" sz="2215" b="1" dirty="0">
                <a:solidFill>
                  <a:schemeClr val="bg1"/>
                </a:solidFill>
                <a:latin typeface="Arial" panose="020B0604020202020204" pitchFamily="34" charset="0"/>
                <a:ea typeface="微软雅黑" panose="020B0503020204020204" pitchFamily="34" charset="-122"/>
                <a:cs typeface="Lato Regular"/>
                <a:sym typeface="Arial" panose="020B0604020202020204" pitchFamily="34" charset="0"/>
              </a:rPr>
              <a:t>Plan</a:t>
            </a:r>
            <a:endParaRPr lang="en-US" sz="2215" b="1" dirty="0">
              <a:solidFill>
                <a:schemeClr val="bg1"/>
              </a:solidFill>
              <a:latin typeface="Arial" panose="020B0604020202020204" pitchFamily="34" charset="0"/>
              <a:ea typeface="微软雅黑" panose="020B0503020204020204" pitchFamily="34" charset="-122"/>
              <a:cs typeface="Lato Regular"/>
              <a:sym typeface="Arial" panose="020B0604020202020204" pitchFamily="34" charset="0"/>
            </a:endParaRPr>
          </a:p>
        </p:txBody>
      </p:sp>
      <p:grpSp>
        <p:nvGrpSpPr>
          <p:cNvPr id="33" name="Group 32"/>
          <p:cNvGrpSpPr>
            <a:grpSpLocks/>
          </p:cNvGrpSpPr>
          <p:nvPr/>
        </p:nvGrpSpPr>
        <p:grpSpPr bwMode="auto">
          <a:xfrm>
            <a:off x="883864" y="5255754"/>
            <a:ext cx="11069676" cy="1420605"/>
            <a:chOff x="-68161" y="2333104"/>
            <a:chExt cx="9935767" cy="738286"/>
          </a:xfrm>
        </p:grpSpPr>
        <p:sp>
          <p:nvSpPr>
            <p:cNvPr id="34" name="TextBox 33"/>
            <p:cNvSpPr txBox="1"/>
            <p:nvPr/>
          </p:nvSpPr>
          <p:spPr>
            <a:xfrm>
              <a:off x="-68161" y="2333104"/>
              <a:ext cx="1755626" cy="216667"/>
            </a:xfrm>
            <a:prstGeom prst="rect">
              <a:avLst/>
            </a:prstGeom>
            <a:noFill/>
          </p:spPr>
          <p:txBody>
            <a:bodyPr wrap="none">
              <a:spAutoFit/>
            </a:bodyPr>
            <a:lstStyle/>
            <a:p>
              <a:pPr defTabSz="964133" fontAlgn="auto">
                <a:spcBef>
                  <a:spcPts val="0"/>
                </a:spcBef>
                <a:spcAft>
                  <a:spcPts val="0"/>
                </a:spcAft>
                <a:defRPr/>
              </a:pPr>
              <a:r>
                <a:rPr lang="id-ID" sz="2109" b="1" dirty="0">
                  <a:latin typeface="Arial" panose="020B0604020202020204" pitchFamily="34" charset="0"/>
                  <a:ea typeface="微软雅黑" panose="020B0503020204020204" pitchFamily="34" charset="-122"/>
                  <a:cs typeface="Lato Regular"/>
                  <a:sym typeface="Arial" panose="020B0604020202020204" pitchFamily="34" charset="0"/>
                </a:rPr>
                <a:t>Data Analysis</a:t>
              </a:r>
            </a:p>
          </p:txBody>
        </p:sp>
        <p:sp>
          <p:nvSpPr>
            <p:cNvPr id="35" name="TextBox 30"/>
            <p:cNvSpPr txBox="1">
              <a:spLocks noChangeArrowheads="1"/>
            </p:cNvSpPr>
            <p:nvPr/>
          </p:nvSpPr>
          <p:spPr bwMode="auto">
            <a:xfrm>
              <a:off x="1312356" y="2497033"/>
              <a:ext cx="8555250" cy="57435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3600">
                  <a:solidFill>
                    <a:schemeClr val="tx1"/>
                  </a:solidFill>
                  <a:latin typeface="Lato Light" charset="0"/>
                  <a:ea typeface="ＭＳ Ｐゴシック" charset="0"/>
                  <a:cs typeface="ＭＳ Ｐゴシック" charset="0"/>
                </a:defRPr>
              </a:lvl1pPr>
              <a:lvl2pPr marL="742950" indent="-285750" eaLnBrk="0" hangingPunct="0">
                <a:defRPr sz="3600">
                  <a:solidFill>
                    <a:schemeClr val="tx1"/>
                  </a:solidFill>
                  <a:latin typeface="Lato Light" charset="0"/>
                  <a:ea typeface="ＭＳ Ｐゴシック" charset="0"/>
                </a:defRPr>
              </a:lvl2pPr>
              <a:lvl3pPr marL="1143000" indent="-228600" eaLnBrk="0" hangingPunct="0">
                <a:defRPr sz="3600">
                  <a:solidFill>
                    <a:schemeClr val="tx1"/>
                  </a:solidFill>
                  <a:latin typeface="Lato Light" charset="0"/>
                  <a:ea typeface="ＭＳ Ｐゴシック" charset="0"/>
                </a:defRPr>
              </a:lvl3pPr>
              <a:lvl4pPr marL="1600200" indent="-228600" eaLnBrk="0" hangingPunct="0">
                <a:defRPr sz="3600">
                  <a:solidFill>
                    <a:schemeClr val="tx1"/>
                  </a:solidFill>
                  <a:latin typeface="Lato Light" charset="0"/>
                  <a:ea typeface="ＭＳ Ｐゴシック" charset="0"/>
                </a:defRPr>
              </a:lvl4pPr>
              <a:lvl5pPr marL="2057400" indent="-228600" eaLnBrk="0" hangingPunct="0">
                <a:defRPr sz="3600">
                  <a:solidFill>
                    <a:schemeClr val="tx1"/>
                  </a:solidFill>
                  <a:latin typeface="Lato Light" charset="0"/>
                  <a:ea typeface="ＭＳ Ｐゴシック" charset="0"/>
                </a:defRPr>
              </a:lvl5pPr>
              <a:lvl6pPr marL="2514600" indent="-228600" defTabSz="1827213" eaLnBrk="0" fontAlgn="base" hangingPunct="0">
                <a:spcBef>
                  <a:spcPct val="0"/>
                </a:spcBef>
                <a:spcAft>
                  <a:spcPct val="0"/>
                </a:spcAft>
                <a:defRPr sz="3600">
                  <a:solidFill>
                    <a:schemeClr val="tx1"/>
                  </a:solidFill>
                  <a:latin typeface="Lato Light" charset="0"/>
                  <a:ea typeface="ＭＳ Ｐゴシック" charset="0"/>
                </a:defRPr>
              </a:lvl6pPr>
              <a:lvl7pPr marL="2971800" indent="-228600" defTabSz="1827213" eaLnBrk="0" fontAlgn="base" hangingPunct="0">
                <a:spcBef>
                  <a:spcPct val="0"/>
                </a:spcBef>
                <a:spcAft>
                  <a:spcPct val="0"/>
                </a:spcAft>
                <a:defRPr sz="3600">
                  <a:solidFill>
                    <a:schemeClr val="tx1"/>
                  </a:solidFill>
                  <a:latin typeface="Lato Light" charset="0"/>
                  <a:ea typeface="ＭＳ Ｐゴシック" charset="0"/>
                </a:defRPr>
              </a:lvl7pPr>
              <a:lvl8pPr marL="3429000" indent="-228600" defTabSz="1827213" eaLnBrk="0" fontAlgn="base" hangingPunct="0">
                <a:spcBef>
                  <a:spcPct val="0"/>
                </a:spcBef>
                <a:spcAft>
                  <a:spcPct val="0"/>
                </a:spcAft>
                <a:defRPr sz="3600">
                  <a:solidFill>
                    <a:schemeClr val="tx1"/>
                  </a:solidFill>
                  <a:latin typeface="Lato Light" charset="0"/>
                  <a:ea typeface="ＭＳ Ｐゴシック" charset="0"/>
                </a:defRPr>
              </a:lvl8pPr>
              <a:lvl9pPr marL="3886200" indent="-228600" defTabSz="1827213" eaLnBrk="0" fontAlgn="base" hangingPunct="0">
                <a:spcBef>
                  <a:spcPct val="0"/>
                </a:spcBef>
                <a:spcAft>
                  <a:spcPct val="0"/>
                </a:spcAft>
                <a:defRPr sz="3600">
                  <a:solidFill>
                    <a:schemeClr val="tx1"/>
                  </a:solidFill>
                  <a:latin typeface="Lato Light" charset="0"/>
                  <a:ea typeface="ＭＳ Ｐゴシック" charset="0"/>
                </a:defRPr>
              </a:lvl9pPr>
            </a:lstStyle>
            <a:p>
              <a:pPr algn="just" eaLnBrk="1" hangingPunct="1">
                <a:lnSpc>
                  <a:spcPct val="130000"/>
                </a:lnSpc>
              </a:pPr>
              <a:r>
                <a:rPr lang="pt-BR" sz="1266" dirty="0">
                  <a:latin typeface="Arial" panose="020B0604020202020204" pitchFamily="34" charset="0"/>
                  <a:ea typeface="微软雅黑" panose="020B0503020204020204" pitchFamily="34" charset="-122"/>
                  <a:cs typeface="Calibri Light"/>
                  <a:sym typeface="Arial" panose="020B0604020202020204" pitchFamily="34" charset="0"/>
                </a:rPr>
                <a:t>Lorem ipsum dolor sit amet, consectetur adipiscing elit. Aliquam tincidunt ante nec sem congue conva ornare ante Lorem ipsum dolor sit amet, consectetur adipiscing elit. Aliquam tincidunt ante nec sem congue convallis. Pellentesque vel mauris quis nisl ornare rutrum in id risus. Proin vehicula ut sem et tempus. Interdum et malesuada fames ac ante ipsum primis in faucibus.</a:t>
              </a:r>
              <a:endParaRPr lang="en-US" sz="1266" dirty="0">
                <a:latin typeface="Arial" panose="020B0604020202020204" pitchFamily="34" charset="0"/>
                <a:ea typeface="微软雅黑" panose="020B0503020204020204" pitchFamily="34" charset="-122"/>
                <a:cs typeface="Calibri Light"/>
                <a:sym typeface="Arial" panose="020B0604020202020204" pitchFamily="34" charset="0"/>
              </a:endParaRPr>
            </a:p>
            <a:p>
              <a:pPr algn="just" eaLnBrk="1" hangingPunct="1">
                <a:lnSpc>
                  <a:spcPct val="130000"/>
                </a:lnSpc>
              </a:pPr>
              <a:endParaRPr lang="en-US" sz="1266" dirty="0">
                <a:latin typeface="Arial" panose="020B0604020202020204" pitchFamily="34" charset="0"/>
                <a:ea typeface="微软雅黑" panose="020B0503020204020204" pitchFamily="34" charset="-122"/>
                <a:cs typeface="Calibri Light"/>
                <a:sym typeface="Arial" panose="020B0604020202020204" pitchFamily="34" charset="0"/>
              </a:endParaRPr>
            </a:p>
          </p:txBody>
        </p:sp>
        <p:sp>
          <p:nvSpPr>
            <p:cNvPr id="36" name="TextBox 31"/>
            <p:cNvSpPr txBox="1">
              <a:spLocks noChangeArrowheads="1"/>
            </p:cNvSpPr>
            <p:nvPr/>
          </p:nvSpPr>
          <p:spPr bwMode="auto">
            <a:xfrm>
              <a:off x="-58858" y="2462822"/>
              <a:ext cx="1554534" cy="5203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3600">
                  <a:solidFill>
                    <a:schemeClr val="tx1"/>
                  </a:solidFill>
                  <a:latin typeface="Lato Light" charset="0"/>
                  <a:ea typeface="ＭＳ Ｐゴシック" charset="0"/>
                  <a:cs typeface="ＭＳ Ｐゴシック" charset="0"/>
                </a:defRPr>
              </a:lvl1pPr>
              <a:lvl2pPr marL="742950" indent="-285750" eaLnBrk="0" hangingPunct="0">
                <a:defRPr sz="3600">
                  <a:solidFill>
                    <a:schemeClr val="tx1"/>
                  </a:solidFill>
                  <a:latin typeface="Lato Light" charset="0"/>
                  <a:ea typeface="ＭＳ Ｐゴシック" charset="0"/>
                </a:defRPr>
              </a:lvl2pPr>
              <a:lvl3pPr marL="1143000" indent="-228600" eaLnBrk="0" hangingPunct="0">
                <a:defRPr sz="3600">
                  <a:solidFill>
                    <a:schemeClr val="tx1"/>
                  </a:solidFill>
                  <a:latin typeface="Lato Light" charset="0"/>
                  <a:ea typeface="ＭＳ Ｐゴシック" charset="0"/>
                </a:defRPr>
              </a:lvl3pPr>
              <a:lvl4pPr marL="1600200" indent="-228600" eaLnBrk="0" hangingPunct="0">
                <a:defRPr sz="3600">
                  <a:solidFill>
                    <a:schemeClr val="tx1"/>
                  </a:solidFill>
                  <a:latin typeface="Lato Light" charset="0"/>
                  <a:ea typeface="ＭＳ Ｐゴシック" charset="0"/>
                </a:defRPr>
              </a:lvl4pPr>
              <a:lvl5pPr marL="2057400" indent="-228600" eaLnBrk="0" hangingPunct="0">
                <a:defRPr sz="3600">
                  <a:solidFill>
                    <a:schemeClr val="tx1"/>
                  </a:solidFill>
                  <a:latin typeface="Lato Light" charset="0"/>
                  <a:ea typeface="ＭＳ Ｐゴシック" charset="0"/>
                </a:defRPr>
              </a:lvl5pPr>
              <a:lvl6pPr marL="2514600" indent="-228600" defTabSz="1827213" eaLnBrk="0" fontAlgn="base" hangingPunct="0">
                <a:spcBef>
                  <a:spcPct val="0"/>
                </a:spcBef>
                <a:spcAft>
                  <a:spcPct val="0"/>
                </a:spcAft>
                <a:defRPr sz="3600">
                  <a:solidFill>
                    <a:schemeClr val="tx1"/>
                  </a:solidFill>
                  <a:latin typeface="Lato Light" charset="0"/>
                  <a:ea typeface="ＭＳ Ｐゴシック" charset="0"/>
                </a:defRPr>
              </a:lvl6pPr>
              <a:lvl7pPr marL="2971800" indent="-228600" defTabSz="1827213" eaLnBrk="0" fontAlgn="base" hangingPunct="0">
                <a:spcBef>
                  <a:spcPct val="0"/>
                </a:spcBef>
                <a:spcAft>
                  <a:spcPct val="0"/>
                </a:spcAft>
                <a:defRPr sz="3600">
                  <a:solidFill>
                    <a:schemeClr val="tx1"/>
                  </a:solidFill>
                  <a:latin typeface="Lato Light" charset="0"/>
                  <a:ea typeface="ＭＳ Ｐゴシック" charset="0"/>
                </a:defRPr>
              </a:lvl7pPr>
              <a:lvl8pPr marL="3429000" indent="-228600" defTabSz="1827213" eaLnBrk="0" fontAlgn="base" hangingPunct="0">
                <a:spcBef>
                  <a:spcPct val="0"/>
                </a:spcBef>
                <a:spcAft>
                  <a:spcPct val="0"/>
                </a:spcAft>
                <a:defRPr sz="3600">
                  <a:solidFill>
                    <a:schemeClr val="tx1"/>
                  </a:solidFill>
                  <a:latin typeface="Lato Light" charset="0"/>
                  <a:ea typeface="ＭＳ Ｐゴシック" charset="0"/>
                </a:defRPr>
              </a:lvl8pPr>
              <a:lvl9pPr marL="3886200" indent="-228600" defTabSz="1827213" eaLnBrk="0" fontAlgn="base" hangingPunct="0">
                <a:spcBef>
                  <a:spcPct val="0"/>
                </a:spcBef>
                <a:spcAft>
                  <a:spcPct val="0"/>
                </a:spcAft>
                <a:defRPr sz="3600">
                  <a:solidFill>
                    <a:schemeClr val="tx1"/>
                  </a:solidFill>
                  <a:latin typeface="Lato Light" charset="0"/>
                  <a:ea typeface="ＭＳ Ｐゴシック" charset="0"/>
                </a:defRPr>
              </a:lvl9pPr>
            </a:lstStyle>
            <a:p>
              <a:pPr eaLnBrk="1" hangingPunct="1"/>
              <a:r>
                <a:rPr lang="id-ID" sz="5906" b="1" dirty="0">
                  <a:solidFill>
                    <a:schemeClr val="accent1"/>
                  </a:solidFill>
                  <a:latin typeface="Arial" panose="020B0604020202020204" pitchFamily="34" charset="0"/>
                  <a:ea typeface="微软雅黑" panose="020B0503020204020204" pitchFamily="34" charset="-122"/>
                  <a:cs typeface="Lato Regular"/>
                  <a:sym typeface="Arial" panose="020B0604020202020204" pitchFamily="34" charset="0"/>
                </a:rPr>
                <a:t>86%</a:t>
              </a:r>
            </a:p>
          </p:txBody>
        </p:sp>
      </p:grpSp>
      <p:sp>
        <p:nvSpPr>
          <p:cNvPr id="3" name="Picture Placeholder 2"/>
          <p:cNvSpPr>
            <a:spLocks noGrp="1"/>
          </p:cNvSpPr>
          <p:nvPr>
            <p:ph type="pic" sz="quarter" idx="10"/>
          </p:nvPr>
        </p:nvSpPr>
        <p:spPr/>
      </p:sp>
      <p:sp>
        <p:nvSpPr>
          <p:cNvPr id="5" name="Picture Placeholder 4"/>
          <p:cNvSpPr>
            <a:spLocks noGrp="1"/>
          </p:cNvSpPr>
          <p:nvPr>
            <p:ph type="pic" sz="quarter" idx="12"/>
          </p:nvPr>
        </p:nvSpPr>
        <p:spPr/>
      </p:sp>
      <p:sp>
        <p:nvSpPr>
          <p:cNvPr id="2" name="Picture Placeholder 1"/>
          <p:cNvSpPr>
            <a:spLocks noGrp="1"/>
          </p:cNvSpPr>
          <p:nvPr>
            <p:ph type="pic" sz="quarter" idx="11"/>
          </p:nvPr>
        </p:nvSpPr>
        <p:spPr/>
      </p:sp>
      <p:sp>
        <p:nvSpPr>
          <p:cNvPr id="37" name="矩形 36"/>
          <p:cNvSpPr/>
          <p:nvPr/>
        </p:nvSpPr>
        <p:spPr>
          <a:xfrm>
            <a:off x="707" y="361814"/>
            <a:ext cx="225004" cy="5866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6429" tIns="48215" rIns="96429" bIns="48215" rtlCol="0" anchor="ctr"/>
          <a:lstStyle/>
          <a:p>
            <a:pPr algn="ctr" defTabSz="964149"/>
            <a:endParaRPr lang="zh-CN" altLang="en-US" sz="1969">
              <a:solidFill>
                <a:schemeClr val="bg1"/>
              </a:solidFill>
              <a:ea typeface="微软雅黑" panose="020B0503020204020204" pitchFamily="34" charset="-122"/>
              <a:cs typeface="+mn-ea"/>
              <a:sym typeface="+mn-lt"/>
            </a:endParaRPr>
          </a:p>
        </p:txBody>
      </p:sp>
      <p:sp>
        <p:nvSpPr>
          <p:cNvPr id="38" name="矩形 37"/>
          <p:cNvSpPr/>
          <p:nvPr/>
        </p:nvSpPr>
        <p:spPr>
          <a:xfrm>
            <a:off x="11837494" y="362393"/>
            <a:ext cx="1020547" cy="5866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4149"/>
            <a:endParaRPr lang="zh-CN" altLang="en-US" sz="1969">
              <a:solidFill>
                <a:prstClr val="white"/>
              </a:solidFill>
              <a:ea typeface="微软雅黑" panose="020B0503020204020204" pitchFamily="34" charset="-122"/>
              <a:cs typeface="+mn-ea"/>
              <a:sym typeface="+mn-lt"/>
            </a:endParaRPr>
          </a:p>
        </p:txBody>
      </p:sp>
      <p:sp>
        <p:nvSpPr>
          <p:cNvPr id="39" name="文本框 38"/>
          <p:cNvSpPr txBox="1"/>
          <p:nvPr/>
        </p:nvSpPr>
        <p:spPr>
          <a:xfrm>
            <a:off x="373305" y="266734"/>
            <a:ext cx="3785468" cy="528259"/>
          </a:xfrm>
          <a:prstGeom prst="rect">
            <a:avLst/>
          </a:prstGeom>
          <a:noFill/>
        </p:spPr>
        <p:txBody>
          <a:bodyPr wrap="none" lIns="96429" tIns="48215" rIns="96429" bIns="48215" rtlCol="0">
            <a:spAutoFit/>
          </a:bodyPr>
          <a:lstStyle/>
          <a:p>
            <a:pPr defTabSz="964149"/>
            <a:r>
              <a:rPr lang="zh-CN" altLang="en-US" sz="2800" b="1" dirty="0">
                <a:solidFill>
                  <a:schemeClr val="bg1"/>
                </a:solidFill>
                <a:ea typeface="微软雅黑" panose="020B0503020204020204" pitchFamily="34" charset="-122"/>
                <a:cs typeface="+mn-ea"/>
                <a:sym typeface="+mn-lt"/>
              </a:rPr>
              <a:t>点击添加相关标题文字</a:t>
            </a:r>
          </a:p>
        </p:txBody>
      </p:sp>
      <p:sp>
        <p:nvSpPr>
          <p:cNvPr id="40" name="文本框 39"/>
          <p:cNvSpPr txBox="1"/>
          <p:nvPr/>
        </p:nvSpPr>
        <p:spPr>
          <a:xfrm>
            <a:off x="373306" y="712266"/>
            <a:ext cx="2230620" cy="312687"/>
          </a:xfrm>
          <a:prstGeom prst="rect">
            <a:avLst/>
          </a:prstGeom>
          <a:noFill/>
        </p:spPr>
        <p:txBody>
          <a:bodyPr wrap="none" lIns="96429" tIns="48215" rIns="96429" bIns="48215" rtlCol="0">
            <a:spAutoFit/>
          </a:bodyPr>
          <a:lstStyle/>
          <a:p>
            <a:pPr defTabSz="964149"/>
            <a:r>
              <a:rPr lang="en-US" altLang="zh-CN" sz="1399" dirty="0">
                <a:solidFill>
                  <a:schemeClr val="bg1"/>
                </a:solidFill>
                <a:ea typeface="微软雅黑" panose="020B0503020204020204" pitchFamily="34" charset="-122"/>
                <a:cs typeface="+mn-ea"/>
                <a:sym typeface="+mn-lt"/>
              </a:rPr>
              <a:t>ADD RELATED TITLE WORDS</a:t>
            </a:r>
            <a:endParaRPr lang="zh-CN" altLang="en-US" sz="1399" dirty="0">
              <a:solidFill>
                <a:schemeClr val="bg1"/>
              </a:solidFill>
              <a:ea typeface="微软雅黑" panose="020B0503020204020204" pitchFamily="34" charset="-122"/>
              <a:cs typeface="+mn-ea"/>
              <a:sym typeface="+mn-lt"/>
            </a:endParaRPr>
          </a:p>
        </p:txBody>
      </p:sp>
    </p:spTree>
    <p:extLst>
      <p:ext uri="{BB962C8B-B14F-4D97-AF65-F5344CB8AC3E}">
        <p14:creationId xmlns:p14="http://schemas.microsoft.com/office/powerpoint/2010/main" val="2331406787"/>
      </p:ext>
    </p:extLst>
  </p:cSld>
  <p:clrMapOvr>
    <a:masterClrMapping/>
  </p:clrMapOvr>
  <mc:AlternateContent xmlns:mc="http://schemas.openxmlformats.org/markup-compatibility/2006" xmlns:p14="http://schemas.microsoft.com/office/powerpoint/2010/main">
    <mc:Choice Requires="p14">
      <p:transition spd="slow" p14:dur="1200" advTm="3000">
        <p14:prism/>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 calcmode="lin" valueType="num">
                                      <p:cBhvr additive="base">
                                        <p:cTn id="7" dur="500" fill="hold"/>
                                        <p:tgtEl>
                                          <p:spTgt spid="88"/>
                                        </p:tgtEl>
                                        <p:attrNameLst>
                                          <p:attrName>ppt_x</p:attrName>
                                        </p:attrNameLst>
                                      </p:cBhvr>
                                      <p:tavLst>
                                        <p:tav tm="0">
                                          <p:val>
                                            <p:strVal val="#ppt_x"/>
                                          </p:val>
                                        </p:tav>
                                        <p:tav tm="100000">
                                          <p:val>
                                            <p:strVal val="#ppt_x"/>
                                          </p:val>
                                        </p:tav>
                                      </p:tavLst>
                                    </p:anim>
                                    <p:anim calcmode="lin" valueType="num">
                                      <p:cBhvr additive="base">
                                        <p:cTn id="8" dur="500" fill="hold"/>
                                        <p:tgtEl>
                                          <p:spTgt spid="88"/>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7"/>
                                        </p:tgtEl>
                                        <p:attrNameLst>
                                          <p:attrName>style.visibility</p:attrName>
                                        </p:attrNameLst>
                                      </p:cBhvr>
                                      <p:to>
                                        <p:strVal val="visible"/>
                                      </p:to>
                                    </p:set>
                                    <p:anim calcmode="lin" valueType="num">
                                      <p:cBhvr additive="base">
                                        <p:cTn id="11" dur="500" fill="hold"/>
                                        <p:tgtEl>
                                          <p:spTgt spid="87"/>
                                        </p:tgtEl>
                                        <p:attrNameLst>
                                          <p:attrName>ppt_x</p:attrName>
                                        </p:attrNameLst>
                                      </p:cBhvr>
                                      <p:tavLst>
                                        <p:tav tm="0">
                                          <p:val>
                                            <p:strVal val="#ppt_x"/>
                                          </p:val>
                                        </p:tav>
                                        <p:tav tm="100000">
                                          <p:val>
                                            <p:strVal val="#ppt_x"/>
                                          </p:val>
                                        </p:tav>
                                      </p:tavLst>
                                    </p:anim>
                                    <p:anim calcmode="lin" valueType="num">
                                      <p:cBhvr additive="base">
                                        <p:cTn id="12" dur="500" fill="hold"/>
                                        <p:tgtEl>
                                          <p:spTgt spid="87"/>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89"/>
                                        </p:tgtEl>
                                        <p:attrNameLst>
                                          <p:attrName>style.visibility</p:attrName>
                                        </p:attrNameLst>
                                      </p:cBhvr>
                                      <p:to>
                                        <p:strVal val="visible"/>
                                      </p:to>
                                    </p:set>
                                    <p:anim calcmode="lin" valueType="num">
                                      <p:cBhvr additive="base">
                                        <p:cTn id="15" dur="500" fill="hold"/>
                                        <p:tgtEl>
                                          <p:spTgt spid="89"/>
                                        </p:tgtEl>
                                        <p:attrNameLst>
                                          <p:attrName>ppt_x</p:attrName>
                                        </p:attrNameLst>
                                      </p:cBhvr>
                                      <p:tavLst>
                                        <p:tav tm="0">
                                          <p:val>
                                            <p:strVal val="#ppt_x"/>
                                          </p:val>
                                        </p:tav>
                                        <p:tav tm="100000">
                                          <p:val>
                                            <p:strVal val="#ppt_x"/>
                                          </p:val>
                                        </p:tav>
                                      </p:tavLst>
                                    </p:anim>
                                    <p:anim calcmode="lin" valueType="num">
                                      <p:cBhvr additive="base">
                                        <p:cTn id="16" dur="500" fill="hold"/>
                                        <p:tgtEl>
                                          <p:spTgt spid="89"/>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53" presetClass="entr" presetSubtype="16" fill="hold" grpId="0" nodeType="afterEffect">
                                  <p:stCondLst>
                                    <p:cond delay="0"/>
                                  </p:stCondLst>
                                  <p:childTnLst>
                                    <p:set>
                                      <p:cBhvr>
                                        <p:cTn id="19" dur="1" fill="hold">
                                          <p:stCondLst>
                                            <p:cond delay="0"/>
                                          </p:stCondLst>
                                        </p:cTn>
                                        <p:tgtEl>
                                          <p:spTgt spid="69"/>
                                        </p:tgtEl>
                                        <p:attrNameLst>
                                          <p:attrName>style.visibility</p:attrName>
                                        </p:attrNameLst>
                                      </p:cBhvr>
                                      <p:to>
                                        <p:strVal val="visible"/>
                                      </p:to>
                                    </p:set>
                                    <p:anim calcmode="lin" valueType="num">
                                      <p:cBhvr>
                                        <p:cTn id="20" dur="500" fill="hold"/>
                                        <p:tgtEl>
                                          <p:spTgt spid="69"/>
                                        </p:tgtEl>
                                        <p:attrNameLst>
                                          <p:attrName>ppt_w</p:attrName>
                                        </p:attrNameLst>
                                      </p:cBhvr>
                                      <p:tavLst>
                                        <p:tav tm="0">
                                          <p:val>
                                            <p:fltVal val="0"/>
                                          </p:val>
                                        </p:tav>
                                        <p:tav tm="100000">
                                          <p:val>
                                            <p:strVal val="#ppt_w"/>
                                          </p:val>
                                        </p:tav>
                                      </p:tavLst>
                                    </p:anim>
                                    <p:anim calcmode="lin" valueType="num">
                                      <p:cBhvr>
                                        <p:cTn id="21" dur="500" fill="hold"/>
                                        <p:tgtEl>
                                          <p:spTgt spid="69"/>
                                        </p:tgtEl>
                                        <p:attrNameLst>
                                          <p:attrName>ppt_h</p:attrName>
                                        </p:attrNameLst>
                                      </p:cBhvr>
                                      <p:tavLst>
                                        <p:tav tm="0">
                                          <p:val>
                                            <p:fltVal val="0"/>
                                          </p:val>
                                        </p:tav>
                                        <p:tav tm="100000">
                                          <p:val>
                                            <p:strVal val="#ppt_h"/>
                                          </p:val>
                                        </p:tav>
                                      </p:tavLst>
                                    </p:anim>
                                    <p:animEffect transition="in" filter="fade">
                                      <p:cBhvr>
                                        <p:cTn id="22" dur="500"/>
                                        <p:tgtEl>
                                          <p:spTgt spid="69"/>
                                        </p:tgtEl>
                                      </p:cBhvr>
                                    </p:animEffect>
                                  </p:childTnLst>
                                </p:cTn>
                              </p:par>
                              <p:par>
                                <p:cTn id="23" presetID="53" presetClass="entr" presetSubtype="16" fill="hold" nodeType="withEffect">
                                  <p:stCondLst>
                                    <p:cond delay="0"/>
                                  </p:stCondLst>
                                  <p:childTnLst>
                                    <p:set>
                                      <p:cBhvr>
                                        <p:cTn id="24" dur="1" fill="hold">
                                          <p:stCondLst>
                                            <p:cond delay="0"/>
                                          </p:stCondLst>
                                        </p:cTn>
                                        <p:tgtEl>
                                          <p:spTgt spid="70"/>
                                        </p:tgtEl>
                                        <p:attrNameLst>
                                          <p:attrName>style.visibility</p:attrName>
                                        </p:attrNameLst>
                                      </p:cBhvr>
                                      <p:to>
                                        <p:strVal val="visible"/>
                                      </p:to>
                                    </p:set>
                                    <p:anim calcmode="lin" valueType="num">
                                      <p:cBhvr>
                                        <p:cTn id="25" dur="500" fill="hold"/>
                                        <p:tgtEl>
                                          <p:spTgt spid="70"/>
                                        </p:tgtEl>
                                        <p:attrNameLst>
                                          <p:attrName>ppt_w</p:attrName>
                                        </p:attrNameLst>
                                      </p:cBhvr>
                                      <p:tavLst>
                                        <p:tav tm="0">
                                          <p:val>
                                            <p:fltVal val="0"/>
                                          </p:val>
                                        </p:tav>
                                        <p:tav tm="100000">
                                          <p:val>
                                            <p:strVal val="#ppt_w"/>
                                          </p:val>
                                        </p:tav>
                                      </p:tavLst>
                                    </p:anim>
                                    <p:anim calcmode="lin" valueType="num">
                                      <p:cBhvr>
                                        <p:cTn id="26" dur="500" fill="hold"/>
                                        <p:tgtEl>
                                          <p:spTgt spid="70"/>
                                        </p:tgtEl>
                                        <p:attrNameLst>
                                          <p:attrName>ppt_h</p:attrName>
                                        </p:attrNameLst>
                                      </p:cBhvr>
                                      <p:tavLst>
                                        <p:tav tm="0">
                                          <p:val>
                                            <p:fltVal val="0"/>
                                          </p:val>
                                        </p:tav>
                                        <p:tav tm="100000">
                                          <p:val>
                                            <p:strVal val="#ppt_h"/>
                                          </p:val>
                                        </p:tav>
                                      </p:tavLst>
                                    </p:anim>
                                    <p:animEffect transition="in" filter="fade">
                                      <p:cBhvr>
                                        <p:cTn id="27" dur="500"/>
                                        <p:tgtEl>
                                          <p:spTgt spid="70"/>
                                        </p:tgtEl>
                                      </p:cBhvr>
                                    </p:animEffect>
                                  </p:childTnLst>
                                </p:cTn>
                              </p:par>
                              <p:par>
                                <p:cTn id="28" presetID="53" presetClass="entr" presetSubtype="16" fill="hold" nodeType="withEffect">
                                  <p:stCondLst>
                                    <p:cond delay="0"/>
                                  </p:stCondLst>
                                  <p:childTnLst>
                                    <p:set>
                                      <p:cBhvr>
                                        <p:cTn id="29" dur="1" fill="hold">
                                          <p:stCondLst>
                                            <p:cond delay="0"/>
                                          </p:stCondLst>
                                        </p:cTn>
                                        <p:tgtEl>
                                          <p:spTgt spid="81"/>
                                        </p:tgtEl>
                                        <p:attrNameLst>
                                          <p:attrName>style.visibility</p:attrName>
                                        </p:attrNameLst>
                                      </p:cBhvr>
                                      <p:to>
                                        <p:strVal val="visible"/>
                                      </p:to>
                                    </p:set>
                                    <p:anim calcmode="lin" valueType="num">
                                      <p:cBhvr>
                                        <p:cTn id="30" dur="500" fill="hold"/>
                                        <p:tgtEl>
                                          <p:spTgt spid="81"/>
                                        </p:tgtEl>
                                        <p:attrNameLst>
                                          <p:attrName>ppt_w</p:attrName>
                                        </p:attrNameLst>
                                      </p:cBhvr>
                                      <p:tavLst>
                                        <p:tav tm="0">
                                          <p:val>
                                            <p:fltVal val="0"/>
                                          </p:val>
                                        </p:tav>
                                        <p:tav tm="100000">
                                          <p:val>
                                            <p:strVal val="#ppt_w"/>
                                          </p:val>
                                        </p:tav>
                                      </p:tavLst>
                                    </p:anim>
                                    <p:anim calcmode="lin" valueType="num">
                                      <p:cBhvr>
                                        <p:cTn id="31" dur="500" fill="hold"/>
                                        <p:tgtEl>
                                          <p:spTgt spid="81"/>
                                        </p:tgtEl>
                                        <p:attrNameLst>
                                          <p:attrName>ppt_h</p:attrName>
                                        </p:attrNameLst>
                                      </p:cBhvr>
                                      <p:tavLst>
                                        <p:tav tm="0">
                                          <p:val>
                                            <p:fltVal val="0"/>
                                          </p:val>
                                        </p:tav>
                                        <p:tav tm="100000">
                                          <p:val>
                                            <p:strVal val="#ppt_h"/>
                                          </p:val>
                                        </p:tav>
                                      </p:tavLst>
                                    </p:anim>
                                    <p:animEffect transition="in" filter="fade">
                                      <p:cBhvr>
                                        <p:cTn id="32" dur="500"/>
                                        <p:tgtEl>
                                          <p:spTgt spid="81"/>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73"/>
                                        </p:tgtEl>
                                        <p:attrNameLst>
                                          <p:attrName>style.visibility</p:attrName>
                                        </p:attrNameLst>
                                      </p:cBhvr>
                                      <p:to>
                                        <p:strVal val="visible"/>
                                      </p:to>
                                    </p:set>
                                    <p:anim calcmode="lin" valueType="num">
                                      <p:cBhvr>
                                        <p:cTn id="35" dur="500" fill="hold"/>
                                        <p:tgtEl>
                                          <p:spTgt spid="73"/>
                                        </p:tgtEl>
                                        <p:attrNameLst>
                                          <p:attrName>ppt_w</p:attrName>
                                        </p:attrNameLst>
                                      </p:cBhvr>
                                      <p:tavLst>
                                        <p:tav tm="0">
                                          <p:val>
                                            <p:fltVal val="0"/>
                                          </p:val>
                                        </p:tav>
                                        <p:tav tm="100000">
                                          <p:val>
                                            <p:strVal val="#ppt_w"/>
                                          </p:val>
                                        </p:tav>
                                      </p:tavLst>
                                    </p:anim>
                                    <p:anim calcmode="lin" valueType="num">
                                      <p:cBhvr>
                                        <p:cTn id="36" dur="500" fill="hold"/>
                                        <p:tgtEl>
                                          <p:spTgt spid="73"/>
                                        </p:tgtEl>
                                        <p:attrNameLst>
                                          <p:attrName>ppt_h</p:attrName>
                                        </p:attrNameLst>
                                      </p:cBhvr>
                                      <p:tavLst>
                                        <p:tav tm="0">
                                          <p:val>
                                            <p:fltVal val="0"/>
                                          </p:val>
                                        </p:tav>
                                        <p:tav tm="100000">
                                          <p:val>
                                            <p:strVal val="#ppt_h"/>
                                          </p:val>
                                        </p:tav>
                                      </p:tavLst>
                                    </p:anim>
                                    <p:animEffect transition="in" filter="fade">
                                      <p:cBhvr>
                                        <p:cTn id="37" dur="500"/>
                                        <p:tgtEl>
                                          <p:spTgt spid="73"/>
                                        </p:tgtEl>
                                      </p:cBhvr>
                                    </p:animEffect>
                                  </p:childTnLst>
                                </p:cTn>
                              </p:par>
                              <p:par>
                                <p:cTn id="38" presetID="53" presetClass="entr" presetSubtype="16" fill="hold" nodeType="withEffect">
                                  <p:stCondLst>
                                    <p:cond delay="0"/>
                                  </p:stCondLst>
                                  <p:childTnLst>
                                    <p:set>
                                      <p:cBhvr>
                                        <p:cTn id="39" dur="1" fill="hold">
                                          <p:stCondLst>
                                            <p:cond delay="0"/>
                                          </p:stCondLst>
                                        </p:cTn>
                                        <p:tgtEl>
                                          <p:spTgt spid="74"/>
                                        </p:tgtEl>
                                        <p:attrNameLst>
                                          <p:attrName>style.visibility</p:attrName>
                                        </p:attrNameLst>
                                      </p:cBhvr>
                                      <p:to>
                                        <p:strVal val="visible"/>
                                      </p:to>
                                    </p:set>
                                    <p:anim calcmode="lin" valueType="num">
                                      <p:cBhvr>
                                        <p:cTn id="40" dur="500" fill="hold"/>
                                        <p:tgtEl>
                                          <p:spTgt spid="74"/>
                                        </p:tgtEl>
                                        <p:attrNameLst>
                                          <p:attrName>ppt_w</p:attrName>
                                        </p:attrNameLst>
                                      </p:cBhvr>
                                      <p:tavLst>
                                        <p:tav tm="0">
                                          <p:val>
                                            <p:fltVal val="0"/>
                                          </p:val>
                                        </p:tav>
                                        <p:tav tm="100000">
                                          <p:val>
                                            <p:strVal val="#ppt_w"/>
                                          </p:val>
                                        </p:tav>
                                      </p:tavLst>
                                    </p:anim>
                                    <p:anim calcmode="lin" valueType="num">
                                      <p:cBhvr>
                                        <p:cTn id="41" dur="500" fill="hold"/>
                                        <p:tgtEl>
                                          <p:spTgt spid="74"/>
                                        </p:tgtEl>
                                        <p:attrNameLst>
                                          <p:attrName>ppt_h</p:attrName>
                                        </p:attrNameLst>
                                      </p:cBhvr>
                                      <p:tavLst>
                                        <p:tav tm="0">
                                          <p:val>
                                            <p:fltVal val="0"/>
                                          </p:val>
                                        </p:tav>
                                        <p:tav tm="100000">
                                          <p:val>
                                            <p:strVal val="#ppt_h"/>
                                          </p:val>
                                        </p:tav>
                                      </p:tavLst>
                                    </p:anim>
                                    <p:animEffect transition="in" filter="fade">
                                      <p:cBhvr>
                                        <p:cTn id="42" dur="500"/>
                                        <p:tgtEl>
                                          <p:spTgt spid="74"/>
                                        </p:tgtEl>
                                      </p:cBhvr>
                                    </p:animEffect>
                                  </p:childTnLst>
                                </p:cTn>
                              </p:par>
                              <p:par>
                                <p:cTn id="43" presetID="53" presetClass="entr" presetSubtype="16" fill="hold" nodeType="withEffect">
                                  <p:stCondLst>
                                    <p:cond delay="0"/>
                                  </p:stCondLst>
                                  <p:childTnLst>
                                    <p:set>
                                      <p:cBhvr>
                                        <p:cTn id="44" dur="1" fill="hold">
                                          <p:stCondLst>
                                            <p:cond delay="0"/>
                                          </p:stCondLst>
                                        </p:cTn>
                                        <p:tgtEl>
                                          <p:spTgt spid="84"/>
                                        </p:tgtEl>
                                        <p:attrNameLst>
                                          <p:attrName>style.visibility</p:attrName>
                                        </p:attrNameLst>
                                      </p:cBhvr>
                                      <p:to>
                                        <p:strVal val="visible"/>
                                      </p:to>
                                    </p:set>
                                    <p:anim calcmode="lin" valueType="num">
                                      <p:cBhvr>
                                        <p:cTn id="45" dur="500" fill="hold"/>
                                        <p:tgtEl>
                                          <p:spTgt spid="84"/>
                                        </p:tgtEl>
                                        <p:attrNameLst>
                                          <p:attrName>ppt_w</p:attrName>
                                        </p:attrNameLst>
                                      </p:cBhvr>
                                      <p:tavLst>
                                        <p:tav tm="0">
                                          <p:val>
                                            <p:fltVal val="0"/>
                                          </p:val>
                                        </p:tav>
                                        <p:tav tm="100000">
                                          <p:val>
                                            <p:strVal val="#ppt_w"/>
                                          </p:val>
                                        </p:tav>
                                      </p:tavLst>
                                    </p:anim>
                                    <p:anim calcmode="lin" valueType="num">
                                      <p:cBhvr>
                                        <p:cTn id="46" dur="500" fill="hold"/>
                                        <p:tgtEl>
                                          <p:spTgt spid="84"/>
                                        </p:tgtEl>
                                        <p:attrNameLst>
                                          <p:attrName>ppt_h</p:attrName>
                                        </p:attrNameLst>
                                      </p:cBhvr>
                                      <p:tavLst>
                                        <p:tav tm="0">
                                          <p:val>
                                            <p:fltVal val="0"/>
                                          </p:val>
                                        </p:tav>
                                        <p:tav tm="100000">
                                          <p:val>
                                            <p:strVal val="#ppt_h"/>
                                          </p:val>
                                        </p:tav>
                                      </p:tavLst>
                                    </p:anim>
                                    <p:animEffect transition="in" filter="fade">
                                      <p:cBhvr>
                                        <p:cTn id="47" dur="500"/>
                                        <p:tgtEl>
                                          <p:spTgt spid="84"/>
                                        </p:tgtEl>
                                      </p:cBhvr>
                                    </p:animEffect>
                                  </p:childTnLst>
                                </p:cTn>
                              </p:par>
                              <p:par>
                                <p:cTn id="48" presetID="53" presetClass="entr" presetSubtype="16" fill="hold" nodeType="withEffect">
                                  <p:stCondLst>
                                    <p:cond delay="0"/>
                                  </p:stCondLst>
                                  <p:childTnLst>
                                    <p:set>
                                      <p:cBhvr>
                                        <p:cTn id="49" dur="1" fill="hold">
                                          <p:stCondLst>
                                            <p:cond delay="0"/>
                                          </p:stCondLst>
                                        </p:cTn>
                                        <p:tgtEl>
                                          <p:spTgt spid="78"/>
                                        </p:tgtEl>
                                        <p:attrNameLst>
                                          <p:attrName>style.visibility</p:attrName>
                                        </p:attrNameLst>
                                      </p:cBhvr>
                                      <p:to>
                                        <p:strVal val="visible"/>
                                      </p:to>
                                    </p:set>
                                    <p:anim calcmode="lin" valueType="num">
                                      <p:cBhvr>
                                        <p:cTn id="50" dur="500" fill="hold"/>
                                        <p:tgtEl>
                                          <p:spTgt spid="78"/>
                                        </p:tgtEl>
                                        <p:attrNameLst>
                                          <p:attrName>ppt_w</p:attrName>
                                        </p:attrNameLst>
                                      </p:cBhvr>
                                      <p:tavLst>
                                        <p:tav tm="0">
                                          <p:val>
                                            <p:fltVal val="0"/>
                                          </p:val>
                                        </p:tav>
                                        <p:tav tm="100000">
                                          <p:val>
                                            <p:strVal val="#ppt_w"/>
                                          </p:val>
                                        </p:tav>
                                      </p:tavLst>
                                    </p:anim>
                                    <p:anim calcmode="lin" valueType="num">
                                      <p:cBhvr>
                                        <p:cTn id="51" dur="500" fill="hold"/>
                                        <p:tgtEl>
                                          <p:spTgt spid="78"/>
                                        </p:tgtEl>
                                        <p:attrNameLst>
                                          <p:attrName>ppt_h</p:attrName>
                                        </p:attrNameLst>
                                      </p:cBhvr>
                                      <p:tavLst>
                                        <p:tav tm="0">
                                          <p:val>
                                            <p:fltVal val="0"/>
                                          </p:val>
                                        </p:tav>
                                        <p:tav tm="100000">
                                          <p:val>
                                            <p:strVal val="#ppt_h"/>
                                          </p:val>
                                        </p:tav>
                                      </p:tavLst>
                                    </p:anim>
                                    <p:animEffect transition="in" filter="fade">
                                      <p:cBhvr>
                                        <p:cTn id="52" dur="500"/>
                                        <p:tgtEl>
                                          <p:spTgt spid="78"/>
                                        </p:tgtEl>
                                      </p:cBhvr>
                                    </p:animEffect>
                                  </p:childTnLst>
                                </p:cTn>
                              </p:par>
                              <p:par>
                                <p:cTn id="53" presetID="53" presetClass="entr" presetSubtype="16" fill="hold" grpId="0" nodeType="withEffect">
                                  <p:stCondLst>
                                    <p:cond delay="0"/>
                                  </p:stCondLst>
                                  <p:childTnLst>
                                    <p:set>
                                      <p:cBhvr>
                                        <p:cTn id="54" dur="1" fill="hold">
                                          <p:stCondLst>
                                            <p:cond delay="0"/>
                                          </p:stCondLst>
                                        </p:cTn>
                                        <p:tgtEl>
                                          <p:spTgt spid="77"/>
                                        </p:tgtEl>
                                        <p:attrNameLst>
                                          <p:attrName>style.visibility</p:attrName>
                                        </p:attrNameLst>
                                      </p:cBhvr>
                                      <p:to>
                                        <p:strVal val="visible"/>
                                      </p:to>
                                    </p:set>
                                    <p:anim calcmode="lin" valueType="num">
                                      <p:cBhvr>
                                        <p:cTn id="55" dur="500" fill="hold"/>
                                        <p:tgtEl>
                                          <p:spTgt spid="77"/>
                                        </p:tgtEl>
                                        <p:attrNameLst>
                                          <p:attrName>ppt_w</p:attrName>
                                        </p:attrNameLst>
                                      </p:cBhvr>
                                      <p:tavLst>
                                        <p:tav tm="0">
                                          <p:val>
                                            <p:fltVal val="0"/>
                                          </p:val>
                                        </p:tav>
                                        <p:tav tm="100000">
                                          <p:val>
                                            <p:strVal val="#ppt_w"/>
                                          </p:val>
                                        </p:tav>
                                      </p:tavLst>
                                    </p:anim>
                                    <p:anim calcmode="lin" valueType="num">
                                      <p:cBhvr>
                                        <p:cTn id="56" dur="500" fill="hold"/>
                                        <p:tgtEl>
                                          <p:spTgt spid="77"/>
                                        </p:tgtEl>
                                        <p:attrNameLst>
                                          <p:attrName>ppt_h</p:attrName>
                                        </p:attrNameLst>
                                      </p:cBhvr>
                                      <p:tavLst>
                                        <p:tav tm="0">
                                          <p:val>
                                            <p:fltVal val="0"/>
                                          </p:val>
                                        </p:tav>
                                        <p:tav tm="100000">
                                          <p:val>
                                            <p:strVal val="#ppt_h"/>
                                          </p:val>
                                        </p:tav>
                                      </p:tavLst>
                                    </p:anim>
                                    <p:animEffect transition="in" filter="fade">
                                      <p:cBhvr>
                                        <p:cTn id="57" dur="500"/>
                                        <p:tgtEl>
                                          <p:spTgt spid="77"/>
                                        </p:tgtEl>
                                      </p:cBhvr>
                                    </p:animEffect>
                                  </p:childTnLst>
                                </p:cTn>
                              </p:par>
                              <p:par>
                                <p:cTn id="58" presetID="53" presetClass="entr" presetSubtype="16" fill="hold" grpId="0" nodeType="withEffect">
                                  <p:stCondLst>
                                    <p:cond delay="0"/>
                                  </p:stCondLst>
                                  <p:childTnLst>
                                    <p:set>
                                      <p:cBhvr>
                                        <p:cTn id="59" dur="1" fill="hold">
                                          <p:stCondLst>
                                            <p:cond delay="0"/>
                                          </p:stCondLst>
                                        </p:cTn>
                                        <p:tgtEl>
                                          <p:spTgt spid="92"/>
                                        </p:tgtEl>
                                        <p:attrNameLst>
                                          <p:attrName>style.visibility</p:attrName>
                                        </p:attrNameLst>
                                      </p:cBhvr>
                                      <p:to>
                                        <p:strVal val="visible"/>
                                      </p:to>
                                    </p:set>
                                    <p:anim calcmode="lin" valueType="num">
                                      <p:cBhvr>
                                        <p:cTn id="60" dur="500" fill="hold"/>
                                        <p:tgtEl>
                                          <p:spTgt spid="92"/>
                                        </p:tgtEl>
                                        <p:attrNameLst>
                                          <p:attrName>ppt_w</p:attrName>
                                        </p:attrNameLst>
                                      </p:cBhvr>
                                      <p:tavLst>
                                        <p:tav tm="0">
                                          <p:val>
                                            <p:fltVal val="0"/>
                                          </p:val>
                                        </p:tav>
                                        <p:tav tm="100000">
                                          <p:val>
                                            <p:strVal val="#ppt_w"/>
                                          </p:val>
                                        </p:tav>
                                      </p:tavLst>
                                    </p:anim>
                                    <p:anim calcmode="lin" valueType="num">
                                      <p:cBhvr>
                                        <p:cTn id="61" dur="500" fill="hold"/>
                                        <p:tgtEl>
                                          <p:spTgt spid="92"/>
                                        </p:tgtEl>
                                        <p:attrNameLst>
                                          <p:attrName>ppt_h</p:attrName>
                                        </p:attrNameLst>
                                      </p:cBhvr>
                                      <p:tavLst>
                                        <p:tav tm="0">
                                          <p:val>
                                            <p:fltVal val="0"/>
                                          </p:val>
                                        </p:tav>
                                        <p:tav tm="100000">
                                          <p:val>
                                            <p:strVal val="#ppt_h"/>
                                          </p:val>
                                        </p:tav>
                                      </p:tavLst>
                                    </p:anim>
                                    <p:animEffect transition="in" filter="fade">
                                      <p:cBhvr>
                                        <p:cTn id="62" dur="500"/>
                                        <p:tgtEl>
                                          <p:spTgt spid="92"/>
                                        </p:tgtEl>
                                      </p:cBhvr>
                                    </p:animEffect>
                                  </p:childTnLst>
                                </p:cTn>
                              </p:par>
                              <p:par>
                                <p:cTn id="63" presetID="53" presetClass="entr" presetSubtype="16" fill="hold" grpId="0" nodeType="withEffect">
                                  <p:stCondLst>
                                    <p:cond delay="0"/>
                                  </p:stCondLst>
                                  <p:childTnLst>
                                    <p:set>
                                      <p:cBhvr>
                                        <p:cTn id="64" dur="1" fill="hold">
                                          <p:stCondLst>
                                            <p:cond delay="0"/>
                                          </p:stCondLst>
                                        </p:cTn>
                                        <p:tgtEl>
                                          <p:spTgt spid="91"/>
                                        </p:tgtEl>
                                        <p:attrNameLst>
                                          <p:attrName>style.visibility</p:attrName>
                                        </p:attrNameLst>
                                      </p:cBhvr>
                                      <p:to>
                                        <p:strVal val="visible"/>
                                      </p:to>
                                    </p:set>
                                    <p:anim calcmode="lin" valueType="num">
                                      <p:cBhvr>
                                        <p:cTn id="65" dur="500" fill="hold"/>
                                        <p:tgtEl>
                                          <p:spTgt spid="91"/>
                                        </p:tgtEl>
                                        <p:attrNameLst>
                                          <p:attrName>ppt_w</p:attrName>
                                        </p:attrNameLst>
                                      </p:cBhvr>
                                      <p:tavLst>
                                        <p:tav tm="0">
                                          <p:val>
                                            <p:fltVal val="0"/>
                                          </p:val>
                                        </p:tav>
                                        <p:tav tm="100000">
                                          <p:val>
                                            <p:strVal val="#ppt_w"/>
                                          </p:val>
                                        </p:tav>
                                      </p:tavLst>
                                    </p:anim>
                                    <p:anim calcmode="lin" valueType="num">
                                      <p:cBhvr>
                                        <p:cTn id="66" dur="500" fill="hold"/>
                                        <p:tgtEl>
                                          <p:spTgt spid="91"/>
                                        </p:tgtEl>
                                        <p:attrNameLst>
                                          <p:attrName>ppt_h</p:attrName>
                                        </p:attrNameLst>
                                      </p:cBhvr>
                                      <p:tavLst>
                                        <p:tav tm="0">
                                          <p:val>
                                            <p:fltVal val="0"/>
                                          </p:val>
                                        </p:tav>
                                        <p:tav tm="100000">
                                          <p:val>
                                            <p:strVal val="#ppt_h"/>
                                          </p:val>
                                        </p:tav>
                                      </p:tavLst>
                                    </p:anim>
                                    <p:animEffect transition="in" filter="fade">
                                      <p:cBhvr>
                                        <p:cTn id="67" dur="500"/>
                                        <p:tgtEl>
                                          <p:spTgt spid="91"/>
                                        </p:tgtEl>
                                      </p:cBhvr>
                                    </p:animEffect>
                                  </p:childTnLst>
                                </p:cTn>
                              </p:par>
                            </p:childTnLst>
                          </p:cTn>
                        </p:par>
                        <p:par>
                          <p:cTn id="68" fill="hold">
                            <p:stCondLst>
                              <p:cond delay="1000"/>
                            </p:stCondLst>
                            <p:childTnLst>
                              <p:par>
                                <p:cTn id="69" presetID="10" presetClass="entr" presetSubtype="0" fill="hold" nodeType="afterEffect">
                                  <p:stCondLst>
                                    <p:cond delay="0"/>
                                  </p:stCondLst>
                                  <p:childTnLst>
                                    <p:set>
                                      <p:cBhvr>
                                        <p:cTn id="70" dur="1" fill="hold">
                                          <p:stCondLst>
                                            <p:cond delay="0"/>
                                          </p:stCondLst>
                                        </p:cTn>
                                        <p:tgtEl>
                                          <p:spTgt spid="33"/>
                                        </p:tgtEl>
                                        <p:attrNameLst>
                                          <p:attrName>style.visibility</p:attrName>
                                        </p:attrNameLst>
                                      </p:cBhvr>
                                      <p:to>
                                        <p:strVal val="visible"/>
                                      </p:to>
                                    </p:set>
                                    <p:animEffect transition="in" filter="fade">
                                      <p:cBhvr>
                                        <p:cTn id="71"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P spid="73" grpId="0" animBg="1"/>
      <p:bldP spid="77" grpId="0" animBg="1"/>
      <p:bldP spid="91" grpId="0"/>
      <p:bldP spid="9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Rectangle 74"/>
          <p:cNvSpPr/>
          <p:nvPr/>
        </p:nvSpPr>
        <p:spPr>
          <a:xfrm>
            <a:off x="790309" y="2618795"/>
            <a:ext cx="2123515" cy="277208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8558" tIns="64279" rIns="128558" bIns="64279" rtlCol="0" anchor="ctr"/>
          <a:lstStyle/>
          <a:p>
            <a:pPr algn="ctr"/>
            <a:endParaRPr lang="en-US" sz="2267" dirty="0">
              <a:latin typeface="Arial" panose="020B0604020202020204" pitchFamily="34" charset="0"/>
              <a:ea typeface="微软雅黑" panose="020B0503020204020204" pitchFamily="34" charset="-122"/>
              <a:sym typeface="Arial" panose="020B0604020202020204" pitchFamily="34" charset="0"/>
            </a:endParaRPr>
          </a:p>
        </p:txBody>
      </p:sp>
      <p:cxnSp>
        <p:nvCxnSpPr>
          <p:cNvPr id="8" name="Straight Connector 7"/>
          <p:cNvCxnSpPr/>
          <p:nvPr/>
        </p:nvCxnSpPr>
        <p:spPr>
          <a:xfrm>
            <a:off x="790309" y="3167434"/>
            <a:ext cx="2123515" cy="0"/>
          </a:xfrm>
          <a:prstGeom prst="line">
            <a:avLst/>
          </a:prstGeom>
          <a:ln w="381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85" name="TextBox 84"/>
          <p:cNvSpPr txBox="1"/>
          <p:nvPr/>
        </p:nvSpPr>
        <p:spPr>
          <a:xfrm>
            <a:off x="790310" y="2741005"/>
            <a:ext cx="2123513" cy="235321"/>
          </a:xfrm>
          <a:prstGeom prst="rect">
            <a:avLst/>
          </a:prstGeom>
          <a:noFill/>
        </p:spPr>
        <p:txBody>
          <a:bodyPr wrap="square" lIns="0" tIns="0" rIns="128530" bIns="0" rtlCol="0">
            <a:spAutoFit/>
          </a:bodyPr>
          <a:lstStyle/>
          <a:p>
            <a:pPr algn="ctr"/>
            <a:r>
              <a:rPr lang="en-US" sz="1529" b="1" dirty="0">
                <a:solidFill>
                  <a:schemeClr val="bg1"/>
                </a:solidFill>
                <a:latin typeface="Arial" panose="020B0604020202020204" pitchFamily="34" charset="0"/>
                <a:ea typeface="微软雅黑" panose="020B0503020204020204" pitchFamily="34" charset="-122"/>
                <a:cs typeface="Lato Regular"/>
                <a:sym typeface="Arial" panose="020B0604020202020204" pitchFamily="34" charset="0"/>
              </a:rPr>
              <a:t>Graphic Design</a:t>
            </a:r>
          </a:p>
        </p:txBody>
      </p:sp>
      <p:sp>
        <p:nvSpPr>
          <p:cNvPr id="86" name="TextBox 85"/>
          <p:cNvSpPr txBox="1"/>
          <p:nvPr/>
        </p:nvSpPr>
        <p:spPr>
          <a:xfrm>
            <a:off x="778561" y="3245053"/>
            <a:ext cx="2123513" cy="1848839"/>
          </a:xfrm>
          <a:prstGeom prst="rect">
            <a:avLst/>
          </a:prstGeom>
          <a:noFill/>
        </p:spPr>
        <p:txBody>
          <a:bodyPr wrap="square" lIns="128558" tIns="0" rIns="128530" bIns="0" rtlCol="0">
            <a:spAutoFit/>
          </a:bodyPr>
          <a:lstStyle/>
          <a:p>
            <a:pPr algn="ctr">
              <a:lnSpc>
                <a:spcPct val="120000"/>
              </a:lnSpc>
            </a:pP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Lorem</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ipsum</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dolor sit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amet</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consectetur</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adipiscing</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elit</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In in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tortor</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in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urna</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pulvinar</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blandit</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Aliquam</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dolor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nulla</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interdum</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non quam ac,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ultricies</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porttitor</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tellus</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Vivamus</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vitae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vestibulum</a:t>
            </a:r>
            <a:endPar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endParaRPr>
          </a:p>
        </p:txBody>
      </p:sp>
      <p:sp>
        <p:nvSpPr>
          <p:cNvPr id="91" name="Rectangle 90"/>
          <p:cNvSpPr/>
          <p:nvPr/>
        </p:nvSpPr>
        <p:spPr>
          <a:xfrm>
            <a:off x="3079029" y="2618795"/>
            <a:ext cx="2123515" cy="2772086"/>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8558" tIns="64279" rIns="128558" bIns="64279" rtlCol="0" anchor="ctr"/>
          <a:lstStyle/>
          <a:p>
            <a:pPr algn="ctr"/>
            <a:endParaRPr lang="en-US" sz="2267" dirty="0">
              <a:latin typeface="Arial" panose="020B0604020202020204" pitchFamily="34" charset="0"/>
              <a:ea typeface="微软雅黑" panose="020B0503020204020204" pitchFamily="34" charset="-122"/>
              <a:sym typeface="Arial" panose="020B0604020202020204" pitchFamily="34" charset="0"/>
            </a:endParaRPr>
          </a:p>
        </p:txBody>
      </p:sp>
      <p:cxnSp>
        <p:nvCxnSpPr>
          <p:cNvPr id="98" name="Straight Connector 97"/>
          <p:cNvCxnSpPr/>
          <p:nvPr/>
        </p:nvCxnSpPr>
        <p:spPr>
          <a:xfrm>
            <a:off x="3079029" y="3167434"/>
            <a:ext cx="2123515" cy="0"/>
          </a:xfrm>
          <a:prstGeom prst="line">
            <a:avLst/>
          </a:prstGeom>
          <a:ln w="381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3" name="TextBox 102"/>
          <p:cNvSpPr txBox="1"/>
          <p:nvPr/>
        </p:nvSpPr>
        <p:spPr>
          <a:xfrm>
            <a:off x="3079031" y="2741005"/>
            <a:ext cx="2123513" cy="235321"/>
          </a:xfrm>
          <a:prstGeom prst="rect">
            <a:avLst/>
          </a:prstGeom>
          <a:noFill/>
        </p:spPr>
        <p:txBody>
          <a:bodyPr wrap="square" lIns="0" tIns="0" rIns="128530" bIns="0" rtlCol="0">
            <a:spAutoFit/>
          </a:bodyPr>
          <a:lstStyle/>
          <a:p>
            <a:pPr algn="ctr"/>
            <a:r>
              <a:rPr lang="en-US" sz="1529" b="1" dirty="0">
                <a:solidFill>
                  <a:schemeClr val="bg1"/>
                </a:solidFill>
                <a:latin typeface="Arial" panose="020B0604020202020204" pitchFamily="34" charset="0"/>
                <a:ea typeface="微软雅黑" panose="020B0503020204020204" pitchFamily="34" charset="-122"/>
                <a:cs typeface="Lato Regular"/>
                <a:sym typeface="Arial" panose="020B0604020202020204" pitchFamily="34" charset="0"/>
              </a:rPr>
              <a:t>Web Design</a:t>
            </a:r>
          </a:p>
        </p:txBody>
      </p:sp>
      <p:sp>
        <p:nvSpPr>
          <p:cNvPr id="106" name="TextBox 105"/>
          <p:cNvSpPr txBox="1"/>
          <p:nvPr/>
        </p:nvSpPr>
        <p:spPr>
          <a:xfrm>
            <a:off x="3067282" y="3245053"/>
            <a:ext cx="2123513" cy="1848839"/>
          </a:xfrm>
          <a:prstGeom prst="rect">
            <a:avLst/>
          </a:prstGeom>
          <a:noFill/>
        </p:spPr>
        <p:txBody>
          <a:bodyPr wrap="square" lIns="128558" tIns="0" rIns="128530" bIns="0" rtlCol="0">
            <a:spAutoFit/>
          </a:bodyPr>
          <a:lstStyle/>
          <a:p>
            <a:pPr algn="ctr">
              <a:lnSpc>
                <a:spcPct val="120000"/>
              </a:lnSpc>
            </a:pP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Lorem</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ipsum</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dolor sit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amet</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consectetur</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adipiscing</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elit</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In in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tortor</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in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urna</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pulvinar</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blandit</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Aliquam</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dolor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nulla</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interdum</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non quam ac,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ultricies</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porttitor</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tellus</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Vivamus</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vitae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vestibulum</a:t>
            </a:r>
            <a:endPar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endParaRPr>
          </a:p>
        </p:txBody>
      </p:sp>
      <p:sp>
        <p:nvSpPr>
          <p:cNvPr id="128" name="Rectangle 127"/>
          <p:cNvSpPr/>
          <p:nvPr/>
        </p:nvSpPr>
        <p:spPr>
          <a:xfrm>
            <a:off x="5384022" y="2610803"/>
            <a:ext cx="2123515" cy="2772086"/>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8558" tIns="64279" rIns="128558" bIns="64279" rtlCol="0" anchor="ctr"/>
          <a:lstStyle/>
          <a:p>
            <a:pPr algn="ctr"/>
            <a:endParaRPr lang="en-US" sz="2267" dirty="0">
              <a:latin typeface="Arial" panose="020B0604020202020204" pitchFamily="34" charset="0"/>
              <a:ea typeface="微软雅黑" panose="020B0503020204020204" pitchFamily="34" charset="-122"/>
              <a:sym typeface="Arial" panose="020B0604020202020204" pitchFamily="34" charset="0"/>
            </a:endParaRPr>
          </a:p>
        </p:txBody>
      </p:sp>
      <p:cxnSp>
        <p:nvCxnSpPr>
          <p:cNvPr id="131" name="Straight Connector 130"/>
          <p:cNvCxnSpPr/>
          <p:nvPr/>
        </p:nvCxnSpPr>
        <p:spPr>
          <a:xfrm>
            <a:off x="5384022" y="3159443"/>
            <a:ext cx="2123515" cy="0"/>
          </a:xfrm>
          <a:prstGeom prst="line">
            <a:avLst/>
          </a:prstGeom>
          <a:ln w="381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36" name="TextBox 135"/>
          <p:cNvSpPr txBox="1"/>
          <p:nvPr/>
        </p:nvSpPr>
        <p:spPr>
          <a:xfrm>
            <a:off x="5384023" y="2733013"/>
            <a:ext cx="2123513" cy="235321"/>
          </a:xfrm>
          <a:prstGeom prst="rect">
            <a:avLst/>
          </a:prstGeom>
          <a:noFill/>
        </p:spPr>
        <p:txBody>
          <a:bodyPr wrap="square" lIns="0" tIns="0" rIns="128530" bIns="0" rtlCol="0">
            <a:spAutoFit/>
          </a:bodyPr>
          <a:lstStyle/>
          <a:p>
            <a:pPr algn="ctr"/>
            <a:r>
              <a:rPr lang="en-US" sz="1529" b="1" dirty="0">
                <a:solidFill>
                  <a:schemeClr val="bg1"/>
                </a:solidFill>
                <a:latin typeface="Arial" panose="020B0604020202020204" pitchFamily="34" charset="0"/>
                <a:ea typeface="微软雅黑" panose="020B0503020204020204" pitchFamily="34" charset="-122"/>
                <a:cs typeface="Lato Regular"/>
                <a:sym typeface="Arial" panose="020B0604020202020204" pitchFamily="34" charset="0"/>
              </a:rPr>
              <a:t>Photography</a:t>
            </a:r>
          </a:p>
        </p:txBody>
      </p:sp>
      <p:sp>
        <p:nvSpPr>
          <p:cNvPr id="137" name="TextBox 136"/>
          <p:cNvSpPr txBox="1"/>
          <p:nvPr/>
        </p:nvSpPr>
        <p:spPr>
          <a:xfrm>
            <a:off x="5372275" y="3237062"/>
            <a:ext cx="2123513" cy="1848839"/>
          </a:xfrm>
          <a:prstGeom prst="rect">
            <a:avLst/>
          </a:prstGeom>
          <a:noFill/>
        </p:spPr>
        <p:txBody>
          <a:bodyPr wrap="square" lIns="128558" tIns="0" rIns="128530" bIns="0" rtlCol="0">
            <a:spAutoFit/>
          </a:bodyPr>
          <a:lstStyle/>
          <a:p>
            <a:pPr algn="ctr">
              <a:lnSpc>
                <a:spcPct val="120000"/>
              </a:lnSpc>
            </a:pP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Lorem</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ipsum</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dolor sit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amet</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consectetur</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adipiscing</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elit</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In in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tortor</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in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urna</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pulvinar</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blandit</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Aliquam</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dolor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nulla</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interdum</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non quam ac,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ultricies</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porttitor</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tellus</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Vivamus</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vitae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vestibulum</a:t>
            </a:r>
            <a:endPar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endParaRPr>
          </a:p>
        </p:txBody>
      </p:sp>
      <p:sp>
        <p:nvSpPr>
          <p:cNvPr id="139" name="Rectangle 138"/>
          <p:cNvSpPr/>
          <p:nvPr/>
        </p:nvSpPr>
        <p:spPr>
          <a:xfrm>
            <a:off x="7682058" y="2603035"/>
            <a:ext cx="2123515" cy="2772086"/>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128558" tIns="64279" rIns="128558" bIns="64279" rtlCol="0" anchor="ctr"/>
          <a:lstStyle/>
          <a:p>
            <a:pPr algn="ctr"/>
            <a:endParaRPr lang="en-US" sz="2267" dirty="0">
              <a:latin typeface="Arial" panose="020B0604020202020204" pitchFamily="34" charset="0"/>
              <a:ea typeface="微软雅黑" panose="020B0503020204020204" pitchFamily="34" charset="-122"/>
              <a:sym typeface="Arial" panose="020B0604020202020204" pitchFamily="34" charset="0"/>
            </a:endParaRPr>
          </a:p>
        </p:txBody>
      </p:sp>
      <p:cxnSp>
        <p:nvCxnSpPr>
          <p:cNvPr id="141" name="Straight Connector 140"/>
          <p:cNvCxnSpPr/>
          <p:nvPr/>
        </p:nvCxnSpPr>
        <p:spPr>
          <a:xfrm>
            <a:off x="7682058" y="3151674"/>
            <a:ext cx="2123515" cy="0"/>
          </a:xfrm>
          <a:prstGeom prst="line">
            <a:avLst/>
          </a:prstGeom>
          <a:ln w="381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43" name="TextBox 142"/>
          <p:cNvSpPr txBox="1"/>
          <p:nvPr/>
        </p:nvSpPr>
        <p:spPr>
          <a:xfrm>
            <a:off x="7682059" y="2725245"/>
            <a:ext cx="2123513" cy="235321"/>
          </a:xfrm>
          <a:prstGeom prst="rect">
            <a:avLst/>
          </a:prstGeom>
          <a:noFill/>
        </p:spPr>
        <p:txBody>
          <a:bodyPr wrap="square" lIns="0" tIns="0" rIns="128530" bIns="0" rtlCol="0">
            <a:spAutoFit/>
          </a:bodyPr>
          <a:lstStyle/>
          <a:p>
            <a:pPr algn="ctr"/>
            <a:r>
              <a:rPr lang="en-US" sz="1529" b="1" dirty="0">
                <a:solidFill>
                  <a:schemeClr val="bg1"/>
                </a:solidFill>
                <a:latin typeface="Arial" panose="020B0604020202020204" pitchFamily="34" charset="0"/>
                <a:ea typeface="微软雅黑" panose="020B0503020204020204" pitchFamily="34" charset="-122"/>
                <a:cs typeface="Lato Regular"/>
                <a:sym typeface="Arial" panose="020B0604020202020204" pitchFamily="34" charset="0"/>
              </a:rPr>
              <a:t>Multimedia</a:t>
            </a:r>
          </a:p>
        </p:txBody>
      </p:sp>
      <p:sp>
        <p:nvSpPr>
          <p:cNvPr id="158" name="TextBox 157"/>
          <p:cNvSpPr txBox="1"/>
          <p:nvPr/>
        </p:nvSpPr>
        <p:spPr>
          <a:xfrm>
            <a:off x="7670311" y="3229293"/>
            <a:ext cx="2123513" cy="1848839"/>
          </a:xfrm>
          <a:prstGeom prst="rect">
            <a:avLst/>
          </a:prstGeom>
          <a:noFill/>
        </p:spPr>
        <p:txBody>
          <a:bodyPr wrap="square" lIns="128558" tIns="0" rIns="128530" bIns="0" rtlCol="0">
            <a:spAutoFit/>
          </a:bodyPr>
          <a:lstStyle/>
          <a:p>
            <a:pPr algn="ctr">
              <a:lnSpc>
                <a:spcPct val="120000"/>
              </a:lnSpc>
            </a:pP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Lorem</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ipsum</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dolor sit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amet</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consectetur</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adipiscing</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elit</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In in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tortor</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in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urna</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pulvinar</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blandit</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Aliquam</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dolor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nulla</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interdum</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non quam ac,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ultricies</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porttitor</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tellus</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Vivamus</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vitae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vestibulum</a:t>
            </a:r>
            <a:endPar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endParaRPr>
          </a:p>
        </p:txBody>
      </p:sp>
      <p:sp>
        <p:nvSpPr>
          <p:cNvPr id="160" name="Rectangle 159"/>
          <p:cNvSpPr/>
          <p:nvPr/>
        </p:nvSpPr>
        <p:spPr>
          <a:xfrm>
            <a:off x="9971294" y="2603035"/>
            <a:ext cx="2123515" cy="2772086"/>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lIns="128558" tIns="64279" rIns="128558" bIns="64279" rtlCol="0" anchor="ctr"/>
          <a:lstStyle/>
          <a:p>
            <a:pPr algn="ctr"/>
            <a:endParaRPr lang="en-US" sz="2267" dirty="0">
              <a:latin typeface="Arial" panose="020B0604020202020204" pitchFamily="34" charset="0"/>
              <a:ea typeface="微软雅黑" panose="020B0503020204020204" pitchFamily="34" charset="-122"/>
              <a:sym typeface="Arial" panose="020B0604020202020204" pitchFamily="34" charset="0"/>
            </a:endParaRPr>
          </a:p>
        </p:txBody>
      </p:sp>
      <p:cxnSp>
        <p:nvCxnSpPr>
          <p:cNvPr id="162" name="Straight Connector 161"/>
          <p:cNvCxnSpPr/>
          <p:nvPr/>
        </p:nvCxnSpPr>
        <p:spPr>
          <a:xfrm>
            <a:off x="9971294" y="3151674"/>
            <a:ext cx="2123515" cy="0"/>
          </a:xfrm>
          <a:prstGeom prst="line">
            <a:avLst/>
          </a:prstGeom>
          <a:ln w="381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63" name="TextBox 162"/>
          <p:cNvSpPr txBox="1"/>
          <p:nvPr/>
        </p:nvSpPr>
        <p:spPr>
          <a:xfrm>
            <a:off x="9983044" y="2725245"/>
            <a:ext cx="2123513" cy="235321"/>
          </a:xfrm>
          <a:prstGeom prst="rect">
            <a:avLst/>
          </a:prstGeom>
          <a:noFill/>
        </p:spPr>
        <p:txBody>
          <a:bodyPr wrap="square" lIns="0" tIns="0" rIns="128530" bIns="0" rtlCol="0">
            <a:spAutoFit/>
          </a:bodyPr>
          <a:lstStyle/>
          <a:p>
            <a:pPr algn="ctr"/>
            <a:r>
              <a:rPr lang="en-US" sz="1529" b="1" dirty="0">
                <a:solidFill>
                  <a:schemeClr val="bg1"/>
                </a:solidFill>
                <a:latin typeface="Arial" panose="020B0604020202020204" pitchFamily="34" charset="0"/>
                <a:ea typeface="微软雅黑" panose="020B0503020204020204" pitchFamily="34" charset="-122"/>
                <a:cs typeface="Lato Regular"/>
                <a:sym typeface="Arial" panose="020B0604020202020204" pitchFamily="34" charset="0"/>
              </a:rPr>
              <a:t>Music Production</a:t>
            </a:r>
          </a:p>
        </p:txBody>
      </p:sp>
      <p:sp>
        <p:nvSpPr>
          <p:cNvPr id="164" name="TextBox 163"/>
          <p:cNvSpPr txBox="1"/>
          <p:nvPr/>
        </p:nvSpPr>
        <p:spPr>
          <a:xfrm>
            <a:off x="9959547" y="3229293"/>
            <a:ext cx="2123513" cy="1848839"/>
          </a:xfrm>
          <a:prstGeom prst="rect">
            <a:avLst/>
          </a:prstGeom>
          <a:noFill/>
        </p:spPr>
        <p:txBody>
          <a:bodyPr wrap="square" lIns="128558" tIns="0" rIns="128530" bIns="0" rtlCol="0">
            <a:spAutoFit/>
          </a:bodyPr>
          <a:lstStyle/>
          <a:p>
            <a:pPr algn="ctr">
              <a:lnSpc>
                <a:spcPct val="120000"/>
              </a:lnSpc>
            </a:pP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Lorem</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ipsum</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dolor sit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amet</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consectetur</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adipiscing</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elit</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In in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tortor</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in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urna</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pulvinar</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blandit</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Aliquam</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dolor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nulla</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interdum</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non quam ac,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ultricies</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porttitor</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tellus</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Vivamus</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vitae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vestibulum</a:t>
            </a:r>
            <a:endPar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endParaRPr>
          </a:p>
        </p:txBody>
      </p:sp>
      <p:sp>
        <p:nvSpPr>
          <p:cNvPr id="50" name="Freeform 88"/>
          <p:cNvSpPr>
            <a:spLocks noChangeArrowheads="1"/>
          </p:cNvSpPr>
          <p:nvPr/>
        </p:nvSpPr>
        <p:spPr bwMode="auto">
          <a:xfrm>
            <a:off x="3691543" y="1891507"/>
            <a:ext cx="904281" cy="552176"/>
          </a:xfrm>
          <a:custGeom>
            <a:avLst/>
            <a:gdLst>
              <a:gd name="T0" fmla="*/ 186 w 498"/>
              <a:gd name="T1" fmla="*/ 9 h 303"/>
              <a:gd name="T2" fmla="*/ 186 w 498"/>
              <a:gd name="T3" fmla="*/ 9 h 303"/>
              <a:gd name="T4" fmla="*/ 160 w 498"/>
              <a:gd name="T5" fmla="*/ 9 h 303"/>
              <a:gd name="T6" fmla="*/ 0 w 498"/>
              <a:gd name="T7" fmla="*/ 151 h 303"/>
              <a:gd name="T8" fmla="*/ 160 w 498"/>
              <a:gd name="T9" fmla="*/ 293 h 303"/>
              <a:gd name="T10" fmla="*/ 186 w 498"/>
              <a:gd name="T11" fmla="*/ 293 h 303"/>
              <a:gd name="T12" fmla="*/ 186 w 498"/>
              <a:gd name="T13" fmla="*/ 266 h 303"/>
              <a:gd name="T14" fmla="*/ 62 w 498"/>
              <a:gd name="T15" fmla="*/ 151 h 303"/>
              <a:gd name="T16" fmla="*/ 186 w 498"/>
              <a:gd name="T17" fmla="*/ 45 h 303"/>
              <a:gd name="T18" fmla="*/ 186 w 498"/>
              <a:gd name="T19" fmla="*/ 9 h 303"/>
              <a:gd name="T20" fmla="*/ 337 w 498"/>
              <a:gd name="T21" fmla="*/ 9 h 303"/>
              <a:gd name="T22" fmla="*/ 337 w 498"/>
              <a:gd name="T23" fmla="*/ 9 h 303"/>
              <a:gd name="T24" fmla="*/ 311 w 498"/>
              <a:gd name="T25" fmla="*/ 9 h 303"/>
              <a:gd name="T26" fmla="*/ 311 w 498"/>
              <a:gd name="T27" fmla="*/ 45 h 303"/>
              <a:gd name="T28" fmla="*/ 434 w 498"/>
              <a:gd name="T29" fmla="*/ 151 h 303"/>
              <a:gd name="T30" fmla="*/ 311 w 498"/>
              <a:gd name="T31" fmla="*/ 266 h 303"/>
              <a:gd name="T32" fmla="*/ 311 w 498"/>
              <a:gd name="T33" fmla="*/ 293 h 303"/>
              <a:gd name="T34" fmla="*/ 337 w 498"/>
              <a:gd name="T35" fmla="*/ 293 h 303"/>
              <a:gd name="T36" fmla="*/ 497 w 498"/>
              <a:gd name="T37" fmla="*/ 151 h 303"/>
              <a:gd name="T38" fmla="*/ 337 w 498"/>
              <a:gd name="T39" fmla="*/ 9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8" h="303">
                <a:moveTo>
                  <a:pt x="186" y="9"/>
                </a:moveTo>
                <a:lnTo>
                  <a:pt x="186" y="9"/>
                </a:lnTo>
                <a:cubicBezTo>
                  <a:pt x="178" y="0"/>
                  <a:pt x="168" y="0"/>
                  <a:pt x="160" y="9"/>
                </a:cubicBezTo>
                <a:cubicBezTo>
                  <a:pt x="0" y="151"/>
                  <a:pt x="0" y="151"/>
                  <a:pt x="0" y="151"/>
                </a:cubicBezTo>
                <a:cubicBezTo>
                  <a:pt x="160" y="293"/>
                  <a:pt x="160" y="293"/>
                  <a:pt x="160" y="293"/>
                </a:cubicBezTo>
                <a:cubicBezTo>
                  <a:pt x="168" y="302"/>
                  <a:pt x="178" y="302"/>
                  <a:pt x="186" y="293"/>
                </a:cubicBezTo>
                <a:cubicBezTo>
                  <a:pt x="195" y="283"/>
                  <a:pt x="195" y="274"/>
                  <a:pt x="186" y="266"/>
                </a:cubicBezTo>
                <a:cubicBezTo>
                  <a:pt x="62" y="151"/>
                  <a:pt x="62" y="151"/>
                  <a:pt x="62" y="151"/>
                </a:cubicBezTo>
                <a:cubicBezTo>
                  <a:pt x="186" y="45"/>
                  <a:pt x="186" y="45"/>
                  <a:pt x="186" y="45"/>
                </a:cubicBezTo>
                <a:cubicBezTo>
                  <a:pt x="195" y="35"/>
                  <a:pt x="195" y="18"/>
                  <a:pt x="186" y="9"/>
                </a:cubicBezTo>
                <a:close/>
                <a:moveTo>
                  <a:pt x="337" y="9"/>
                </a:moveTo>
                <a:lnTo>
                  <a:pt x="337" y="9"/>
                </a:lnTo>
                <a:cubicBezTo>
                  <a:pt x="328" y="0"/>
                  <a:pt x="319" y="0"/>
                  <a:pt x="311" y="9"/>
                </a:cubicBezTo>
                <a:cubicBezTo>
                  <a:pt x="302" y="18"/>
                  <a:pt x="302" y="35"/>
                  <a:pt x="311" y="45"/>
                </a:cubicBezTo>
                <a:cubicBezTo>
                  <a:pt x="434" y="151"/>
                  <a:pt x="434" y="151"/>
                  <a:pt x="434" y="151"/>
                </a:cubicBezTo>
                <a:cubicBezTo>
                  <a:pt x="311" y="266"/>
                  <a:pt x="311" y="266"/>
                  <a:pt x="311" y="266"/>
                </a:cubicBezTo>
                <a:cubicBezTo>
                  <a:pt x="302" y="274"/>
                  <a:pt x="302" y="283"/>
                  <a:pt x="311" y="293"/>
                </a:cubicBezTo>
                <a:cubicBezTo>
                  <a:pt x="319" y="302"/>
                  <a:pt x="328" y="302"/>
                  <a:pt x="337" y="293"/>
                </a:cubicBezTo>
                <a:cubicBezTo>
                  <a:pt x="497" y="151"/>
                  <a:pt x="497" y="151"/>
                  <a:pt x="497" y="151"/>
                </a:cubicBezTo>
                <a:lnTo>
                  <a:pt x="337" y="9"/>
                </a:lnTo>
                <a:close/>
              </a:path>
            </a:pathLst>
          </a:custGeom>
          <a:solidFill>
            <a:schemeClr val="accent2"/>
          </a:solidFill>
          <a:ln>
            <a:noFill/>
          </a:ln>
          <a:effectLs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51" name="Freeform 24"/>
          <p:cNvSpPr>
            <a:spLocks noChangeArrowheads="1"/>
          </p:cNvSpPr>
          <p:nvPr/>
        </p:nvSpPr>
        <p:spPr bwMode="auto">
          <a:xfrm>
            <a:off x="6116364" y="1891507"/>
            <a:ext cx="653452" cy="520451"/>
          </a:xfrm>
          <a:custGeom>
            <a:avLst/>
            <a:gdLst>
              <a:gd name="T0" fmla="*/ 248 w 497"/>
              <a:gd name="T1" fmla="*/ 150 h 399"/>
              <a:gd name="T2" fmla="*/ 248 w 497"/>
              <a:gd name="T3" fmla="*/ 150 h 399"/>
              <a:gd name="T4" fmla="*/ 177 w 497"/>
              <a:gd name="T5" fmla="*/ 221 h 399"/>
              <a:gd name="T6" fmla="*/ 248 w 497"/>
              <a:gd name="T7" fmla="*/ 292 h 399"/>
              <a:gd name="T8" fmla="*/ 319 w 497"/>
              <a:gd name="T9" fmla="*/ 221 h 399"/>
              <a:gd name="T10" fmla="*/ 248 w 497"/>
              <a:gd name="T11" fmla="*/ 150 h 399"/>
              <a:gd name="T12" fmla="*/ 442 w 497"/>
              <a:gd name="T13" fmla="*/ 70 h 399"/>
              <a:gd name="T14" fmla="*/ 442 w 497"/>
              <a:gd name="T15" fmla="*/ 70 h 399"/>
              <a:gd name="T16" fmla="*/ 389 w 497"/>
              <a:gd name="T17" fmla="*/ 70 h 399"/>
              <a:gd name="T18" fmla="*/ 363 w 497"/>
              <a:gd name="T19" fmla="*/ 61 h 399"/>
              <a:gd name="T20" fmla="*/ 354 w 497"/>
              <a:gd name="T21" fmla="*/ 8 h 399"/>
              <a:gd name="T22" fmla="*/ 327 w 497"/>
              <a:gd name="T23" fmla="*/ 0 h 399"/>
              <a:gd name="T24" fmla="*/ 159 w 497"/>
              <a:gd name="T25" fmla="*/ 0 h 399"/>
              <a:gd name="T26" fmla="*/ 142 w 497"/>
              <a:gd name="T27" fmla="*/ 8 h 399"/>
              <a:gd name="T28" fmla="*/ 123 w 497"/>
              <a:gd name="T29" fmla="*/ 61 h 399"/>
              <a:gd name="T30" fmla="*/ 106 w 497"/>
              <a:gd name="T31" fmla="*/ 70 h 399"/>
              <a:gd name="T32" fmla="*/ 53 w 497"/>
              <a:gd name="T33" fmla="*/ 70 h 399"/>
              <a:gd name="T34" fmla="*/ 0 w 497"/>
              <a:gd name="T35" fmla="*/ 123 h 399"/>
              <a:gd name="T36" fmla="*/ 0 w 497"/>
              <a:gd name="T37" fmla="*/ 345 h 399"/>
              <a:gd name="T38" fmla="*/ 53 w 497"/>
              <a:gd name="T39" fmla="*/ 398 h 399"/>
              <a:gd name="T40" fmla="*/ 442 w 497"/>
              <a:gd name="T41" fmla="*/ 398 h 399"/>
              <a:gd name="T42" fmla="*/ 496 w 497"/>
              <a:gd name="T43" fmla="*/ 345 h 399"/>
              <a:gd name="T44" fmla="*/ 496 w 497"/>
              <a:gd name="T45" fmla="*/ 123 h 399"/>
              <a:gd name="T46" fmla="*/ 442 w 497"/>
              <a:gd name="T47" fmla="*/ 70 h 399"/>
              <a:gd name="T48" fmla="*/ 248 w 497"/>
              <a:gd name="T49" fmla="*/ 345 h 399"/>
              <a:gd name="T50" fmla="*/ 248 w 497"/>
              <a:gd name="T51" fmla="*/ 345 h 399"/>
              <a:gd name="T52" fmla="*/ 123 w 497"/>
              <a:gd name="T53" fmla="*/ 221 h 399"/>
              <a:gd name="T54" fmla="*/ 248 w 497"/>
              <a:gd name="T55" fmla="*/ 97 h 399"/>
              <a:gd name="T56" fmla="*/ 372 w 497"/>
              <a:gd name="T57" fmla="*/ 221 h 399"/>
              <a:gd name="T58" fmla="*/ 248 w 497"/>
              <a:gd name="T59" fmla="*/ 345 h 399"/>
              <a:gd name="T60" fmla="*/ 425 w 497"/>
              <a:gd name="T61" fmla="*/ 159 h 399"/>
              <a:gd name="T62" fmla="*/ 425 w 497"/>
              <a:gd name="T63" fmla="*/ 159 h 399"/>
              <a:gd name="T64" fmla="*/ 407 w 497"/>
              <a:gd name="T65" fmla="*/ 141 h 399"/>
              <a:gd name="T66" fmla="*/ 425 w 497"/>
              <a:gd name="T67" fmla="*/ 123 h 399"/>
              <a:gd name="T68" fmla="*/ 442 w 497"/>
              <a:gd name="T69" fmla="*/ 141 h 399"/>
              <a:gd name="T70" fmla="*/ 425 w 497"/>
              <a:gd name="T71" fmla="*/ 159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97" h="399">
                <a:moveTo>
                  <a:pt x="248" y="150"/>
                </a:moveTo>
                <a:lnTo>
                  <a:pt x="248" y="150"/>
                </a:lnTo>
                <a:cubicBezTo>
                  <a:pt x="203" y="150"/>
                  <a:pt x="177" y="176"/>
                  <a:pt x="177" y="221"/>
                </a:cubicBezTo>
                <a:cubicBezTo>
                  <a:pt x="177" y="266"/>
                  <a:pt x="203" y="292"/>
                  <a:pt x="248" y="292"/>
                </a:cubicBezTo>
                <a:cubicBezTo>
                  <a:pt x="292" y="292"/>
                  <a:pt x="319" y="266"/>
                  <a:pt x="319" y="221"/>
                </a:cubicBezTo>
                <a:cubicBezTo>
                  <a:pt x="319" y="176"/>
                  <a:pt x="292" y="150"/>
                  <a:pt x="248" y="150"/>
                </a:cubicBezTo>
                <a:close/>
                <a:moveTo>
                  <a:pt x="442" y="70"/>
                </a:moveTo>
                <a:lnTo>
                  <a:pt x="442" y="70"/>
                </a:lnTo>
                <a:cubicBezTo>
                  <a:pt x="389" y="70"/>
                  <a:pt x="389" y="70"/>
                  <a:pt x="389" y="70"/>
                </a:cubicBezTo>
                <a:cubicBezTo>
                  <a:pt x="380" y="70"/>
                  <a:pt x="372" y="70"/>
                  <a:pt x="363" y="61"/>
                </a:cubicBezTo>
                <a:cubicBezTo>
                  <a:pt x="354" y="8"/>
                  <a:pt x="354" y="8"/>
                  <a:pt x="354" y="8"/>
                </a:cubicBezTo>
                <a:cubicBezTo>
                  <a:pt x="345" y="8"/>
                  <a:pt x="336" y="0"/>
                  <a:pt x="327" y="0"/>
                </a:cubicBezTo>
                <a:cubicBezTo>
                  <a:pt x="159" y="0"/>
                  <a:pt x="159" y="0"/>
                  <a:pt x="159" y="0"/>
                </a:cubicBezTo>
                <a:cubicBezTo>
                  <a:pt x="159" y="0"/>
                  <a:pt x="150" y="8"/>
                  <a:pt x="142" y="8"/>
                </a:cubicBezTo>
                <a:cubicBezTo>
                  <a:pt x="123" y="61"/>
                  <a:pt x="123" y="61"/>
                  <a:pt x="123" y="61"/>
                </a:cubicBezTo>
                <a:cubicBezTo>
                  <a:pt x="123" y="70"/>
                  <a:pt x="115" y="70"/>
                  <a:pt x="106" y="70"/>
                </a:cubicBezTo>
                <a:cubicBezTo>
                  <a:pt x="53" y="70"/>
                  <a:pt x="53" y="70"/>
                  <a:pt x="53" y="70"/>
                </a:cubicBezTo>
                <a:cubicBezTo>
                  <a:pt x="17" y="70"/>
                  <a:pt x="0" y="97"/>
                  <a:pt x="0" y="123"/>
                </a:cubicBezTo>
                <a:cubicBezTo>
                  <a:pt x="0" y="345"/>
                  <a:pt x="0" y="345"/>
                  <a:pt x="0" y="345"/>
                </a:cubicBezTo>
                <a:cubicBezTo>
                  <a:pt x="0" y="372"/>
                  <a:pt x="17" y="398"/>
                  <a:pt x="53" y="398"/>
                </a:cubicBezTo>
                <a:cubicBezTo>
                  <a:pt x="442" y="398"/>
                  <a:pt x="442" y="398"/>
                  <a:pt x="442" y="398"/>
                </a:cubicBezTo>
                <a:cubicBezTo>
                  <a:pt x="470" y="398"/>
                  <a:pt x="496" y="372"/>
                  <a:pt x="496" y="345"/>
                </a:cubicBezTo>
                <a:cubicBezTo>
                  <a:pt x="496" y="123"/>
                  <a:pt x="496" y="123"/>
                  <a:pt x="496" y="123"/>
                </a:cubicBezTo>
                <a:cubicBezTo>
                  <a:pt x="496" y="97"/>
                  <a:pt x="470" y="70"/>
                  <a:pt x="442" y="70"/>
                </a:cubicBezTo>
                <a:close/>
                <a:moveTo>
                  <a:pt x="248" y="345"/>
                </a:moveTo>
                <a:lnTo>
                  <a:pt x="248" y="345"/>
                </a:lnTo>
                <a:cubicBezTo>
                  <a:pt x="177" y="345"/>
                  <a:pt x="123" y="292"/>
                  <a:pt x="123" y="221"/>
                </a:cubicBezTo>
                <a:cubicBezTo>
                  <a:pt x="123" y="150"/>
                  <a:pt x="177" y="97"/>
                  <a:pt x="248" y="97"/>
                </a:cubicBezTo>
                <a:cubicBezTo>
                  <a:pt x="319" y="97"/>
                  <a:pt x="372" y="150"/>
                  <a:pt x="372" y="221"/>
                </a:cubicBezTo>
                <a:cubicBezTo>
                  <a:pt x="372" y="292"/>
                  <a:pt x="319" y="345"/>
                  <a:pt x="248" y="345"/>
                </a:cubicBezTo>
                <a:close/>
                <a:moveTo>
                  <a:pt x="425" y="159"/>
                </a:moveTo>
                <a:lnTo>
                  <a:pt x="425" y="159"/>
                </a:lnTo>
                <a:cubicBezTo>
                  <a:pt x="416" y="159"/>
                  <a:pt x="407" y="150"/>
                  <a:pt x="407" y="141"/>
                </a:cubicBezTo>
                <a:cubicBezTo>
                  <a:pt x="407" y="132"/>
                  <a:pt x="416" y="123"/>
                  <a:pt x="425" y="123"/>
                </a:cubicBezTo>
                <a:cubicBezTo>
                  <a:pt x="433" y="123"/>
                  <a:pt x="442" y="132"/>
                  <a:pt x="442" y="141"/>
                </a:cubicBezTo>
                <a:cubicBezTo>
                  <a:pt x="442" y="150"/>
                  <a:pt x="433" y="159"/>
                  <a:pt x="425" y="159"/>
                </a:cubicBezTo>
                <a:close/>
              </a:path>
            </a:pathLst>
          </a:custGeom>
          <a:solidFill>
            <a:schemeClr val="accent3"/>
          </a:solidFill>
          <a:ln>
            <a:noFill/>
          </a:ln>
          <a:effectLs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52" name="Freeform 45"/>
          <p:cNvSpPr>
            <a:spLocks noChangeArrowheads="1"/>
          </p:cNvSpPr>
          <p:nvPr/>
        </p:nvSpPr>
        <p:spPr bwMode="auto">
          <a:xfrm>
            <a:off x="1599938" y="1897290"/>
            <a:ext cx="514668" cy="514668"/>
          </a:xfrm>
          <a:custGeom>
            <a:avLst/>
            <a:gdLst>
              <a:gd name="T0" fmla="*/ 354 w 391"/>
              <a:gd name="T1" fmla="*/ 35 h 391"/>
              <a:gd name="T2" fmla="*/ 354 w 391"/>
              <a:gd name="T3" fmla="*/ 35 h 391"/>
              <a:gd name="T4" fmla="*/ 292 w 391"/>
              <a:gd name="T5" fmla="*/ 0 h 391"/>
              <a:gd name="T6" fmla="*/ 169 w 391"/>
              <a:gd name="T7" fmla="*/ 133 h 391"/>
              <a:gd name="T8" fmla="*/ 26 w 391"/>
              <a:gd name="T9" fmla="*/ 275 h 391"/>
              <a:gd name="T10" fmla="*/ 0 w 391"/>
              <a:gd name="T11" fmla="*/ 390 h 391"/>
              <a:gd name="T12" fmla="*/ 116 w 391"/>
              <a:gd name="T13" fmla="*/ 363 h 391"/>
              <a:gd name="T14" fmla="*/ 266 w 391"/>
              <a:gd name="T15" fmla="*/ 222 h 391"/>
              <a:gd name="T16" fmla="*/ 390 w 391"/>
              <a:gd name="T17" fmla="*/ 97 h 391"/>
              <a:gd name="T18" fmla="*/ 354 w 391"/>
              <a:gd name="T19" fmla="*/ 35 h 391"/>
              <a:gd name="T20" fmla="*/ 116 w 391"/>
              <a:gd name="T21" fmla="*/ 354 h 391"/>
              <a:gd name="T22" fmla="*/ 116 w 391"/>
              <a:gd name="T23" fmla="*/ 354 h 391"/>
              <a:gd name="T24" fmla="*/ 71 w 391"/>
              <a:gd name="T25" fmla="*/ 363 h 391"/>
              <a:gd name="T26" fmla="*/ 54 w 391"/>
              <a:gd name="T27" fmla="*/ 337 h 391"/>
              <a:gd name="T28" fmla="*/ 35 w 391"/>
              <a:gd name="T29" fmla="*/ 319 h 391"/>
              <a:gd name="T30" fmla="*/ 44 w 391"/>
              <a:gd name="T31" fmla="*/ 284 h 391"/>
              <a:gd name="T32" fmla="*/ 54 w 391"/>
              <a:gd name="T33" fmla="*/ 266 h 391"/>
              <a:gd name="T34" fmla="*/ 98 w 391"/>
              <a:gd name="T35" fmla="*/ 292 h 391"/>
              <a:gd name="T36" fmla="*/ 124 w 391"/>
              <a:gd name="T37" fmla="*/ 337 h 391"/>
              <a:gd name="T38" fmla="*/ 116 w 391"/>
              <a:gd name="T39" fmla="*/ 354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91" h="391">
                <a:moveTo>
                  <a:pt x="354" y="35"/>
                </a:moveTo>
                <a:lnTo>
                  <a:pt x="354" y="35"/>
                </a:lnTo>
                <a:cubicBezTo>
                  <a:pt x="319" y="0"/>
                  <a:pt x="292" y="0"/>
                  <a:pt x="292" y="0"/>
                </a:cubicBezTo>
                <a:cubicBezTo>
                  <a:pt x="169" y="133"/>
                  <a:pt x="169" y="133"/>
                  <a:pt x="169" y="133"/>
                </a:cubicBezTo>
                <a:cubicBezTo>
                  <a:pt x="26" y="275"/>
                  <a:pt x="26" y="275"/>
                  <a:pt x="26" y="275"/>
                </a:cubicBezTo>
                <a:cubicBezTo>
                  <a:pt x="0" y="390"/>
                  <a:pt x="0" y="390"/>
                  <a:pt x="0" y="390"/>
                </a:cubicBezTo>
                <a:cubicBezTo>
                  <a:pt x="116" y="363"/>
                  <a:pt x="116" y="363"/>
                  <a:pt x="116" y="363"/>
                </a:cubicBezTo>
                <a:cubicBezTo>
                  <a:pt x="266" y="222"/>
                  <a:pt x="266" y="222"/>
                  <a:pt x="266" y="222"/>
                </a:cubicBezTo>
                <a:cubicBezTo>
                  <a:pt x="390" y="97"/>
                  <a:pt x="390" y="97"/>
                  <a:pt x="390" y="97"/>
                </a:cubicBezTo>
                <a:cubicBezTo>
                  <a:pt x="390" y="97"/>
                  <a:pt x="390" y="71"/>
                  <a:pt x="354" y="35"/>
                </a:cubicBezTo>
                <a:close/>
                <a:moveTo>
                  <a:pt x="116" y="354"/>
                </a:moveTo>
                <a:lnTo>
                  <a:pt x="116" y="354"/>
                </a:lnTo>
                <a:cubicBezTo>
                  <a:pt x="71" y="363"/>
                  <a:pt x="71" y="363"/>
                  <a:pt x="71" y="363"/>
                </a:cubicBezTo>
                <a:cubicBezTo>
                  <a:pt x="71" y="354"/>
                  <a:pt x="63" y="346"/>
                  <a:pt x="54" y="337"/>
                </a:cubicBezTo>
                <a:cubicBezTo>
                  <a:pt x="44" y="328"/>
                  <a:pt x="35" y="328"/>
                  <a:pt x="35" y="319"/>
                </a:cubicBezTo>
                <a:cubicBezTo>
                  <a:pt x="44" y="284"/>
                  <a:pt x="44" y="284"/>
                  <a:pt x="44" y="284"/>
                </a:cubicBezTo>
                <a:cubicBezTo>
                  <a:pt x="54" y="266"/>
                  <a:pt x="54" y="266"/>
                  <a:pt x="54" y="266"/>
                </a:cubicBezTo>
                <a:cubicBezTo>
                  <a:pt x="54" y="266"/>
                  <a:pt x="71" y="266"/>
                  <a:pt x="98" y="292"/>
                </a:cubicBezTo>
                <a:cubicBezTo>
                  <a:pt x="124" y="319"/>
                  <a:pt x="124" y="337"/>
                  <a:pt x="124" y="337"/>
                </a:cubicBezTo>
                <a:lnTo>
                  <a:pt x="116" y="354"/>
                </a:lnTo>
                <a:close/>
              </a:path>
            </a:pathLst>
          </a:custGeom>
          <a:solidFill>
            <a:schemeClr val="accent1"/>
          </a:solidFill>
          <a:ln>
            <a:noFill/>
          </a:ln>
          <a:effectLs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53" name="Freeform 89"/>
          <p:cNvSpPr>
            <a:spLocks noChangeArrowheads="1"/>
          </p:cNvSpPr>
          <p:nvPr/>
        </p:nvSpPr>
        <p:spPr bwMode="auto">
          <a:xfrm>
            <a:off x="8402449" y="1839827"/>
            <a:ext cx="607189" cy="595628"/>
          </a:xfrm>
          <a:custGeom>
            <a:avLst/>
            <a:gdLst>
              <a:gd name="T0" fmla="*/ 230 w 462"/>
              <a:gd name="T1" fmla="*/ 0 h 453"/>
              <a:gd name="T2" fmla="*/ 230 w 462"/>
              <a:gd name="T3" fmla="*/ 0 h 453"/>
              <a:gd name="T4" fmla="*/ 0 w 462"/>
              <a:gd name="T5" fmla="*/ 222 h 453"/>
              <a:gd name="T6" fmla="*/ 230 w 462"/>
              <a:gd name="T7" fmla="*/ 452 h 453"/>
              <a:gd name="T8" fmla="*/ 461 w 462"/>
              <a:gd name="T9" fmla="*/ 222 h 453"/>
              <a:gd name="T10" fmla="*/ 230 w 462"/>
              <a:gd name="T11" fmla="*/ 0 h 453"/>
              <a:gd name="T12" fmla="*/ 230 w 462"/>
              <a:gd name="T13" fmla="*/ 302 h 453"/>
              <a:gd name="T14" fmla="*/ 230 w 462"/>
              <a:gd name="T15" fmla="*/ 302 h 453"/>
              <a:gd name="T16" fmla="*/ 159 w 462"/>
              <a:gd name="T17" fmla="*/ 222 h 453"/>
              <a:gd name="T18" fmla="*/ 230 w 462"/>
              <a:gd name="T19" fmla="*/ 151 h 453"/>
              <a:gd name="T20" fmla="*/ 301 w 462"/>
              <a:gd name="T21" fmla="*/ 222 h 453"/>
              <a:gd name="T22" fmla="*/ 230 w 462"/>
              <a:gd name="T23" fmla="*/ 302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62" h="453">
                <a:moveTo>
                  <a:pt x="230" y="0"/>
                </a:moveTo>
                <a:lnTo>
                  <a:pt x="230" y="0"/>
                </a:lnTo>
                <a:cubicBezTo>
                  <a:pt x="106" y="0"/>
                  <a:pt x="0" y="98"/>
                  <a:pt x="0" y="222"/>
                </a:cubicBezTo>
                <a:cubicBezTo>
                  <a:pt x="0" y="346"/>
                  <a:pt x="106" y="452"/>
                  <a:pt x="230" y="452"/>
                </a:cubicBezTo>
                <a:cubicBezTo>
                  <a:pt x="354" y="452"/>
                  <a:pt x="461" y="346"/>
                  <a:pt x="461" y="222"/>
                </a:cubicBezTo>
                <a:cubicBezTo>
                  <a:pt x="461" y="98"/>
                  <a:pt x="354" y="0"/>
                  <a:pt x="230" y="0"/>
                </a:cubicBezTo>
                <a:close/>
                <a:moveTo>
                  <a:pt x="230" y="302"/>
                </a:moveTo>
                <a:lnTo>
                  <a:pt x="230" y="302"/>
                </a:lnTo>
                <a:cubicBezTo>
                  <a:pt x="186" y="302"/>
                  <a:pt x="159" y="266"/>
                  <a:pt x="159" y="222"/>
                </a:cubicBezTo>
                <a:cubicBezTo>
                  <a:pt x="159" y="187"/>
                  <a:pt x="186" y="151"/>
                  <a:pt x="230" y="151"/>
                </a:cubicBezTo>
                <a:cubicBezTo>
                  <a:pt x="274" y="151"/>
                  <a:pt x="301" y="187"/>
                  <a:pt x="301" y="222"/>
                </a:cubicBezTo>
                <a:cubicBezTo>
                  <a:pt x="301" y="266"/>
                  <a:pt x="274" y="302"/>
                  <a:pt x="230" y="302"/>
                </a:cubicBezTo>
                <a:close/>
              </a:path>
            </a:pathLst>
          </a:custGeom>
          <a:solidFill>
            <a:schemeClr val="accent4"/>
          </a:solidFill>
          <a:ln>
            <a:noFill/>
          </a:ln>
          <a:effectLs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55" name="AutoShape 132"/>
          <p:cNvSpPr>
            <a:spLocks/>
          </p:cNvSpPr>
          <p:nvPr/>
        </p:nvSpPr>
        <p:spPr bwMode="auto">
          <a:xfrm>
            <a:off x="10811794" y="1879758"/>
            <a:ext cx="554247" cy="552176"/>
          </a:xfrm>
          <a:custGeom>
            <a:avLst/>
            <a:gdLst>
              <a:gd name="T0" fmla="*/ 10800 w 21600"/>
              <a:gd name="T1" fmla="+- 0 10815 31"/>
              <a:gd name="T2" fmla="*/ 10815 h 21569"/>
              <a:gd name="T3" fmla="*/ 10800 w 21600"/>
              <a:gd name="T4" fmla="+- 0 10815 31"/>
              <a:gd name="T5" fmla="*/ 10815 h 21569"/>
              <a:gd name="T6" fmla="*/ 10800 w 21600"/>
              <a:gd name="T7" fmla="+- 0 10815 31"/>
              <a:gd name="T8" fmla="*/ 10815 h 21569"/>
              <a:gd name="T9" fmla="*/ 10800 w 21600"/>
              <a:gd name="T10" fmla="+- 0 10815 31"/>
              <a:gd name="T11" fmla="*/ 10815 h 21569"/>
            </a:gdLst>
            <a:ahLst/>
            <a:cxnLst>
              <a:cxn ang="0">
                <a:pos x="T0" y="T2"/>
              </a:cxn>
              <a:cxn ang="0">
                <a:pos x="T3" y="T5"/>
              </a:cxn>
              <a:cxn ang="0">
                <a:pos x="T6" y="T8"/>
              </a:cxn>
              <a:cxn ang="0">
                <a:pos x="T9" y="T11"/>
              </a:cxn>
            </a:cxnLst>
            <a:rect l="0" t="0" r="r" b="b"/>
            <a:pathLst>
              <a:path w="21600" h="21569">
                <a:moveTo>
                  <a:pt x="8834" y="3281"/>
                </a:moveTo>
                <a:cubicBezTo>
                  <a:pt x="9202" y="2821"/>
                  <a:pt x="9519" y="2655"/>
                  <a:pt x="9780" y="2779"/>
                </a:cubicBezTo>
                <a:cubicBezTo>
                  <a:pt x="10042" y="2906"/>
                  <a:pt x="10176" y="3295"/>
                  <a:pt x="10176" y="3941"/>
                </a:cubicBezTo>
                <a:lnTo>
                  <a:pt x="10176" y="17610"/>
                </a:lnTo>
                <a:cubicBezTo>
                  <a:pt x="10176" y="18259"/>
                  <a:pt x="10044" y="18646"/>
                  <a:pt x="9788" y="18770"/>
                </a:cubicBezTo>
                <a:cubicBezTo>
                  <a:pt x="9529" y="18897"/>
                  <a:pt x="9211" y="18733"/>
                  <a:pt x="8834" y="18270"/>
                </a:cubicBezTo>
                <a:lnTo>
                  <a:pt x="5172" y="13869"/>
                </a:lnTo>
                <a:lnTo>
                  <a:pt x="440" y="13869"/>
                </a:lnTo>
                <a:cubicBezTo>
                  <a:pt x="320" y="13869"/>
                  <a:pt x="218" y="13818"/>
                  <a:pt x="129" y="13720"/>
                </a:cubicBezTo>
                <a:cubicBezTo>
                  <a:pt x="44" y="13624"/>
                  <a:pt x="0" y="13497"/>
                  <a:pt x="0" y="13342"/>
                </a:cubicBezTo>
                <a:lnTo>
                  <a:pt x="0" y="8210"/>
                </a:lnTo>
                <a:cubicBezTo>
                  <a:pt x="0" y="8066"/>
                  <a:pt x="44" y="7942"/>
                  <a:pt x="129" y="7838"/>
                </a:cubicBezTo>
                <a:cubicBezTo>
                  <a:pt x="218" y="7736"/>
                  <a:pt x="320" y="7685"/>
                  <a:pt x="440" y="7685"/>
                </a:cubicBezTo>
                <a:lnTo>
                  <a:pt x="5172" y="7685"/>
                </a:lnTo>
                <a:lnTo>
                  <a:pt x="8834" y="3281"/>
                </a:lnTo>
                <a:close/>
                <a:moveTo>
                  <a:pt x="12002" y="5239"/>
                </a:moveTo>
                <a:cubicBezTo>
                  <a:pt x="12221" y="5095"/>
                  <a:pt x="12445" y="5061"/>
                  <a:pt x="12682" y="5132"/>
                </a:cubicBezTo>
                <a:cubicBezTo>
                  <a:pt x="12920" y="5205"/>
                  <a:pt x="13104" y="5369"/>
                  <a:pt x="13228" y="5631"/>
                </a:cubicBezTo>
                <a:cubicBezTo>
                  <a:pt x="14010" y="7270"/>
                  <a:pt x="14400" y="8983"/>
                  <a:pt x="14400" y="10774"/>
                </a:cubicBezTo>
                <a:cubicBezTo>
                  <a:pt x="14400" y="12588"/>
                  <a:pt x="14010" y="14301"/>
                  <a:pt x="13228" y="15920"/>
                </a:cubicBezTo>
                <a:cubicBezTo>
                  <a:pt x="13056" y="16290"/>
                  <a:pt x="12793" y="16476"/>
                  <a:pt x="12440" y="16476"/>
                </a:cubicBezTo>
                <a:cubicBezTo>
                  <a:pt x="12292" y="16476"/>
                  <a:pt x="12143" y="16423"/>
                  <a:pt x="12000" y="16313"/>
                </a:cubicBezTo>
                <a:cubicBezTo>
                  <a:pt x="11781" y="16169"/>
                  <a:pt x="11640" y="15954"/>
                  <a:pt x="11571" y="15666"/>
                </a:cubicBezTo>
                <a:cubicBezTo>
                  <a:pt x="11503" y="15376"/>
                  <a:pt x="11529" y="15102"/>
                  <a:pt x="11649" y="14843"/>
                </a:cubicBezTo>
                <a:cubicBezTo>
                  <a:pt x="12280" y="13536"/>
                  <a:pt x="12595" y="12179"/>
                  <a:pt x="12595" y="10774"/>
                </a:cubicBezTo>
                <a:cubicBezTo>
                  <a:pt x="12595" y="9372"/>
                  <a:pt x="12277" y="8018"/>
                  <a:pt x="11649" y="6712"/>
                </a:cubicBezTo>
                <a:cubicBezTo>
                  <a:pt x="11529" y="6449"/>
                  <a:pt x="11503" y="6173"/>
                  <a:pt x="11571" y="5888"/>
                </a:cubicBezTo>
                <a:cubicBezTo>
                  <a:pt x="11642" y="5600"/>
                  <a:pt x="11783" y="5383"/>
                  <a:pt x="12002" y="5239"/>
                </a:cubicBezTo>
                <a:moveTo>
                  <a:pt x="16137" y="3038"/>
                </a:moveTo>
                <a:cubicBezTo>
                  <a:pt x="16754" y="4218"/>
                  <a:pt x="17217" y="5456"/>
                  <a:pt x="17528" y="6751"/>
                </a:cubicBezTo>
                <a:cubicBezTo>
                  <a:pt x="17841" y="8046"/>
                  <a:pt x="17996" y="9392"/>
                  <a:pt x="17996" y="10774"/>
                </a:cubicBezTo>
                <a:cubicBezTo>
                  <a:pt x="17996" y="13559"/>
                  <a:pt x="17368" y="16140"/>
                  <a:pt x="16114" y="18516"/>
                </a:cubicBezTo>
                <a:cubicBezTo>
                  <a:pt x="16038" y="18677"/>
                  <a:pt x="15930" y="18804"/>
                  <a:pt x="15786" y="18886"/>
                </a:cubicBezTo>
                <a:cubicBezTo>
                  <a:pt x="15643" y="18976"/>
                  <a:pt x="15504" y="19015"/>
                  <a:pt x="15370" y="19015"/>
                </a:cubicBezTo>
                <a:cubicBezTo>
                  <a:pt x="15182" y="19015"/>
                  <a:pt x="15022" y="18962"/>
                  <a:pt x="14885" y="18855"/>
                </a:cubicBezTo>
                <a:cubicBezTo>
                  <a:pt x="14666" y="18711"/>
                  <a:pt x="14534" y="18490"/>
                  <a:pt x="14478" y="18192"/>
                </a:cubicBezTo>
                <a:cubicBezTo>
                  <a:pt x="14426" y="17895"/>
                  <a:pt x="14466" y="17616"/>
                  <a:pt x="14603" y="17354"/>
                </a:cubicBezTo>
                <a:cubicBezTo>
                  <a:pt x="15662" y="15328"/>
                  <a:pt x="16196" y="13136"/>
                  <a:pt x="16203" y="10775"/>
                </a:cubicBezTo>
                <a:cubicBezTo>
                  <a:pt x="16203" y="8416"/>
                  <a:pt x="15669" y="6224"/>
                  <a:pt x="14603" y="4198"/>
                </a:cubicBezTo>
                <a:cubicBezTo>
                  <a:pt x="14466" y="3936"/>
                  <a:pt x="14426" y="3659"/>
                  <a:pt x="14478" y="3363"/>
                </a:cubicBezTo>
                <a:cubicBezTo>
                  <a:pt x="14532" y="3067"/>
                  <a:pt x="14666" y="2847"/>
                  <a:pt x="14885" y="2700"/>
                </a:cubicBezTo>
                <a:cubicBezTo>
                  <a:pt x="15104" y="2536"/>
                  <a:pt x="15330" y="2488"/>
                  <a:pt x="15572" y="2551"/>
                </a:cubicBezTo>
                <a:cubicBezTo>
                  <a:pt x="15812" y="2615"/>
                  <a:pt x="16001" y="2776"/>
                  <a:pt x="16137" y="3038"/>
                </a:cubicBezTo>
                <a:moveTo>
                  <a:pt x="18999" y="460"/>
                </a:moveTo>
                <a:cubicBezTo>
                  <a:pt x="19863" y="2026"/>
                  <a:pt x="20517" y="3676"/>
                  <a:pt x="20948" y="5408"/>
                </a:cubicBezTo>
                <a:cubicBezTo>
                  <a:pt x="21385" y="7141"/>
                  <a:pt x="21599" y="8929"/>
                  <a:pt x="21599" y="10774"/>
                </a:cubicBezTo>
                <a:cubicBezTo>
                  <a:pt x="21599" y="12622"/>
                  <a:pt x="21381" y="14411"/>
                  <a:pt x="20943" y="16146"/>
                </a:cubicBezTo>
                <a:cubicBezTo>
                  <a:pt x="20500" y="17878"/>
                  <a:pt x="19856" y="19520"/>
                  <a:pt x="18999" y="21069"/>
                </a:cubicBezTo>
                <a:cubicBezTo>
                  <a:pt x="18924" y="21230"/>
                  <a:pt x="18815" y="21354"/>
                  <a:pt x="18672" y="21442"/>
                </a:cubicBezTo>
                <a:cubicBezTo>
                  <a:pt x="18528" y="21526"/>
                  <a:pt x="18389" y="21569"/>
                  <a:pt x="18253" y="21569"/>
                </a:cubicBezTo>
                <a:cubicBezTo>
                  <a:pt x="18067" y="21569"/>
                  <a:pt x="17898" y="21509"/>
                  <a:pt x="17747" y="21394"/>
                </a:cubicBezTo>
                <a:cubicBezTo>
                  <a:pt x="17528" y="21230"/>
                  <a:pt x="17399" y="21001"/>
                  <a:pt x="17352" y="20705"/>
                </a:cubicBezTo>
                <a:cubicBezTo>
                  <a:pt x="17307" y="20406"/>
                  <a:pt x="17352" y="20144"/>
                  <a:pt x="17488" y="19907"/>
                </a:cubicBezTo>
                <a:cubicBezTo>
                  <a:pt x="18239" y="18519"/>
                  <a:pt x="18811" y="17057"/>
                  <a:pt x="19206" y="15517"/>
                </a:cubicBezTo>
                <a:cubicBezTo>
                  <a:pt x="19599" y="13976"/>
                  <a:pt x="19797" y="12396"/>
                  <a:pt x="19797" y="10774"/>
                </a:cubicBezTo>
                <a:cubicBezTo>
                  <a:pt x="19797" y="9155"/>
                  <a:pt x="19601" y="7575"/>
                  <a:pt x="19211" y="6037"/>
                </a:cubicBezTo>
                <a:cubicBezTo>
                  <a:pt x="18820" y="4497"/>
                  <a:pt x="18246" y="3044"/>
                  <a:pt x="17488" y="1673"/>
                </a:cubicBezTo>
                <a:cubicBezTo>
                  <a:pt x="17352" y="1413"/>
                  <a:pt x="17309" y="1137"/>
                  <a:pt x="17352" y="843"/>
                </a:cubicBezTo>
                <a:cubicBezTo>
                  <a:pt x="17399" y="550"/>
                  <a:pt x="17528" y="321"/>
                  <a:pt x="17747" y="163"/>
                </a:cubicBezTo>
                <a:cubicBezTo>
                  <a:pt x="17968" y="16"/>
                  <a:pt x="18192" y="-31"/>
                  <a:pt x="18434" y="19"/>
                </a:cubicBezTo>
                <a:cubicBezTo>
                  <a:pt x="18677" y="68"/>
                  <a:pt x="18862" y="214"/>
                  <a:pt x="18999" y="460"/>
                </a:cubicBezTo>
              </a:path>
            </a:pathLst>
          </a:custGeom>
          <a:solidFill>
            <a:schemeClr val="accent5"/>
          </a:solidFill>
          <a:ln>
            <a:noFill/>
          </a:ln>
          <a:effectLst/>
          <a:extLst/>
        </p:spPr>
        <p:txBody>
          <a:bodyPr lIns="53564" tIns="53564" rIns="53564" bIns="53564" anchor="ctr"/>
          <a:lstStyle/>
          <a:p>
            <a:pPr defTabSz="482055">
              <a:defRPr/>
            </a:pPr>
            <a:endParaRPr lang="es-ES" sz="3058" dirty="0">
              <a:solidFill>
                <a:schemeClr val="bg1"/>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27" name="矩形 26"/>
          <p:cNvSpPr/>
          <p:nvPr/>
        </p:nvSpPr>
        <p:spPr>
          <a:xfrm>
            <a:off x="707" y="361814"/>
            <a:ext cx="225004" cy="58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6429" tIns="48215" rIns="96429" bIns="48215" rtlCol="0" anchor="ctr"/>
          <a:lstStyle/>
          <a:p>
            <a:pPr algn="ctr" defTabSz="964149"/>
            <a:endParaRPr lang="zh-CN" altLang="en-US" sz="1969">
              <a:solidFill>
                <a:srgbClr val="E7E6E6">
                  <a:lumMod val="50000"/>
                </a:srgbClr>
              </a:solidFill>
              <a:ea typeface="微软雅黑" panose="020B0503020204020204" pitchFamily="34" charset="-122"/>
              <a:cs typeface="+mn-ea"/>
              <a:sym typeface="+mn-lt"/>
            </a:endParaRPr>
          </a:p>
        </p:txBody>
      </p:sp>
      <p:sp>
        <p:nvSpPr>
          <p:cNvPr id="28" name="矩形 27"/>
          <p:cNvSpPr/>
          <p:nvPr/>
        </p:nvSpPr>
        <p:spPr>
          <a:xfrm>
            <a:off x="11837494" y="362393"/>
            <a:ext cx="1020547" cy="58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4149"/>
            <a:endParaRPr lang="zh-CN" altLang="en-US" sz="1969">
              <a:solidFill>
                <a:prstClr val="white"/>
              </a:solidFill>
              <a:ea typeface="微软雅黑" panose="020B0503020204020204" pitchFamily="34" charset="-122"/>
              <a:cs typeface="+mn-ea"/>
              <a:sym typeface="+mn-lt"/>
            </a:endParaRPr>
          </a:p>
        </p:txBody>
      </p:sp>
      <p:sp>
        <p:nvSpPr>
          <p:cNvPr id="29" name="文本框 28"/>
          <p:cNvSpPr txBox="1"/>
          <p:nvPr/>
        </p:nvSpPr>
        <p:spPr>
          <a:xfrm>
            <a:off x="373305" y="266734"/>
            <a:ext cx="3785468" cy="528259"/>
          </a:xfrm>
          <a:prstGeom prst="rect">
            <a:avLst/>
          </a:prstGeom>
          <a:noFill/>
        </p:spPr>
        <p:txBody>
          <a:bodyPr wrap="none" lIns="96429" tIns="48215" rIns="96429" bIns="48215" rtlCol="0">
            <a:spAutoFit/>
          </a:bodyPr>
          <a:lstStyle/>
          <a:p>
            <a:pPr defTabSz="964149"/>
            <a:r>
              <a:rPr lang="zh-CN" altLang="en-US" sz="2800" b="1" dirty="0">
                <a:solidFill>
                  <a:schemeClr val="tx1">
                    <a:lumMod val="65000"/>
                    <a:lumOff val="35000"/>
                  </a:schemeClr>
                </a:solidFill>
                <a:ea typeface="微软雅黑" panose="020B0503020204020204" pitchFamily="34" charset="-122"/>
                <a:cs typeface="+mn-ea"/>
                <a:sym typeface="+mn-lt"/>
              </a:rPr>
              <a:t>点击添加相关标题文字</a:t>
            </a:r>
          </a:p>
        </p:txBody>
      </p:sp>
      <p:sp>
        <p:nvSpPr>
          <p:cNvPr id="30" name="文本框 29"/>
          <p:cNvSpPr txBox="1"/>
          <p:nvPr/>
        </p:nvSpPr>
        <p:spPr>
          <a:xfrm>
            <a:off x="373306" y="712266"/>
            <a:ext cx="2230620" cy="312687"/>
          </a:xfrm>
          <a:prstGeom prst="rect">
            <a:avLst/>
          </a:prstGeom>
          <a:noFill/>
        </p:spPr>
        <p:txBody>
          <a:bodyPr wrap="none" lIns="96429" tIns="48215" rIns="96429" bIns="48215" rtlCol="0">
            <a:spAutoFit/>
          </a:bodyPr>
          <a:lstStyle/>
          <a:p>
            <a:pPr defTabSz="964149"/>
            <a:r>
              <a:rPr lang="en-US" altLang="zh-CN" sz="1399" dirty="0">
                <a:solidFill>
                  <a:schemeClr val="tx1">
                    <a:lumMod val="65000"/>
                    <a:lumOff val="35000"/>
                  </a:schemeClr>
                </a:solidFill>
                <a:ea typeface="微软雅黑" panose="020B0503020204020204" pitchFamily="34" charset="-122"/>
                <a:cs typeface="+mn-ea"/>
                <a:sym typeface="+mn-lt"/>
              </a:rPr>
              <a:t>ADD RELATED TITLE WORDS</a:t>
            </a:r>
            <a:endParaRPr lang="zh-CN" altLang="en-US" sz="1399" dirty="0">
              <a:solidFill>
                <a:schemeClr val="tx1">
                  <a:lumMod val="65000"/>
                  <a:lumOff val="35000"/>
                </a:schemeClr>
              </a:solidFill>
              <a:ea typeface="微软雅黑" panose="020B0503020204020204" pitchFamily="34" charset="-122"/>
              <a:cs typeface="+mn-ea"/>
              <a:sym typeface="+mn-lt"/>
            </a:endParaRPr>
          </a:p>
        </p:txBody>
      </p:sp>
    </p:spTree>
    <p:extLst>
      <p:ext uri="{BB962C8B-B14F-4D97-AF65-F5344CB8AC3E}">
        <p14:creationId xmlns:p14="http://schemas.microsoft.com/office/powerpoint/2010/main" val="4287314993"/>
      </p:ext>
    </p:extLst>
  </p:cSld>
  <p:clrMapOvr>
    <a:masterClrMapping/>
  </p:clrMapOvr>
  <mc:AlternateContent xmlns:mc="http://schemas.openxmlformats.org/markup-compatibility/2006" xmlns:p14="http://schemas.microsoft.com/office/powerpoint/2010/main">
    <mc:Choice Requires="p14">
      <p:transition spd="slow" p14:dur="1200" advTm="3000">
        <p14:prism/>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500"/>
                                        <p:tgtEl>
                                          <p:spTgt spid="5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5"/>
                                        </p:tgtEl>
                                        <p:attrNameLst>
                                          <p:attrName>style.visibility</p:attrName>
                                        </p:attrNameLst>
                                      </p:cBhvr>
                                      <p:to>
                                        <p:strVal val="visible"/>
                                      </p:to>
                                    </p:set>
                                    <p:animEffect transition="in" filter="fade">
                                      <p:cBhvr>
                                        <p:cTn id="10" dur="500"/>
                                        <p:tgtEl>
                                          <p:spTgt spid="7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5"/>
                                        </p:tgtEl>
                                        <p:attrNameLst>
                                          <p:attrName>style.visibility</p:attrName>
                                        </p:attrNameLst>
                                      </p:cBhvr>
                                      <p:to>
                                        <p:strVal val="visible"/>
                                      </p:to>
                                    </p:set>
                                    <p:animEffect transition="in" filter="fade">
                                      <p:cBhvr>
                                        <p:cTn id="13" dur="500"/>
                                        <p:tgtEl>
                                          <p:spTgt spid="85"/>
                                        </p:tgtEl>
                                      </p:cBhvr>
                                    </p:animEffect>
                                  </p:childTnLst>
                                </p:cTn>
                              </p:par>
                              <p:par>
                                <p:cTn id="14" presetID="10" presetClass="entr" presetSubtype="0"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6"/>
                                        </p:tgtEl>
                                        <p:attrNameLst>
                                          <p:attrName>style.visibility</p:attrName>
                                        </p:attrNameLst>
                                      </p:cBhvr>
                                      <p:to>
                                        <p:strVal val="visible"/>
                                      </p:to>
                                    </p:set>
                                    <p:animEffect transition="in" filter="fade">
                                      <p:cBhvr>
                                        <p:cTn id="19" dur="500"/>
                                        <p:tgtEl>
                                          <p:spTgt spid="86"/>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50"/>
                                        </p:tgtEl>
                                        <p:attrNameLst>
                                          <p:attrName>style.visibility</p:attrName>
                                        </p:attrNameLst>
                                      </p:cBhvr>
                                      <p:to>
                                        <p:strVal val="visible"/>
                                      </p:to>
                                    </p:set>
                                    <p:animEffect transition="in" filter="fade">
                                      <p:cBhvr>
                                        <p:cTn id="23" dur="500"/>
                                        <p:tgtEl>
                                          <p:spTgt spid="50"/>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91"/>
                                        </p:tgtEl>
                                        <p:attrNameLst>
                                          <p:attrName>style.visibility</p:attrName>
                                        </p:attrNameLst>
                                      </p:cBhvr>
                                      <p:to>
                                        <p:strVal val="visible"/>
                                      </p:to>
                                    </p:set>
                                    <p:animEffect transition="in" filter="fade">
                                      <p:cBhvr>
                                        <p:cTn id="26" dur="500"/>
                                        <p:tgtEl>
                                          <p:spTgt spid="91"/>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03"/>
                                        </p:tgtEl>
                                        <p:attrNameLst>
                                          <p:attrName>style.visibility</p:attrName>
                                        </p:attrNameLst>
                                      </p:cBhvr>
                                      <p:to>
                                        <p:strVal val="visible"/>
                                      </p:to>
                                    </p:set>
                                    <p:animEffect transition="in" filter="fade">
                                      <p:cBhvr>
                                        <p:cTn id="29" dur="500"/>
                                        <p:tgtEl>
                                          <p:spTgt spid="103"/>
                                        </p:tgtEl>
                                      </p:cBhvr>
                                    </p:animEffect>
                                  </p:childTnLst>
                                </p:cTn>
                              </p:par>
                              <p:par>
                                <p:cTn id="30" presetID="10" presetClass="entr" presetSubtype="0" fill="hold" nodeType="withEffect">
                                  <p:stCondLst>
                                    <p:cond delay="0"/>
                                  </p:stCondLst>
                                  <p:childTnLst>
                                    <p:set>
                                      <p:cBhvr>
                                        <p:cTn id="31" dur="1" fill="hold">
                                          <p:stCondLst>
                                            <p:cond delay="0"/>
                                          </p:stCondLst>
                                        </p:cTn>
                                        <p:tgtEl>
                                          <p:spTgt spid="98"/>
                                        </p:tgtEl>
                                        <p:attrNameLst>
                                          <p:attrName>style.visibility</p:attrName>
                                        </p:attrNameLst>
                                      </p:cBhvr>
                                      <p:to>
                                        <p:strVal val="visible"/>
                                      </p:to>
                                    </p:set>
                                    <p:animEffect transition="in" filter="fade">
                                      <p:cBhvr>
                                        <p:cTn id="32" dur="500"/>
                                        <p:tgtEl>
                                          <p:spTgt spid="98"/>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06"/>
                                        </p:tgtEl>
                                        <p:attrNameLst>
                                          <p:attrName>style.visibility</p:attrName>
                                        </p:attrNameLst>
                                      </p:cBhvr>
                                      <p:to>
                                        <p:strVal val="visible"/>
                                      </p:to>
                                    </p:set>
                                    <p:animEffect transition="in" filter="fade">
                                      <p:cBhvr>
                                        <p:cTn id="35" dur="500"/>
                                        <p:tgtEl>
                                          <p:spTgt spid="106"/>
                                        </p:tgtEl>
                                      </p:cBhvr>
                                    </p:animEffect>
                                  </p:childTnLst>
                                </p:cTn>
                              </p:par>
                            </p:childTnLst>
                          </p:cTn>
                        </p:par>
                        <p:par>
                          <p:cTn id="36" fill="hold">
                            <p:stCondLst>
                              <p:cond delay="1000"/>
                            </p:stCondLst>
                            <p:childTnLst>
                              <p:par>
                                <p:cTn id="37" presetID="10" presetClass="entr" presetSubtype="0" fill="hold" grpId="0" nodeType="afterEffect">
                                  <p:stCondLst>
                                    <p:cond delay="0"/>
                                  </p:stCondLst>
                                  <p:childTnLst>
                                    <p:set>
                                      <p:cBhvr>
                                        <p:cTn id="38" dur="1" fill="hold">
                                          <p:stCondLst>
                                            <p:cond delay="0"/>
                                          </p:stCondLst>
                                        </p:cTn>
                                        <p:tgtEl>
                                          <p:spTgt spid="51"/>
                                        </p:tgtEl>
                                        <p:attrNameLst>
                                          <p:attrName>style.visibility</p:attrName>
                                        </p:attrNameLst>
                                      </p:cBhvr>
                                      <p:to>
                                        <p:strVal val="visible"/>
                                      </p:to>
                                    </p:set>
                                    <p:animEffect transition="in" filter="fade">
                                      <p:cBhvr>
                                        <p:cTn id="39" dur="500"/>
                                        <p:tgtEl>
                                          <p:spTgt spid="51"/>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28"/>
                                        </p:tgtEl>
                                        <p:attrNameLst>
                                          <p:attrName>style.visibility</p:attrName>
                                        </p:attrNameLst>
                                      </p:cBhvr>
                                      <p:to>
                                        <p:strVal val="visible"/>
                                      </p:to>
                                    </p:set>
                                    <p:animEffect transition="in" filter="fade">
                                      <p:cBhvr>
                                        <p:cTn id="42" dur="500"/>
                                        <p:tgtEl>
                                          <p:spTgt spid="128"/>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36"/>
                                        </p:tgtEl>
                                        <p:attrNameLst>
                                          <p:attrName>style.visibility</p:attrName>
                                        </p:attrNameLst>
                                      </p:cBhvr>
                                      <p:to>
                                        <p:strVal val="visible"/>
                                      </p:to>
                                    </p:set>
                                    <p:animEffect transition="in" filter="fade">
                                      <p:cBhvr>
                                        <p:cTn id="45" dur="500"/>
                                        <p:tgtEl>
                                          <p:spTgt spid="136"/>
                                        </p:tgtEl>
                                      </p:cBhvr>
                                    </p:animEffect>
                                  </p:childTnLst>
                                </p:cTn>
                              </p:par>
                              <p:par>
                                <p:cTn id="46" presetID="10" presetClass="entr" presetSubtype="0" fill="hold" nodeType="withEffect">
                                  <p:stCondLst>
                                    <p:cond delay="0"/>
                                  </p:stCondLst>
                                  <p:childTnLst>
                                    <p:set>
                                      <p:cBhvr>
                                        <p:cTn id="47" dur="1" fill="hold">
                                          <p:stCondLst>
                                            <p:cond delay="0"/>
                                          </p:stCondLst>
                                        </p:cTn>
                                        <p:tgtEl>
                                          <p:spTgt spid="131"/>
                                        </p:tgtEl>
                                        <p:attrNameLst>
                                          <p:attrName>style.visibility</p:attrName>
                                        </p:attrNameLst>
                                      </p:cBhvr>
                                      <p:to>
                                        <p:strVal val="visible"/>
                                      </p:to>
                                    </p:set>
                                    <p:animEffect transition="in" filter="fade">
                                      <p:cBhvr>
                                        <p:cTn id="48" dur="500"/>
                                        <p:tgtEl>
                                          <p:spTgt spid="131"/>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37"/>
                                        </p:tgtEl>
                                        <p:attrNameLst>
                                          <p:attrName>style.visibility</p:attrName>
                                        </p:attrNameLst>
                                      </p:cBhvr>
                                      <p:to>
                                        <p:strVal val="visible"/>
                                      </p:to>
                                    </p:set>
                                    <p:animEffect transition="in" filter="fade">
                                      <p:cBhvr>
                                        <p:cTn id="51" dur="500"/>
                                        <p:tgtEl>
                                          <p:spTgt spid="137"/>
                                        </p:tgtEl>
                                      </p:cBhvr>
                                    </p:animEffect>
                                  </p:childTnLst>
                                </p:cTn>
                              </p:par>
                            </p:childTnLst>
                          </p:cTn>
                        </p:par>
                        <p:par>
                          <p:cTn id="52" fill="hold">
                            <p:stCondLst>
                              <p:cond delay="1500"/>
                            </p:stCondLst>
                            <p:childTnLst>
                              <p:par>
                                <p:cTn id="53" presetID="10" presetClass="entr" presetSubtype="0" fill="hold" grpId="0" nodeType="afterEffect">
                                  <p:stCondLst>
                                    <p:cond delay="0"/>
                                  </p:stCondLst>
                                  <p:childTnLst>
                                    <p:set>
                                      <p:cBhvr>
                                        <p:cTn id="54" dur="1" fill="hold">
                                          <p:stCondLst>
                                            <p:cond delay="0"/>
                                          </p:stCondLst>
                                        </p:cTn>
                                        <p:tgtEl>
                                          <p:spTgt spid="53"/>
                                        </p:tgtEl>
                                        <p:attrNameLst>
                                          <p:attrName>style.visibility</p:attrName>
                                        </p:attrNameLst>
                                      </p:cBhvr>
                                      <p:to>
                                        <p:strVal val="visible"/>
                                      </p:to>
                                    </p:set>
                                    <p:animEffect transition="in" filter="fade">
                                      <p:cBhvr>
                                        <p:cTn id="55" dur="500"/>
                                        <p:tgtEl>
                                          <p:spTgt spid="53"/>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139"/>
                                        </p:tgtEl>
                                        <p:attrNameLst>
                                          <p:attrName>style.visibility</p:attrName>
                                        </p:attrNameLst>
                                      </p:cBhvr>
                                      <p:to>
                                        <p:strVal val="visible"/>
                                      </p:to>
                                    </p:set>
                                    <p:animEffect transition="in" filter="fade">
                                      <p:cBhvr>
                                        <p:cTn id="58" dur="500"/>
                                        <p:tgtEl>
                                          <p:spTgt spid="139"/>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143"/>
                                        </p:tgtEl>
                                        <p:attrNameLst>
                                          <p:attrName>style.visibility</p:attrName>
                                        </p:attrNameLst>
                                      </p:cBhvr>
                                      <p:to>
                                        <p:strVal val="visible"/>
                                      </p:to>
                                    </p:set>
                                    <p:animEffect transition="in" filter="fade">
                                      <p:cBhvr>
                                        <p:cTn id="61" dur="500"/>
                                        <p:tgtEl>
                                          <p:spTgt spid="143"/>
                                        </p:tgtEl>
                                      </p:cBhvr>
                                    </p:animEffect>
                                  </p:childTnLst>
                                </p:cTn>
                              </p:par>
                              <p:par>
                                <p:cTn id="62" presetID="10" presetClass="entr" presetSubtype="0" fill="hold" nodeType="withEffect">
                                  <p:stCondLst>
                                    <p:cond delay="0"/>
                                  </p:stCondLst>
                                  <p:childTnLst>
                                    <p:set>
                                      <p:cBhvr>
                                        <p:cTn id="63" dur="1" fill="hold">
                                          <p:stCondLst>
                                            <p:cond delay="0"/>
                                          </p:stCondLst>
                                        </p:cTn>
                                        <p:tgtEl>
                                          <p:spTgt spid="141"/>
                                        </p:tgtEl>
                                        <p:attrNameLst>
                                          <p:attrName>style.visibility</p:attrName>
                                        </p:attrNameLst>
                                      </p:cBhvr>
                                      <p:to>
                                        <p:strVal val="visible"/>
                                      </p:to>
                                    </p:set>
                                    <p:animEffect transition="in" filter="fade">
                                      <p:cBhvr>
                                        <p:cTn id="64" dur="500"/>
                                        <p:tgtEl>
                                          <p:spTgt spid="141"/>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158"/>
                                        </p:tgtEl>
                                        <p:attrNameLst>
                                          <p:attrName>style.visibility</p:attrName>
                                        </p:attrNameLst>
                                      </p:cBhvr>
                                      <p:to>
                                        <p:strVal val="visible"/>
                                      </p:to>
                                    </p:set>
                                    <p:animEffect transition="in" filter="fade">
                                      <p:cBhvr>
                                        <p:cTn id="67" dur="500"/>
                                        <p:tgtEl>
                                          <p:spTgt spid="158"/>
                                        </p:tgtEl>
                                      </p:cBhvr>
                                    </p:animEffect>
                                  </p:childTnLst>
                                </p:cTn>
                              </p:par>
                            </p:childTnLst>
                          </p:cTn>
                        </p:par>
                        <p:par>
                          <p:cTn id="68" fill="hold">
                            <p:stCondLst>
                              <p:cond delay="2000"/>
                            </p:stCondLst>
                            <p:childTnLst>
                              <p:par>
                                <p:cTn id="69" presetID="10" presetClass="entr" presetSubtype="0" fill="hold" grpId="0" nodeType="afterEffect">
                                  <p:stCondLst>
                                    <p:cond delay="0"/>
                                  </p:stCondLst>
                                  <p:childTnLst>
                                    <p:set>
                                      <p:cBhvr>
                                        <p:cTn id="70" dur="1" fill="hold">
                                          <p:stCondLst>
                                            <p:cond delay="0"/>
                                          </p:stCondLst>
                                        </p:cTn>
                                        <p:tgtEl>
                                          <p:spTgt spid="55"/>
                                        </p:tgtEl>
                                        <p:attrNameLst>
                                          <p:attrName>style.visibility</p:attrName>
                                        </p:attrNameLst>
                                      </p:cBhvr>
                                      <p:to>
                                        <p:strVal val="visible"/>
                                      </p:to>
                                    </p:set>
                                    <p:animEffect transition="in" filter="fade">
                                      <p:cBhvr>
                                        <p:cTn id="71" dur="500"/>
                                        <p:tgtEl>
                                          <p:spTgt spid="55"/>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160"/>
                                        </p:tgtEl>
                                        <p:attrNameLst>
                                          <p:attrName>style.visibility</p:attrName>
                                        </p:attrNameLst>
                                      </p:cBhvr>
                                      <p:to>
                                        <p:strVal val="visible"/>
                                      </p:to>
                                    </p:set>
                                    <p:animEffect transition="in" filter="fade">
                                      <p:cBhvr>
                                        <p:cTn id="74" dur="500"/>
                                        <p:tgtEl>
                                          <p:spTgt spid="160"/>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163"/>
                                        </p:tgtEl>
                                        <p:attrNameLst>
                                          <p:attrName>style.visibility</p:attrName>
                                        </p:attrNameLst>
                                      </p:cBhvr>
                                      <p:to>
                                        <p:strVal val="visible"/>
                                      </p:to>
                                    </p:set>
                                    <p:animEffect transition="in" filter="fade">
                                      <p:cBhvr>
                                        <p:cTn id="77" dur="500"/>
                                        <p:tgtEl>
                                          <p:spTgt spid="163"/>
                                        </p:tgtEl>
                                      </p:cBhvr>
                                    </p:animEffect>
                                  </p:childTnLst>
                                </p:cTn>
                              </p:par>
                              <p:par>
                                <p:cTn id="78" presetID="10" presetClass="entr" presetSubtype="0" fill="hold" nodeType="withEffect">
                                  <p:stCondLst>
                                    <p:cond delay="0"/>
                                  </p:stCondLst>
                                  <p:childTnLst>
                                    <p:set>
                                      <p:cBhvr>
                                        <p:cTn id="79" dur="1" fill="hold">
                                          <p:stCondLst>
                                            <p:cond delay="0"/>
                                          </p:stCondLst>
                                        </p:cTn>
                                        <p:tgtEl>
                                          <p:spTgt spid="162"/>
                                        </p:tgtEl>
                                        <p:attrNameLst>
                                          <p:attrName>style.visibility</p:attrName>
                                        </p:attrNameLst>
                                      </p:cBhvr>
                                      <p:to>
                                        <p:strVal val="visible"/>
                                      </p:to>
                                    </p:set>
                                    <p:animEffect transition="in" filter="fade">
                                      <p:cBhvr>
                                        <p:cTn id="80" dur="500"/>
                                        <p:tgtEl>
                                          <p:spTgt spid="162"/>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164"/>
                                        </p:tgtEl>
                                        <p:attrNameLst>
                                          <p:attrName>style.visibility</p:attrName>
                                        </p:attrNameLst>
                                      </p:cBhvr>
                                      <p:to>
                                        <p:strVal val="visible"/>
                                      </p:to>
                                    </p:set>
                                    <p:animEffect transition="in" filter="fade">
                                      <p:cBhvr>
                                        <p:cTn id="83" dur="500"/>
                                        <p:tgtEl>
                                          <p:spTgt spid="1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P spid="85" grpId="0"/>
      <p:bldP spid="86" grpId="0"/>
      <p:bldP spid="91" grpId="0" animBg="1"/>
      <p:bldP spid="103" grpId="0"/>
      <p:bldP spid="106" grpId="0"/>
      <p:bldP spid="128" grpId="0" animBg="1"/>
      <p:bldP spid="136" grpId="0"/>
      <p:bldP spid="137" grpId="0"/>
      <p:bldP spid="139" grpId="0" animBg="1"/>
      <p:bldP spid="143" grpId="0"/>
      <p:bldP spid="158" grpId="0"/>
      <p:bldP spid="160" grpId="0" animBg="1"/>
      <p:bldP spid="163" grpId="0"/>
      <p:bldP spid="164" grpId="0"/>
      <p:bldP spid="50" grpId="0" animBg="1"/>
      <p:bldP spid="51" grpId="0" animBg="1"/>
      <p:bldP spid="52" grpId="0" animBg="1"/>
      <p:bldP spid="53" grpId="0" animBg="1"/>
      <p:bldP spid="5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1088081" y="4434639"/>
            <a:ext cx="4127930" cy="2006917"/>
            <a:chOff x="1031384" y="4204927"/>
            <a:chExt cx="3914104" cy="1902959"/>
          </a:xfrm>
        </p:grpSpPr>
        <p:sp>
          <p:nvSpPr>
            <p:cNvPr id="5" name="Rectangle 4"/>
            <p:cNvSpPr/>
            <p:nvPr/>
          </p:nvSpPr>
          <p:spPr>
            <a:xfrm>
              <a:off x="1031384" y="4204927"/>
              <a:ext cx="3914104" cy="733597"/>
            </a:xfrm>
            <a:prstGeom prst="rect">
              <a:avLst/>
            </a:prstGeom>
          </p:spPr>
          <p:txBody>
            <a:bodyPr wrap="square">
              <a:spAutoFit/>
            </a:bodyPr>
            <a:lstStyle/>
            <a:p>
              <a:r>
                <a:rPr lang="en-US" sz="1476" b="1">
                  <a:latin typeface="Arial" panose="020B0604020202020204" pitchFamily="34" charset="0"/>
                  <a:ea typeface="微软雅黑" panose="020B0503020204020204" pitchFamily="34" charset="-122"/>
                  <a:sym typeface="Arial" panose="020B0604020202020204" pitchFamily="34" charset="0"/>
                </a:rPr>
                <a:t>Lorem ipsum dolor sit amet, consectetur adipiscing elit. Quisque ultrices venenatis ultrices. Duis et lectus sapien</a:t>
              </a:r>
            </a:p>
          </p:txBody>
        </p:sp>
        <p:sp>
          <p:nvSpPr>
            <p:cNvPr id="6" name="TextBox 5"/>
            <p:cNvSpPr txBox="1"/>
            <p:nvPr/>
          </p:nvSpPr>
          <p:spPr>
            <a:xfrm>
              <a:off x="1031384" y="4943591"/>
              <a:ext cx="3914104" cy="1164295"/>
            </a:xfrm>
            <a:prstGeom prst="rect">
              <a:avLst/>
            </a:prstGeom>
            <a:noFill/>
          </p:spPr>
          <p:txBody>
            <a:bodyPr wrap="square" rtlCol="0">
              <a:spAutoFit/>
            </a:bodyPr>
            <a:lstStyle/>
            <a:p>
              <a:pPr>
                <a:buClr>
                  <a:schemeClr val="tx1">
                    <a:lumMod val="50000"/>
                    <a:lumOff val="50000"/>
                  </a:schemeClr>
                </a:buClr>
                <a:buSzPct val="120000"/>
              </a:pPr>
              <a:r>
                <a:rPr lang="en-US" sz="1476">
                  <a:latin typeface="Arial" panose="020B0604020202020204" pitchFamily="34" charset="0"/>
                  <a:ea typeface="微软雅黑" panose="020B0503020204020204" pitchFamily="34" charset="-122"/>
                  <a:sym typeface="Arial" panose="020B0604020202020204" pitchFamily="34" charset="0"/>
                </a:rPr>
                <a:t>Lorem ipsum dolor sit amet, consectetur adipiscing elit. Quisque ultrices venenatis ultrices. </a:t>
              </a:r>
              <a:endParaRPr lang="vi-VN" sz="1476">
                <a:latin typeface="Arial" panose="020B0604020202020204" pitchFamily="34" charset="0"/>
                <a:ea typeface="微软雅黑" panose="020B0503020204020204" pitchFamily="34" charset="-122"/>
                <a:sym typeface="Arial" panose="020B0604020202020204" pitchFamily="34" charset="0"/>
              </a:endParaRPr>
            </a:p>
            <a:p>
              <a:pPr>
                <a:buClr>
                  <a:schemeClr val="tx1">
                    <a:lumMod val="50000"/>
                    <a:lumOff val="50000"/>
                  </a:schemeClr>
                </a:buClr>
                <a:buSzPct val="120000"/>
              </a:pPr>
              <a:r>
                <a:rPr lang="en-US" sz="1476">
                  <a:latin typeface="Arial" panose="020B0604020202020204" pitchFamily="34" charset="0"/>
                  <a:ea typeface="微软雅黑" panose="020B0503020204020204" pitchFamily="34" charset="-122"/>
                  <a:sym typeface="Arial" panose="020B0604020202020204" pitchFamily="34" charset="0"/>
                </a:rPr>
                <a:t>Duis et lectus sapien. Etiam tempor sodales gravida. </a:t>
              </a:r>
              <a:endParaRPr lang="vi-VN" sz="1476">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4" name="Group 13"/>
          <p:cNvGrpSpPr/>
          <p:nvPr/>
        </p:nvGrpSpPr>
        <p:grpSpPr>
          <a:xfrm>
            <a:off x="5994296" y="4434642"/>
            <a:ext cx="5980111" cy="1794862"/>
            <a:chOff x="5683458" y="4204927"/>
            <a:chExt cx="5670342" cy="1701888"/>
          </a:xfrm>
        </p:grpSpPr>
        <p:sp>
          <p:nvSpPr>
            <p:cNvPr id="7" name="Rectangle 6"/>
            <p:cNvSpPr/>
            <p:nvPr/>
          </p:nvSpPr>
          <p:spPr>
            <a:xfrm>
              <a:off x="5683459" y="4204927"/>
              <a:ext cx="5670341" cy="733597"/>
            </a:xfrm>
            <a:prstGeom prst="rect">
              <a:avLst/>
            </a:prstGeom>
          </p:spPr>
          <p:txBody>
            <a:bodyPr wrap="square">
              <a:spAutoFit/>
            </a:bodyPr>
            <a:lstStyle/>
            <a:p>
              <a:r>
                <a:rPr lang="en-US" sz="1476">
                  <a:latin typeface="Arial" panose="020B0604020202020204" pitchFamily="34" charset="0"/>
                  <a:ea typeface="微软雅黑" panose="020B0503020204020204" pitchFamily="34" charset="-122"/>
                  <a:sym typeface="Arial" panose="020B0604020202020204" pitchFamily="34" charset="0"/>
                </a:rPr>
                <a:t>Lorem ipsum dolor sit amet, consectetur adipiscing elit. Etiam luctus lectus vel pretium mollis. Donec vulputate at augue eget adipiscing. Sed vel leo bibendum</a:t>
              </a:r>
            </a:p>
          </p:txBody>
        </p:sp>
        <p:sp>
          <p:nvSpPr>
            <p:cNvPr id="8" name="TextBox 7"/>
            <p:cNvSpPr txBox="1"/>
            <p:nvPr/>
          </p:nvSpPr>
          <p:spPr>
            <a:xfrm>
              <a:off x="5683458" y="5173218"/>
              <a:ext cx="5134400" cy="733597"/>
            </a:xfrm>
            <a:prstGeom prst="rect">
              <a:avLst/>
            </a:prstGeom>
            <a:noFill/>
          </p:spPr>
          <p:txBody>
            <a:bodyPr wrap="square" rtlCol="0">
              <a:spAutoFit/>
            </a:bodyPr>
            <a:lstStyle/>
            <a:p>
              <a:pPr>
                <a:buClr>
                  <a:schemeClr val="tx1">
                    <a:lumMod val="50000"/>
                    <a:lumOff val="50000"/>
                  </a:schemeClr>
                </a:buClr>
                <a:buSzPct val="120000"/>
              </a:pPr>
              <a:r>
                <a:rPr lang="en-US" sz="1476">
                  <a:latin typeface="Arial" panose="020B0604020202020204" pitchFamily="34" charset="0"/>
                  <a:ea typeface="微软雅黑" panose="020B0503020204020204" pitchFamily="34" charset="-122"/>
                  <a:sym typeface="Arial" panose="020B0604020202020204" pitchFamily="34" charset="0"/>
                </a:rPr>
                <a:t>Lorem ipsum dolor sit amet, consectetur adipiscing elit. Quisque ultrices venenatis ultrices. </a:t>
              </a:r>
              <a:endParaRPr lang="vi-VN" sz="1476">
                <a:latin typeface="Arial" panose="020B0604020202020204" pitchFamily="34" charset="0"/>
                <a:ea typeface="微软雅黑" panose="020B0503020204020204" pitchFamily="34" charset="-122"/>
                <a:sym typeface="Arial" panose="020B0604020202020204" pitchFamily="34" charset="0"/>
              </a:endParaRPr>
            </a:p>
            <a:p>
              <a:pPr>
                <a:buClr>
                  <a:schemeClr val="tx1">
                    <a:lumMod val="50000"/>
                    <a:lumOff val="50000"/>
                  </a:schemeClr>
                </a:buClr>
                <a:buSzPct val="120000"/>
              </a:pPr>
              <a:r>
                <a:rPr lang="en-US" sz="1476">
                  <a:latin typeface="Arial" panose="020B0604020202020204" pitchFamily="34" charset="0"/>
                  <a:ea typeface="微软雅黑" panose="020B0503020204020204" pitchFamily="34" charset="-122"/>
                  <a:sym typeface="Arial" panose="020B0604020202020204" pitchFamily="34" charset="0"/>
                </a:rPr>
                <a:t>Duis et lectus sapien. Etiam tempor sodales gravida. </a:t>
              </a:r>
              <a:endParaRPr lang="vi-VN" sz="1476">
                <a:latin typeface="Arial" panose="020B0604020202020204" pitchFamily="34" charset="0"/>
                <a:ea typeface="微软雅黑" panose="020B0503020204020204" pitchFamily="34" charset="-122"/>
                <a:sym typeface="Arial" panose="020B0604020202020204" pitchFamily="34" charset="0"/>
              </a:endParaRPr>
            </a:p>
          </p:txBody>
        </p:sp>
      </p:gr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8082" y="1528518"/>
            <a:ext cx="4715821" cy="2685679"/>
          </a:xfrm>
          <a:prstGeom prst="rect">
            <a:avLst/>
          </a:prstGeom>
        </p:spPr>
      </p:pic>
      <p:grpSp>
        <p:nvGrpSpPr>
          <p:cNvPr id="4" name="Group 3"/>
          <p:cNvGrpSpPr/>
          <p:nvPr/>
        </p:nvGrpSpPr>
        <p:grpSpPr>
          <a:xfrm>
            <a:off x="5803902" y="1528517"/>
            <a:ext cx="5958844" cy="2685679"/>
            <a:chOff x="5502926" y="1449340"/>
            <a:chExt cx="5650177" cy="2546561"/>
          </a:xfrm>
        </p:grpSpPr>
        <p:sp>
          <p:nvSpPr>
            <p:cNvPr id="11" name="Rectangle 10"/>
            <p:cNvSpPr/>
            <p:nvPr/>
          </p:nvSpPr>
          <p:spPr>
            <a:xfrm>
              <a:off x="5502926" y="1449340"/>
              <a:ext cx="5650177" cy="2546561"/>
            </a:xfrm>
            <a:prstGeom prst="rect">
              <a:avLst/>
            </a:prstGeom>
            <a:solidFill>
              <a:schemeClr val="tx2">
                <a:lumMod val="75000"/>
                <a:lumOff val="25000"/>
              </a:schemeClr>
            </a:solidFill>
            <a:ln w="57150">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6435" tIns="48218" rIns="96435" bIns="48218" numCol="1" spcCol="0" rtlCol="0" fromWordArt="0" anchor="ctr" anchorCtr="0" forceAA="0" compatLnSpc="1">
              <a:prstTxWarp prst="textNoShape">
                <a:avLst/>
              </a:prstTxWarp>
              <a:noAutofit/>
            </a:bodyP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2" name="Rectangle 11"/>
            <p:cNvSpPr/>
            <p:nvPr/>
          </p:nvSpPr>
          <p:spPr>
            <a:xfrm>
              <a:off x="5683460" y="1864659"/>
              <a:ext cx="5366614" cy="733597"/>
            </a:xfrm>
            <a:prstGeom prst="rect">
              <a:avLst/>
            </a:prstGeom>
          </p:spPr>
          <p:txBody>
            <a:bodyPr wrap="square">
              <a:spAutoFit/>
            </a:bodyPr>
            <a:lstStyle/>
            <a:p>
              <a:r>
                <a:rPr lang="en-US" sz="1476" b="1">
                  <a:latin typeface="Arial" panose="020B0604020202020204" pitchFamily="34" charset="0"/>
                  <a:ea typeface="微软雅黑" panose="020B0503020204020204" pitchFamily="34" charset="-122"/>
                  <a:sym typeface="Arial" panose="020B0604020202020204" pitchFamily="34" charset="0"/>
                </a:rPr>
                <a:t>Lorem ipsum dolor sit amet, consectetur adipiscing elit. Etiam luctus lectus vel pretium mollis. Donec vulputate at augue eget adipiscing. Sed vel leo bibendum</a:t>
              </a:r>
            </a:p>
          </p:txBody>
        </p:sp>
        <p:sp>
          <p:nvSpPr>
            <p:cNvPr id="13" name="TextBox 12"/>
            <p:cNvSpPr txBox="1"/>
            <p:nvPr/>
          </p:nvSpPr>
          <p:spPr>
            <a:xfrm>
              <a:off x="5683458" y="2793045"/>
              <a:ext cx="4859380" cy="733597"/>
            </a:xfrm>
            <a:prstGeom prst="rect">
              <a:avLst/>
            </a:prstGeom>
            <a:noFill/>
          </p:spPr>
          <p:txBody>
            <a:bodyPr wrap="square" rtlCol="0">
              <a:spAutoFit/>
            </a:bodyPr>
            <a:lstStyle/>
            <a:p>
              <a:pPr marL="301352" indent="-301352">
                <a:buClr>
                  <a:schemeClr val="tx1">
                    <a:lumMod val="50000"/>
                    <a:lumOff val="50000"/>
                  </a:schemeClr>
                </a:buClr>
                <a:buSzPct val="120000"/>
                <a:buFont typeface="Courier New" panose="02070309020205020404" pitchFamily="49" charset="0"/>
                <a:buChar char="o"/>
              </a:pPr>
              <a:r>
                <a:rPr lang="en-US" sz="1476">
                  <a:latin typeface="Arial" panose="020B0604020202020204" pitchFamily="34" charset="0"/>
                  <a:ea typeface="微软雅黑" panose="020B0503020204020204" pitchFamily="34" charset="-122"/>
                  <a:sym typeface="Arial" panose="020B0604020202020204" pitchFamily="34" charset="0"/>
                </a:rPr>
                <a:t>Lorem ipsum dolor sit amet, consectetur adipiscing elit. Quisque ultrices venenatis ultrices. </a:t>
              </a:r>
              <a:endParaRPr lang="vi-VN" sz="1476">
                <a:latin typeface="Arial" panose="020B0604020202020204" pitchFamily="34" charset="0"/>
                <a:ea typeface="微软雅黑" panose="020B0503020204020204" pitchFamily="34" charset="-122"/>
                <a:sym typeface="Arial" panose="020B0604020202020204" pitchFamily="34" charset="0"/>
              </a:endParaRPr>
            </a:p>
            <a:p>
              <a:pPr marL="301352" indent="-301352">
                <a:buClr>
                  <a:schemeClr val="tx1">
                    <a:lumMod val="50000"/>
                    <a:lumOff val="50000"/>
                  </a:schemeClr>
                </a:buClr>
                <a:buSzPct val="120000"/>
                <a:buFont typeface="Courier New" panose="02070309020205020404" pitchFamily="49" charset="0"/>
                <a:buChar char="o"/>
              </a:pPr>
              <a:r>
                <a:rPr lang="en-US" sz="1476">
                  <a:latin typeface="Arial" panose="020B0604020202020204" pitchFamily="34" charset="0"/>
                  <a:ea typeface="微软雅黑" panose="020B0503020204020204" pitchFamily="34" charset="-122"/>
                  <a:sym typeface="Arial" panose="020B0604020202020204" pitchFamily="34" charset="0"/>
                </a:rPr>
                <a:t>Duis et lectus sapien. Etiam tempor sodales gravida. </a:t>
              </a:r>
              <a:endParaRPr lang="vi-VN" sz="1476">
                <a:latin typeface="Arial" panose="020B0604020202020204" pitchFamily="34" charset="0"/>
                <a:ea typeface="微软雅黑" panose="020B0503020204020204" pitchFamily="34" charset="-122"/>
                <a:sym typeface="Arial" panose="020B0604020202020204" pitchFamily="34" charset="0"/>
              </a:endParaRPr>
            </a:p>
          </p:txBody>
        </p:sp>
      </p:grpSp>
      <p:sp>
        <p:nvSpPr>
          <p:cNvPr id="15" name="矩形 14"/>
          <p:cNvSpPr/>
          <p:nvPr/>
        </p:nvSpPr>
        <p:spPr>
          <a:xfrm>
            <a:off x="707" y="361814"/>
            <a:ext cx="225004" cy="58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6429" tIns="48215" rIns="96429" bIns="48215" rtlCol="0" anchor="ctr"/>
          <a:lstStyle/>
          <a:p>
            <a:pPr algn="ctr" defTabSz="964149"/>
            <a:endParaRPr lang="zh-CN" altLang="en-US" sz="1969">
              <a:solidFill>
                <a:srgbClr val="E7E6E6">
                  <a:lumMod val="50000"/>
                </a:srgbClr>
              </a:solidFill>
              <a:ea typeface="微软雅黑" panose="020B0503020204020204" pitchFamily="34" charset="-122"/>
              <a:cs typeface="+mn-ea"/>
              <a:sym typeface="+mn-lt"/>
            </a:endParaRPr>
          </a:p>
        </p:txBody>
      </p:sp>
      <p:sp>
        <p:nvSpPr>
          <p:cNvPr id="16" name="矩形 15"/>
          <p:cNvSpPr/>
          <p:nvPr/>
        </p:nvSpPr>
        <p:spPr>
          <a:xfrm>
            <a:off x="11837494" y="362393"/>
            <a:ext cx="1020547" cy="58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4149"/>
            <a:endParaRPr lang="zh-CN" altLang="en-US" sz="1969">
              <a:solidFill>
                <a:prstClr val="white"/>
              </a:solidFill>
              <a:ea typeface="微软雅黑" panose="020B0503020204020204" pitchFamily="34" charset="-122"/>
              <a:cs typeface="+mn-ea"/>
              <a:sym typeface="+mn-lt"/>
            </a:endParaRPr>
          </a:p>
        </p:txBody>
      </p:sp>
      <p:sp>
        <p:nvSpPr>
          <p:cNvPr id="17" name="文本框 16"/>
          <p:cNvSpPr txBox="1"/>
          <p:nvPr/>
        </p:nvSpPr>
        <p:spPr>
          <a:xfrm>
            <a:off x="373305" y="266734"/>
            <a:ext cx="3785468" cy="528259"/>
          </a:xfrm>
          <a:prstGeom prst="rect">
            <a:avLst/>
          </a:prstGeom>
          <a:noFill/>
        </p:spPr>
        <p:txBody>
          <a:bodyPr wrap="none" lIns="96429" tIns="48215" rIns="96429" bIns="48215" rtlCol="0">
            <a:spAutoFit/>
          </a:bodyPr>
          <a:lstStyle/>
          <a:p>
            <a:pPr defTabSz="964149"/>
            <a:r>
              <a:rPr lang="zh-CN" altLang="en-US" sz="2800" b="1" dirty="0">
                <a:solidFill>
                  <a:schemeClr val="tx1">
                    <a:lumMod val="65000"/>
                    <a:lumOff val="35000"/>
                  </a:schemeClr>
                </a:solidFill>
                <a:ea typeface="微软雅黑" panose="020B0503020204020204" pitchFamily="34" charset="-122"/>
                <a:cs typeface="+mn-ea"/>
                <a:sym typeface="+mn-lt"/>
              </a:rPr>
              <a:t>点击添加相关标题文字</a:t>
            </a:r>
          </a:p>
        </p:txBody>
      </p:sp>
      <p:sp>
        <p:nvSpPr>
          <p:cNvPr id="18" name="文本框 17"/>
          <p:cNvSpPr txBox="1"/>
          <p:nvPr/>
        </p:nvSpPr>
        <p:spPr>
          <a:xfrm>
            <a:off x="373306" y="712266"/>
            <a:ext cx="2230620" cy="312687"/>
          </a:xfrm>
          <a:prstGeom prst="rect">
            <a:avLst/>
          </a:prstGeom>
          <a:noFill/>
        </p:spPr>
        <p:txBody>
          <a:bodyPr wrap="none" lIns="96429" tIns="48215" rIns="96429" bIns="48215" rtlCol="0">
            <a:spAutoFit/>
          </a:bodyPr>
          <a:lstStyle/>
          <a:p>
            <a:pPr defTabSz="964149"/>
            <a:r>
              <a:rPr lang="en-US" altLang="zh-CN" sz="1399" dirty="0">
                <a:solidFill>
                  <a:schemeClr val="tx1">
                    <a:lumMod val="65000"/>
                    <a:lumOff val="35000"/>
                  </a:schemeClr>
                </a:solidFill>
                <a:ea typeface="微软雅黑" panose="020B0503020204020204" pitchFamily="34" charset="-122"/>
                <a:cs typeface="+mn-ea"/>
                <a:sym typeface="+mn-lt"/>
              </a:rPr>
              <a:t>ADD RELATED TITLE WORDS</a:t>
            </a:r>
            <a:endParaRPr lang="zh-CN" altLang="en-US" sz="1399" dirty="0">
              <a:solidFill>
                <a:schemeClr val="tx1">
                  <a:lumMod val="65000"/>
                  <a:lumOff val="35000"/>
                </a:schemeClr>
              </a:solidFill>
              <a:ea typeface="微软雅黑" panose="020B0503020204020204" pitchFamily="34" charset="-122"/>
              <a:cs typeface="+mn-ea"/>
              <a:sym typeface="+mn-lt"/>
            </a:endParaRPr>
          </a:p>
        </p:txBody>
      </p:sp>
    </p:spTree>
    <p:extLst>
      <p:ext uri="{BB962C8B-B14F-4D97-AF65-F5344CB8AC3E}">
        <p14:creationId xmlns:p14="http://schemas.microsoft.com/office/powerpoint/2010/main" val="1248522636"/>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500"/>
                                        <p:tgtEl>
                                          <p:spTgt spid="4"/>
                                        </p:tgtEl>
                                      </p:cBhvr>
                                    </p:animEffec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6526329" y="1914044"/>
            <a:ext cx="1988125" cy="1627309"/>
            <a:chOff x="6187932" y="1814896"/>
            <a:chExt cx="1885140" cy="1543015"/>
          </a:xfrm>
        </p:grpSpPr>
        <p:sp>
          <p:nvSpPr>
            <p:cNvPr id="40" name="Rounded Rectangle 39"/>
            <p:cNvSpPr/>
            <p:nvPr/>
          </p:nvSpPr>
          <p:spPr>
            <a:xfrm rot="2700000">
              <a:off x="6530057" y="1814896"/>
              <a:ext cx="1543015" cy="1543015"/>
            </a:xfrm>
            <a:prstGeom prst="roundRect">
              <a:avLst/>
            </a:prstGeom>
            <a:gradFill flip="none" rotWithShape="1">
              <a:gsLst>
                <a:gs pos="0">
                  <a:schemeClr val="accent2"/>
                </a:gs>
                <a:gs pos="50000">
                  <a:schemeClr val="accent2"/>
                </a:gs>
                <a:gs pos="50000">
                  <a:schemeClr val="accent2">
                    <a:lumMod val="75000"/>
                  </a:schemeClr>
                </a:gs>
                <a:gs pos="100000">
                  <a:schemeClr val="accent2">
                    <a:lumMod val="75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0" name="Rectangle 9"/>
            <p:cNvSpPr/>
            <p:nvPr/>
          </p:nvSpPr>
          <p:spPr>
            <a:xfrm rot="2700000">
              <a:off x="6187932" y="2364493"/>
              <a:ext cx="443881" cy="44388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5" name="TextBox 14"/>
            <p:cNvSpPr txBox="1"/>
            <p:nvPr/>
          </p:nvSpPr>
          <p:spPr>
            <a:xfrm>
              <a:off x="6207016" y="2380110"/>
              <a:ext cx="418295" cy="350201"/>
            </a:xfrm>
            <a:prstGeom prst="rect">
              <a:avLst/>
            </a:prstGeom>
            <a:noFill/>
          </p:spPr>
          <p:txBody>
            <a:bodyPr wrap="none" rtlCol="0">
              <a:spAutoFit/>
            </a:bodyPr>
            <a:lstStyle/>
            <a:p>
              <a:pPr algn="ctr"/>
              <a:r>
                <a:rPr lang="vi-VN" b="1" smtClean="0">
                  <a:latin typeface="Arial" panose="020B0604020202020204" pitchFamily="34" charset="0"/>
                  <a:ea typeface="微软雅黑" panose="020B0503020204020204" pitchFamily="34" charset="-122"/>
                  <a:sym typeface="Arial" panose="020B0604020202020204" pitchFamily="34" charset="0"/>
                </a:rPr>
                <a:t>02</a:t>
              </a:r>
              <a:endParaRPr lang="en-US" b="1">
                <a:latin typeface="Arial" panose="020B0604020202020204" pitchFamily="34" charset="0"/>
                <a:ea typeface="微软雅黑" panose="020B0503020204020204" pitchFamily="34" charset="-122"/>
                <a:sym typeface="Arial" panose="020B0604020202020204" pitchFamily="34" charset="0"/>
              </a:endParaRPr>
            </a:p>
          </p:txBody>
        </p:sp>
        <p:grpSp>
          <p:nvGrpSpPr>
            <p:cNvPr id="18" name="Group 17"/>
            <p:cNvGrpSpPr/>
            <p:nvPr/>
          </p:nvGrpSpPr>
          <p:grpSpPr>
            <a:xfrm>
              <a:off x="7046875" y="1935249"/>
              <a:ext cx="509380" cy="445816"/>
              <a:chOff x="5162550" y="8939213"/>
              <a:chExt cx="928688" cy="812800"/>
            </a:xfrm>
            <a:solidFill>
              <a:schemeClr val="tx1"/>
            </a:solidFill>
          </p:grpSpPr>
          <p:sp>
            <p:nvSpPr>
              <p:cNvPr id="19" name="AutoShape 103"/>
              <p:cNvSpPr>
                <a:spLocks/>
              </p:cNvSpPr>
              <p:nvPr/>
            </p:nvSpPr>
            <p:spPr bwMode="auto">
              <a:xfrm>
                <a:off x="5308600" y="9083675"/>
                <a:ext cx="333375" cy="2190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60" y="0"/>
                    </a:moveTo>
                    <a:cubicBezTo>
                      <a:pt x="9461" y="0"/>
                      <a:pt x="0" y="9233"/>
                      <a:pt x="0" y="20160"/>
                    </a:cubicBezTo>
                    <a:cubicBezTo>
                      <a:pt x="0" y="20954"/>
                      <a:pt x="420" y="21600"/>
                      <a:pt x="939" y="21600"/>
                    </a:cubicBezTo>
                    <a:cubicBezTo>
                      <a:pt x="1457" y="21600"/>
                      <a:pt x="1878" y="20954"/>
                      <a:pt x="1878" y="20160"/>
                    </a:cubicBezTo>
                    <a:cubicBezTo>
                      <a:pt x="1878" y="10956"/>
                      <a:pt x="10655" y="2880"/>
                      <a:pt x="20660" y="2880"/>
                    </a:cubicBezTo>
                    <a:cubicBezTo>
                      <a:pt x="21179" y="2880"/>
                      <a:pt x="21600" y="2234"/>
                      <a:pt x="21600" y="1440"/>
                    </a:cubicBezTo>
                    <a:cubicBezTo>
                      <a:pt x="21600" y="645"/>
                      <a:pt x="21179" y="0"/>
                      <a:pt x="20660"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40181" tIns="40181" rIns="40181" bIns="40181" anchor="ctr"/>
              <a:lstStyle/>
              <a:p>
                <a:pPr defTabSz="482163"/>
                <a:endParaRPr lang="en-US" sz="3164">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20" name="AutoShape 104"/>
              <p:cNvSpPr>
                <a:spLocks/>
              </p:cNvSpPr>
              <p:nvPr/>
            </p:nvSpPr>
            <p:spPr bwMode="auto">
              <a:xfrm>
                <a:off x="5162550" y="8939213"/>
                <a:ext cx="928688" cy="8128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6971"/>
                    </a:moveTo>
                    <a:cubicBezTo>
                      <a:pt x="10181" y="16971"/>
                      <a:pt x="9546" y="16918"/>
                      <a:pt x="8912" y="16811"/>
                    </a:cubicBezTo>
                    <a:cubicBezTo>
                      <a:pt x="8847" y="16800"/>
                      <a:pt x="8781" y="16794"/>
                      <a:pt x="8716" y="16794"/>
                    </a:cubicBezTo>
                    <a:cubicBezTo>
                      <a:pt x="8315" y="16794"/>
                      <a:pt x="7931" y="16999"/>
                      <a:pt x="7673" y="17359"/>
                    </a:cubicBezTo>
                    <a:cubicBezTo>
                      <a:pt x="7384" y="17761"/>
                      <a:pt x="6563" y="18657"/>
                      <a:pt x="5591" y="19318"/>
                    </a:cubicBezTo>
                    <a:cubicBezTo>
                      <a:pt x="5854" y="18628"/>
                      <a:pt x="6060" y="17853"/>
                      <a:pt x="6074" y="17056"/>
                    </a:cubicBezTo>
                    <a:cubicBezTo>
                      <a:pt x="6078" y="17006"/>
                      <a:pt x="6080" y="16956"/>
                      <a:pt x="6080" y="16914"/>
                    </a:cubicBezTo>
                    <a:cubicBezTo>
                      <a:pt x="6080" y="16334"/>
                      <a:pt x="5796" y="15803"/>
                      <a:pt x="5344" y="15540"/>
                    </a:cubicBezTo>
                    <a:cubicBezTo>
                      <a:pt x="2843" y="14080"/>
                      <a:pt x="1349" y="11731"/>
                      <a:pt x="1349" y="9257"/>
                    </a:cubicBezTo>
                    <a:cubicBezTo>
                      <a:pt x="1349" y="5003"/>
                      <a:pt x="5588" y="1542"/>
                      <a:pt x="10800" y="1542"/>
                    </a:cubicBezTo>
                    <a:cubicBezTo>
                      <a:pt x="16011" y="1542"/>
                      <a:pt x="20249" y="5003"/>
                      <a:pt x="20249" y="9257"/>
                    </a:cubicBezTo>
                    <a:cubicBezTo>
                      <a:pt x="20249" y="13510"/>
                      <a:pt x="16011" y="16971"/>
                      <a:pt x="10800" y="16971"/>
                    </a:cubicBezTo>
                    <a:moveTo>
                      <a:pt x="10800" y="0"/>
                    </a:moveTo>
                    <a:cubicBezTo>
                      <a:pt x="4835" y="0"/>
                      <a:pt x="0" y="4144"/>
                      <a:pt x="0" y="9257"/>
                    </a:cubicBezTo>
                    <a:cubicBezTo>
                      <a:pt x="0" y="12440"/>
                      <a:pt x="1875" y="15248"/>
                      <a:pt x="4730" y="16914"/>
                    </a:cubicBezTo>
                    <a:cubicBezTo>
                      <a:pt x="4730" y="16935"/>
                      <a:pt x="4724" y="16949"/>
                      <a:pt x="4724" y="16971"/>
                    </a:cubicBezTo>
                    <a:cubicBezTo>
                      <a:pt x="4724" y="18354"/>
                      <a:pt x="3821" y="19843"/>
                      <a:pt x="3423" y="20625"/>
                    </a:cubicBezTo>
                    <a:lnTo>
                      <a:pt x="3425" y="20625"/>
                    </a:lnTo>
                    <a:cubicBezTo>
                      <a:pt x="3393" y="20709"/>
                      <a:pt x="3374" y="20802"/>
                      <a:pt x="3374" y="20900"/>
                    </a:cubicBezTo>
                    <a:cubicBezTo>
                      <a:pt x="3374" y="21287"/>
                      <a:pt x="3648" y="21600"/>
                      <a:pt x="3986" y="21600"/>
                    </a:cubicBezTo>
                    <a:cubicBezTo>
                      <a:pt x="4049" y="21600"/>
                      <a:pt x="4161" y="21580"/>
                      <a:pt x="4158" y="21590"/>
                    </a:cubicBezTo>
                    <a:cubicBezTo>
                      <a:pt x="6268" y="21195"/>
                      <a:pt x="8255" y="18979"/>
                      <a:pt x="8716" y="18338"/>
                    </a:cubicBezTo>
                    <a:cubicBezTo>
                      <a:pt x="9391" y="18451"/>
                      <a:pt x="10086" y="18514"/>
                      <a:pt x="10800" y="18514"/>
                    </a:cubicBezTo>
                    <a:cubicBezTo>
                      <a:pt x="16764" y="18514"/>
                      <a:pt x="21600" y="14369"/>
                      <a:pt x="21600" y="9257"/>
                    </a:cubicBezTo>
                    <a:cubicBezTo>
                      <a:pt x="21600" y="4144"/>
                      <a:pt x="16764" y="0"/>
                      <a:pt x="10800"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40181" tIns="40181" rIns="40181" bIns="40181" anchor="ctr"/>
              <a:lstStyle/>
              <a:p>
                <a:pPr defTabSz="482163"/>
                <a:endParaRPr lang="en-US" sz="3164">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sp>
          <p:nvSpPr>
            <p:cNvPr id="30" name="Rectangle 29"/>
            <p:cNvSpPr/>
            <p:nvPr/>
          </p:nvSpPr>
          <p:spPr>
            <a:xfrm>
              <a:off x="6833798" y="2457054"/>
              <a:ext cx="892524" cy="579898"/>
            </a:xfrm>
            <a:prstGeom prst="rect">
              <a:avLst/>
            </a:prstGeom>
          </p:spPr>
          <p:txBody>
            <a:bodyPr wrap="none">
              <a:spAutoFit/>
            </a:bodyPr>
            <a:lstStyle/>
            <a:p>
              <a:pPr algn="ctr"/>
              <a:r>
                <a:rPr lang="en-US" sz="1687">
                  <a:latin typeface="Arial" panose="020B0604020202020204" pitchFamily="34" charset="0"/>
                  <a:ea typeface="微软雅黑" panose="020B0503020204020204" pitchFamily="34" charset="-122"/>
                  <a:sym typeface="Arial" panose="020B0604020202020204" pitchFamily="34" charset="0"/>
                </a:rPr>
                <a:t>Graphic</a:t>
              </a:r>
              <a:endParaRPr lang="vi-VN" sz="1687">
                <a:latin typeface="Arial" panose="020B0604020202020204" pitchFamily="34" charset="0"/>
                <a:ea typeface="微软雅黑" panose="020B0503020204020204" pitchFamily="34" charset="-122"/>
                <a:sym typeface="Arial" panose="020B0604020202020204" pitchFamily="34" charset="0"/>
              </a:endParaRPr>
            </a:p>
            <a:p>
              <a:pPr algn="ctr"/>
              <a:r>
                <a:rPr lang="en-US" sz="1687">
                  <a:latin typeface="Arial" panose="020B0604020202020204" pitchFamily="34" charset="0"/>
                  <a:ea typeface="微软雅黑" panose="020B0503020204020204" pitchFamily="34" charset="-122"/>
                  <a:sym typeface="Arial" panose="020B0604020202020204" pitchFamily="34" charset="0"/>
                </a:rPr>
                <a:t>Design</a:t>
              </a:r>
            </a:p>
          </p:txBody>
        </p:sp>
      </p:grpSp>
      <p:grpSp>
        <p:nvGrpSpPr>
          <p:cNvPr id="9" name="Group 8"/>
          <p:cNvGrpSpPr/>
          <p:nvPr/>
        </p:nvGrpSpPr>
        <p:grpSpPr>
          <a:xfrm>
            <a:off x="6526330" y="4522296"/>
            <a:ext cx="1988125" cy="1627309"/>
            <a:chOff x="6187933" y="4288041"/>
            <a:chExt cx="1885140" cy="1543015"/>
          </a:xfrm>
        </p:grpSpPr>
        <p:sp>
          <p:nvSpPr>
            <p:cNvPr id="41" name="Rounded Rectangle 40"/>
            <p:cNvSpPr/>
            <p:nvPr/>
          </p:nvSpPr>
          <p:spPr>
            <a:xfrm rot="2700000">
              <a:off x="6530058" y="4288041"/>
              <a:ext cx="1543015" cy="1543015"/>
            </a:xfrm>
            <a:prstGeom prst="roundRect">
              <a:avLst/>
            </a:prstGeom>
            <a:gradFill flip="none" rotWithShape="1">
              <a:gsLst>
                <a:gs pos="0">
                  <a:schemeClr val="accent1"/>
                </a:gs>
                <a:gs pos="50000">
                  <a:schemeClr val="accent1"/>
                </a:gs>
                <a:gs pos="50000">
                  <a:schemeClr val="accent1">
                    <a:lumMod val="75000"/>
                  </a:schemeClr>
                </a:gs>
                <a:gs pos="100000">
                  <a:schemeClr val="accent1">
                    <a:lumMod val="75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1" name="Rectangle 10"/>
            <p:cNvSpPr/>
            <p:nvPr/>
          </p:nvSpPr>
          <p:spPr>
            <a:xfrm rot="2700000">
              <a:off x="6187933" y="4837636"/>
              <a:ext cx="443881" cy="44388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6" name="TextBox 15"/>
            <p:cNvSpPr txBox="1"/>
            <p:nvPr/>
          </p:nvSpPr>
          <p:spPr>
            <a:xfrm>
              <a:off x="6207016" y="4859521"/>
              <a:ext cx="418295" cy="350201"/>
            </a:xfrm>
            <a:prstGeom prst="rect">
              <a:avLst/>
            </a:prstGeom>
            <a:noFill/>
          </p:spPr>
          <p:txBody>
            <a:bodyPr wrap="none" rtlCol="0">
              <a:spAutoFit/>
            </a:bodyPr>
            <a:lstStyle/>
            <a:p>
              <a:pPr algn="ctr"/>
              <a:r>
                <a:rPr lang="vi-VN" b="1" smtClean="0">
                  <a:latin typeface="Arial" panose="020B0604020202020204" pitchFamily="34" charset="0"/>
                  <a:ea typeface="微软雅黑" panose="020B0503020204020204" pitchFamily="34" charset="-122"/>
                  <a:sym typeface="Arial" panose="020B0604020202020204" pitchFamily="34" charset="0"/>
                </a:rPr>
                <a:t>04</a:t>
              </a:r>
              <a:endParaRPr lang="en-US" b="1">
                <a:latin typeface="Arial" panose="020B0604020202020204" pitchFamily="34" charset="0"/>
                <a:ea typeface="微软雅黑" panose="020B0503020204020204" pitchFamily="34" charset="-122"/>
                <a:sym typeface="Arial" panose="020B0604020202020204" pitchFamily="34" charset="0"/>
              </a:endParaRPr>
            </a:p>
          </p:txBody>
        </p:sp>
        <p:grpSp>
          <p:nvGrpSpPr>
            <p:cNvPr id="27" name="Group 26"/>
            <p:cNvGrpSpPr/>
            <p:nvPr/>
          </p:nvGrpSpPr>
          <p:grpSpPr>
            <a:xfrm>
              <a:off x="7046875" y="4404671"/>
              <a:ext cx="510250" cy="509379"/>
              <a:chOff x="5162550" y="5164138"/>
              <a:chExt cx="930275" cy="928687"/>
            </a:xfrm>
            <a:solidFill>
              <a:schemeClr val="tx1"/>
            </a:solidFill>
          </p:grpSpPr>
          <p:sp>
            <p:nvSpPr>
              <p:cNvPr id="28" name="AutoShape 128"/>
              <p:cNvSpPr>
                <a:spLocks/>
              </p:cNvSpPr>
              <p:nvPr/>
            </p:nvSpPr>
            <p:spPr bwMode="auto">
              <a:xfrm>
                <a:off x="5162550" y="5164138"/>
                <a:ext cx="930275" cy="9286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40181" tIns="40181" rIns="40181" bIns="40181" anchor="ctr"/>
              <a:lstStyle/>
              <a:p>
                <a:pPr defTabSz="482163"/>
                <a:endParaRPr lang="en-US" sz="3164">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29" name="AutoShape 129"/>
              <p:cNvSpPr>
                <a:spLocks/>
              </p:cNvSpPr>
              <p:nvPr/>
            </p:nvSpPr>
            <p:spPr bwMode="auto">
              <a:xfrm>
                <a:off x="5743575" y="5280025"/>
                <a:ext cx="231775" cy="231775"/>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40181" tIns="40181" rIns="40181" bIns="40181" anchor="ctr"/>
              <a:lstStyle/>
              <a:p>
                <a:pPr defTabSz="482163"/>
                <a:endParaRPr lang="en-US" sz="3164">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sp>
          <p:nvSpPr>
            <p:cNvPr id="31" name="Rectangle 30"/>
            <p:cNvSpPr/>
            <p:nvPr/>
          </p:nvSpPr>
          <p:spPr>
            <a:xfrm>
              <a:off x="6936618" y="4977613"/>
              <a:ext cx="811966" cy="579898"/>
            </a:xfrm>
            <a:prstGeom prst="rect">
              <a:avLst/>
            </a:prstGeom>
          </p:spPr>
          <p:txBody>
            <a:bodyPr wrap="none">
              <a:spAutoFit/>
            </a:bodyPr>
            <a:lstStyle/>
            <a:p>
              <a:pPr algn="ctr"/>
              <a:r>
                <a:rPr lang="en-US" sz="1687">
                  <a:latin typeface="Arial" panose="020B0604020202020204" pitchFamily="34" charset="0"/>
                  <a:ea typeface="微软雅黑" panose="020B0503020204020204" pitchFamily="34" charset="-122"/>
                  <a:sym typeface="Arial" panose="020B0604020202020204" pitchFamily="34" charset="0"/>
                </a:rPr>
                <a:t>Web </a:t>
              </a:r>
              <a:endParaRPr lang="vi-VN" sz="1687">
                <a:latin typeface="Arial" panose="020B0604020202020204" pitchFamily="34" charset="0"/>
                <a:ea typeface="微软雅黑" panose="020B0503020204020204" pitchFamily="34" charset="-122"/>
                <a:sym typeface="Arial" panose="020B0604020202020204" pitchFamily="34" charset="0"/>
              </a:endParaRPr>
            </a:p>
            <a:p>
              <a:pPr algn="ctr"/>
              <a:r>
                <a:rPr lang="en-US" sz="1687">
                  <a:latin typeface="Arial" panose="020B0604020202020204" pitchFamily="34" charset="0"/>
                  <a:ea typeface="微软雅黑" panose="020B0503020204020204" pitchFamily="34" charset="-122"/>
                  <a:sym typeface="Arial" panose="020B0604020202020204" pitchFamily="34" charset="0"/>
                </a:rPr>
                <a:t>Design</a:t>
              </a:r>
            </a:p>
          </p:txBody>
        </p:sp>
      </p:grpSp>
      <p:grpSp>
        <p:nvGrpSpPr>
          <p:cNvPr id="7" name="Group 6"/>
          <p:cNvGrpSpPr/>
          <p:nvPr/>
        </p:nvGrpSpPr>
        <p:grpSpPr>
          <a:xfrm>
            <a:off x="3850591" y="4522296"/>
            <a:ext cx="1991621" cy="1627309"/>
            <a:chOff x="3650796" y="4288041"/>
            <a:chExt cx="1888455" cy="1543015"/>
          </a:xfrm>
        </p:grpSpPr>
        <p:sp>
          <p:nvSpPr>
            <p:cNvPr id="42" name="Rounded Rectangle 41"/>
            <p:cNvSpPr/>
            <p:nvPr/>
          </p:nvSpPr>
          <p:spPr>
            <a:xfrm rot="2700000">
              <a:off x="3996236" y="4288041"/>
              <a:ext cx="1543015" cy="1543015"/>
            </a:xfrm>
            <a:prstGeom prst="roundRect">
              <a:avLst/>
            </a:prstGeom>
            <a:gradFill flip="none" rotWithShape="1">
              <a:gsLst>
                <a:gs pos="0">
                  <a:schemeClr val="accent5"/>
                </a:gs>
                <a:gs pos="50000">
                  <a:schemeClr val="accent5"/>
                </a:gs>
                <a:gs pos="50000">
                  <a:schemeClr val="accent5">
                    <a:lumMod val="75000"/>
                  </a:schemeClr>
                </a:gs>
                <a:gs pos="100000">
                  <a:schemeClr val="accent5">
                    <a:lumMod val="75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2" name="Rectangle 11"/>
            <p:cNvSpPr/>
            <p:nvPr/>
          </p:nvSpPr>
          <p:spPr>
            <a:xfrm rot="2700000">
              <a:off x="3650796" y="4837636"/>
              <a:ext cx="443881" cy="443881"/>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7" name="TextBox 16"/>
            <p:cNvSpPr txBox="1"/>
            <p:nvPr/>
          </p:nvSpPr>
          <p:spPr>
            <a:xfrm>
              <a:off x="3660715" y="4859521"/>
              <a:ext cx="418295" cy="350201"/>
            </a:xfrm>
            <a:prstGeom prst="rect">
              <a:avLst/>
            </a:prstGeom>
            <a:noFill/>
          </p:spPr>
          <p:txBody>
            <a:bodyPr wrap="none" rtlCol="0">
              <a:spAutoFit/>
            </a:bodyPr>
            <a:lstStyle/>
            <a:p>
              <a:pPr algn="ctr"/>
              <a:r>
                <a:rPr lang="vi-VN" b="1" smtClean="0">
                  <a:latin typeface="Arial" panose="020B0604020202020204" pitchFamily="34" charset="0"/>
                  <a:ea typeface="微软雅黑" panose="020B0503020204020204" pitchFamily="34" charset="-122"/>
                  <a:sym typeface="Arial" panose="020B0604020202020204" pitchFamily="34" charset="0"/>
                </a:rPr>
                <a:t>03</a:t>
              </a:r>
              <a:endParaRPr lang="en-US" b="1">
                <a:latin typeface="Arial" panose="020B0604020202020204" pitchFamily="34" charset="0"/>
                <a:ea typeface="微软雅黑" panose="020B0503020204020204" pitchFamily="34" charset="-122"/>
                <a:sym typeface="Arial" panose="020B0604020202020204" pitchFamily="34" charset="0"/>
              </a:endParaRPr>
            </a:p>
          </p:txBody>
        </p:sp>
        <p:grpSp>
          <p:nvGrpSpPr>
            <p:cNvPr id="21" name="Group 20"/>
            <p:cNvGrpSpPr/>
            <p:nvPr/>
          </p:nvGrpSpPr>
          <p:grpSpPr>
            <a:xfrm>
              <a:off x="4572696" y="4490580"/>
              <a:ext cx="350035" cy="510250"/>
              <a:chOff x="7165975" y="7021513"/>
              <a:chExt cx="638175" cy="930275"/>
            </a:xfrm>
            <a:solidFill>
              <a:schemeClr val="tx1"/>
            </a:solidFill>
          </p:grpSpPr>
          <p:sp>
            <p:nvSpPr>
              <p:cNvPr id="22" name="AutoShape 113"/>
              <p:cNvSpPr>
                <a:spLocks/>
              </p:cNvSpPr>
              <p:nvPr/>
            </p:nvSpPr>
            <p:spPr bwMode="auto">
              <a:xfrm>
                <a:off x="7165975" y="7021513"/>
                <a:ext cx="638175" cy="9302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40181" tIns="40181" rIns="40181" bIns="40181" anchor="ctr"/>
              <a:lstStyle/>
              <a:p>
                <a:pPr defTabSz="482163"/>
                <a:endParaRPr lang="en-US" sz="3164">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23" name="AutoShape 114"/>
              <p:cNvSpPr>
                <a:spLocks/>
              </p:cNvSpPr>
              <p:nvPr/>
            </p:nvSpPr>
            <p:spPr bwMode="auto">
              <a:xfrm>
                <a:off x="7310438" y="7167563"/>
                <a:ext cx="188912" cy="1889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40181" tIns="40181" rIns="40181" bIns="40181" anchor="ctr"/>
              <a:lstStyle/>
              <a:p>
                <a:pPr defTabSz="482163"/>
                <a:endParaRPr lang="en-US" sz="3164">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sp>
          <p:nvSpPr>
            <p:cNvPr id="32" name="Rectangle 31"/>
            <p:cNvSpPr/>
            <p:nvPr/>
          </p:nvSpPr>
          <p:spPr>
            <a:xfrm>
              <a:off x="4206685" y="5081060"/>
              <a:ext cx="1073401" cy="579898"/>
            </a:xfrm>
            <a:prstGeom prst="rect">
              <a:avLst/>
            </a:prstGeom>
          </p:spPr>
          <p:txBody>
            <a:bodyPr wrap="none">
              <a:spAutoFit/>
            </a:bodyPr>
            <a:lstStyle/>
            <a:p>
              <a:pPr algn="ctr"/>
              <a:r>
                <a:rPr lang="en-US" sz="1687">
                  <a:latin typeface="Arial" panose="020B0604020202020204" pitchFamily="34" charset="0"/>
                  <a:ea typeface="微软雅黑" panose="020B0503020204020204" pitchFamily="34" charset="-122"/>
                  <a:sym typeface="Arial" panose="020B0604020202020204" pitchFamily="34" charset="0"/>
                </a:rPr>
                <a:t>Affiliate </a:t>
              </a:r>
              <a:endParaRPr lang="vi-VN" sz="1687">
                <a:latin typeface="Arial" panose="020B0604020202020204" pitchFamily="34" charset="0"/>
                <a:ea typeface="微软雅黑" panose="020B0503020204020204" pitchFamily="34" charset="-122"/>
                <a:sym typeface="Arial" panose="020B0604020202020204" pitchFamily="34" charset="0"/>
              </a:endParaRPr>
            </a:p>
            <a:p>
              <a:pPr algn="ctr"/>
              <a:r>
                <a:rPr lang="en-US" sz="1687">
                  <a:latin typeface="Arial" panose="020B0604020202020204" pitchFamily="34" charset="0"/>
                  <a:ea typeface="微软雅黑" panose="020B0503020204020204" pitchFamily="34" charset="-122"/>
                  <a:sym typeface="Arial" panose="020B0604020202020204" pitchFamily="34" charset="0"/>
                </a:rPr>
                <a:t>Marketing</a:t>
              </a:r>
            </a:p>
          </p:txBody>
        </p:sp>
      </p:grpSp>
      <p:grpSp>
        <p:nvGrpSpPr>
          <p:cNvPr id="4" name="Group 3"/>
          <p:cNvGrpSpPr/>
          <p:nvPr/>
        </p:nvGrpSpPr>
        <p:grpSpPr>
          <a:xfrm>
            <a:off x="3850592" y="1914080"/>
            <a:ext cx="1987809" cy="1627309"/>
            <a:chOff x="3650797" y="1814930"/>
            <a:chExt cx="1884841" cy="1543015"/>
          </a:xfrm>
        </p:grpSpPr>
        <p:sp>
          <p:nvSpPr>
            <p:cNvPr id="8" name="Rounded Rectangle 7"/>
            <p:cNvSpPr/>
            <p:nvPr/>
          </p:nvSpPr>
          <p:spPr>
            <a:xfrm rot="2700000">
              <a:off x="3992623" y="1814930"/>
              <a:ext cx="1543015" cy="1543015"/>
            </a:xfrm>
            <a:prstGeom prst="roundRect">
              <a:avLst/>
            </a:prstGeom>
            <a:gradFill flip="none" rotWithShape="1">
              <a:gsLst>
                <a:gs pos="0">
                  <a:schemeClr val="accent3"/>
                </a:gs>
                <a:gs pos="50000">
                  <a:schemeClr val="accent3"/>
                </a:gs>
                <a:gs pos="50000">
                  <a:schemeClr val="accent3">
                    <a:lumMod val="75000"/>
                  </a:schemeClr>
                </a:gs>
                <a:gs pos="100000">
                  <a:schemeClr val="accent3">
                    <a:lumMod val="75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3" name="Rectangle 12"/>
            <p:cNvSpPr/>
            <p:nvPr/>
          </p:nvSpPr>
          <p:spPr>
            <a:xfrm rot="2700000">
              <a:off x="3650797" y="2364493"/>
              <a:ext cx="443881" cy="44388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3"/>
            <p:cNvSpPr txBox="1"/>
            <p:nvPr/>
          </p:nvSpPr>
          <p:spPr>
            <a:xfrm>
              <a:off x="3660714" y="2380110"/>
              <a:ext cx="418295" cy="350201"/>
            </a:xfrm>
            <a:prstGeom prst="rect">
              <a:avLst/>
            </a:prstGeom>
            <a:noFill/>
          </p:spPr>
          <p:txBody>
            <a:bodyPr wrap="none" rtlCol="0">
              <a:spAutoFit/>
            </a:bodyPr>
            <a:lstStyle/>
            <a:p>
              <a:pPr algn="ctr"/>
              <a:r>
                <a:rPr lang="vi-VN" b="1" smtClean="0">
                  <a:latin typeface="Arial" panose="020B0604020202020204" pitchFamily="34" charset="0"/>
                  <a:ea typeface="微软雅黑" panose="020B0503020204020204" pitchFamily="34" charset="-122"/>
                  <a:sym typeface="Arial" panose="020B0604020202020204" pitchFamily="34" charset="0"/>
                </a:rPr>
                <a:t>01</a:t>
              </a:r>
              <a:endParaRPr lang="en-US" b="1">
                <a:latin typeface="Arial" panose="020B0604020202020204" pitchFamily="34" charset="0"/>
                <a:ea typeface="微软雅黑" panose="020B0503020204020204" pitchFamily="34" charset="-122"/>
                <a:sym typeface="Arial" panose="020B0604020202020204" pitchFamily="34" charset="0"/>
              </a:endParaRPr>
            </a:p>
          </p:txBody>
        </p:sp>
        <p:grpSp>
          <p:nvGrpSpPr>
            <p:cNvPr id="24" name="Group 23"/>
            <p:cNvGrpSpPr/>
            <p:nvPr/>
          </p:nvGrpSpPr>
          <p:grpSpPr>
            <a:xfrm>
              <a:off x="4476942" y="1870731"/>
              <a:ext cx="509379" cy="509379"/>
              <a:chOff x="7021513" y="5164138"/>
              <a:chExt cx="928687" cy="928687"/>
            </a:xfrm>
            <a:solidFill>
              <a:schemeClr val="tx1"/>
            </a:solidFill>
          </p:grpSpPr>
          <p:sp>
            <p:nvSpPr>
              <p:cNvPr id="25" name="AutoShape 126"/>
              <p:cNvSpPr>
                <a:spLocks/>
              </p:cNvSpPr>
              <p:nvPr/>
            </p:nvSpPr>
            <p:spPr bwMode="auto">
              <a:xfrm>
                <a:off x="7021513" y="5164138"/>
                <a:ext cx="928687" cy="9286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40181" tIns="40181" rIns="40181" bIns="40181" anchor="ctr"/>
              <a:lstStyle/>
              <a:p>
                <a:pPr defTabSz="482163"/>
                <a:endParaRPr lang="en-US" sz="3164">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26" name="AutoShape 127"/>
              <p:cNvSpPr>
                <a:spLocks/>
              </p:cNvSpPr>
              <p:nvPr/>
            </p:nvSpPr>
            <p:spPr bwMode="auto">
              <a:xfrm>
                <a:off x="7397750" y="5308600"/>
                <a:ext cx="219075"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40181" tIns="40181" rIns="40181" bIns="40181" anchor="ctr"/>
              <a:lstStyle/>
              <a:p>
                <a:pPr defTabSz="482163"/>
                <a:endParaRPr lang="en-US" sz="3164">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sp>
          <p:nvSpPr>
            <p:cNvPr id="33" name="Rectangle 32"/>
            <p:cNvSpPr/>
            <p:nvPr/>
          </p:nvSpPr>
          <p:spPr>
            <a:xfrm>
              <a:off x="4365166" y="2485876"/>
              <a:ext cx="732928" cy="579898"/>
            </a:xfrm>
            <a:prstGeom prst="rect">
              <a:avLst/>
            </a:prstGeom>
          </p:spPr>
          <p:txBody>
            <a:bodyPr wrap="none">
              <a:spAutoFit/>
            </a:bodyPr>
            <a:lstStyle/>
            <a:p>
              <a:pPr algn="ctr"/>
              <a:r>
                <a:rPr lang="en-US" sz="1687">
                  <a:latin typeface="Arial" panose="020B0604020202020204" pitchFamily="34" charset="0"/>
                  <a:ea typeface="微软雅黑" panose="020B0503020204020204" pitchFamily="34" charset="-122"/>
                  <a:sym typeface="Arial" panose="020B0604020202020204" pitchFamily="34" charset="0"/>
                </a:rPr>
                <a:t>Social</a:t>
              </a:r>
              <a:endParaRPr lang="vi-VN" sz="1687">
                <a:latin typeface="Arial" panose="020B0604020202020204" pitchFamily="34" charset="0"/>
                <a:ea typeface="微软雅黑" panose="020B0503020204020204" pitchFamily="34" charset="-122"/>
                <a:sym typeface="Arial" panose="020B0604020202020204" pitchFamily="34" charset="0"/>
              </a:endParaRPr>
            </a:p>
            <a:p>
              <a:pPr algn="ctr"/>
              <a:r>
                <a:rPr lang="en-US" sz="1687">
                  <a:latin typeface="Arial" panose="020B0604020202020204" pitchFamily="34" charset="0"/>
                  <a:ea typeface="微软雅黑" panose="020B0503020204020204" pitchFamily="34" charset="-122"/>
                  <a:sym typeface="Arial" panose="020B0604020202020204" pitchFamily="34" charset="0"/>
                </a:rPr>
                <a:t>Media</a:t>
              </a:r>
            </a:p>
          </p:txBody>
        </p:sp>
      </p:grpSp>
      <p:grpSp>
        <p:nvGrpSpPr>
          <p:cNvPr id="34" name="Group 33"/>
          <p:cNvGrpSpPr/>
          <p:nvPr/>
        </p:nvGrpSpPr>
        <p:grpSpPr>
          <a:xfrm>
            <a:off x="5583689" y="3218204"/>
            <a:ext cx="1627309" cy="1627309"/>
            <a:chOff x="5294120" y="3051501"/>
            <a:chExt cx="1543015" cy="1543015"/>
          </a:xfrm>
        </p:grpSpPr>
        <p:sp>
          <p:nvSpPr>
            <p:cNvPr id="5" name="Rounded Rectangle 4"/>
            <p:cNvSpPr/>
            <p:nvPr/>
          </p:nvSpPr>
          <p:spPr>
            <a:xfrm rot="2726101">
              <a:off x="5294120" y="3051501"/>
              <a:ext cx="1543015" cy="1543015"/>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35" name="AutoShape 139"/>
            <p:cNvSpPr>
              <a:spLocks/>
            </p:cNvSpPr>
            <p:nvPr/>
          </p:nvSpPr>
          <p:spPr bwMode="auto">
            <a:xfrm>
              <a:off x="5708769" y="3436691"/>
              <a:ext cx="797155" cy="772627"/>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chemeClr val="tx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40181" tIns="40181" rIns="40181" bIns="40181" anchor="ctr"/>
            <a:lstStyle/>
            <a:p>
              <a:pPr defTabSz="482163"/>
              <a:endParaRPr lang="en-US" sz="3164">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sp>
        <p:nvSpPr>
          <p:cNvPr id="36" name="TextBox 35"/>
          <p:cNvSpPr txBox="1"/>
          <p:nvPr/>
        </p:nvSpPr>
        <p:spPr>
          <a:xfrm>
            <a:off x="8583029" y="3043464"/>
            <a:ext cx="3391378" cy="725199"/>
          </a:xfrm>
          <a:prstGeom prst="rect">
            <a:avLst/>
          </a:prstGeom>
          <a:noFill/>
        </p:spPr>
        <p:txBody>
          <a:bodyPr wrap="square" rtlCol="0">
            <a:spAutoFit/>
          </a:bodyPr>
          <a:lstStyle/>
          <a:p>
            <a:r>
              <a:rPr lang="en-US" sz="1371">
                <a:latin typeface="Arial" panose="020B0604020202020204" pitchFamily="34" charset="0"/>
                <a:ea typeface="微软雅黑" panose="020B0503020204020204" pitchFamily="34" charset="-122"/>
                <a:sym typeface="Arial" panose="020B0604020202020204" pitchFamily="34" charset="0"/>
              </a:rPr>
              <a:t>Lorem ipsum dolor sit amet, consectetur adipiscing elit. Vestibulum dignissim nunc nisi, ac scelerisque nulla</a:t>
            </a:r>
          </a:p>
        </p:txBody>
      </p:sp>
      <p:sp>
        <p:nvSpPr>
          <p:cNvPr id="37" name="TextBox 36"/>
          <p:cNvSpPr txBox="1"/>
          <p:nvPr/>
        </p:nvSpPr>
        <p:spPr>
          <a:xfrm>
            <a:off x="8583029" y="4199333"/>
            <a:ext cx="3391378" cy="725199"/>
          </a:xfrm>
          <a:prstGeom prst="rect">
            <a:avLst/>
          </a:prstGeom>
          <a:noFill/>
        </p:spPr>
        <p:txBody>
          <a:bodyPr wrap="square" rtlCol="0">
            <a:spAutoFit/>
          </a:bodyPr>
          <a:lstStyle/>
          <a:p>
            <a:r>
              <a:rPr lang="en-US" sz="1371">
                <a:latin typeface="Arial" panose="020B0604020202020204" pitchFamily="34" charset="0"/>
                <a:ea typeface="微软雅黑" panose="020B0503020204020204" pitchFamily="34" charset="-122"/>
                <a:sym typeface="Arial" panose="020B0604020202020204" pitchFamily="34" charset="0"/>
              </a:rPr>
              <a:t>Lorem ipsum dolor sit amet, consectetur adipiscing elit. Vestibulum dignissim nunc nisi, ac scelerisque nulla</a:t>
            </a:r>
          </a:p>
        </p:txBody>
      </p:sp>
      <p:sp>
        <p:nvSpPr>
          <p:cNvPr id="38" name="TextBox 37"/>
          <p:cNvSpPr txBox="1"/>
          <p:nvPr/>
        </p:nvSpPr>
        <p:spPr>
          <a:xfrm>
            <a:off x="804018" y="3043464"/>
            <a:ext cx="3391378" cy="725199"/>
          </a:xfrm>
          <a:prstGeom prst="rect">
            <a:avLst/>
          </a:prstGeom>
          <a:noFill/>
        </p:spPr>
        <p:txBody>
          <a:bodyPr wrap="square" rtlCol="0">
            <a:spAutoFit/>
          </a:bodyPr>
          <a:lstStyle/>
          <a:p>
            <a:pPr algn="r"/>
            <a:r>
              <a:rPr lang="en-US" sz="1371">
                <a:latin typeface="Arial" panose="020B0604020202020204" pitchFamily="34" charset="0"/>
                <a:ea typeface="微软雅黑" panose="020B0503020204020204" pitchFamily="34" charset="-122"/>
                <a:sym typeface="Arial" panose="020B0604020202020204" pitchFamily="34" charset="0"/>
              </a:rPr>
              <a:t>Lorem ipsum dolor sit amet, consectetur adipiscing elit. Vestibulum dignissim nunc nisi, ac scelerisque nulla</a:t>
            </a:r>
          </a:p>
        </p:txBody>
      </p:sp>
      <p:sp>
        <p:nvSpPr>
          <p:cNvPr id="39" name="TextBox 38"/>
          <p:cNvSpPr txBox="1"/>
          <p:nvPr/>
        </p:nvSpPr>
        <p:spPr>
          <a:xfrm>
            <a:off x="839850" y="4281485"/>
            <a:ext cx="3391378" cy="725199"/>
          </a:xfrm>
          <a:prstGeom prst="rect">
            <a:avLst/>
          </a:prstGeom>
          <a:noFill/>
        </p:spPr>
        <p:txBody>
          <a:bodyPr wrap="square" rtlCol="0">
            <a:spAutoFit/>
          </a:bodyPr>
          <a:lstStyle/>
          <a:p>
            <a:pPr algn="r"/>
            <a:r>
              <a:rPr lang="en-US" sz="1371">
                <a:latin typeface="Arial" panose="020B0604020202020204" pitchFamily="34" charset="0"/>
                <a:ea typeface="微软雅黑" panose="020B0503020204020204" pitchFamily="34" charset="-122"/>
                <a:sym typeface="Arial" panose="020B0604020202020204" pitchFamily="34" charset="0"/>
              </a:rPr>
              <a:t>Lorem ipsum dolor sit amet, consectetur adipiscing elit. Vestibulum dignissim nunc nisi, ac scelerisque nulla</a:t>
            </a:r>
          </a:p>
        </p:txBody>
      </p:sp>
      <p:sp>
        <p:nvSpPr>
          <p:cNvPr id="43" name="矩形 42"/>
          <p:cNvSpPr/>
          <p:nvPr/>
        </p:nvSpPr>
        <p:spPr>
          <a:xfrm>
            <a:off x="707" y="361814"/>
            <a:ext cx="225004" cy="58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6429" tIns="48215" rIns="96429" bIns="48215" rtlCol="0" anchor="ctr"/>
          <a:lstStyle/>
          <a:p>
            <a:pPr algn="ctr" defTabSz="964149"/>
            <a:endParaRPr lang="zh-CN" altLang="en-US" sz="1969">
              <a:solidFill>
                <a:srgbClr val="E7E6E6">
                  <a:lumMod val="50000"/>
                </a:srgbClr>
              </a:solidFill>
              <a:ea typeface="微软雅黑" panose="020B0503020204020204" pitchFamily="34" charset="-122"/>
              <a:cs typeface="+mn-ea"/>
              <a:sym typeface="+mn-lt"/>
            </a:endParaRPr>
          </a:p>
        </p:txBody>
      </p:sp>
      <p:sp>
        <p:nvSpPr>
          <p:cNvPr id="44" name="矩形 43"/>
          <p:cNvSpPr/>
          <p:nvPr/>
        </p:nvSpPr>
        <p:spPr>
          <a:xfrm>
            <a:off x="11837494" y="362393"/>
            <a:ext cx="1020547" cy="58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4149"/>
            <a:endParaRPr lang="zh-CN" altLang="en-US" sz="1969">
              <a:solidFill>
                <a:prstClr val="white"/>
              </a:solidFill>
              <a:ea typeface="微软雅黑" panose="020B0503020204020204" pitchFamily="34" charset="-122"/>
              <a:cs typeface="+mn-ea"/>
              <a:sym typeface="+mn-lt"/>
            </a:endParaRPr>
          </a:p>
        </p:txBody>
      </p:sp>
      <p:sp>
        <p:nvSpPr>
          <p:cNvPr id="45" name="文本框 44"/>
          <p:cNvSpPr txBox="1"/>
          <p:nvPr/>
        </p:nvSpPr>
        <p:spPr>
          <a:xfrm>
            <a:off x="373305" y="266734"/>
            <a:ext cx="3785468" cy="528259"/>
          </a:xfrm>
          <a:prstGeom prst="rect">
            <a:avLst/>
          </a:prstGeom>
          <a:noFill/>
        </p:spPr>
        <p:txBody>
          <a:bodyPr wrap="none" lIns="96429" tIns="48215" rIns="96429" bIns="48215" rtlCol="0">
            <a:spAutoFit/>
          </a:bodyPr>
          <a:lstStyle/>
          <a:p>
            <a:pPr defTabSz="964149"/>
            <a:r>
              <a:rPr lang="zh-CN" altLang="en-US" sz="2800" b="1" dirty="0">
                <a:solidFill>
                  <a:schemeClr val="tx1">
                    <a:lumMod val="65000"/>
                    <a:lumOff val="35000"/>
                  </a:schemeClr>
                </a:solidFill>
                <a:ea typeface="微软雅黑" panose="020B0503020204020204" pitchFamily="34" charset="-122"/>
                <a:cs typeface="+mn-ea"/>
                <a:sym typeface="+mn-lt"/>
              </a:rPr>
              <a:t>点击添加相关标题文字</a:t>
            </a:r>
          </a:p>
        </p:txBody>
      </p:sp>
      <p:sp>
        <p:nvSpPr>
          <p:cNvPr id="46" name="文本框 45"/>
          <p:cNvSpPr txBox="1"/>
          <p:nvPr/>
        </p:nvSpPr>
        <p:spPr>
          <a:xfrm>
            <a:off x="373306" y="712266"/>
            <a:ext cx="2230620" cy="312687"/>
          </a:xfrm>
          <a:prstGeom prst="rect">
            <a:avLst/>
          </a:prstGeom>
          <a:noFill/>
        </p:spPr>
        <p:txBody>
          <a:bodyPr wrap="none" lIns="96429" tIns="48215" rIns="96429" bIns="48215" rtlCol="0">
            <a:spAutoFit/>
          </a:bodyPr>
          <a:lstStyle/>
          <a:p>
            <a:pPr defTabSz="964149"/>
            <a:r>
              <a:rPr lang="en-US" altLang="zh-CN" sz="1399" dirty="0">
                <a:solidFill>
                  <a:schemeClr val="tx1">
                    <a:lumMod val="65000"/>
                    <a:lumOff val="35000"/>
                  </a:schemeClr>
                </a:solidFill>
                <a:ea typeface="微软雅黑" panose="020B0503020204020204" pitchFamily="34" charset="-122"/>
                <a:cs typeface="+mn-ea"/>
                <a:sym typeface="+mn-lt"/>
              </a:rPr>
              <a:t>ADD RELATED TITLE WORDS</a:t>
            </a:r>
            <a:endParaRPr lang="zh-CN" altLang="en-US" sz="1399" dirty="0">
              <a:solidFill>
                <a:schemeClr val="tx1">
                  <a:lumMod val="65000"/>
                  <a:lumOff val="35000"/>
                </a:schemeClr>
              </a:solidFill>
              <a:ea typeface="微软雅黑" panose="020B0503020204020204" pitchFamily="34" charset="-122"/>
              <a:cs typeface="+mn-ea"/>
              <a:sym typeface="+mn-lt"/>
            </a:endParaRPr>
          </a:p>
        </p:txBody>
      </p:sp>
    </p:spTree>
    <p:extLst>
      <p:ext uri="{BB962C8B-B14F-4D97-AF65-F5344CB8AC3E}">
        <p14:creationId xmlns:p14="http://schemas.microsoft.com/office/powerpoint/2010/main" val="132551665"/>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500" fill="hold"/>
                                        <p:tgtEl>
                                          <p:spTgt spid="34"/>
                                        </p:tgtEl>
                                        <p:attrNameLst>
                                          <p:attrName>ppt_w</p:attrName>
                                        </p:attrNameLst>
                                      </p:cBhvr>
                                      <p:tavLst>
                                        <p:tav tm="0">
                                          <p:val>
                                            <p:fltVal val="0"/>
                                          </p:val>
                                        </p:tav>
                                        <p:tav tm="100000">
                                          <p:val>
                                            <p:strVal val="#ppt_w"/>
                                          </p:val>
                                        </p:tav>
                                      </p:tavLst>
                                    </p:anim>
                                    <p:anim calcmode="lin" valueType="num">
                                      <p:cBhvr>
                                        <p:cTn id="8" dur="500" fill="hold"/>
                                        <p:tgtEl>
                                          <p:spTgt spid="34"/>
                                        </p:tgtEl>
                                        <p:attrNameLst>
                                          <p:attrName>ppt_h</p:attrName>
                                        </p:attrNameLst>
                                      </p:cBhvr>
                                      <p:tavLst>
                                        <p:tav tm="0">
                                          <p:val>
                                            <p:fltVal val="0"/>
                                          </p:val>
                                        </p:tav>
                                        <p:tav tm="100000">
                                          <p:val>
                                            <p:strVal val="#ppt_h"/>
                                          </p:val>
                                        </p:tav>
                                      </p:tavLst>
                                    </p:anim>
                                    <p:animEffect transition="in" filter="fade">
                                      <p:cBhvr>
                                        <p:cTn id="9" dur="500"/>
                                        <p:tgtEl>
                                          <p:spTgt spid="34"/>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Effect transition="in" filter="fade">
                                      <p:cBhvr>
                                        <p:cTn id="15" dur="500"/>
                                        <p:tgtEl>
                                          <p:spTgt spid="4"/>
                                        </p:tgtEl>
                                      </p:cBhvr>
                                    </p:animEffect>
                                  </p:childTnLst>
                                </p:cTn>
                              </p:par>
                            </p:childTnLst>
                          </p:cTn>
                        </p:par>
                        <p:par>
                          <p:cTn id="16" fill="hold">
                            <p:stCondLst>
                              <p:cond delay="1000"/>
                            </p:stCondLst>
                            <p:childTnLst>
                              <p:par>
                                <p:cTn id="17" presetID="12" presetClass="entr" presetSubtype="2" fill="hold" grpId="0" nodeType="afterEffect">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cBhvr additive="base">
                                        <p:cTn id="19" dur="500"/>
                                        <p:tgtEl>
                                          <p:spTgt spid="38"/>
                                        </p:tgtEl>
                                        <p:attrNameLst>
                                          <p:attrName>ppt_x</p:attrName>
                                        </p:attrNameLst>
                                      </p:cBhvr>
                                      <p:tavLst>
                                        <p:tav tm="0">
                                          <p:val>
                                            <p:strVal val="#ppt_x+#ppt_w*1.125000"/>
                                          </p:val>
                                        </p:tav>
                                        <p:tav tm="100000">
                                          <p:val>
                                            <p:strVal val="#ppt_x"/>
                                          </p:val>
                                        </p:tav>
                                      </p:tavLst>
                                    </p:anim>
                                    <p:animEffect transition="in" filter="wipe(left)">
                                      <p:cBhvr>
                                        <p:cTn id="20" dur="500"/>
                                        <p:tgtEl>
                                          <p:spTgt spid="38"/>
                                        </p:tgtEl>
                                      </p:cBhvr>
                                    </p:animEffect>
                                  </p:childTnLst>
                                </p:cTn>
                              </p:par>
                            </p:childTnLst>
                          </p:cTn>
                        </p:par>
                        <p:par>
                          <p:cTn id="21" fill="hold">
                            <p:stCondLst>
                              <p:cond delay="1500"/>
                            </p:stCondLst>
                            <p:childTnLst>
                              <p:par>
                                <p:cTn id="22" presetID="53" presetClass="entr" presetSubtype="16"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500" fill="hold"/>
                                        <p:tgtEl>
                                          <p:spTgt spid="6"/>
                                        </p:tgtEl>
                                        <p:attrNameLst>
                                          <p:attrName>ppt_w</p:attrName>
                                        </p:attrNameLst>
                                      </p:cBhvr>
                                      <p:tavLst>
                                        <p:tav tm="0">
                                          <p:val>
                                            <p:fltVal val="0"/>
                                          </p:val>
                                        </p:tav>
                                        <p:tav tm="100000">
                                          <p:val>
                                            <p:strVal val="#ppt_w"/>
                                          </p:val>
                                        </p:tav>
                                      </p:tavLst>
                                    </p:anim>
                                    <p:anim calcmode="lin" valueType="num">
                                      <p:cBhvr>
                                        <p:cTn id="25" dur="500" fill="hold"/>
                                        <p:tgtEl>
                                          <p:spTgt spid="6"/>
                                        </p:tgtEl>
                                        <p:attrNameLst>
                                          <p:attrName>ppt_h</p:attrName>
                                        </p:attrNameLst>
                                      </p:cBhvr>
                                      <p:tavLst>
                                        <p:tav tm="0">
                                          <p:val>
                                            <p:fltVal val="0"/>
                                          </p:val>
                                        </p:tav>
                                        <p:tav tm="100000">
                                          <p:val>
                                            <p:strVal val="#ppt_h"/>
                                          </p:val>
                                        </p:tav>
                                      </p:tavLst>
                                    </p:anim>
                                    <p:animEffect transition="in" filter="fade">
                                      <p:cBhvr>
                                        <p:cTn id="26" dur="500"/>
                                        <p:tgtEl>
                                          <p:spTgt spid="6"/>
                                        </p:tgtEl>
                                      </p:cBhvr>
                                    </p:animEffect>
                                  </p:childTnLst>
                                </p:cTn>
                              </p:par>
                            </p:childTnLst>
                          </p:cTn>
                        </p:par>
                        <p:par>
                          <p:cTn id="27" fill="hold">
                            <p:stCondLst>
                              <p:cond delay="2000"/>
                            </p:stCondLst>
                            <p:childTnLst>
                              <p:par>
                                <p:cTn id="28" presetID="12" presetClass="entr" presetSubtype="8" fill="hold" grpId="0" nodeType="afterEffect">
                                  <p:stCondLst>
                                    <p:cond delay="0"/>
                                  </p:stCondLst>
                                  <p:childTnLst>
                                    <p:set>
                                      <p:cBhvr>
                                        <p:cTn id="29" dur="1" fill="hold">
                                          <p:stCondLst>
                                            <p:cond delay="0"/>
                                          </p:stCondLst>
                                        </p:cTn>
                                        <p:tgtEl>
                                          <p:spTgt spid="36"/>
                                        </p:tgtEl>
                                        <p:attrNameLst>
                                          <p:attrName>style.visibility</p:attrName>
                                        </p:attrNameLst>
                                      </p:cBhvr>
                                      <p:to>
                                        <p:strVal val="visible"/>
                                      </p:to>
                                    </p:set>
                                    <p:anim calcmode="lin" valueType="num">
                                      <p:cBhvr additive="base">
                                        <p:cTn id="30" dur="500"/>
                                        <p:tgtEl>
                                          <p:spTgt spid="36"/>
                                        </p:tgtEl>
                                        <p:attrNameLst>
                                          <p:attrName>ppt_x</p:attrName>
                                        </p:attrNameLst>
                                      </p:cBhvr>
                                      <p:tavLst>
                                        <p:tav tm="0">
                                          <p:val>
                                            <p:strVal val="#ppt_x-#ppt_w*1.125000"/>
                                          </p:val>
                                        </p:tav>
                                        <p:tav tm="100000">
                                          <p:val>
                                            <p:strVal val="#ppt_x"/>
                                          </p:val>
                                        </p:tav>
                                      </p:tavLst>
                                    </p:anim>
                                    <p:animEffect transition="in" filter="wipe(right)">
                                      <p:cBhvr>
                                        <p:cTn id="31" dur="500"/>
                                        <p:tgtEl>
                                          <p:spTgt spid="36"/>
                                        </p:tgtEl>
                                      </p:cBhvr>
                                    </p:animEffect>
                                  </p:childTnLst>
                                </p:cTn>
                              </p:par>
                            </p:childTnLst>
                          </p:cTn>
                        </p:par>
                        <p:par>
                          <p:cTn id="32" fill="hold">
                            <p:stCondLst>
                              <p:cond delay="2500"/>
                            </p:stCondLst>
                            <p:childTnLst>
                              <p:par>
                                <p:cTn id="33" presetID="53" presetClass="entr" presetSubtype="16" fill="hold" nodeType="after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p:cTn id="35" dur="500" fill="hold"/>
                                        <p:tgtEl>
                                          <p:spTgt spid="7"/>
                                        </p:tgtEl>
                                        <p:attrNameLst>
                                          <p:attrName>ppt_w</p:attrName>
                                        </p:attrNameLst>
                                      </p:cBhvr>
                                      <p:tavLst>
                                        <p:tav tm="0">
                                          <p:val>
                                            <p:fltVal val="0"/>
                                          </p:val>
                                        </p:tav>
                                        <p:tav tm="100000">
                                          <p:val>
                                            <p:strVal val="#ppt_w"/>
                                          </p:val>
                                        </p:tav>
                                      </p:tavLst>
                                    </p:anim>
                                    <p:anim calcmode="lin" valueType="num">
                                      <p:cBhvr>
                                        <p:cTn id="36" dur="500" fill="hold"/>
                                        <p:tgtEl>
                                          <p:spTgt spid="7"/>
                                        </p:tgtEl>
                                        <p:attrNameLst>
                                          <p:attrName>ppt_h</p:attrName>
                                        </p:attrNameLst>
                                      </p:cBhvr>
                                      <p:tavLst>
                                        <p:tav tm="0">
                                          <p:val>
                                            <p:fltVal val="0"/>
                                          </p:val>
                                        </p:tav>
                                        <p:tav tm="100000">
                                          <p:val>
                                            <p:strVal val="#ppt_h"/>
                                          </p:val>
                                        </p:tav>
                                      </p:tavLst>
                                    </p:anim>
                                    <p:animEffect transition="in" filter="fade">
                                      <p:cBhvr>
                                        <p:cTn id="37" dur="500"/>
                                        <p:tgtEl>
                                          <p:spTgt spid="7"/>
                                        </p:tgtEl>
                                      </p:cBhvr>
                                    </p:animEffect>
                                  </p:childTnLst>
                                </p:cTn>
                              </p:par>
                            </p:childTnLst>
                          </p:cTn>
                        </p:par>
                        <p:par>
                          <p:cTn id="38" fill="hold">
                            <p:stCondLst>
                              <p:cond delay="3000"/>
                            </p:stCondLst>
                            <p:childTnLst>
                              <p:par>
                                <p:cTn id="39" presetID="12" presetClass="entr" presetSubtype="2" fill="hold" grpId="0" nodeType="afterEffect">
                                  <p:stCondLst>
                                    <p:cond delay="0"/>
                                  </p:stCondLst>
                                  <p:childTnLst>
                                    <p:set>
                                      <p:cBhvr>
                                        <p:cTn id="40" dur="1" fill="hold">
                                          <p:stCondLst>
                                            <p:cond delay="0"/>
                                          </p:stCondLst>
                                        </p:cTn>
                                        <p:tgtEl>
                                          <p:spTgt spid="39"/>
                                        </p:tgtEl>
                                        <p:attrNameLst>
                                          <p:attrName>style.visibility</p:attrName>
                                        </p:attrNameLst>
                                      </p:cBhvr>
                                      <p:to>
                                        <p:strVal val="visible"/>
                                      </p:to>
                                    </p:set>
                                    <p:anim calcmode="lin" valueType="num">
                                      <p:cBhvr additive="base">
                                        <p:cTn id="41" dur="500"/>
                                        <p:tgtEl>
                                          <p:spTgt spid="39"/>
                                        </p:tgtEl>
                                        <p:attrNameLst>
                                          <p:attrName>ppt_x</p:attrName>
                                        </p:attrNameLst>
                                      </p:cBhvr>
                                      <p:tavLst>
                                        <p:tav tm="0">
                                          <p:val>
                                            <p:strVal val="#ppt_x+#ppt_w*1.125000"/>
                                          </p:val>
                                        </p:tav>
                                        <p:tav tm="100000">
                                          <p:val>
                                            <p:strVal val="#ppt_x"/>
                                          </p:val>
                                        </p:tav>
                                      </p:tavLst>
                                    </p:anim>
                                    <p:animEffect transition="in" filter="wipe(left)">
                                      <p:cBhvr>
                                        <p:cTn id="42" dur="500"/>
                                        <p:tgtEl>
                                          <p:spTgt spid="39"/>
                                        </p:tgtEl>
                                      </p:cBhvr>
                                    </p:animEffect>
                                  </p:childTnLst>
                                </p:cTn>
                              </p:par>
                            </p:childTnLst>
                          </p:cTn>
                        </p:par>
                        <p:par>
                          <p:cTn id="43" fill="hold">
                            <p:stCondLst>
                              <p:cond delay="3500"/>
                            </p:stCondLst>
                            <p:childTnLst>
                              <p:par>
                                <p:cTn id="44" presetID="53" presetClass="entr" presetSubtype="16" fill="hold" nodeType="afterEffect">
                                  <p:stCondLst>
                                    <p:cond delay="0"/>
                                  </p:stCondLst>
                                  <p:childTnLst>
                                    <p:set>
                                      <p:cBhvr>
                                        <p:cTn id="45" dur="1" fill="hold">
                                          <p:stCondLst>
                                            <p:cond delay="0"/>
                                          </p:stCondLst>
                                        </p:cTn>
                                        <p:tgtEl>
                                          <p:spTgt spid="9"/>
                                        </p:tgtEl>
                                        <p:attrNameLst>
                                          <p:attrName>style.visibility</p:attrName>
                                        </p:attrNameLst>
                                      </p:cBhvr>
                                      <p:to>
                                        <p:strVal val="visible"/>
                                      </p:to>
                                    </p:set>
                                    <p:anim calcmode="lin" valueType="num">
                                      <p:cBhvr>
                                        <p:cTn id="46" dur="500" fill="hold"/>
                                        <p:tgtEl>
                                          <p:spTgt spid="9"/>
                                        </p:tgtEl>
                                        <p:attrNameLst>
                                          <p:attrName>ppt_w</p:attrName>
                                        </p:attrNameLst>
                                      </p:cBhvr>
                                      <p:tavLst>
                                        <p:tav tm="0">
                                          <p:val>
                                            <p:fltVal val="0"/>
                                          </p:val>
                                        </p:tav>
                                        <p:tav tm="100000">
                                          <p:val>
                                            <p:strVal val="#ppt_w"/>
                                          </p:val>
                                        </p:tav>
                                      </p:tavLst>
                                    </p:anim>
                                    <p:anim calcmode="lin" valueType="num">
                                      <p:cBhvr>
                                        <p:cTn id="47" dur="500" fill="hold"/>
                                        <p:tgtEl>
                                          <p:spTgt spid="9"/>
                                        </p:tgtEl>
                                        <p:attrNameLst>
                                          <p:attrName>ppt_h</p:attrName>
                                        </p:attrNameLst>
                                      </p:cBhvr>
                                      <p:tavLst>
                                        <p:tav tm="0">
                                          <p:val>
                                            <p:fltVal val="0"/>
                                          </p:val>
                                        </p:tav>
                                        <p:tav tm="100000">
                                          <p:val>
                                            <p:strVal val="#ppt_h"/>
                                          </p:val>
                                        </p:tav>
                                      </p:tavLst>
                                    </p:anim>
                                    <p:animEffect transition="in" filter="fade">
                                      <p:cBhvr>
                                        <p:cTn id="48" dur="500"/>
                                        <p:tgtEl>
                                          <p:spTgt spid="9"/>
                                        </p:tgtEl>
                                      </p:cBhvr>
                                    </p:animEffect>
                                  </p:childTnLst>
                                </p:cTn>
                              </p:par>
                            </p:childTnLst>
                          </p:cTn>
                        </p:par>
                        <p:par>
                          <p:cTn id="49" fill="hold">
                            <p:stCondLst>
                              <p:cond delay="4000"/>
                            </p:stCondLst>
                            <p:childTnLst>
                              <p:par>
                                <p:cTn id="50" presetID="12" presetClass="entr" presetSubtype="8" fill="hold" grpId="0" nodeType="afterEffect">
                                  <p:stCondLst>
                                    <p:cond delay="0"/>
                                  </p:stCondLst>
                                  <p:childTnLst>
                                    <p:set>
                                      <p:cBhvr>
                                        <p:cTn id="51" dur="1" fill="hold">
                                          <p:stCondLst>
                                            <p:cond delay="0"/>
                                          </p:stCondLst>
                                        </p:cTn>
                                        <p:tgtEl>
                                          <p:spTgt spid="37"/>
                                        </p:tgtEl>
                                        <p:attrNameLst>
                                          <p:attrName>style.visibility</p:attrName>
                                        </p:attrNameLst>
                                      </p:cBhvr>
                                      <p:to>
                                        <p:strVal val="visible"/>
                                      </p:to>
                                    </p:set>
                                    <p:anim calcmode="lin" valueType="num">
                                      <p:cBhvr additive="base">
                                        <p:cTn id="52" dur="500"/>
                                        <p:tgtEl>
                                          <p:spTgt spid="37"/>
                                        </p:tgtEl>
                                        <p:attrNameLst>
                                          <p:attrName>ppt_x</p:attrName>
                                        </p:attrNameLst>
                                      </p:cBhvr>
                                      <p:tavLst>
                                        <p:tav tm="0">
                                          <p:val>
                                            <p:strVal val="#ppt_x-#ppt_w*1.125000"/>
                                          </p:val>
                                        </p:tav>
                                        <p:tav tm="100000">
                                          <p:val>
                                            <p:strVal val="#ppt_x"/>
                                          </p:val>
                                        </p:tav>
                                      </p:tavLst>
                                    </p:anim>
                                    <p:animEffect transition="in" filter="wipe(right)">
                                      <p:cBhvr>
                                        <p:cTn id="53"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38" grpId="0"/>
      <p:bldP spid="3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858750" cy="7232650"/>
          </a:xfrm>
          <a:prstGeom prst="rect">
            <a:avLst/>
          </a:prstGeom>
          <a:blipFill dpi="0" rotWithShape="1">
            <a:blip r:embed="rId3">
              <a:extLst>
                <a:ext uri="{BEBA8EAE-BF5A-486C-A8C5-ECC9F3942E4B}">
                  <a14:imgProps xmlns:a14="http://schemas.microsoft.com/office/drawing/2010/main">
                    <a14:imgLayer r:embed="rId4">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rcRect/>
            <a:stretch>
              <a:fillRect t="-8740" b="-937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0" y="4229101"/>
            <a:ext cx="12858750" cy="2168896"/>
          </a:xfrm>
          <a:prstGeom prst="rect">
            <a:avLst/>
          </a:prstGeom>
          <a:solidFill>
            <a:srgbClr val="C00000">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259"/>
          <p:cNvSpPr>
            <a:spLocks noChangeArrowheads="1"/>
          </p:cNvSpPr>
          <p:nvPr/>
        </p:nvSpPr>
        <p:spPr bwMode="auto">
          <a:xfrm>
            <a:off x="1028775" y="4435475"/>
            <a:ext cx="7992888" cy="1107996"/>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7200">
                <a:solidFill>
                  <a:schemeClr val="bg1"/>
                </a:solidFill>
                <a:latin typeface="方正粗谭黑简体" panose="02000000000000000000" pitchFamily="2" charset="-122"/>
                <a:ea typeface="方正粗谭黑简体" panose="02000000000000000000" pitchFamily="2" charset="-122"/>
                <a:cs typeface="Arial" panose="020B0604020202020204" pitchFamily="34" charset="0"/>
              </a:rPr>
              <a:t>感谢</a:t>
            </a:r>
            <a:r>
              <a:rPr lang="zh-CN" altLang="en-US" sz="7200" smtClean="0">
                <a:solidFill>
                  <a:schemeClr val="bg1"/>
                </a:solidFill>
                <a:latin typeface="方正粗谭黑简体" panose="02000000000000000000" pitchFamily="2" charset="-122"/>
                <a:ea typeface="方正粗谭黑简体" panose="02000000000000000000" pitchFamily="2" charset="-122"/>
                <a:cs typeface="Arial" panose="020B0604020202020204" pitchFamily="34" charset="0"/>
              </a:rPr>
              <a:t>聆听</a:t>
            </a:r>
            <a:r>
              <a:rPr lang="en-US" altLang="zh-CN" sz="7200" smtClean="0">
                <a:solidFill>
                  <a:schemeClr val="bg1"/>
                </a:solidFill>
                <a:latin typeface="方正粗谭黑简体" panose="02000000000000000000" pitchFamily="2" charset="-122"/>
                <a:ea typeface="方正粗谭黑简体" panose="02000000000000000000" pitchFamily="2" charset="-122"/>
                <a:cs typeface="Arial" panose="020B0604020202020204" pitchFamily="34" charset="0"/>
              </a:rPr>
              <a:t>.</a:t>
            </a:r>
            <a:r>
              <a:rPr lang="zh-CN" altLang="en-US" sz="7200" smtClean="0">
                <a:solidFill>
                  <a:schemeClr val="bg1"/>
                </a:solidFill>
                <a:latin typeface="方正粗谭黑简体" panose="02000000000000000000" pitchFamily="2" charset="-122"/>
                <a:ea typeface="方正粗谭黑简体" panose="02000000000000000000" pitchFamily="2" charset="-122"/>
                <a:cs typeface="Arial" panose="020B0604020202020204" pitchFamily="34" charset="0"/>
              </a:rPr>
              <a:t>批评</a:t>
            </a:r>
            <a:r>
              <a:rPr lang="zh-CN" altLang="en-US" sz="7200">
                <a:solidFill>
                  <a:schemeClr val="bg1"/>
                </a:solidFill>
                <a:latin typeface="方正粗谭黑简体" panose="02000000000000000000" pitchFamily="2" charset="-122"/>
                <a:ea typeface="方正粗谭黑简体" panose="02000000000000000000" pitchFamily="2" charset="-122"/>
                <a:cs typeface="Arial" panose="020B0604020202020204" pitchFamily="34" charset="0"/>
              </a:rPr>
              <a:t>指导</a:t>
            </a:r>
            <a:endParaRPr lang="zh-CN" altLang="en-US" sz="7200" dirty="0">
              <a:solidFill>
                <a:schemeClr val="bg1"/>
              </a:solidFill>
              <a:latin typeface="方正粗谭黑简体" panose="02000000000000000000" pitchFamily="2" charset="-122"/>
              <a:ea typeface="方正粗谭黑简体" panose="02000000000000000000" pitchFamily="2" charset="-122"/>
              <a:cs typeface="Arial" panose="020B0604020202020204" pitchFamily="34" charset="0"/>
            </a:endParaRPr>
          </a:p>
        </p:txBody>
      </p:sp>
      <p:sp>
        <p:nvSpPr>
          <p:cNvPr id="8" name="矩形 259"/>
          <p:cNvSpPr>
            <a:spLocks noChangeArrowheads="1"/>
          </p:cNvSpPr>
          <p:nvPr/>
        </p:nvSpPr>
        <p:spPr bwMode="auto">
          <a:xfrm>
            <a:off x="1028775" y="5638505"/>
            <a:ext cx="6429280" cy="430887"/>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2800" smtClean="0">
                <a:solidFill>
                  <a:schemeClr val="bg1"/>
                </a:solidFill>
                <a:latin typeface="方正粗谭黑简体" panose="02000000000000000000" pitchFamily="2" charset="-122"/>
                <a:ea typeface="方正粗谭黑简体" panose="02000000000000000000" pitchFamily="2" charset="-122"/>
                <a:cs typeface="Arial" panose="020B0604020202020204" pitchFamily="34" charset="0"/>
              </a:rPr>
              <a:t>WIN-WIN COOPERATION PPT</a:t>
            </a:r>
            <a:endParaRPr lang="zh-CN" altLang="en-US" sz="2800" dirty="0">
              <a:solidFill>
                <a:schemeClr val="bg1"/>
              </a:solidFill>
              <a:latin typeface="方正粗谭黑简体" panose="02000000000000000000" pitchFamily="2" charset="-122"/>
              <a:ea typeface="方正粗谭黑简体" panose="02000000000000000000" pitchFamily="2" charset="-122"/>
              <a:cs typeface="Arial" panose="020B0604020202020204" pitchFamily="34" charset="0"/>
            </a:endParaRPr>
          </a:p>
        </p:txBody>
      </p:sp>
    </p:spTree>
    <p:extLst>
      <p:ext uri="{BB962C8B-B14F-4D97-AF65-F5344CB8AC3E}">
        <p14:creationId xmlns:p14="http://schemas.microsoft.com/office/powerpoint/2010/main" val="6033014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crush"/>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down)">
                                      <p:cBhvr>
                                        <p:cTn id="14" dur="500"/>
                                        <p:tgtEl>
                                          <p:spTgt spid="3"/>
                                        </p:tgtEl>
                                      </p:cBhvr>
                                    </p:animEffect>
                                  </p:childTnLst>
                                </p:cTn>
                              </p:par>
                            </p:childTnLst>
                          </p:cTn>
                        </p:par>
                        <p:par>
                          <p:cTn id="15" fill="hold">
                            <p:stCondLst>
                              <p:cond delay="500"/>
                            </p:stCondLst>
                            <p:childTnLst>
                              <p:par>
                                <p:cTn id="16" presetID="41" presetClass="entr" presetSubtype="0" fill="hold" grpId="0" nodeType="afterEffect">
                                  <p:stCondLst>
                                    <p:cond delay="0"/>
                                  </p:stCondLst>
                                  <p:iterate type="lt">
                                    <p:tmPct val="10000"/>
                                  </p:iterate>
                                  <p:childTnLst>
                                    <p:set>
                                      <p:cBhvr>
                                        <p:cTn id="17" dur="1" fill="hold">
                                          <p:stCondLst>
                                            <p:cond delay="0"/>
                                          </p:stCondLst>
                                        </p:cTn>
                                        <p:tgtEl>
                                          <p:spTgt spid="7"/>
                                        </p:tgtEl>
                                        <p:attrNameLst>
                                          <p:attrName>style.visibility</p:attrName>
                                        </p:attrNameLst>
                                      </p:cBhvr>
                                      <p:to>
                                        <p:strVal val="visible"/>
                                      </p:to>
                                    </p:set>
                                    <p:anim calcmode="lin" valueType="num">
                                      <p:cBhvr>
                                        <p:cTn id="18"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7"/>
                                        </p:tgtEl>
                                        <p:attrNameLst>
                                          <p:attrName>ppt_y</p:attrName>
                                        </p:attrNameLst>
                                      </p:cBhvr>
                                      <p:tavLst>
                                        <p:tav tm="0">
                                          <p:val>
                                            <p:strVal val="#ppt_y"/>
                                          </p:val>
                                        </p:tav>
                                        <p:tav tm="100000">
                                          <p:val>
                                            <p:strVal val="#ppt_y"/>
                                          </p:val>
                                        </p:tav>
                                      </p:tavLst>
                                    </p:anim>
                                    <p:anim calcmode="lin" valueType="num">
                                      <p:cBhvr>
                                        <p:cTn id="20"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7"/>
                                        </p:tgtEl>
                                      </p:cBhvr>
                                    </p:animEffect>
                                  </p:childTnLst>
                                </p:cTn>
                              </p:par>
                            </p:childTnLst>
                          </p:cTn>
                        </p:par>
                        <p:par>
                          <p:cTn id="23" fill="hold">
                            <p:stCondLst>
                              <p:cond delay="1400"/>
                            </p:stCondLst>
                            <p:childTnLst>
                              <p:par>
                                <p:cTn id="24" presetID="26" presetClass="emph" presetSubtype="0" fill="hold" grpId="1" nodeType="afterEffect">
                                  <p:stCondLst>
                                    <p:cond delay="0"/>
                                  </p:stCondLst>
                                  <p:iterate type="lt">
                                    <p:tmPct val="0"/>
                                  </p:iterate>
                                  <p:childTnLst>
                                    <p:animEffect transition="out" filter="fade">
                                      <p:cBhvr>
                                        <p:cTn id="25" dur="500" tmFilter="0, 0; .2, .5; .8, .5; 1, 0"/>
                                        <p:tgtEl>
                                          <p:spTgt spid="7"/>
                                        </p:tgtEl>
                                      </p:cBhvr>
                                    </p:animEffect>
                                    <p:animScale>
                                      <p:cBhvr>
                                        <p:cTn id="26" dur="250" autoRev="1" fill="hold"/>
                                        <p:tgtEl>
                                          <p:spTgt spid="7"/>
                                        </p:tgtEl>
                                      </p:cBhvr>
                                      <p:by x="105000" y="105000"/>
                                    </p:animScale>
                                  </p:childTnLst>
                                </p:cTn>
                              </p:par>
                            </p:childTnLst>
                          </p:cTn>
                        </p:par>
                        <p:par>
                          <p:cTn id="27" fill="hold">
                            <p:stCondLst>
                              <p:cond delay="1900"/>
                            </p:stCondLst>
                            <p:childTnLst>
                              <p:par>
                                <p:cTn id="28" presetID="41" presetClass="entr" presetSubtype="0" fill="hold" grpId="0" nodeType="afterEffect">
                                  <p:stCondLst>
                                    <p:cond delay="0"/>
                                  </p:stCondLst>
                                  <p:iterate type="lt">
                                    <p:tmPct val="10000"/>
                                  </p:iterate>
                                  <p:childTnLst>
                                    <p:set>
                                      <p:cBhvr>
                                        <p:cTn id="29" dur="1" fill="hold">
                                          <p:stCondLst>
                                            <p:cond delay="0"/>
                                          </p:stCondLst>
                                        </p:cTn>
                                        <p:tgtEl>
                                          <p:spTgt spid="8"/>
                                        </p:tgtEl>
                                        <p:attrNameLst>
                                          <p:attrName>style.visibility</p:attrName>
                                        </p:attrNameLst>
                                      </p:cBhvr>
                                      <p:to>
                                        <p:strVal val="visible"/>
                                      </p:to>
                                    </p:set>
                                    <p:anim calcmode="lin" valueType="num">
                                      <p:cBhvr>
                                        <p:cTn id="30"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8"/>
                                        </p:tgtEl>
                                        <p:attrNameLst>
                                          <p:attrName>ppt_y</p:attrName>
                                        </p:attrNameLst>
                                      </p:cBhvr>
                                      <p:tavLst>
                                        <p:tav tm="0">
                                          <p:val>
                                            <p:strVal val="#ppt_y"/>
                                          </p:val>
                                        </p:tav>
                                        <p:tav tm="100000">
                                          <p:val>
                                            <p:strVal val="#ppt_y"/>
                                          </p:val>
                                        </p:tav>
                                      </p:tavLst>
                                    </p:anim>
                                    <p:anim calcmode="lin" valueType="num">
                                      <p:cBhvr>
                                        <p:cTn id="32"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tmFilter="0,0; .5, 1; 1, 1"/>
                                        <p:tgtEl>
                                          <p:spTgt spid="8"/>
                                        </p:tgtEl>
                                      </p:cBhvr>
                                    </p:animEffect>
                                  </p:childTnLst>
                                </p:cTn>
                              </p:par>
                            </p:childTnLst>
                          </p:cTn>
                        </p:par>
                        <p:par>
                          <p:cTn id="35" fill="hold">
                            <p:stCondLst>
                              <p:cond delay="3400"/>
                            </p:stCondLst>
                            <p:childTnLst>
                              <p:par>
                                <p:cTn id="36" presetID="26" presetClass="emph" presetSubtype="0" fill="hold" grpId="1" nodeType="afterEffect">
                                  <p:stCondLst>
                                    <p:cond delay="0"/>
                                  </p:stCondLst>
                                  <p:iterate type="lt">
                                    <p:tmPct val="0"/>
                                  </p:iterate>
                                  <p:childTnLst>
                                    <p:animEffect transition="out" filter="fade">
                                      <p:cBhvr>
                                        <p:cTn id="37" dur="500" tmFilter="0, 0; .2, .5; .8, .5; 1, 0"/>
                                        <p:tgtEl>
                                          <p:spTgt spid="8"/>
                                        </p:tgtEl>
                                      </p:cBhvr>
                                    </p:animEffect>
                                    <p:animScale>
                                      <p:cBhvr>
                                        <p:cTn id="38" dur="250" autoRev="1" fill="hold"/>
                                        <p:tgtEl>
                                          <p:spTgt spid="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P spid="7" grpId="0"/>
      <p:bldP spid="7" grpId="1"/>
      <p:bldP spid="8" grpId="0"/>
      <p:bldP spid="8" grpId="1"/>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9E7965BD-BA7C-4284-B303-3DF26FF20985"/>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OUTPUT_FOLDER" val="C:\Users\Administrator\Desktop"/>
  <p:tag name="ISPRING_UUID" val="{C1A8F295-47DC-48FB-81BD-666766343352}"/>
  <p:tag name="ISPRING_RESOURCE_FOLDER" val="E:\素材\正版图-卖\PPT\0变色龙\0包图网\bt369\ppt\bt369\"/>
  <p:tag name="ISPRING_PRESENTATION_PATH" val="E:\素材\正版图-卖\PPT\0变色龙\0包图网\bt369\ppt\bt369.pptx"/>
  <p:tag name="ISPRING_PROJECT_FOLDER_UPDATED" val="1"/>
  <p:tag name="ISPRING_SCREEN_RECS_UPDATED" val="E:\素材\正版图-卖\PPT\0变色龙\0包图网\bt369\ppt\bt369"/>
  <p:tag name="ISPRING_PRESENTATION_TITLE" val="bt1244"/>
  <p:tag name="ISPRING_SCORM_ENDPOINT" val="&lt;endpoint&gt;&lt;enable&gt;0&lt;/enable&gt;&lt;lrs&gt;http://&lt;/lrs&gt;&lt;auth&gt;0&lt;/auth&gt;&lt;login&gt;&lt;/login&gt;&lt;password&gt;&lt;/password&gt;&lt;key&gt;&lt;/key&gt;&lt;name&gt;&lt;/name&gt;&lt;email&gt;&lt;/email&gt;&lt;/endpoint&gt;&#10;"/>
</p:tagLst>
</file>

<file path=ppt/tags/tag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2"/>
</p:tagLst>
</file>

<file path=ppt/tags/tag5.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2"/>
</p:tagLst>
</file>

<file path=ppt/tags/tag6.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3"/>
</p:tagLst>
</file>

<file path=ppt/tags/tag7.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3"/>
</p:tagLst>
</file>

<file path=ppt/tags/tag8.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4"/>
</p:tagLst>
</file>

<file path=ppt/tags/tag9.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4"/>
</p:tagLst>
</file>

<file path=ppt/tags/tag10.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11.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1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13.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14.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15.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heme/theme1.xml><?xml version="1.0" encoding="utf-8"?>
<a:theme xmlns:a="http://schemas.openxmlformats.org/drawingml/2006/main" name="自定义设计方案">
  <a:themeElements>
    <a:clrScheme name="自定义 346">
      <a:dk1>
        <a:sysClr val="windowText" lastClr="000000"/>
      </a:dk1>
      <a:lt1>
        <a:sysClr val="window" lastClr="FFFFFF"/>
      </a:lt1>
      <a:dk2>
        <a:srgbClr val="000000"/>
      </a:dk2>
      <a:lt2>
        <a:srgbClr val="E7E6E6"/>
      </a:lt2>
      <a:accent1>
        <a:srgbClr val="C00000"/>
      </a:accent1>
      <a:accent2>
        <a:srgbClr val="000000"/>
      </a:accent2>
      <a:accent3>
        <a:srgbClr val="C00000"/>
      </a:accent3>
      <a:accent4>
        <a:srgbClr val="000000"/>
      </a:accent4>
      <a:accent5>
        <a:srgbClr val="C00000"/>
      </a:accent5>
      <a:accent6>
        <a:srgbClr val="000000"/>
      </a:accent6>
      <a:hlink>
        <a:srgbClr val="C00000"/>
      </a:hlink>
      <a:folHlink>
        <a:srgbClr val="00000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1931</Words>
  <Application>Microsoft Office PowerPoint</Application>
  <PresentationFormat>自定义</PresentationFormat>
  <Paragraphs>320</Paragraphs>
  <Slides>26</Slides>
  <Notes>26</Notes>
  <HiddenSlides>0</HiddenSlides>
  <MMClips>1</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26</vt:i4>
      </vt:variant>
    </vt:vector>
  </HeadingPairs>
  <TitlesOfParts>
    <vt:vector size="38" baseType="lpstr">
      <vt:lpstr>A Thuluth</vt:lpstr>
      <vt:lpstr>Gill Sans</vt:lpstr>
      <vt:lpstr>Lato Regular</vt:lpstr>
      <vt:lpstr>方正粗谭黑简体</vt:lpstr>
      <vt:lpstr>宋体</vt:lpstr>
      <vt:lpstr>微软雅黑</vt:lpstr>
      <vt:lpstr>Arial</vt:lpstr>
      <vt:lpstr>Calibri</vt:lpstr>
      <vt:lpstr>Calibri Light</vt:lpstr>
      <vt:lpstr>Courier New</vt:lpstr>
      <vt:lpstr>Times New Roman</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bt1244</dc:title>
  <dc:creator/>
  <cp:lastModifiedBy/>
  <cp:revision>1</cp:revision>
  <dcterms:created xsi:type="dcterms:W3CDTF">2017-02-23T15:10:10Z</dcterms:created>
  <dcterms:modified xsi:type="dcterms:W3CDTF">2018-04-27T01:37:24Z</dcterms:modified>
</cp:coreProperties>
</file>