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4" r:id="rId17"/>
    <p:sldId id="275" r:id="rId18"/>
    <p:sldId id="276" r:id="rId19"/>
    <p:sldId id="277" r:id="rId20"/>
    <p:sldId id="278" r:id="rId21"/>
    <p:sldId id="279" r:id="rId22"/>
    <p:sldId id="269" r:id="rId23"/>
    <p:sldId id="270" r:id="rId24"/>
    <p:sldId id="271" r:id="rId25"/>
    <p:sldId id="272" r:id="rId26"/>
    <p:sldId id="273" r:id="rId27"/>
  </p:sldIdLst>
  <p:sldSz cx="9144000" cy="51435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AAE4"/>
    <a:srgbClr val="FD70C2"/>
    <a:srgbClr val="9C01E8"/>
    <a:srgbClr val="12A9E3"/>
    <a:srgbClr val="FF21FF"/>
    <a:srgbClr val="5301C3"/>
    <a:srgbClr val="5ECEF5"/>
    <a:srgbClr val="545454"/>
    <a:srgbClr val="AAAAAA"/>
    <a:srgbClr val="018C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11"/>
            <a:ext cx="3276600" cy="2312959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440"/>
            <a:ext cx="3383973" cy="32387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344"/>
            <a:ext cx="3383973" cy="17136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3815"/>
            <a:ext cx="3366029" cy="11527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3007" y="391589"/>
            <a:ext cx="609600" cy="609600"/>
          </a:xfrm>
          <a:prstGeom prst="rect">
            <a:avLst/>
          </a:prstGeom>
        </p:spPr>
      </p:pic>
      <p:pic>
        <p:nvPicPr>
          <p:cNvPr id="5" name="图片 4" descr="396a90ffb9e1443263108e958d0ec264"/>
          <p:cNvPicPr>
            <a:picLocks noChangeAspect="1"/>
          </p:cNvPicPr>
          <p:nvPr/>
        </p:nvPicPr>
        <p:blipFill>
          <a:blip r:embed="rId5"/>
          <a:srcRect r="2522" b="28768"/>
          <a:stretch>
            <a:fillRect/>
          </a:stretch>
        </p:blipFill>
        <p:spPr>
          <a:xfrm>
            <a:off x="2115820" y="821690"/>
            <a:ext cx="5080000" cy="18757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2939523" y="3212369"/>
            <a:ext cx="336042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8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淘宝炫彩双十二商业</a:t>
            </a:r>
            <a:endParaRPr lang="zh-CN" altLang="en-US" sz="2400" b="1" spc="384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  <a:p>
            <a:pPr algn="ctr"/>
            <a:r>
              <a:rPr lang="zh-CN" altLang="en-US" sz="2400" b="1" spc="38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活动方案PPT模板</a:t>
            </a:r>
            <a:endParaRPr lang="zh-CN" altLang="en-US" sz="2400" b="1" spc="384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20511" y="3972465"/>
            <a:ext cx="2798445" cy="238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b="1" spc="38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b="1" spc="384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481">
        <p:dissolve/>
      </p:transition>
    </mc:Choice>
    <mc:Fallback>
      <p:transition advTm="248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25"/>
          <p:cNvSpPr/>
          <p:nvPr/>
        </p:nvSpPr>
        <p:spPr>
          <a:xfrm flipV="1">
            <a:off x="-391180" y="450"/>
            <a:ext cx="4944012" cy="3739608"/>
          </a:xfrm>
          <a:custGeom>
            <a:avLst/>
            <a:gdLst>
              <a:gd name="connsiteX0" fmla="*/ 0 w 3140512"/>
              <a:gd name="connsiteY0" fmla="*/ 3738558 h 3738558"/>
              <a:gd name="connsiteX1" fmla="*/ 1217262 w 3140512"/>
              <a:gd name="connsiteY1" fmla="*/ 0 h 3738558"/>
              <a:gd name="connsiteX2" fmla="*/ 3140512 w 3140512"/>
              <a:gd name="connsiteY2" fmla="*/ 3738558 h 3738558"/>
              <a:gd name="connsiteX3" fmla="*/ 0 w 3140512"/>
              <a:gd name="connsiteY3" fmla="*/ 3738558 h 3738558"/>
              <a:gd name="connsiteX0-1" fmla="*/ 0 w 3356412"/>
              <a:gd name="connsiteY0-2" fmla="*/ 3738558 h 3738558"/>
              <a:gd name="connsiteX1-3" fmla="*/ 1217262 w 3356412"/>
              <a:gd name="connsiteY1-4" fmla="*/ 0 h 3738558"/>
              <a:gd name="connsiteX2-5" fmla="*/ 3356412 w 3356412"/>
              <a:gd name="connsiteY2-6" fmla="*/ 3725858 h 3738558"/>
              <a:gd name="connsiteX3-7" fmla="*/ 0 w 3356412"/>
              <a:gd name="connsiteY3-8" fmla="*/ 3738558 h 3738558"/>
              <a:gd name="connsiteX0-9" fmla="*/ 0 w 3356412"/>
              <a:gd name="connsiteY0-10" fmla="*/ 3738558 h 3738558"/>
              <a:gd name="connsiteX1-11" fmla="*/ 1217262 w 3356412"/>
              <a:gd name="connsiteY1-12" fmla="*/ 0 h 3738558"/>
              <a:gd name="connsiteX2-13" fmla="*/ 3356412 w 3356412"/>
              <a:gd name="connsiteY2-14" fmla="*/ 3725858 h 3738558"/>
              <a:gd name="connsiteX3-15" fmla="*/ 0 w 3356412"/>
              <a:gd name="connsiteY3-16" fmla="*/ 3738558 h 3738558"/>
              <a:gd name="connsiteX0-17" fmla="*/ 0 w 3356412"/>
              <a:gd name="connsiteY0-18" fmla="*/ 3738558 h 3739608"/>
              <a:gd name="connsiteX1-19" fmla="*/ 1217262 w 3356412"/>
              <a:gd name="connsiteY1-20" fmla="*/ 0 h 3739608"/>
              <a:gd name="connsiteX2-21" fmla="*/ 3356412 w 3356412"/>
              <a:gd name="connsiteY2-22" fmla="*/ 3739608 h 3739608"/>
              <a:gd name="connsiteX3-23" fmla="*/ 0 w 3356412"/>
              <a:gd name="connsiteY3-24" fmla="*/ 3738558 h 37396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56412" h="3739608">
                <a:moveTo>
                  <a:pt x="0" y="3738558"/>
                </a:moveTo>
                <a:lnTo>
                  <a:pt x="1217262" y="0"/>
                </a:lnTo>
                <a:lnTo>
                  <a:pt x="3356412" y="3739608"/>
                </a:lnTo>
                <a:lnTo>
                  <a:pt x="0" y="3738558"/>
                </a:lnTo>
                <a:close/>
              </a:path>
            </a:pathLst>
          </a:custGeom>
          <a:gradFill>
            <a:gsLst>
              <a:gs pos="0">
                <a:srgbClr val="16AAE4"/>
              </a:gs>
              <a:gs pos="100000">
                <a:srgbClr val="5301C3"/>
              </a:gs>
              <a:gs pos="68000">
                <a:srgbClr val="9C01E8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8" name="任意多边形: 形状 7"/>
          <p:cNvSpPr/>
          <p:nvPr/>
        </p:nvSpPr>
        <p:spPr>
          <a:xfrm>
            <a:off x="0" y="450"/>
            <a:ext cx="3610940" cy="5157660"/>
          </a:xfrm>
          <a:custGeom>
            <a:avLst/>
            <a:gdLst>
              <a:gd name="connsiteX0" fmla="*/ 0 w 2849062"/>
              <a:gd name="connsiteY0" fmla="*/ 0 h 5157660"/>
              <a:gd name="connsiteX1" fmla="*/ 932331 w 2849062"/>
              <a:gd name="connsiteY1" fmla="*/ 0 h 5157660"/>
              <a:gd name="connsiteX2" fmla="*/ 2849062 w 2849062"/>
              <a:gd name="connsiteY2" fmla="*/ 5157660 h 5157660"/>
              <a:gd name="connsiteX3" fmla="*/ 0 w 2849062"/>
              <a:gd name="connsiteY3" fmla="*/ 5157660 h 515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9062" h="5157660">
                <a:moveTo>
                  <a:pt x="0" y="0"/>
                </a:moveTo>
                <a:lnTo>
                  <a:pt x="932331" y="0"/>
                </a:lnTo>
                <a:lnTo>
                  <a:pt x="2849062" y="5157660"/>
                </a:lnTo>
                <a:lnTo>
                  <a:pt x="0" y="5157660"/>
                </a:lnTo>
                <a:close/>
              </a:path>
            </a:pathLst>
          </a:cu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等腰三角形 2"/>
          <p:cNvSpPr/>
          <p:nvPr/>
        </p:nvSpPr>
        <p:spPr>
          <a:xfrm flipH="1">
            <a:off x="2541065" y="4268676"/>
            <a:ext cx="1062056" cy="889434"/>
          </a:xfrm>
          <a:prstGeom prst="triangle">
            <a:avLst>
              <a:gd name="adj" fmla="val 38487"/>
            </a:avLst>
          </a:prstGeom>
          <a:gradFill>
            <a:gsLst>
              <a:gs pos="0">
                <a:srgbClr val="12A9E3"/>
              </a:gs>
              <a:gs pos="100000">
                <a:srgbClr val="5301C3"/>
              </a:gs>
              <a:gs pos="69000">
                <a:srgbClr val="9C01E8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1" name="Group 21"/>
          <p:cNvGrpSpPr/>
          <p:nvPr/>
        </p:nvGrpSpPr>
        <p:grpSpPr>
          <a:xfrm>
            <a:off x="3122749" y="2211183"/>
            <a:ext cx="1057275" cy="817796"/>
            <a:chOff x="5069886" y="293530"/>
            <a:chExt cx="2052228" cy="1587390"/>
          </a:xfrm>
          <a:noFill/>
        </p:grpSpPr>
        <p:sp>
          <p:nvSpPr>
            <p:cNvPr id="12" name="TextBox 22"/>
            <p:cNvSpPr txBox="1"/>
            <p:nvPr/>
          </p:nvSpPr>
          <p:spPr>
            <a:xfrm>
              <a:off x="5069886" y="293530"/>
              <a:ext cx="2052228" cy="1120147"/>
            </a:xfrm>
            <a:prstGeom prst="rect">
              <a:avLst/>
            </a:prstGeom>
            <a:grpFill/>
          </p:spPr>
          <p:txBody>
            <a:bodyPr wrap="square">
              <a:normAutofit fontScale="75000" lnSpcReduction="20000"/>
            </a:bodyPr>
            <a:lstStyle/>
            <a:p>
              <a:pPr algn="ctr"/>
              <a:r>
                <a:rPr lang="zh-CN" alt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目录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TextBox 23"/>
            <p:cNvSpPr txBox="1"/>
            <p:nvPr/>
          </p:nvSpPr>
          <p:spPr>
            <a:xfrm>
              <a:off x="5069886" y="1432860"/>
              <a:ext cx="2052228" cy="448060"/>
            </a:xfrm>
            <a:prstGeom prst="rect">
              <a:avLst/>
            </a:prstGeom>
            <a:grpFill/>
          </p:spPr>
          <p:txBody>
            <a:bodyPr wrap="square">
              <a:no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3219338" y="2721078"/>
            <a:ext cx="8640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761459" y="1424934"/>
            <a:ext cx="3120665" cy="433901"/>
            <a:chOff x="4845916" y="500731"/>
            <a:chExt cx="3120665" cy="433901"/>
          </a:xfrm>
        </p:grpSpPr>
        <p:grpSp>
          <p:nvGrpSpPr>
            <p:cNvPr id="6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18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0000" lnSpcReduction="20000"/>
              </a:bodyPr>
              <a:lstStyle/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整体活动概括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0" name="椭圆 19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gradFill>
              <a:gsLst>
                <a:gs pos="16000">
                  <a:srgbClr val="FD70C2"/>
                </a:gs>
                <a:gs pos="100000">
                  <a:srgbClr val="9C01E8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87500" lnSpcReduction="10000"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61459" y="2105489"/>
            <a:ext cx="3120665" cy="433901"/>
            <a:chOff x="4845916" y="500731"/>
            <a:chExt cx="3120665" cy="433901"/>
          </a:xfrm>
        </p:grpSpPr>
        <p:grpSp>
          <p:nvGrpSpPr>
            <p:cNvPr id="40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41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0000" lnSpcReduction="20000"/>
              </a:bodyPr>
              <a:lstStyle/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活动流程执行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gradFill>
              <a:gsLst>
                <a:gs pos="16000">
                  <a:srgbClr val="FD70C2"/>
                </a:gs>
                <a:gs pos="100000">
                  <a:srgbClr val="9C01E8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87500" lnSpcReduction="10000"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61459" y="2786044"/>
            <a:ext cx="3120665" cy="433901"/>
            <a:chOff x="4845916" y="500731"/>
            <a:chExt cx="3120665" cy="433901"/>
          </a:xfrm>
        </p:grpSpPr>
        <p:grpSp>
          <p:nvGrpSpPr>
            <p:cNvPr id="45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46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0000" lnSpcReduction="20000"/>
              </a:bodyPr>
              <a:lstStyle/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活动后勤保障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8" name="椭圆 47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gradFill>
              <a:gsLst>
                <a:gs pos="16000">
                  <a:srgbClr val="FD70C2"/>
                </a:gs>
                <a:gs pos="100000">
                  <a:srgbClr val="9C01E8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87500" lnSpcReduction="10000"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61459" y="3466599"/>
            <a:ext cx="3120665" cy="433901"/>
            <a:chOff x="4845916" y="500731"/>
            <a:chExt cx="3120665" cy="433901"/>
          </a:xfrm>
        </p:grpSpPr>
        <p:grpSp>
          <p:nvGrpSpPr>
            <p:cNvPr id="50" name="Group 293"/>
            <p:cNvGrpSpPr/>
            <p:nvPr/>
          </p:nvGrpSpPr>
          <p:grpSpPr>
            <a:xfrm>
              <a:off x="4994650" y="512208"/>
              <a:ext cx="2971931" cy="422424"/>
              <a:chOff x="6444107" y="1469392"/>
              <a:chExt cx="4232109" cy="563232"/>
            </a:xfrm>
          </p:grpSpPr>
          <p:sp>
            <p:nvSpPr>
              <p:cNvPr id="51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90000" lnSpcReduction="20000"/>
              </a:bodyPr>
              <a:lstStyle/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整体活动预期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2" name="TextBox 29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4845916" y="500731"/>
              <a:ext cx="426862" cy="426862"/>
            </a:xfrm>
            <a:prstGeom prst="ellipse">
              <a:avLst/>
            </a:prstGeom>
            <a:gradFill>
              <a:gsLst>
                <a:gs pos="16000">
                  <a:srgbClr val="FD70C2"/>
                </a:gs>
                <a:gs pos="100000">
                  <a:srgbClr val="9C01E8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87500" lnSpcReduction="10000"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5710">
        <p:dissolve/>
      </p:transition>
    </mc:Choice>
    <mc:Fallback>
      <p:transition advTm="571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20853" y="2798349"/>
            <a:ext cx="2301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整体活动概括</a:t>
            </a:r>
            <a:endParaRPr lang="zh-CN" altLang="en-US" sz="2400" b="1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14478" y="3208560"/>
            <a:ext cx="271399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09297" y="1316760"/>
            <a:ext cx="1524352" cy="1292333"/>
            <a:chOff x="2642818" y="1663027"/>
            <a:chExt cx="1587396" cy="1345781"/>
          </a:xfrm>
        </p:grpSpPr>
        <p:sp>
          <p:nvSpPr>
            <p:cNvPr id="5" name="Freeform 6"/>
            <p:cNvSpPr/>
            <p:nvPr/>
          </p:nvSpPr>
          <p:spPr bwMode="auto">
            <a:xfrm>
              <a:off x="2642818" y="1663027"/>
              <a:ext cx="1587396" cy="1345781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 useBgFill="1">
          <p:nvSpPr>
            <p:cNvPr id="6" name="Freeform 7"/>
            <p:cNvSpPr/>
            <p:nvPr/>
          </p:nvSpPr>
          <p:spPr bwMode="auto">
            <a:xfrm>
              <a:off x="2843719" y="1835753"/>
              <a:ext cx="1185592" cy="10003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>
          <p:nvSpPr>
            <p:cNvPr id="7" name="TextBox 93"/>
            <p:cNvSpPr txBox="1"/>
            <p:nvPr/>
          </p:nvSpPr>
          <p:spPr>
            <a:xfrm>
              <a:off x="3128233" y="2024121"/>
              <a:ext cx="675244" cy="648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60" dirty="0">
                  <a:solidFill>
                    <a:schemeClr val="bg1"/>
                  </a:solidFill>
                  <a:latin typeface="Impact" panose="020B0806030902050204" pitchFamily="34" charset="0"/>
                  <a:ea typeface="DFGothic-EB" panose="02010609010101010101" pitchFamily="1" charset="-128"/>
                </a:rPr>
                <a:t>01</a:t>
              </a:r>
              <a:endParaRPr lang="zh-CN" altLang="en-US" sz="3460" dirty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153">
        <p:dissolve/>
      </p:transition>
    </mc:Choice>
    <mc:Fallback>
      <p:transition advTm="215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整体活动概括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101" y="634320"/>
            <a:ext cx="1797050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4319070" y="1683488"/>
            <a:ext cx="492182" cy="49218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3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83978" y="2208373"/>
              <a:ext cx="726367" cy="460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1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319070" y="2303570"/>
            <a:ext cx="492182" cy="492182"/>
            <a:chOff x="6369311" y="2992454"/>
            <a:chExt cx="755703" cy="755703"/>
          </a:xfrm>
        </p:grpSpPr>
        <p:sp>
          <p:nvSpPr>
            <p:cNvPr id="2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83978" y="3160455"/>
              <a:ext cx="726367" cy="460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3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13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1"/>
          <p:cNvGrpSpPr/>
          <p:nvPr/>
        </p:nvGrpSpPr>
        <p:grpSpPr>
          <a:xfrm>
            <a:off x="4319070" y="2923651"/>
            <a:ext cx="492182" cy="49218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83977" y="4114593"/>
              <a:ext cx="726367" cy="460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3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13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319070" y="3546405"/>
            <a:ext cx="492182" cy="492182"/>
            <a:chOff x="6369311" y="4900725"/>
            <a:chExt cx="755703" cy="755703"/>
          </a:xfrm>
        </p:grpSpPr>
        <p:sp>
          <p:nvSpPr>
            <p:cNvPr id="4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1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83978" y="5068728"/>
              <a:ext cx="726367" cy="460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13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13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55464" y="2309363"/>
            <a:ext cx="2165590" cy="2511794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3" tIns="29777" rIns="59553" bIns="297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5461" y="2932353"/>
            <a:ext cx="1707487" cy="1888803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3" tIns="29777" rIns="59553" bIns="297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955463" y="1689281"/>
            <a:ext cx="2623694" cy="3131876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3" tIns="29777" rIns="59553" bIns="297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955462" y="3552199"/>
            <a:ext cx="1249381" cy="1268957"/>
            <a:chOff x="7346434" y="4909620"/>
            <a:chExt cx="1918320" cy="1948378"/>
          </a:xfrm>
        </p:grpSpPr>
        <p:sp>
          <p:nvSpPr>
            <p:cNvPr id="19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9553" tIns="29777" rIns="59553" bIns="297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4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9"/>
          <p:cNvGrpSpPr/>
          <p:nvPr/>
        </p:nvGrpSpPr>
        <p:grpSpPr>
          <a:xfrm>
            <a:off x="1631666" y="1808117"/>
            <a:ext cx="298544" cy="224052"/>
            <a:chOff x="789999" y="2242985"/>
            <a:chExt cx="504229" cy="378415"/>
          </a:xfrm>
        </p:grpSpPr>
        <p:sp>
          <p:nvSpPr>
            <p:cNvPr id="22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2"/>
          <p:cNvSpPr/>
          <p:nvPr/>
        </p:nvSpPr>
        <p:spPr>
          <a:xfrm>
            <a:off x="2001584" y="1692947"/>
            <a:ext cx="2152458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3"/>
          <p:cNvGrpSpPr/>
          <p:nvPr/>
        </p:nvGrpSpPr>
        <p:grpSpPr>
          <a:xfrm>
            <a:off x="1631666" y="2490207"/>
            <a:ext cx="298544" cy="224052"/>
            <a:chOff x="789999" y="2242985"/>
            <a:chExt cx="504229" cy="378415"/>
          </a:xfrm>
        </p:grpSpPr>
        <p:sp>
          <p:nvSpPr>
            <p:cNvPr id="26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Rectangle 26"/>
          <p:cNvSpPr/>
          <p:nvPr/>
        </p:nvSpPr>
        <p:spPr>
          <a:xfrm>
            <a:off x="2001584" y="2375036"/>
            <a:ext cx="2152458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27"/>
          <p:cNvGrpSpPr/>
          <p:nvPr/>
        </p:nvGrpSpPr>
        <p:grpSpPr>
          <a:xfrm>
            <a:off x="1631666" y="3188906"/>
            <a:ext cx="298544" cy="224052"/>
            <a:chOff x="789999" y="2242985"/>
            <a:chExt cx="504229" cy="378415"/>
          </a:xfrm>
        </p:grpSpPr>
        <p:sp>
          <p:nvSpPr>
            <p:cNvPr id="30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Rectangle 30"/>
          <p:cNvSpPr/>
          <p:nvPr/>
        </p:nvSpPr>
        <p:spPr>
          <a:xfrm>
            <a:off x="2001584" y="3073736"/>
            <a:ext cx="2152458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1"/>
          <p:cNvGrpSpPr/>
          <p:nvPr/>
        </p:nvGrpSpPr>
        <p:grpSpPr>
          <a:xfrm>
            <a:off x="1631666" y="3857327"/>
            <a:ext cx="298544" cy="224052"/>
            <a:chOff x="789999" y="2242985"/>
            <a:chExt cx="504229" cy="378415"/>
          </a:xfrm>
        </p:grpSpPr>
        <p:sp>
          <p:nvSpPr>
            <p:cNvPr id="34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4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Rectangle 34"/>
          <p:cNvSpPr/>
          <p:nvPr/>
        </p:nvSpPr>
        <p:spPr>
          <a:xfrm>
            <a:off x="2001584" y="3742157"/>
            <a:ext cx="2152458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528">
        <p:dissolve/>
      </p:transition>
    </mc:Choice>
    <mc:Fallback>
      <p:transition advTm="2528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32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整体活动概括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101" y="634320"/>
            <a:ext cx="1797050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28923" y="3315150"/>
            <a:ext cx="2667000" cy="76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068509" y="1638752"/>
            <a:ext cx="214311" cy="16478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447987" y="1638752"/>
            <a:ext cx="214311" cy="16478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1827465" y="1638752"/>
            <a:ext cx="214311" cy="16478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206943" y="1638752"/>
            <a:ext cx="214311" cy="16478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2586421" y="1638752"/>
            <a:ext cx="214311" cy="16478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42"/>
          <p:cNvGrpSpPr/>
          <p:nvPr/>
        </p:nvGrpSpPr>
        <p:grpSpPr>
          <a:xfrm>
            <a:off x="2965901" y="1638752"/>
            <a:ext cx="214311" cy="16478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086121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1468912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851703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2234495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2617287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3000078" y="3421270"/>
            <a:ext cx="170180" cy="20828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</a:t>
            </a:r>
            <a:endParaRPr lang="en-US" sz="11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149"/>
          <p:cNvGrpSpPr/>
          <p:nvPr/>
        </p:nvGrpSpPr>
        <p:grpSpPr>
          <a:xfrm>
            <a:off x="4544046" y="1639949"/>
            <a:ext cx="1486898" cy="505490"/>
            <a:chOff x="4597686" y="3155872"/>
            <a:chExt cx="1583966" cy="505490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6675506" y="1639949"/>
            <a:ext cx="1447980" cy="505490"/>
            <a:chOff x="6978976" y="3155872"/>
            <a:chExt cx="1542507" cy="505490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4544046" y="2285695"/>
            <a:ext cx="1447980" cy="505490"/>
            <a:chOff x="4597685" y="3914331"/>
            <a:chExt cx="1542507" cy="505490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6675506" y="2285695"/>
            <a:ext cx="1447980" cy="505490"/>
            <a:chOff x="6978976" y="3914331"/>
            <a:chExt cx="1542507" cy="505490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4544046" y="3015138"/>
            <a:ext cx="1447980" cy="505490"/>
            <a:chOff x="4597685" y="3914331"/>
            <a:chExt cx="1542507" cy="505490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6675506" y="3015138"/>
            <a:ext cx="1447980" cy="505490"/>
            <a:chOff x="6978976" y="3914331"/>
            <a:chExt cx="1542507" cy="505490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828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242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6169300" y="2998451"/>
            <a:ext cx="469022" cy="455594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4017110" y="1619955"/>
            <a:ext cx="469022" cy="455594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4017110" y="2998451"/>
            <a:ext cx="469022" cy="455594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4017110" y="2297003"/>
            <a:ext cx="469022" cy="455594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6169300" y="2297003"/>
            <a:ext cx="469022" cy="455594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6169300" y="1619955"/>
            <a:ext cx="469022" cy="455594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9" tIns="45719" rIns="91439" bIns="4571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692507" y="4014047"/>
            <a:ext cx="7759889" cy="3289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sz="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686250" y="3880596"/>
            <a:ext cx="7772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825">
        <p:dissolve/>
      </p:transition>
    </mc:Choice>
    <mc:Fallback>
      <p:transition advTm="1825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ldLvl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整体活动概括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101" y="634320"/>
            <a:ext cx="1797050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6245" y="1164329"/>
            <a:ext cx="7539066" cy="3299327"/>
            <a:chOff x="1100786" y="1551735"/>
            <a:chExt cx="10052640" cy="4399344"/>
          </a:xfrm>
        </p:grpSpPr>
        <p:sp>
          <p:nvSpPr>
            <p:cNvPr id="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5" tIns="34288" rIns="68575" bIns="3428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5" tIns="34288" rIns="68575" bIns="3428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5" tIns="34288" rIns="68575" bIns="3428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5" tIns="34288" rIns="68575" bIns="3428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2471147" y="2813993"/>
            <a:ext cx="0" cy="72067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01280" y="2813993"/>
            <a:ext cx="0" cy="72067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41"/>
          <p:cNvCxnSpPr/>
          <p:nvPr/>
        </p:nvCxnSpPr>
        <p:spPr>
          <a:xfrm flipV="1">
            <a:off x="6713996" y="2093714"/>
            <a:ext cx="0" cy="72067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894863" y="2093714"/>
            <a:ext cx="0" cy="72067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5"/>
          <p:cNvGrpSpPr/>
          <p:nvPr/>
        </p:nvGrpSpPr>
        <p:grpSpPr>
          <a:xfrm>
            <a:off x="1568803" y="3681611"/>
            <a:ext cx="1804687" cy="619156"/>
            <a:chOff x="1929542" y="4908274"/>
            <a:chExt cx="2729132" cy="825583"/>
          </a:xfrm>
        </p:grpSpPr>
        <p:sp>
          <p:nvSpPr>
            <p:cNvPr id="44" name="TextBox 43"/>
            <p:cNvSpPr txBox="1"/>
            <p:nvPr/>
          </p:nvSpPr>
          <p:spPr>
            <a:xfrm>
              <a:off x="2483633" y="4908274"/>
              <a:ext cx="1620947" cy="365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38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98937" y="3699408"/>
            <a:ext cx="1804687" cy="601359"/>
            <a:chOff x="5703260" y="4932005"/>
            <a:chExt cx="2729132" cy="801852"/>
          </a:xfrm>
        </p:grpSpPr>
        <p:sp>
          <p:nvSpPr>
            <p:cNvPr id="48" name="TextBox 47"/>
            <p:cNvSpPr txBox="1"/>
            <p:nvPr/>
          </p:nvSpPr>
          <p:spPr>
            <a:xfrm>
              <a:off x="6257352" y="4932005"/>
              <a:ext cx="1620947" cy="365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538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6"/>
          <p:cNvGrpSpPr/>
          <p:nvPr/>
        </p:nvGrpSpPr>
        <p:grpSpPr>
          <a:xfrm>
            <a:off x="2964788" y="1216371"/>
            <a:ext cx="1856937" cy="612282"/>
            <a:chOff x="4038291" y="1621125"/>
            <a:chExt cx="2304129" cy="816421"/>
          </a:xfrm>
        </p:grpSpPr>
        <p:sp>
          <p:nvSpPr>
            <p:cNvPr id="50" name="TextBox 49"/>
            <p:cNvSpPr txBox="1"/>
            <p:nvPr/>
          </p:nvSpPr>
          <p:spPr>
            <a:xfrm>
              <a:off x="4525349" y="1621125"/>
              <a:ext cx="1330013" cy="365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38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5771099" y="1224833"/>
            <a:ext cx="1856937" cy="603816"/>
            <a:chOff x="7780247" y="1632414"/>
            <a:chExt cx="2304129" cy="805133"/>
          </a:xfrm>
        </p:grpSpPr>
        <p:sp>
          <p:nvSpPr>
            <p:cNvPr id="52" name="TextBox 51"/>
            <p:cNvSpPr txBox="1"/>
            <p:nvPr/>
          </p:nvSpPr>
          <p:spPr>
            <a:xfrm>
              <a:off x="8267304" y="1632414"/>
              <a:ext cx="1330013" cy="3657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5385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dissolve/>
      </p:transition>
    </mc:Choice>
    <mc:Fallback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整体活动概括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101" y="634320"/>
            <a:ext cx="1797050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1696438" y="1485725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2" rIns="52492" bIns="5249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1696438" y="2499178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4" rIns="52492" bIns="524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1696438" y="3512630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4" rIns="52492" bIns="524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5029651" y="1485725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2" rIns="52492" bIns="5249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5029651" y="2499178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4" rIns="52492" bIns="524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5029651" y="3512630"/>
            <a:ext cx="2418813" cy="78914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5" tIns="52494" rIns="52492" bIns="524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4230357" y="1736918"/>
            <a:ext cx="724436" cy="286758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4230357" y="2750371"/>
            <a:ext cx="724436" cy="286758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4230357" y="3763824"/>
            <a:ext cx="724436" cy="286758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206351" y="1631202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1810202" y="175023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206351" y="2641372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1810202" y="276040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206351" y="3663473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1810202" y="3782511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7004682" y="175023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5254349" y="1631202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7004682" y="276040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5254349" y="2641372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7004682" y="3791622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39" tIns="45719" rIns="91439" bIns="45719" numCol="1" anchor="t" anchorCtr="0" compatLnSpc="1"/>
          <a:lstStyle/>
          <a:p>
            <a:pPr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5254349" y="3672585"/>
            <a:ext cx="1680301" cy="4953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b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686250" y="1429201"/>
            <a:ext cx="1018128" cy="90801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686250" y="2442656"/>
            <a:ext cx="1018128" cy="9080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686250" y="3456109"/>
            <a:ext cx="1018128" cy="90801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 flipH="1">
            <a:off x="7440522" y="1429201"/>
            <a:ext cx="1018128" cy="90801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 flipH="1">
            <a:off x="7440522" y="2442656"/>
            <a:ext cx="1018128" cy="90801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flipH="1">
            <a:off x="7440522" y="3456109"/>
            <a:ext cx="1018128" cy="90801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42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06</a:t>
            </a:r>
            <a:endParaRPr lang="en-US" sz="142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685">
        <p:dissolve/>
      </p:transition>
    </mc:Choice>
    <mc:Fallback>
      <p:transition advTm="1685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1" grpId="0" bldLvl="0" animBg="1"/>
      <p:bldP spid="73" grpId="0" bldLvl="0" animBg="1"/>
      <p:bldP spid="46" grpId="0" bldLvl="0" animBg="1"/>
      <p:bldP spid="63" grpId="0" bldLvl="0" animBg="1"/>
      <p:bldP spid="65" grpId="0" bldLvl="0" animBg="1"/>
      <p:bldP spid="62" grpId="0" bldLvl="0" animBg="1"/>
      <p:bldP spid="66" grpId="0" bldLvl="0" animBg="1"/>
      <p:bldP spid="67" grpId="0" bldLvl="0" animBg="1"/>
      <p:bldP spid="74" grpId="0"/>
      <p:bldP spid="75" grpId="0" bldLvl="0" animBg="1"/>
      <p:bldP spid="78" grpId="0"/>
      <p:bldP spid="79" grpId="0" bldLvl="0" animBg="1"/>
      <p:bldP spid="80" grpId="0"/>
      <p:bldP spid="81" grpId="0" bldLvl="0" animBg="1"/>
      <p:bldP spid="84" grpId="0" bldLvl="0" animBg="1"/>
      <p:bldP spid="87" grpId="0"/>
      <p:bldP spid="90" grpId="0" bldLvl="0" animBg="1"/>
      <p:bldP spid="91" grpId="0"/>
      <p:bldP spid="92" grpId="0" bldLvl="0" animBg="1"/>
      <p:bldP spid="93" grpId="0"/>
      <p:bldP spid="68" grpId="0" bldLvl="0" animBg="1"/>
      <p:bldP spid="70" grpId="0" bldLvl="0" animBg="1"/>
      <p:bldP spid="72" grpId="0" bldLvl="0" animBg="1"/>
      <p:bldP spid="45" grpId="0" bldLvl="0" animBg="1"/>
      <p:bldP spid="48" grpId="0" bldLvl="0" animBg="1"/>
      <p:bldP spid="6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20853" y="2798349"/>
            <a:ext cx="2301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活动流程执行</a:t>
            </a:r>
            <a:endParaRPr lang="zh-CN" altLang="en-US" sz="2400" b="1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14478" y="3208560"/>
            <a:ext cx="271399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809297" y="1316760"/>
            <a:ext cx="1524352" cy="1292333"/>
            <a:chOff x="2642818" y="1663027"/>
            <a:chExt cx="1587396" cy="1345781"/>
          </a:xfrm>
        </p:grpSpPr>
        <p:sp>
          <p:nvSpPr>
            <p:cNvPr id="6" name="Freeform 6"/>
            <p:cNvSpPr/>
            <p:nvPr/>
          </p:nvSpPr>
          <p:spPr bwMode="auto">
            <a:xfrm>
              <a:off x="2642818" y="1663027"/>
              <a:ext cx="1587396" cy="1345781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 useBgFill="1">
          <p:nvSpPr>
            <p:cNvPr id="7" name="Freeform 7"/>
            <p:cNvSpPr/>
            <p:nvPr/>
          </p:nvSpPr>
          <p:spPr bwMode="auto">
            <a:xfrm>
              <a:off x="2843719" y="1835753"/>
              <a:ext cx="1185592" cy="10003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>
          <p:nvSpPr>
            <p:cNvPr id="12" name="TextBox 93"/>
            <p:cNvSpPr txBox="1"/>
            <p:nvPr/>
          </p:nvSpPr>
          <p:spPr>
            <a:xfrm>
              <a:off x="3128185" y="2024076"/>
              <a:ext cx="901962" cy="64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60" dirty="0">
                  <a:solidFill>
                    <a:schemeClr val="bg1"/>
                  </a:solidFill>
                  <a:latin typeface="Impact" panose="020B0806030902050204" pitchFamily="34" charset="0"/>
                  <a:ea typeface="DFGothic-EB" panose="02010609010101010101" pitchFamily="1" charset="-128"/>
                </a:rPr>
                <a:t>02</a:t>
              </a:r>
              <a:endParaRPr lang="zh-CN" altLang="en-US" sz="3460" dirty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059">
        <p:dissolve/>
      </p:transition>
    </mc:Choice>
    <mc:Fallback>
      <p:transition advTm="2059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活动流程执行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30855" y="1094602"/>
            <a:ext cx="2340134" cy="3451341"/>
            <a:chOff x="1906244" y="1458758"/>
            <a:chExt cx="3517241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412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06244" y="2478964"/>
              <a:ext cx="380810" cy="4123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06244" y="3381429"/>
              <a:ext cx="380810" cy="4123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9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06244" y="4283895"/>
              <a:ext cx="380810" cy="4123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9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06244" y="5186362"/>
              <a:ext cx="380810" cy="4123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99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412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412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412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150512" y="1431191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73920" y="1674868"/>
            <a:ext cx="3113235" cy="299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4222463" y="2348509"/>
            <a:ext cx="515224" cy="51522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368788" y="2488919"/>
            <a:ext cx="222575" cy="234403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4348625" y="3573524"/>
            <a:ext cx="252680" cy="204296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6296859" y="3571732"/>
            <a:ext cx="168813" cy="247305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6289654" y="2498059"/>
            <a:ext cx="178490" cy="216123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6123654" y="3427350"/>
            <a:ext cx="515224" cy="51522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4218609" y="3427459"/>
            <a:ext cx="515224" cy="51522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6119597" y="2348509"/>
            <a:ext cx="515224" cy="51522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32538" y="2567545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6398" y="2376086"/>
            <a:ext cx="436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  <a:endParaRPr 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02118" y="2567545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76053" y="2376086"/>
            <a:ext cx="436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32538" y="3652723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66398" y="3449476"/>
            <a:ext cx="436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3013" y="3652723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77699" y="3449476"/>
            <a:ext cx="436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184688" y="2871064"/>
            <a:ext cx="1706955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184688" y="3954534"/>
            <a:ext cx="1706955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079413" y="2871064"/>
            <a:ext cx="1706955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75055" y="3954534"/>
            <a:ext cx="1706955" cy="403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dissolve/>
      </p:transition>
    </mc:Choice>
    <mc:Fallback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活动流程执行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14221" y="2505949"/>
            <a:ext cx="309880" cy="335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997727" y="1482774"/>
            <a:ext cx="406146" cy="459799"/>
          </a:xfrm>
          <a:prstGeom prst="ellipse">
            <a:avLst/>
          </a:prstGeom>
          <a:solidFill>
            <a:schemeClr val="accent1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951007" y="2459513"/>
            <a:ext cx="499586" cy="525621"/>
          </a:xfrm>
          <a:prstGeom prst="ellipse">
            <a:avLst/>
          </a:prstGeom>
          <a:solidFill>
            <a:schemeClr val="accent2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51007" y="3478688"/>
            <a:ext cx="499586" cy="525621"/>
          </a:xfrm>
          <a:prstGeom prst="ellipse">
            <a:avLst/>
          </a:prstGeom>
          <a:solidFill>
            <a:schemeClr val="accent3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951507" y="1449863"/>
            <a:ext cx="499586" cy="525621"/>
          </a:xfrm>
          <a:prstGeom prst="ellipse">
            <a:avLst/>
          </a:prstGeom>
          <a:solidFill>
            <a:schemeClr val="accent4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951507" y="2459513"/>
            <a:ext cx="499586" cy="525621"/>
          </a:xfrm>
          <a:prstGeom prst="ellipse">
            <a:avLst/>
          </a:prstGeom>
          <a:solidFill>
            <a:schemeClr val="accent5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951507" y="3478688"/>
            <a:ext cx="499586" cy="525621"/>
          </a:xfrm>
          <a:prstGeom prst="ellipse">
            <a:avLst/>
          </a:prstGeom>
          <a:solidFill>
            <a:schemeClr val="accent6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Group 58"/>
          <p:cNvGrpSpPr/>
          <p:nvPr/>
        </p:nvGrpSpPr>
        <p:grpSpPr>
          <a:xfrm>
            <a:off x="979574" y="3578093"/>
            <a:ext cx="442451" cy="326811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52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5" name="Freeform 132"/>
          <p:cNvSpPr>
            <a:spLocks noChangeAspect="1" noEditPoints="1"/>
          </p:cNvSpPr>
          <p:nvPr/>
        </p:nvSpPr>
        <p:spPr bwMode="auto">
          <a:xfrm>
            <a:off x="4994998" y="2519362"/>
            <a:ext cx="422244" cy="403886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Freeform 111"/>
          <p:cNvSpPr>
            <a:spLocks noEditPoints="1"/>
          </p:cNvSpPr>
          <p:nvPr/>
        </p:nvSpPr>
        <p:spPr bwMode="auto">
          <a:xfrm>
            <a:off x="971282" y="2547905"/>
            <a:ext cx="495074" cy="341538"/>
          </a:xfrm>
          <a:custGeom>
            <a:avLst/>
            <a:gdLst/>
            <a:ahLst/>
            <a:cxnLst>
              <a:cxn ang="0">
                <a:pos x="73" y="36"/>
              </a:cxn>
              <a:cxn ang="0">
                <a:pos x="58" y="50"/>
              </a:cxn>
              <a:cxn ang="0">
                <a:pos x="58" y="50"/>
              </a:cxn>
              <a:cxn ang="0">
                <a:pos x="15" y="50"/>
              </a:cxn>
              <a:cxn ang="0">
                <a:pos x="15" y="50"/>
              </a:cxn>
              <a:cxn ang="0">
                <a:pos x="14" y="50"/>
              </a:cxn>
              <a:cxn ang="0">
                <a:pos x="14" y="50"/>
              </a:cxn>
              <a:cxn ang="0">
                <a:pos x="0" y="35"/>
              </a:cxn>
              <a:cxn ang="0">
                <a:pos x="7" y="23"/>
              </a:cxn>
              <a:cxn ang="0">
                <a:pos x="7" y="20"/>
              </a:cxn>
              <a:cxn ang="0">
                <a:pos x="17" y="10"/>
              </a:cxn>
              <a:cxn ang="0">
                <a:pos x="23" y="12"/>
              </a:cxn>
              <a:cxn ang="0">
                <a:pos x="42" y="0"/>
              </a:cxn>
              <a:cxn ang="0">
                <a:pos x="64" y="21"/>
              </a:cxn>
              <a:cxn ang="0">
                <a:pos x="64" y="23"/>
              </a:cxn>
              <a:cxn ang="0">
                <a:pos x="73" y="36"/>
              </a:cxn>
              <a:cxn ang="0">
                <a:pos x="27" y="42"/>
              </a:cxn>
              <a:cxn ang="0">
                <a:pos x="35" y="38"/>
              </a:cxn>
              <a:cxn ang="0">
                <a:pos x="32" y="34"/>
              </a:cxn>
              <a:cxn ang="0">
                <a:pos x="27" y="37"/>
              </a:cxn>
              <a:cxn ang="0">
                <a:pos x="22" y="32"/>
              </a:cxn>
              <a:cxn ang="0">
                <a:pos x="27" y="28"/>
              </a:cxn>
              <a:cxn ang="0">
                <a:pos x="48" y="42"/>
              </a:cxn>
              <a:cxn ang="0">
                <a:pos x="58" y="32"/>
              </a:cxn>
              <a:cxn ang="0">
                <a:pos x="48" y="23"/>
              </a:cxn>
              <a:cxn ang="0">
                <a:pos x="39" y="26"/>
              </a:cxn>
              <a:cxn ang="0">
                <a:pos x="43" y="30"/>
              </a:cxn>
              <a:cxn ang="0">
                <a:pos x="48" y="28"/>
              </a:cxn>
              <a:cxn ang="0">
                <a:pos x="52" y="32"/>
              </a:cxn>
              <a:cxn ang="0">
                <a:pos x="48" y="37"/>
              </a:cxn>
              <a:cxn ang="0">
                <a:pos x="27" y="23"/>
              </a:cxn>
              <a:cxn ang="0">
                <a:pos x="16" y="32"/>
              </a:cxn>
              <a:cxn ang="0">
                <a:pos x="27" y="42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Freeform 245"/>
          <p:cNvSpPr/>
          <p:nvPr/>
        </p:nvSpPr>
        <p:spPr bwMode="auto">
          <a:xfrm>
            <a:off x="948719" y="1512740"/>
            <a:ext cx="399869" cy="39986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Freeform 152"/>
          <p:cNvSpPr>
            <a:spLocks noEditPoints="1"/>
          </p:cNvSpPr>
          <p:nvPr/>
        </p:nvSpPr>
        <p:spPr bwMode="auto">
          <a:xfrm>
            <a:off x="4985357" y="1534781"/>
            <a:ext cx="431885" cy="399120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57"/>
          <p:cNvSpPr>
            <a:spLocks noEditPoints="1"/>
          </p:cNvSpPr>
          <p:nvPr/>
        </p:nvSpPr>
        <p:spPr bwMode="auto">
          <a:xfrm>
            <a:off x="5014403" y="3586621"/>
            <a:ext cx="383433" cy="339923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579329" y="1321079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亮点一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PA_矩形 75"/>
          <p:cNvSpPr/>
          <p:nvPr>
            <p:custDataLst>
              <p:tags r:id="rId1"/>
            </p:custDataLst>
          </p:nvPr>
        </p:nvSpPr>
        <p:spPr>
          <a:xfrm>
            <a:off x="1579330" y="1584704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579329" y="2351126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亮点二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PA_矩形 75"/>
          <p:cNvSpPr/>
          <p:nvPr>
            <p:custDataLst>
              <p:tags r:id="rId2"/>
            </p:custDataLst>
          </p:nvPr>
        </p:nvSpPr>
        <p:spPr>
          <a:xfrm>
            <a:off x="1579330" y="2614752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美仑设计是集</a:t>
            </a:r>
            <a:r>
              <a:rPr lang="en-US" altLang="zh-CN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模板开发</a:t>
            </a:r>
            <a:r>
              <a:rPr lang="en-US" altLang="zh-CN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设计定制、</a:t>
            </a:r>
            <a:r>
              <a:rPr lang="en-US" altLang="zh-CN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培训于一体的专业</a:t>
            </a:r>
            <a:r>
              <a:rPr lang="en-US" altLang="zh-CN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服务提</a:t>
            </a:r>
            <a:endParaRPr lang="zh-CN" altLang="en-US"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579329" y="3366588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亮点三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PA_矩形 75"/>
          <p:cNvSpPr/>
          <p:nvPr>
            <p:custDataLst>
              <p:tags r:id="rId3"/>
            </p:custDataLst>
          </p:nvPr>
        </p:nvSpPr>
        <p:spPr>
          <a:xfrm>
            <a:off x="1579330" y="3630214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662103" y="1321079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不足一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PA_矩形 75"/>
          <p:cNvSpPr/>
          <p:nvPr>
            <p:custDataLst>
              <p:tags r:id="rId4"/>
            </p:custDataLst>
          </p:nvPr>
        </p:nvSpPr>
        <p:spPr>
          <a:xfrm>
            <a:off x="5662103" y="1584704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662103" y="2351126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不足二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PA_矩形 75"/>
          <p:cNvSpPr/>
          <p:nvPr>
            <p:custDataLst>
              <p:tags r:id="rId5"/>
            </p:custDataLst>
          </p:nvPr>
        </p:nvSpPr>
        <p:spPr>
          <a:xfrm>
            <a:off x="5662103" y="2614752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662103" y="3366588"/>
            <a:ext cx="1299040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5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不足三</a:t>
            </a: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PA_矩形 75"/>
          <p:cNvSpPr/>
          <p:nvPr>
            <p:custDataLst>
              <p:tags r:id="rId6"/>
            </p:custDataLst>
          </p:nvPr>
        </p:nvSpPr>
        <p:spPr>
          <a:xfrm>
            <a:off x="5662103" y="3630214"/>
            <a:ext cx="2725361" cy="5664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dissolve/>
      </p:transition>
    </mc:Choice>
    <mc:Fallback>
      <p:transition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0" grpId="0"/>
      <p:bldP spid="71" grpId="0"/>
      <p:bldP spid="72" grpId="0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活动流程执行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Group 87"/>
          <p:cNvGrpSpPr/>
          <p:nvPr/>
        </p:nvGrpSpPr>
        <p:grpSpPr>
          <a:xfrm>
            <a:off x="2954742" y="1850433"/>
            <a:ext cx="3212986" cy="3213402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4323571" y="1650489"/>
            <a:ext cx="475328" cy="475390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25" dirty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4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5389161" y="2053738"/>
            <a:ext cx="475328" cy="475390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25" dirty="0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4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5871491" y="3105198"/>
            <a:ext cx="475328" cy="475390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25" dirty="0"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4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2797183" y="3105198"/>
            <a:ext cx="475328" cy="475390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dirty="0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3250978" y="2053738"/>
            <a:ext cx="475328" cy="475390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25" dirty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4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3595154" y="2497749"/>
            <a:ext cx="1932163" cy="1932410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9702" tIns="169702" rIns="169702" bIns="169702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309920" cy="77279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44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776580" y="3972893"/>
            <a:ext cx="7590843" cy="451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分钟之内。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782726" y="3839554"/>
            <a:ext cx="75785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126941" y="1918954"/>
            <a:ext cx="1947473" cy="547261"/>
            <a:chOff x="5603652" y="1704902"/>
            <a:chExt cx="1947726" cy="54726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84541" y="1704902"/>
              <a:ext cx="666837" cy="16129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添加副标题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51173"/>
              <a:ext cx="1947726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655235" y="3002526"/>
            <a:ext cx="1947473" cy="547261"/>
            <a:chOff x="5603652" y="1704902"/>
            <a:chExt cx="1947726" cy="54726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84541" y="1704902"/>
              <a:ext cx="666837" cy="16129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添加副标题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51173"/>
              <a:ext cx="1947726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6022898" y="1918954"/>
            <a:ext cx="1947473" cy="547261"/>
            <a:chOff x="5603652" y="1704902"/>
            <a:chExt cx="1947726" cy="54726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902"/>
              <a:ext cx="666837" cy="16129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添加副标题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51173"/>
              <a:ext cx="1947726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6483695" y="3002526"/>
            <a:ext cx="1947473" cy="547261"/>
            <a:chOff x="5603652" y="1704902"/>
            <a:chExt cx="1947726" cy="54726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902"/>
              <a:ext cx="666837" cy="16129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添加副标题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51173"/>
              <a:ext cx="1947726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3582828" y="904885"/>
            <a:ext cx="1947473" cy="547261"/>
            <a:chOff x="5603652" y="1704902"/>
            <a:chExt cx="1947726" cy="54726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4096" y="1704902"/>
              <a:ext cx="666837" cy="16129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添加副标题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51173"/>
              <a:ext cx="1947726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96249" y="2932355"/>
            <a:ext cx="320633" cy="300038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17">
        <p:dissolve/>
      </p:transition>
    </mc:Choice>
    <mc:Fallback>
      <p:transition advTm="121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84" grpId="0" bldLvl="0" animBg="1"/>
      <p:bldP spid="85" grpId="0" bldLvl="0" animBg="1"/>
      <p:bldP spid="86" grpId="0" bldLvl="0" animBg="1"/>
      <p:bldP spid="87" grpId="0" bldLvl="0" animBg="1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活动流程执行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 Placeholder 3"/>
          <p:cNvSpPr txBox="1"/>
          <p:nvPr/>
        </p:nvSpPr>
        <p:spPr>
          <a:xfrm>
            <a:off x="1784884" y="2802887"/>
            <a:ext cx="701675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258,4875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 Placeholder 3"/>
          <p:cNvSpPr txBox="1"/>
          <p:nvPr/>
        </p:nvSpPr>
        <p:spPr>
          <a:xfrm>
            <a:off x="3687626" y="2802887"/>
            <a:ext cx="701675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258,4875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 Placeholder 3"/>
          <p:cNvSpPr txBox="1"/>
          <p:nvPr/>
        </p:nvSpPr>
        <p:spPr>
          <a:xfrm>
            <a:off x="5636486" y="2802887"/>
            <a:ext cx="701675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258,4875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7522640" y="2802887"/>
            <a:ext cx="701675" cy="184150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258,4875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Straight Connector 88"/>
          <p:cNvCxnSpPr/>
          <p:nvPr/>
        </p:nvCxnSpPr>
        <p:spPr>
          <a:xfrm flipH="1">
            <a:off x="958469" y="3033056"/>
            <a:ext cx="722706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33"/>
          <p:cNvGrpSpPr/>
          <p:nvPr/>
        </p:nvGrpSpPr>
        <p:grpSpPr>
          <a:xfrm>
            <a:off x="828032" y="3494171"/>
            <a:ext cx="1750361" cy="610689"/>
            <a:chOff x="5603652" y="1586305"/>
            <a:chExt cx="1750588" cy="610689"/>
          </a:xfrm>
        </p:grpSpPr>
        <p:sp>
          <p:nvSpPr>
            <p:cNvPr id="35" name="Text Placeholder 3"/>
            <p:cNvSpPr txBox="1"/>
            <p:nvPr/>
          </p:nvSpPr>
          <p:spPr>
            <a:xfrm>
              <a:off x="6174109" y="1586305"/>
              <a:ext cx="609679" cy="1841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5603652" y="1896004"/>
              <a:ext cx="1750588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Oval 8"/>
          <p:cNvSpPr/>
          <p:nvPr/>
        </p:nvSpPr>
        <p:spPr>
          <a:xfrm>
            <a:off x="1209896" y="1661426"/>
            <a:ext cx="990326" cy="9904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775" dirty="0">
                <a:solidFill>
                  <a:schemeClr val="bg1"/>
                </a:solidFill>
                <a:latin typeface="+mn-ea"/>
              </a:rPr>
              <a:t>1</a:t>
            </a:r>
            <a:endParaRPr lang="en-US" sz="277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1632795" y="2651880"/>
            <a:ext cx="144524" cy="711197"/>
            <a:chOff x="1690019" y="2064423"/>
            <a:chExt cx="144542" cy="711197"/>
          </a:xfrm>
        </p:grpSpPr>
        <p:cxnSp>
          <p:nvCxnSpPr>
            <p:cNvPr id="7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6" name="Group 33"/>
          <p:cNvGrpSpPr/>
          <p:nvPr/>
        </p:nvGrpSpPr>
        <p:grpSpPr>
          <a:xfrm>
            <a:off x="2738340" y="3494171"/>
            <a:ext cx="1750361" cy="610689"/>
            <a:chOff x="5603652" y="1586305"/>
            <a:chExt cx="1750588" cy="610689"/>
          </a:xfrm>
        </p:grpSpPr>
        <p:sp>
          <p:nvSpPr>
            <p:cNvPr id="107" name="Text Placeholder 3"/>
            <p:cNvSpPr txBox="1"/>
            <p:nvPr/>
          </p:nvSpPr>
          <p:spPr>
            <a:xfrm>
              <a:off x="6174107" y="1586305"/>
              <a:ext cx="609679" cy="1841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8" name="Text Placeholder 3"/>
            <p:cNvSpPr txBox="1"/>
            <p:nvPr/>
          </p:nvSpPr>
          <p:spPr>
            <a:xfrm>
              <a:off x="5603652" y="1896004"/>
              <a:ext cx="1750588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0" name="Oval 109"/>
          <p:cNvSpPr>
            <a:spLocks noChangeAspect="1"/>
          </p:cNvSpPr>
          <p:nvPr/>
        </p:nvSpPr>
        <p:spPr>
          <a:xfrm>
            <a:off x="2971653" y="1362454"/>
            <a:ext cx="1287425" cy="1287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775" dirty="0">
                <a:solidFill>
                  <a:schemeClr val="bg1"/>
                </a:solidFill>
                <a:latin typeface="+mn-ea"/>
              </a:rPr>
              <a:t>2</a:t>
            </a:r>
            <a:endParaRPr lang="en-US" sz="277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3543102" y="2651880"/>
            <a:ext cx="144524" cy="711197"/>
            <a:chOff x="1690019" y="2064423"/>
            <a:chExt cx="144542" cy="711197"/>
          </a:xfrm>
        </p:grpSpPr>
        <p:cxnSp>
          <p:nvCxnSpPr>
            <p:cNvPr id="112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4" name="Group 33"/>
          <p:cNvGrpSpPr/>
          <p:nvPr/>
        </p:nvGrpSpPr>
        <p:grpSpPr>
          <a:xfrm>
            <a:off x="4672913" y="3494171"/>
            <a:ext cx="1750361" cy="610689"/>
            <a:chOff x="5589364" y="1586305"/>
            <a:chExt cx="1750588" cy="610689"/>
          </a:xfrm>
        </p:grpSpPr>
        <p:sp>
          <p:nvSpPr>
            <p:cNvPr id="125" name="Text Placeholder 3"/>
            <p:cNvSpPr txBox="1"/>
            <p:nvPr/>
          </p:nvSpPr>
          <p:spPr>
            <a:xfrm>
              <a:off x="6174108" y="1586305"/>
              <a:ext cx="609679" cy="1841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5589364" y="1896004"/>
              <a:ext cx="1750588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8" name="Oval 127"/>
          <p:cNvSpPr>
            <a:spLocks noChangeAspect="1"/>
          </p:cNvSpPr>
          <p:nvPr/>
        </p:nvSpPr>
        <p:spPr>
          <a:xfrm>
            <a:off x="4917597" y="1362454"/>
            <a:ext cx="1287425" cy="12875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775" dirty="0">
                <a:solidFill>
                  <a:schemeClr val="bg1"/>
                </a:solidFill>
                <a:latin typeface="+mn-ea"/>
              </a:rPr>
              <a:t>3</a:t>
            </a:r>
            <a:endParaRPr lang="en-US" sz="277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5491961" y="2651880"/>
            <a:ext cx="144524" cy="711197"/>
            <a:chOff x="1690019" y="2064423"/>
            <a:chExt cx="144542" cy="711197"/>
          </a:xfrm>
        </p:grpSpPr>
        <p:cxnSp>
          <p:nvCxnSpPr>
            <p:cNvPr id="130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2" name="Group 33"/>
          <p:cNvGrpSpPr/>
          <p:nvPr/>
        </p:nvGrpSpPr>
        <p:grpSpPr>
          <a:xfrm>
            <a:off x="6607487" y="3494171"/>
            <a:ext cx="1750361" cy="610689"/>
            <a:chOff x="5603651" y="1586305"/>
            <a:chExt cx="1750588" cy="610689"/>
          </a:xfrm>
        </p:grpSpPr>
        <p:sp>
          <p:nvSpPr>
            <p:cNvPr id="143" name="Text Placeholder 3"/>
            <p:cNvSpPr txBox="1"/>
            <p:nvPr/>
          </p:nvSpPr>
          <p:spPr>
            <a:xfrm>
              <a:off x="6174108" y="1586305"/>
              <a:ext cx="609679" cy="1841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" name="Text Placeholder 3"/>
            <p:cNvSpPr txBox="1"/>
            <p:nvPr/>
          </p:nvSpPr>
          <p:spPr>
            <a:xfrm>
              <a:off x="5603651" y="1896004"/>
              <a:ext cx="1750588" cy="30099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46" name="Oval 145"/>
          <p:cNvSpPr/>
          <p:nvPr/>
        </p:nvSpPr>
        <p:spPr>
          <a:xfrm>
            <a:off x="6989350" y="1661426"/>
            <a:ext cx="990326" cy="9904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775" dirty="0">
                <a:solidFill>
                  <a:schemeClr val="bg1"/>
                </a:solidFill>
                <a:latin typeface="+mn-ea"/>
              </a:rPr>
              <a:t>4</a:t>
            </a:r>
            <a:endParaRPr lang="en-US" sz="277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7412249" y="2651880"/>
            <a:ext cx="144524" cy="711197"/>
            <a:chOff x="1690019" y="2064423"/>
            <a:chExt cx="144542" cy="711197"/>
          </a:xfrm>
        </p:grpSpPr>
        <p:cxnSp>
          <p:nvCxnSpPr>
            <p:cNvPr id="148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64">
        <p:dissolve/>
      </p:transition>
    </mc:Choice>
    <mc:Fallback>
      <p:transition advTm="126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2" grpId="0"/>
      <p:bldP spid="40" grpId="0"/>
      <p:bldP spid="4" grpId="0" bldLvl="0" animBg="1"/>
      <p:bldP spid="110" grpId="0" bldLvl="0" animBg="1"/>
      <p:bldP spid="128" grpId="0" bldLvl="0" animBg="1"/>
      <p:bldP spid="14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20853" y="2798349"/>
            <a:ext cx="2301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活动后勤保障</a:t>
            </a:r>
            <a:endParaRPr lang="zh-CN" altLang="en-US" sz="2400" b="1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14478" y="3208560"/>
            <a:ext cx="271399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09297" y="1316760"/>
            <a:ext cx="1524352" cy="1292333"/>
            <a:chOff x="2642818" y="1663027"/>
            <a:chExt cx="1587396" cy="1345781"/>
          </a:xfrm>
        </p:grpSpPr>
        <p:sp>
          <p:nvSpPr>
            <p:cNvPr id="14" name="Freeform 6"/>
            <p:cNvSpPr/>
            <p:nvPr/>
          </p:nvSpPr>
          <p:spPr bwMode="auto">
            <a:xfrm>
              <a:off x="2642818" y="1663027"/>
              <a:ext cx="1587396" cy="1345781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 useBgFill="1">
          <p:nvSpPr>
            <p:cNvPr id="15" name="Freeform 7"/>
            <p:cNvSpPr/>
            <p:nvPr/>
          </p:nvSpPr>
          <p:spPr bwMode="auto">
            <a:xfrm>
              <a:off x="2843719" y="1835753"/>
              <a:ext cx="1185592" cy="10003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87808" tIns="43904" rIns="87808" bIns="43904" numCol="1" anchor="t" anchorCtr="0" compatLnSpc="1"/>
            <a:lstStyle/>
            <a:p>
              <a:endParaRPr lang="zh-CN" altLang="en-US" sz="1730">
                <a:latin typeface="Impact" panose="020B0806030902050204" pitchFamily="34" charset="0"/>
              </a:endParaRPr>
            </a:p>
          </p:txBody>
        </p:sp>
        <p:sp>
          <p:nvSpPr>
            <p:cNvPr id="16" name="TextBox 93"/>
            <p:cNvSpPr txBox="1"/>
            <p:nvPr/>
          </p:nvSpPr>
          <p:spPr>
            <a:xfrm>
              <a:off x="3128185" y="2024076"/>
              <a:ext cx="901962" cy="64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460" dirty="0">
                  <a:solidFill>
                    <a:schemeClr val="bg1"/>
                  </a:solidFill>
                  <a:latin typeface="Impact" panose="020B0806030902050204" pitchFamily="34" charset="0"/>
                  <a:ea typeface="DFGothic-EB" panose="02010609010101010101" pitchFamily="1" charset="-128"/>
                </a:rPr>
                <a:t>03</a:t>
              </a:r>
              <a:endParaRPr lang="zh-CN" altLang="en-US" sz="3460" dirty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16">
        <p:dissolve/>
      </p:transition>
    </mc:Choice>
    <mc:Fallback>
      <p:transition advTm="1216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活动后勤保障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17060" y="2692549"/>
            <a:ext cx="309880" cy="3359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15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Box 15"/>
          <p:cNvSpPr txBox="1">
            <a:spLocks noChangeArrowheads="1"/>
          </p:cNvSpPr>
          <p:nvPr/>
        </p:nvSpPr>
        <p:spPr bwMode="auto">
          <a:xfrm>
            <a:off x="6982778" y="1837346"/>
            <a:ext cx="1196340" cy="3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7800044" y="2219915"/>
            <a:ext cx="206648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_矩形 75"/>
          <p:cNvSpPr/>
          <p:nvPr>
            <p:custDataLst>
              <p:tags r:id="rId1"/>
            </p:custDataLst>
          </p:nvPr>
        </p:nvSpPr>
        <p:spPr>
          <a:xfrm>
            <a:off x="6116186" y="2252441"/>
            <a:ext cx="1993830" cy="803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2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8"/>
          <p:cNvSpPr/>
          <p:nvPr/>
        </p:nvSpPr>
        <p:spPr>
          <a:xfrm>
            <a:off x="3632948" y="1921454"/>
            <a:ext cx="1878105" cy="1878105"/>
          </a:xfrm>
          <a:custGeom>
            <a:avLst/>
            <a:gdLst>
              <a:gd name="connsiteX0" fmla="*/ 0 w 2504140"/>
              <a:gd name="connsiteY0" fmla="*/ 1252070 h 2504140"/>
              <a:gd name="connsiteX1" fmla="*/ 1252070 w 2504140"/>
              <a:gd name="connsiteY1" fmla="*/ 0 h 2504140"/>
              <a:gd name="connsiteX2" fmla="*/ 2504140 w 2504140"/>
              <a:gd name="connsiteY2" fmla="*/ 1252070 h 2504140"/>
              <a:gd name="connsiteX3" fmla="*/ 1252070 w 2504140"/>
              <a:gd name="connsiteY3" fmla="*/ 2504140 h 2504140"/>
              <a:gd name="connsiteX4" fmla="*/ 0 w 2504140"/>
              <a:gd name="connsiteY4" fmla="*/ 1252070 h 250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140" h="2504140">
                <a:moveTo>
                  <a:pt x="0" y="1252070"/>
                </a:moveTo>
                <a:cubicBezTo>
                  <a:pt x="0" y="560571"/>
                  <a:pt x="560571" y="0"/>
                  <a:pt x="1252070" y="0"/>
                </a:cubicBezTo>
                <a:cubicBezTo>
                  <a:pt x="1943569" y="0"/>
                  <a:pt x="2504140" y="560571"/>
                  <a:pt x="2504140" y="1252070"/>
                </a:cubicBezTo>
                <a:cubicBezTo>
                  <a:pt x="2504140" y="1943569"/>
                  <a:pt x="1943569" y="2504140"/>
                  <a:pt x="1252070" y="2504140"/>
                </a:cubicBezTo>
                <a:cubicBezTo>
                  <a:pt x="560571" y="2504140"/>
                  <a:pt x="0" y="1943569"/>
                  <a:pt x="0" y="1252070"/>
                </a:cubicBezTo>
                <a:close/>
              </a:path>
            </a:pathLst>
          </a:custGeom>
          <a:solidFill>
            <a:schemeClr val="accent1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28382" tIns="328382" rIns="328382" bIns="328382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200" kern="12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Freeform 9"/>
          <p:cNvSpPr/>
          <p:nvPr/>
        </p:nvSpPr>
        <p:spPr>
          <a:xfrm>
            <a:off x="4102474" y="1167902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2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0" tIns="164190" rIns="164190" bIns="16419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7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Freeform 10"/>
          <p:cNvSpPr/>
          <p:nvPr/>
        </p:nvSpPr>
        <p:spPr>
          <a:xfrm>
            <a:off x="5325553" y="2390980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4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0" tIns="164190" rIns="164190" bIns="16419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7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Freeform 11"/>
          <p:cNvSpPr/>
          <p:nvPr/>
        </p:nvSpPr>
        <p:spPr>
          <a:xfrm>
            <a:off x="4102474" y="3614059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5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0" tIns="164190" rIns="164190" bIns="16419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7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Freeform 12"/>
          <p:cNvSpPr/>
          <p:nvPr/>
        </p:nvSpPr>
        <p:spPr>
          <a:xfrm>
            <a:off x="2879396" y="2390980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3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0" tIns="164190" rIns="164190" bIns="16419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7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811160" y="2717910"/>
            <a:ext cx="1476251" cy="36576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QUESTION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Oval 18"/>
          <p:cNvSpPr/>
          <p:nvPr/>
        </p:nvSpPr>
        <p:spPr>
          <a:xfrm>
            <a:off x="712784" y="1913437"/>
            <a:ext cx="294036" cy="294036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US" sz="45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Oval 20"/>
          <p:cNvSpPr/>
          <p:nvPr/>
        </p:nvSpPr>
        <p:spPr>
          <a:xfrm>
            <a:off x="712784" y="3392705"/>
            <a:ext cx="294036" cy="294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Oval 22"/>
          <p:cNvSpPr/>
          <p:nvPr/>
        </p:nvSpPr>
        <p:spPr>
          <a:xfrm>
            <a:off x="8160908" y="1913437"/>
            <a:ext cx="294036" cy="294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Oval 24"/>
          <p:cNvSpPr/>
          <p:nvPr/>
        </p:nvSpPr>
        <p:spPr>
          <a:xfrm>
            <a:off x="8160908" y="3404246"/>
            <a:ext cx="294036" cy="294036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endParaRPr lang="en-US" altLang="zh-CN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Freeform 5"/>
          <p:cNvSpPr>
            <a:spLocks noEditPoints="1"/>
          </p:cNvSpPr>
          <p:nvPr/>
        </p:nvSpPr>
        <p:spPr bwMode="auto">
          <a:xfrm>
            <a:off x="4363441" y="1455554"/>
            <a:ext cx="417119" cy="400051"/>
          </a:xfrm>
          <a:custGeom>
            <a:avLst/>
            <a:gdLst/>
            <a:ahLst/>
            <a:cxnLst>
              <a:cxn ang="0">
                <a:pos x="237" y="368"/>
              </a:cxn>
              <a:cxn ang="0">
                <a:pos x="181" y="333"/>
              </a:cxn>
              <a:cxn ang="0">
                <a:pos x="87" y="504"/>
              </a:cxn>
              <a:cxn ang="0">
                <a:pos x="15" y="368"/>
              </a:cxn>
              <a:cxn ang="0">
                <a:pos x="13" y="322"/>
              </a:cxn>
              <a:cxn ang="0">
                <a:pos x="57" y="250"/>
              </a:cxn>
              <a:cxn ang="0">
                <a:pos x="3" y="217"/>
              </a:cxn>
              <a:cxn ang="0">
                <a:pos x="168" y="224"/>
              </a:cxn>
              <a:cxn ang="0">
                <a:pos x="237" y="368"/>
              </a:cxn>
              <a:cxn ang="0">
                <a:pos x="310" y="588"/>
              </a:cxn>
              <a:cxn ang="0">
                <a:pos x="310" y="596"/>
              </a:cxn>
              <a:cxn ang="0">
                <a:pos x="149" y="585"/>
              </a:cxn>
              <a:cxn ang="0">
                <a:pos x="106" y="548"/>
              </a:cxn>
              <a:cxn ang="0">
                <a:pos x="122" y="437"/>
              </a:cxn>
              <a:cxn ang="0">
                <a:pos x="316" y="447"/>
              </a:cxn>
              <a:cxn ang="0">
                <a:pos x="310" y="588"/>
              </a:cxn>
              <a:cxn ang="0">
                <a:pos x="237" y="234"/>
              </a:cxn>
              <a:cxn ang="0">
                <a:pos x="116" y="163"/>
              </a:cxn>
              <a:cxn ang="0">
                <a:pos x="109" y="158"/>
              </a:cxn>
              <a:cxn ang="0">
                <a:pos x="195" y="22"/>
              </a:cxn>
              <a:cxn ang="0">
                <a:pos x="249" y="1"/>
              </a:cxn>
              <a:cxn ang="0">
                <a:pos x="339" y="68"/>
              </a:cxn>
              <a:cxn ang="0">
                <a:pos x="237" y="234"/>
              </a:cxn>
              <a:cxn ang="0">
                <a:pos x="588" y="68"/>
              </a:cxn>
              <a:cxn ang="0">
                <a:pos x="504" y="210"/>
              </a:cxn>
              <a:cxn ang="0">
                <a:pos x="344" y="202"/>
              </a:cxn>
              <a:cxn ang="0">
                <a:pos x="402" y="169"/>
              </a:cxn>
              <a:cxn ang="0">
                <a:pos x="295" y="6"/>
              </a:cxn>
              <a:cxn ang="0">
                <a:pos x="450" y="6"/>
              </a:cxn>
              <a:cxn ang="0">
                <a:pos x="491" y="27"/>
              </a:cxn>
              <a:cxn ang="0">
                <a:pos x="534" y="99"/>
              </a:cxn>
              <a:cxn ang="0">
                <a:pos x="588" y="68"/>
              </a:cxn>
              <a:cxn ang="0">
                <a:pos x="567" y="558"/>
              </a:cxn>
              <a:cxn ang="0">
                <a:pos x="529" y="585"/>
              </a:cxn>
              <a:cxn ang="0">
                <a:pos x="446" y="590"/>
              </a:cxn>
              <a:cxn ang="0">
                <a:pos x="449" y="652"/>
              </a:cxn>
              <a:cxn ang="0">
                <a:pos x="361" y="512"/>
              </a:cxn>
              <a:cxn ang="0">
                <a:pos x="441" y="374"/>
              </a:cxn>
              <a:cxn ang="0">
                <a:pos x="444" y="440"/>
              </a:cxn>
              <a:cxn ang="0">
                <a:pos x="638" y="421"/>
              </a:cxn>
              <a:cxn ang="0">
                <a:pos x="567" y="558"/>
              </a:cxn>
              <a:cxn ang="0">
                <a:pos x="670" y="324"/>
              </a:cxn>
              <a:cxn ang="0">
                <a:pos x="664" y="381"/>
              </a:cxn>
              <a:cxn ang="0">
                <a:pos x="563" y="431"/>
              </a:cxn>
              <a:cxn ang="0">
                <a:pos x="462" y="264"/>
              </a:cxn>
              <a:cxn ang="0">
                <a:pos x="581" y="190"/>
              </a:cxn>
              <a:cxn ang="0">
                <a:pos x="589" y="185"/>
              </a:cxn>
              <a:cxn ang="0">
                <a:pos x="670" y="324"/>
              </a:cxn>
            </a:cxnLst>
            <a:rect l="0" t="0" r="r" b="b"/>
            <a:pathLst>
              <a:path w="680" h="652">
                <a:moveTo>
                  <a:pt x="237" y="368"/>
                </a:moveTo>
                <a:cubicBezTo>
                  <a:pt x="181" y="333"/>
                  <a:pt x="181" y="333"/>
                  <a:pt x="181" y="333"/>
                </a:cubicBezTo>
                <a:cubicBezTo>
                  <a:pt x="95" y="431"/>
                  <a:pt x="87" y="504"/>
                  <a:pt x="87" y="504"/>
                </a:cubicBezTo>
                <a:cubicBezTo>
                  <a:pt x="15" y="368"/>
                  <a:pt x="15" y="368"/>
                  <a:pt x="15" y="368"/>
                </a:cubicBezTo>
                <a:cubicBezTo>
                  <a:pt x="0" y="346"/>
                  <a:pt x="13" y="322"/>
                  <a:pt x="13" y="322"/>
                </a:cubicBezTo>
                <a:cubicBezTo>
                  <a:pt x="13" y="322"/>
                  <a:pt x="26" y="298"/>
                  <a:pt x="57" y="250"/>
                </a:cubicBezTo>
                <a:cubicBezTo>
                  <a:pt x="3" y="217"/>
                  <a:pt x="3" y="217"/>
                  <a:pt x="3" y="217"/>
                </a:cubicBezTo>
                <a:cubicBezTo>
                  <a:pt x="168" y="224"/>
                  <a:pt x="168" y="224"/>
                  <a:pt x="168" y="224"/>
                </a:cubicBezTo>
                <a:lnTo>
                  <a:pt x="237" y="368"/>
                </a:lnTo>
                <a:close/>
                <a:moveTo>
                  <a:pt x="310" y="588"/>
                </a:moveTo>
                <a:cubicBezTo>
                  <a:pt x="310" y="596"/>
                  <a:pt x="310" y="596"/>
                  <a:pt x="310" y="596"/>
                </a:cubicBezTo>
                <a:cubicBezTo>
                  <a:pt x="149" y="585"/>
                  <a:pt x="149" y="585"/>
                  <a:pt x="149" y="585"/>
                </a:cubicBezTo>
                <a:cubicBezTo>
                  <a:pt x="129" y="584"/>
                  <a:pt x="113" y="565"/>
                  <a:pt x="106" y="548"/>
                </a:cubicBezTo>
                <a:cubicBezTo>
                  <a:pt x="91" y="513"/>
                  <a:pt x="110" y="471"/>
                  <a:pt x="122" y="437"/>
                </a:cubicBezTo>
                <a:cubicBezTo>
                  <a:pt x="122" y="437"/>
                  <a:pt x="151" y="441"/>
                  <a:pt x="316" y="447"/>
                </a:cubicBezTo>
                <a:lnTo>
                  <a:pt x="310" y="588"/>
                </a:lnTo>
                <a:close/>
                <a:moveTo>
                  <a:pt x="237" y="234"/>
                </a:moveTo>
                <a:cubicBezTo>
                  <a:pt x="116" y="163"/>
                  <a:pt x="116" y="163"/>
                  <a:pt x="116" y="163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195" y="22"/>
                  <a:pt x="195" y="22"/>
                  <a:pt x="195" y="22"/>
                </a:cubicBezTo>
                <a:cubicBezTo>
                  <a:pt x="206" y="6"/>
                  <a:pt x="230" y="0"/>
                  <a:pt x="249" y="1"/>
                </a:cubicBezTo>
                <a:cubicBezTo>
                  <a:pt x="287" y="5"/>
                  <a:pt x="314" y="42"/>
                  <a:pt x="339" y="68"/>
                </a:cubicBezTo>
                <a:cubicBezTo>
                  <a:pt x="339" y="68"/>
                  <a:pt x="321" y="92"/>
                  <a:pt x="237" y="234"/>
                </a:cubicBezTo>
                <a:close/>
                <a:moveTo>
                  <a:pt x="588" y="68"/>
                </a:moveTo>
                <a:cubicBezTo>
                  <a:pt x="504" y="210"/>
                  <a:pt x="504" y="210"/>
                  <a:pt x="504" y="210"/>
                </a:cubicBezTo>
                <a:cubicBezTo>
                  <a:pt x="344" y="202"/>
                  <a:pt x="344" y="202"/>
                  <a:pt x="344" y="202"/>
                </a:cubicBezTo>
                <a:cubicBezTo>
                  <a:pt x="402" y="169"/>
                  <a:pt x="402" y="169"/>
                  <a:pt x="402" y="169"/>
                </a:cubicBezTo>
                <a:cubicBezTo>
                  <a:pt x="356" y="48"/>
                  <a:pt x="295" y="6"/>
                  <a:pt x="295" y="6"/>
                </a:cubicBezTo>
                <a:cubicBezTo>
                  <a:pt x="450" y="6"/>
                  <a:pt x="450" y="6"/>
                  <a:pt x="450" y="6"/>
                </a:cubicBezTo>
                <a:cubicBezTo>
                  <a:pt x="477" y="4"/>
                  <a:pt x="491" y="27"/>
                  <a:pt x="491" y="27"/>
                </a:cubicBezTo>
                <a:cubicBezTo>
                  <a:pt x="491" y="27"/>
                  <a:pt x="506" y="50"/>
                  <a:pt x="534" y="99"/>
                </a:cubicBezTo>
                <a:lnTo>
                  <a:pt x="588" y="68"/>
                </a:lnTo>
                <a:close/>
                <a:moveTo>
                  <a:pt x="567" y="558"/>
                </a:moveTo>
                <a:cubicBezTo>
                  <a:pt x="557" y="583"/>
                  <a:pt x="529" y="585"/>
                  <a:pt x="529" y="585"/>
                </a:cubicBezTo>
                <a:cubicBezTo>
                  <a:pt x="529" y="585"/>
                  <a:pt x="502" y="588"/>
                  <a:pt x="446" y="590"/>
                </a:cubicBezTo>
                <a:cubicBezTo>
                  <a:pt x="449" y="652"/>
                  <a:pt x="449" y="652"/>
                  <a:pt x="449" y="652"/>
                </a:cubicBezTo>
                <a:cubicBezTo>
                  <a:pt x="361" y="512"/>
                  <a:pt x="361" y="512"/>
                  <a:pt x="361" y="512"/>
                </a:cubicBezTo>
                <a:cubicBezTo>
                  <a:pt x="441" y="374"/>
                  <a:pt x="441" y="374"/>
                  <a:pt x="441" y="374"/>
                </a:cubicBezTo>
                <a:cubicBezTo>
                  <a:pt x="444" y="440"/>
                  <a:pt x="444" y="440"/>
                  <a:pt x="444" y="440"/>
                </a:cubicBezTo>
                <a:cubicBezTo>
                  <a:pt x="573" y="456"/>
                  <a:pt x="638" y="421"/>
                  <a:pt x="638" y="421"/>
                </a:cubicBezTo>
                <a:lnTo>
                  <a:pt x="567" y="558"/>
                </a:lnTo>
                <a:close/>
                <a:moveTo>
                  <a:pt x="670" y="324"/>
                </a:moveTo>
                <a:cubicBezTo>
                  <a:pt x="680" y="341"/>
                  <a:pt x="674" y="365"/>
                  <a:pt x="664" y="381"/>
                </a:cubicBezTo>
                <a:cubicBezTo>
                  <a:pt x="643" y="413"/>
                  <a:pt x="597" y="421"/>
                  <a:pt x="563" y="431"/>
                </a:cubicBezTo>
                <a:cubicBezTo>
                  <a:pt x="563" y="431"/>
                  <a:pt x="550" y="403"/>
                  <a:pt x="462" y="264"/>
                </a:cubicBezTo>
                <a:cubicBezTo>
                  <a:pt x="581" y="190"/>
                  <a:pt x="581" y="190"/>
                  <a:pt x="581" y="190"/>
                </a:cubicBezTo>
                <a:cubicBezTo>
                  <a:pt x="589" y="185"/>
                  <a:pt x="589" y="185"/>
                  <a:pt x="589" y="185"/>
                </a:cubicBezTo>
                <a:lnTo>
                  <a:pt x="670" y="3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/>
          </a:p>
        </p:txBody>
      </p:sp>
      <p:sp>
        <p:nvSpPr>
          <p:cNvPr id="71" name="Freeform 19"/>
          <p:cNvSpPr>
            <a:spLocks noEditPoints="1"/>
          </p:cNvSpPr>
          <p:nvPr/>
        </p:nvSpPr>
        <p:spPr bwMode="auto">
          <a:xfrm>
            <a:off x="5589773" y="2680435"/>
            <a:ext cx="447694" cy="360143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 dirty="0"/>
          </a:p>
        </p:txBody>
      </p:sp>
      <p:sp>
        <p:nvSpPr>
          <p:cNvPr id="72" name="Freeform 7"/>
          <p:cNvSpPr>
            <a:spLocks noEditPoints="1"/>
          </p:cNvSpPr>
          <p:nvPr/>
        </p:nvSpPr>
        <p:spPr bwMode="auto">
          <a:xfrm>
            <a:off x="4337060" y="3838043"/>
            <a:ext cx="469881" cy="469881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 dirty="0"/>
          </a:p>
        </p:txBody>
      </p:sp>
      <p:sp>
        <p:nvSpPr>
          <p:cNvPr id="73" name="AutoShape 117"/>
          <p:cNvSpPr/>
          <p:nvPr/>
        </p:nvSpPr>
        <p:spPr bwMode="auto">
          <a:xfrm>
            <a:off x="3122486" y="2717687"/>
            <a:ext cx="461702" cy="346472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7" tIns="14287" rIns="14287" bIns="14287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6982778" y="3362775"/>
            <a:ext cx="1196340" cy="3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800044" y="3745051"/>
            <a:ext cx="206648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A_矩形 75"/>
          <p:cNvSpPr/>
          <p:nvPr>
            <p:custDataLst>
              <p:tags r:id="rId2"/>
            </p:custDataLst>
          </p:nvPr>
        </p:nvSpPr>
        <p:spPr>
          <a:xfrm>
            <a:off x="6116186" y="3777577"/>
            <a:ext cx="1993830" cy="803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2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1026795" y="3362775"/>
            <a:ext cx="1164431" cy="3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1101832" y="3745051"/>
            <a:ext cx="206648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A_矩形 75"/>
          <p:cNvSpPr/>
          <p:nvPr>
            <p:custDataLst>
              <p:tags r:id="rId3"/>
            </p:custDataLst>
          </p:nvPr>
        </p:nvSpPr>
        <p:spPr>
          <a:xfrm>
            <a:off x="1026819" y="3777577"/>
            <a:ext cx="1993830" cy="803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1026795" y="1911641"/>
            <a:ext cx="1164431" cy="33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101832" y="2294147"/>
            <a:ext cx="206648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A_矩形 75"/>
          <p:cNvSpPr/>
          <p:nvPr>
            <p:custDataLst>
              <p:tags r:id="rId4"/>
            </p:custDataLst>
          </p:nvPr>
        </p:nvSpPr>
        <p:spPr>
          <a:xfrm>
            <a:off x="1026819" y="2326673"/>
            <a:ext cx="1993830" cy="8039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2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12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23">
        <p:dissolve/>
      </p:transition>
    </mc:Choice>
    <mc:Fallback>
      <p:transition advTm="112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3" grpId="0"/>
      <p:bldP spid="81" grpId="0"/>
      <p:bldP spid="26" grpId="0" animBg="1"/>
      <p:bldP spid="27" grpId="0" animBg="1"/>
      <p:bldP spid="28" grpId="0" animBg="1"/>
      <p:bldP spid="29" grpId="0" animBg="1"/>
      <p:bldP spid="31" grpId="0" animBg="1"/>
      <p:bldP spid="32" grpId="0"/>
      <p:bldP spid="33" grpId="0" animBg="1"/>
      <p:bldP spid="35" grpId="0" animBg="1"/>
      <p:bldP spid="37" grpId="0" animBg="1"/>
      <p:bldP spid="39" grpId="0" animBg="1"/>
      <p:bldP spid="70" grpId="0" animBg="1"/>
      <p:bldP spid="71" grpId="0" animBg="1"/>
      <p:bldP spid="72" grpId="0" animBg="1"/>
      <p:bldP spid="73" grpId="0" animBg="1"/>
      <p:bldP spid="43" grpId="0"/>
      <p:bldP spid="49" grpId="0"/>
      <p:bldP spid="50" grpId="0"/>
      <p:bldP spid="52" grpId="0"/>
      <p:bldP spid="56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活动后勤保障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5" name="Straight Connector 74"/>
          <p:cNvCxnSpPr/>
          <p:nvPr/>
        </p:nvCxnSpPr>
        <p:spPr>
          <a:xfrm flipH="1">
            <a:off x="1587521" y="3268434"/>
            <a:ext cx="1" cy="614898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4571761" y="3268434"/>
            <a:ext cx="1" cy="614898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7560240" y="3268434"/>
            <a:ext cx="1" cy="614898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>
            <a:off x="3079046" y="3268434"/>
            <a:ext cx="1" cy="614898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0800000" flipH="1">
            <a:off x="6060834" y="3268434"/>
            <a:ext cx="1" cy="614898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88"/>
          <p:cNvGrpSpPr/>
          <p:nvPr/>
        </p:nvGrpSpPr>
        <p:grpSpPr>
          <a:xfrm>
            <a:off x="885632" y="4069982"/>
            <a:ext cx="1403775" cy="368121"/>
            <a:chOff x="690582" y="661615"/>
            <a:chExt cx="1370060" cy="200060"/>
          </a:xfrm>
        </p:grpSpPr>
        <p:sp>
          <p:nvSpPr>
            <p:cNvPr id="106" name="TextBox 105"/>
            <p:cNvSpPr txBox="1"/>
            <p:nvPr/>
          </p:nvSpPr>
          <p:spPr>
            <a:xfrm>
              <a:off x="1075267" y="661615"/>
              <a:ext cx="594959" cy="10007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90582" y="779887"/>
              <a:ext cx="1370060" cy="817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单击此处添加副标题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3877154" y="4069982"/>
            <a:ext cx="1403775" cy="368121"/>
            <a:chOff x="690582" y="661615"/>
            <a:chExt cx="1370060" cy="200060"/>
          </a:xfrm>
        </p:grpSpPr>
        <p:sp>
          <p:nvSpPr>
            <p:cNvPr id="109" name="TextBox 108"/>
            <p:cNvSpPr txBox="1"/>
            <p:nvPr/>
          </p:nvSpPr>
          <p:spPr>
            <a:xfrm>
              <a:off x="1075267" y="661615"/>
              <a:ext cx="594959" cy="10007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90582" y="779887"/>
              <a:ext cx="1370060" cy="817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单击此处添加副标题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Group 88"/>
          <p:cNvGrpSpPr/>
          <p:nvPr/>
        </p:nvGrpSpPr>
        <p:grpSpPr>
          <a:xfrm>
            <a:off x="6868676" y="4069982"/>
            <a:ext cx="1403775" cy="368121"/>
            <a:chOff x="690582" y="661615"/>
            <a:chExt cx="1370060" cy="200060"/>
          </a:xfrm>
        </p:grpSpPr>
        <p:sp>
          <p:nvSpPr>
            <p:cNvPr id="112" name="TextBox 111"/>
            <p:cNvSpPr txBox="1"/>
            <p:nvPr/>
          </p:nvSpPr>
          <p:spPr>
            <a:xfrm>
              <a:off x="1075267" y="661615"/>
              <a:ext cx="594959" cy="10007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0582" y="779887"/>
              <a:ext cx="1370060" cy="817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单击此处添加副标题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2381394" y="4069982"/>
            <a:ext cx="1403775" cy="368121"/>
            <a:chOff x="690582" y="661615"/>
            <a:chExt cx="1370060" cy="200060"/>
          </a:xfrm>
        </p:grpSpPr>
        <p:sp>
          <p:nvSpPr>
            <p:cNvPr id="115" name="TextBox 114"/>
            <p:cNvSpPr txBox="1"/>
            <p:nvPr/>
          </p:nvSpPr>
          <p:spPr>
            <a:xfrm>
              <a:off x="1075267" y="661615"/>
              <a:ext cx="594959" cy="10007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90582" y="779887"/>
              <a:ext cx="1370060" cy="817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单击此处添加副标题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5372915" y="4069982"/>
            <a:ext cx="1403775" cy="368121"/>
            <a:chOff x="690582" y="661615"/>
            <a:chExt cx="1370060" cy="200060"/>
          </a:xfrm>
        </p:grpSpPr>
        <p:sp>
          <p:nvSpPr>
            <p:cNvPr id="118" name="TextBox 117"/>
            <p:cNvSpPr txBox="1"/>
            <p:nvPr/>
          </p:nvSpPr>
          <p:spPr>
            <a:xfrm>
              <a:off x="1075267" y="661615"/>
              <a:ext cx="594959" cy="10007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90582" y="779887"/>
              <a:ext cx="1370060" cy="8178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单击此处添加副标题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6" name="Freeform 65"/>
          <p:cNvSpPr/>
          <p:nvPr/>
        </p:nvSpPr>
        <p:spPr>
          <a:xfrm>
            <a:off x="1144901" y="2345815"/>
            <a:ext cx="905387" cy="9055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62" tIns="182862" rIns="157992" bIns="157992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2636138" y="2345815"/>
            <a:ext cx="905387" cy="9055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4127376" y="2345815"/>
            <a:ext cx="905387" cy="9055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62" tIns="182862" rIns="182862" bIns="157992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5618614" y="2345815"/>
            <a:ext cx="905387" cy="9055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62" tIns="157992" rIns="157992" bIns="91431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7109852" y="2345815"/>
            <a:ext cx="905387" cy="9055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62" tIns="157992" rIns="157992" bIns="157992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2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900260" y="2256074"/>
            <a:ext cx="520619" cy="5206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42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425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2397356" y="2256074"/>
            <a:ext cx="520619" cy="5206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425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425" b="1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3894452" y="2256074"/>
            <a:ext cx="520619" cy="5206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42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425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5391548" y="2256074"/>
            <a:ext cx="520619" cy="5206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425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425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6888645" y="2256074"/>
            <a:ext cx="520619" cy="52068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425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425" b="1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984743" y="1258427"/>
            <a:ext cx="1205553" cy="1066443"/>
            <a:chOff x="971610" y="1226241"/>
            <a:chExt cx="1205710" cy="1066443"/>
          </a:xfrm>
        </p:grpSpPr>
        <p:sp>
          <p:nvSpPr>
            <p:cNvPr id="33" name="Rounded Rectangle 32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sz="13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2012</a:t>
              </a:r>
              <a:endParaRPr 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2476268" y="1258427"/>
            <a:ext cx="1205553" cy="1066443"/>
            <a:chOff x="971610" y="1226241"/>
            <a:chExt cx="1205710" cy="1066443"/>
          </a:xfrm>
        </p:grpSpPr>
        <p:sp>
          <p:nvSpPr>
            <p:cNvPr id="92" name="Rounded Rectangle 91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sz="13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2013</a:t>
              </a:r>
              <a:endParaRPr 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3968983" y="1258427"/>
            <a:ext cx="1205553" cy="1066443"/>
            <a:chOff x="971610" y="1226241"/>
            <a:chExt cx="1205710" cy="1066443"/>
          </a:xfrm>
        </p:grpSpPr>
        <p:sp>
          <p:nvSpPr>
            <p:cNvPr id="100" name="Rounded Rectangle 99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sz="13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2014</a:t>
              </a:r>
              <a:endParaRPr 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5458055" y="1258427"/>
            <a:ext cx="1205553" cy="1066443"/>
            <a:chOff x="971610" y="1226241"/>
            <a:chExt cx="1205710" cy="1066443"/>
          </a:xfrm>
        </p:grpSpPr>
        <p:sp>
          <p:nvSpPr>
            <p:cNvPr id="108" name="Rounded Rectangle 107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sz="13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2015</a:t>
              </a:r>
              <a:endParaRPr 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6957462" y="1258427"/>
            <a:ext cx="1205553" cy="1066443"/>
            <a:chOff x="971610" y="1226241"/>
            <a:chExt cx="1205710" cy="1066443"/>
          </a:xfrm>
        </p:grpSpPr>
        <p:sp>
          <p:nvSpPr>
            <p:cNvPr id="117" name="Rounded Rectangle 116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sz="135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2019</a:t>
              </a:r>
              <a:endParaRPr 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20" name="Straight Connector 119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Freeform 143"/>
          <p:cNvSpPr>
            <a:spLocks noEditPoints="1"/>
          </p:cNvSpPr>
          <p:nvPr/>
        </p:nvSpPr>
        <p:spPr bwMode="auto">
          <a:xfrm>
            <a:off x="1406570" y="2608157"/>
            <a:ext cx="361903" cy="333375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92"/>
          <p:cNvSpPr>
            <a:spLocks noEditPoints="1"/>
          </p:cNvSpPr>
          <p:nvPr/>
        </p:nvSpPr>
        <p:spPr bwMode="auto">
          <a:xfrm>
            <a:off x="2925767" y="2640936"/>
            <a:ext cx="341269" cy="347663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422361" y="2630656"/>
            <a:ext cx="320633" cy="300038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7" name="Freeform 140"/>
          <p:cNvSpPr>
            <a:spLocks noEditPoints="1"/>
          </p:cNvSpPr>
          <p:nvPr/>
        </p:nvSpPr>
        <p:spPr bwMode="auto">
          <a:xfrm>
            <a:off x="5882403" y="2628922"/>
            <a:ext cx="355844" cy="35589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397967" y="2675106"/>
            <a:ext cx="314284" cy="306388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91">
        <p:dissolve/>
      </p:transition>
    </mc:Choice>
    <mc:Fallback>
      <p:transition advTm="159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bldLvl="0" animBg="1"/>
      <p:bldP spid="68" grpId="0" bldLvl="0" animBg="1"/>
      <p:bldP spid="69" grpId="0" bldLvl="0" animBg="1"/>
      <p:bldP spid="73" grpId="0" bldLvl="0" animBg="1"/>
      <p:bldP spid="77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50" grpId="0" bldLvl="0" animBg="1"/>
      <p:bldP spid="51" grpId="0" bldLvl="0" animBg="1"/>
      <p:bldP spid="5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活动后勤保障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Group 1294"/>
          <p:cNvGrpSpPr/>
          <p:nvPr/>
        </p:nvGrpSpPr>
        <p:grpSpPr>
          <a:xfrm>
            <a:off x="1633681" y="1471994"/>
            <a:ext cx="398174" cy="398174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030676" y="1670368"/>
            <a:ext cx="98328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3608516" y="1670368"/>
            <a:ext cx="98328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5186357" y="1670368"/>
            <a:ext cx="98328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229410" y="3382108"/>
            <a:ext cx="98328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3807249" y="3382108"/>
            <a:ext cx="98328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5385089" y="3382108"/>
            <a:ext cx="9821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6763639" y="1670368"/>
            <a:ext cx="120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7969517" y="1677875"/>
            <a:ext cx="0" cy="170830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6962930" y="3382108"/>
            <a:ext cx="100675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138400" y="3382108"/>
            <a:ext cx="4993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140169" y="1670369"/>
            <a:ext cx="0" cy="171580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135895" y="1670368"/>
            <a:ext cx="30023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7" tIns="38097" rIns="38097" bIns="38097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3211520" y="1471994"/>
            <a:ext cx="398174" cy="398174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Group 1338"/>
          <p:cNvGrpSpPr/>
          <p:nvPr/>
        </p:nvGrpSpPr>
        <p:grpSpPr>
          <a:xfrm>
            <a:off x="4789360" y="1471994"/>
            <a:ext cx="398174" cy="398174"/>
            <a:chOff x="0" y="0"/>
            <a:chExt cx="1243363" cy="1243363"/>
          </a:xfrm>
        </p:grpSpPr>
        <p:sp>
          <p:nvSpPr>
            <p:cNvPr id="28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7" tIns="38097" rIns="38097" bIns="3809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1"/>
          <p:cNvGrpSpPr/>
          <p:nvPr/>
        </p:nvGrpSpPr>
        <p:grpSpPr>
          <a:xfrm>
            <a:off x="6367200" y="1471994"/>
            <a:ext cx="398174" cy="398174"/>
            <a:chOff x="0" y="0"/>
            <a:chExt cx="1243363" cy="1243363"/>
          </a:xfrm>
        </p:grpSpPr>
        <p:sp>
          <p:nvSpPr>
            <p:cNvPr id="31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7" tIns="38097" rIns="38097" bIns="3809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4"/>
          <p:cNvGrpSpPr/>
          <p:nvPr/>
        </p:nvGrpSpPr>
        <p:grpSpPr>
          <a:xfrm>
            <a:off x="6367200" y="3182846"/>
            <a:ext cx="398174" cy="398174"/>
            <a:chOff x="0" y="0"/>
            <a:chExt cx="1243363" cy="1243363"/>
          </a:xfrm>
        </p:grpSpPr>
        <p:sp>
          <p:nvSpPr>
            <p:cNvPr id="34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7" tIns="38097" rIns="38097" bIns="3809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47"/>
          <p:cNvGrpSpPr/>
          <p:nvPr/>
        </p:nvGrpSpPr>
        <p:grpSpPr>
          <a:xfrm>
            <a:off x="4789360" y="3182846"/>
            <a:ext cx="398174" cy="398174"/>
            <a:chOff x="0" y="0"/>
            <a:chExt cx="1243363" cy="1243363"/>
          </a:xfrm>
        </p:grpSpPr>
        <p:sp>
          <p:nvSpPr>
            <p:cNvPr id="37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7" tIns="38097" rIns="38097" bIns="3809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0"/>
          <p:cNvGrpSpPr/>
          <p:nvPr/>
        </p:nvGrpSpPr>
        <p:grpSpPr>
          <a:xfrm>
            <a:off x="3211520" y="3182846"/>
            <a:ext cx="398174" cy="398174"/>
            <a:chOff x="0" y="0"/>
            <a:chExt cx="1243363" cy="1243363"/>
          </a:xfrm>
        </p:grpSpPr>
        <p:sp>
          <p:nvSpPr>
            <p:cNvPr id="40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7" tIns="38097" rIns="38097" bIns="3809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1356"/>
          <p:cNvGrpSpPr/>
          <p:nvPr/>
        </p:nvGrpSpPr>
        <p:grpSpPr>
          <a:xfrm>
            <a:off x="1633681" y="3182846"/>
            <a:ext cx="398174" cy="398174"/>
            <a:chOff x="0" y="0"/>
            <a:chExt cx="1243363" cy="1243363"/>
          </a:xfrm>
        </p:grpSpPr>
        <p:sp>
          <p:nvSpPr>
            <p:cNvPr id="43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4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5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7" tIns="38097" rIns="38097" bIns="38097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8" name="TextBox 44"/>
          <p:cNvSpPr txBox="1"/>
          <p:nvPr/>
        </p:nvSpPr>
        <p:spPr>
          <a:xfrm>
            <a:off x="1633683" y="2188676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1653143" y="1972799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6"/>
          <p:cNvSpPr txBox="1"/>
          <p:nvPr/>
        </p:nvSpPr>
        <p:spPr>
          <a:xfrm>
            <a:off x="3211522" y="2188676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3230982" y="1972799"/>
            <a:ext cx="1695852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48"/>
          <p:cNvSpPr txBox="1"/>
          <p:nvPr/>
        </p:nvSpPr>
        <p:spPr>
          <a:xfrm>
            <a:off x="4789362" y="2188676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4"/>
          <p:cNvSpPr txBox="1"/>
          <p:nvPr/>
        </p:nvSpPr>
        <p:spPr>
          <a:xfrm>
            <a:off x="4808823" y="1972799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0"/>
          <p:cNvSpPr txBox="1"/>
          <p:nvPr/>
        </p:nvSpPr>
        <p:spPr>
          <a:xfrm>
            <a:off x="6367201" y="2188676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 Placeholder 4"/>
          <p:cNvSpPr txBox="1"/>
          <p:nvPr/>
        </p:nvSpPr>
        <p:spPr>
          <a:xfrm>
            <a:off x="6386662" y="1972799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2"/>
          <p:cNvSpPr txBox="1"/>
          <p:nvPr/>
        </p:nvSpPr>
        <p:spPr>
          <a:xfrm>
            <a:off x="1633683" y="3921607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4"/>
          <p:cNvSpPr txBox="1"/>
          <p:nvPr/>
        </p:nvSpPr>
        <p:spPr>
          <a:xfrm>
            <a:off x="1653143" y="3705728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4"/>
          <p:cNvSpPr txBox="1"/>
          <p:nvPr/>
        </p:nvSpPr>
        <p:spPr>
          <a:xfrm>
            <a:off x="3211522" y="3921607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4"/>
          <p:cNvSpPr txBox="1"/>
          <p:nvPr/>
        </p:nvSpPr>
        <p:spPr>
          <a:xfrm>
            <a:off x="3230982" y="3705728"/>
            <a:ext cx="1695852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6"/>
          <p:cNvSpPr txBox="1"/>
          <p:nvPr/>
        </p:nvSpPr>
        <p:spPr>
          <a:xfrm>
            <a:off x="4789362" y="3921607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4"/>
          <p:cNvSpPr txBox="1"/>
          <p:nvPr/>
        </p:nvSpPr>
        <p:spPr>
          <a:xfrm>
            <a:off x="4808823" y="3705728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58"/>
          <p:cNvSpPr txBox="1"/>
          <p:nvPr/>
        </p:nvSpPr>
        <p:spPr>
          <a:xfrm>
            <a:off x="6367201" y="3921607"/>
            <a:ext cx="1312446" cy="4114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 Placeholder 4"/>
          <p:cNvSpPr txBox="1"/>
          <p:nvPr/>
        </p:nvSpPr>
        <p:spPr>
          <a:xfrm>
            <a:off x="6386662" y="3705728"/>
            <a:ext cx="1617560" cy="1828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077">
        <p:dissolve/>
      </p:transition>
    </mc:Choice>
    <mc:Fallback>
      <p:transition advTm="107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48" grpId="0"/>
      <p:bldP spid="49" grpId="0" build="p"/>
      <p:bldP spid="50" grpId="0"/>
      <p:bldP spid="51" grpId="0" build="p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 build="p"/>
      <p:bldP spid="62" grpId="0"/>
      <p:bldP spid="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活动后勤保障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9" name="任意多边形 178"/>
          <p:cNvSpPr/>
          <p:nvPr/>
        </p:nvSpPr>
        <p:spPr bwMode="auto">
          <a:xfrm>
            <a:off x="2002091" y="1234688"/>
            <a:ext cx="968121" cy="2133092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41" tIns="29770" rIns="59541" bIns="2977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3433854" y="1234688"/>
            <a:ext cx="968120" cy="2133092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41" tIns="29770" rIns="59541" bIns="2977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6337009" y="1234688"/>
            <a:ext cx="832583" cy="2133092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41" tIns="29770" rIns="59541" bIns="2977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4904169" y="1234688"/>
            <a:ext cx="969196" cy="2133092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59541" tIns="29770" rIns="59541" bIns="2977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009" y="1376680"/>
            <a:ext cx="404459" cy="1203695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8" tIns="28233" rIns="56468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35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002092" y="1376680"/>
            <a:ext cx="406611" cy="1203695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8" tIns="28233" rIns="56468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3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433855" y="1376680"/>
            <a:ext cx="405535" cy="1203695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8" tIns="28233" rIns="56468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35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265010" y="2868661"/>
            <a:ext cx="4656314" cy="405535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904170" y="1376680"/>
            <a:ext cx="406611" cy="1203695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56468" tIns="28233" rIns="56468" bIns="28233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13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56468" tIns="28233" rIns="56468" bIns="28233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13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416459" y="3786606"/>
            <a:ext cx="1518704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416461" y="3603944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3010533" y="3786606"/>
            <a:ext cx="1518704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010533" y="3603944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4610486" y="3786606"/>
            <a:ext cx="1518704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4610489" y="3603944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6204559" y="3786606"/>
            <a:ext cx="1518704" cy="403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6204560" y="3603944"/>
            <a:ext cx="107188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23">
        <p:dissolve/>
      </p:transition>
    </mc:Choice>
    <mc:Fallback>
      <p:transition advTm="112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ldLvl="0" animBg="1"/>
      <p:bldP spid="188" grpId="0" bldLvl="0" animBg="1"/>
      <p:bldP spid="169" grpId="0" bldLvl="0" animBg="1"/>
      <p:bldP spid="199" grpId="0" bldLvl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活动后勤保障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  <p:grpSp>
        <p:nvGrpSpPr>
          <p:cNvPr id="6" name="组合 5"/>
          <p:cNvGrpSpPr/>
          <p:nvPr/>
        </p:nvGrpSpPr>
        <p:grpSpPr>
          <a:xfrm>
            <a:off x="3616221" y="1643642"/>
            <a:ext cx="1350999" cy="1197533"/>
            <a:chOff x="1572164" y="1993205"/>
            <a:chExt cx="1962102" cy="1738992"/>
          </a:xfrm>
        </p:grpSpPr>
        <p:sp>
          <p:nvSpPr>
            <p:cNvPr id="8" name="Freeform 5"/>
            <p:cNvSpPr/>
            <p:nvPr/>
          </p:nvSpPr>
          <p:spPr bwMode="auto">
            <a:xfrm>
              <a:off x="1572164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chemeClr val="accent1"/>
              </a:soli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1713040" y="2118060"/>
              <a:ext cx="1680352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616221" y="2911505"/>
            <a:ext cx="1350999" cy="1197533"/>
            <a:chOff x="1572165" y="1993205"/>
            <a:chExt cx="1962102" cy="1738992"/>
          </a:xfrm>
        </p:grpSpPr>
        <p:sp>
          <p:nvSpPr>
            <p:cNvPr id="12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chemeClr val="bg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22279" y="2277575"/>
            <a:ext cx="1350999" cy="1197533"/>
            <a:chOff x="1572165" y="1993205"/>
            <a:chExt cx="1962102" cy="1738992"/>
          </a:xfrm>
        </p:grpSpPr>
        <p:sp>
          <p:nvSpPr>
            <p:cNvPr id="15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3175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508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85191" y="2064719"/>
            <a:ext cx="413060" cy="355374"/>
            <a:chOff x="3787022" y="1797643"/>
            <a:chExt cx="550817" cy="473832"/>
          </a:xfrm>
          <a:solidFill>
            <a:schemeClr val="bg1"/>
          </a:solidFill>
        </p:grpSpPr>
        <p:sp>
          <p:nvSpPr>
            <p:cNvPr id="18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239215" y="2745819"/>
            <a:ext cx="401676" cy="261041"/>
            <a:chOff x="7058307" y="1859447"/>
            <a:chExt cx="535637" cy="348055"/>
          </a:xfrm>
          <a:solidFill>
            <a:schemeClr val="bg1"/>
          </a:solidFill>
        </p:grpSpPr>
        <p:sp>
          <p:nvSpPr>
            <p:cNvPr id="37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14463" y="3366376"/>
            <a:ext cx="401676" cy="296010"/>
            <a:chOff x="5958843" y="1820413"/>
            <a:chExt cx="535637" cy="394680"/>
          </a:xfrm>
          <a:solidFill>
            <a:schemeClr val="bg1"/>
          </a:solidFill>
        </p:grpSpPr>
        <p:sp>
          <p:nvSpPr>
            <p:cNvPr id="47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44068" y="1919377"/>
            <a:ext cx="2943983" cy="909642"/>
            <a:chOff x="1148437" y="1844993"/>
            <a:chExt cx="2944366" cy="909642"/>
          </a:xfrm>
        </p:grpSpPr>
        <p:sp>
          <p:nvSpPr>
            <p:cNvPr id="50" name="TextBox 32"/>
            <p:cNvSpPr txBox="1"/>
            <p:nvPr/>
          </p:nvSpPr>
          <p:spPr>
            <a:xfrm>
              <a:off x="1292453" y="1844993"/>
              <a:ext cx="2800350" cy="33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r>
                <a:rPr lang="zh-CN" altLang="en-US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</a:t>
              </a:r>
              <a:endParaRPr lang="zh-CN" altLang="en-US" sz="15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TextBox 33"/>
            <p:cNvSpPr txBox="1"/>
            <p:nvPr/>
          </p:nvSpPr>
          <p:spPr>
            <a:xfrm>
              <a:off x="1148437" y="2211710"/>
              <a:ext cx="2149545" cy="542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spc="-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请输入内容请输入文字内容请输入内容请输入文字内容请输入文</a:t>
              </a:r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44068" y="3134220"/>
            <a:ext cx="2943983" cy="874113"/>
            <a:chOff x="1148437" y="1880522"/>
            <a:chExt cx="2944366" cy="874113"/>
          </a:xfrm>
        </p:grpSpPr>
        <p:sp>
          <p:nvSpPr>
            <p:cNvPr id="53" name="TextBox 35"/>
            <p:cNvSpPr txBox="1"/>
            <p:nvPr/>
          </p:nvSpPr>
          <p:spPr>
            <a:xfrm>
              <a:off x="1292453" y="1880522"/>
              <a:ext cx="2800350" cy="33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r>
                <a:rPr lang="zh-CN" altLang="en-US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</a:t>
              </a:r>
              <a:endParaRPr lang="zh-CN" altLang="en-US" sz="15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TextBox 36"/>
            <p:cNvSpPr txBox="1"/>
            <p:nvPr/>
          </p:nvSpPr>
          <p:spPr>
            <a:xfrm>
              <a:off x="1148437" y="2211710"/>
              <a:ext cx="2149545" cy="542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975" spc="-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请输入内容请输入文字内容请输入内容请输入文字内容请输入文</a:t>
              </a:r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435984" y="1564089"/>
            <a:ext cx="2951944" cy="874113"/>
            <a:chOff x="553519" y="310390"/>
            <a:chExt cx="2952328" cy="874113"/>
          </a:xfrm>
        </p:grpSpPr>
        <p:sp>
          <p:nvSpPr>
            <p:cNvPr id="56" name="TextBox 38"/>
            <p:cNvSpPr txBox="1"/>
            <p:nvPr/>
          </p:nvSpPr>
          <p:spPr>
            <a:xfrm>
              <a:off x="553519" y="310390"/>
              <a:ext cx="2800350" cy="33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r>
                <a:rPr lang="zh-CN" altLang="en-US" sz="15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</a:t>
              </a:r>
              <a:endParaRPr lang="zh-CN" altLang="en-US" sz="15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TextBox 39"/>
            <p:cNvSpPr txBox="1"/>
            <p:nvPr/>
          </p:nvSpPr>
          <p:spPr>
            <a:xfrm>
              <a:off x="1356302" y="641578"/>
              <a:ext cx="2149545" cy="542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spc="-1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请输入内容请输入文字内容请输入内容请输入文字内容请输入文</a:t>
              </a:r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endParaRPr lang="zh-CN" altLang="en-US" sz="975" spc="-1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17">
        <p:dissolve/>
      </p:transition>
    </mc:Choice>
    <mc:Fallback>
      <p:transition advTm="121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20853" y="2798349"/>
            <a:ext cx="23012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整体活动预期</a:t>
            </a:r>
            <a:endParaRPr lang="zh-CN" altLang="en-US" sz="2400" b="1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14478" y="3208560"/>
            <a:ext cx="2713990" cy="247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spc="384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spc="384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09297" y="1316760"/>
            <a:ext cx="1524352" cy="1292333"/>
            <a:chOff x="2642818" y="1663027"/>
            <a:chExt cx="1587396" cy="1345781"/>
          </a:xfrm>
        </p:grpSpPr>
        <p:sp>
          <p:nvSpPr>
            <p:cNvPr id="7" name="Freeform 6"/>
            <p:cNvSpPr/>
            <p:nvPr/>
          </p:nvSpPr>
          <p:spPr bwMode="auto">
            <a:xfrm>
              <a:off x="2642818" y="1663027"/>
              <a:ext cx="1587396" cy="1345781"/>
            </a:xfrm>
            <a:custGeom>
              <a:avLst/>
              <a:gdLst>
                <a:gd name="T0" fmla="*/ 4479 w 4516"/>
                <a:gd name="T1" fmla="*/ 2074 h 3947"/>
                <a:gd name="T2" fmla="*/ 3967 w 4516"/>
                <a:gd name="T3" fmla="*/ 2960 h 3947"/>
                <a:gd name="T4" fmla="*/ 3455 w 4516"/>
                <a:gd name="T5" fmla="*/ 3847 h 3947"/>
                <a:gd name="T6" fmla="*/ 3282 w 4516"/>
                <a:gd name="T7" fmla="*/ 3947 h 3947"/>
                <a:gd name="T8" fmla="*/ 2258 w 4516"/>
                <a:gd name="T9" fmla="*/ 3947 h 3947"/>
                <a:gd name="T10" fmla="*/ 1234 w 4516"/>
                <a:gd name="T11" fmla="*/ 3947 h 3947"/>
                <a:gd name="T12" fmla="*/ 1061 w 4516"/>
                <a:gd name="T13" fmla="*/ 3847 h 3947"/>
                <a:gd name="T14" fmla="*/ 549 w 4516"/>
                <a:gd name="T15" fmla="*/ 2960 h 3947"/>
                <a:gd name="T16" fmla="*/ 37 w 4516"/>
                <a:gd name="T17" fmla="*/ 2074 h 3947"/>
                <a:gd name="T18" fmla="*/ 37 w 4516"/>
                <a:gd name="T19" fmla="*/ 1874 h 3947"/>
                <a:gd name="T20" fmla="*/ 549 w 4516"/>
                <a:gd name="T21" fmla="*/ 987 h 3947"/>
                <a:gd name="T22" fmla="*/ 1061 w 4516"/>
                <a:gd name="T23" fmla="*/ 100 h 3947"/>
                <a:gd name="T24" fmla="*/ 1234 w 4516"/>
                <a:gd name="T25" fmla="*/ 0 h 3947"/>
                <a:gd name="T26" fmla="*/ 2258 w 4516"/>
                <a:gd name="T27" fmla="*/ 0 h 3947"/>
                <a:gd name="T28" fmla="*/ 3282 w 4516"/>
                <a:gd name="T29" fmla="*/ 0 h 3947"/>
                <a:gd name="T30" fmla="*/ 3455 w 4516"/>
                <a:gd name="T31" fmla="*/ 100 h 3947"/>
                <a:gd name="T32" fmla="*/ 3967 w 4516"/>
                <a:gd name="T33" fmla="*/ 987 h 3947"/>
                <a:gd name="T34" fmla="*/ 4479 w 4516"/>
                <a:gd name="T35" fmla="*/ 1874 h 3947"/>
                <a:gd name="T36" fmla="*/ 4479 w 4516"/>
                <a:gd name="T37" fmla="*/ 2074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6" h="3947">
                  <a:moveTo>
                    <a:pt x="4479" y="2074"/>
                  </a:moveTo>
                  <a:lnTo>
                    <a:pt x="3967" y="2960"/>
                  </a:lnTo>
                  <a:lnTo>
                    <a:pt x="3455" y="3847"/>
                  </a:lnTo>
                  <a:cubicBezTo>
                    <a:pt x="3418" y="3911"/>
                    <a:pt x="3355" y="3947"/>
                    <a:pt x="3282" y="3947"/>
                  </a:cubicBezTo>
                  <a:lnTo>
                    <a:pt x="2258" y="3947"/>
                  </a:lnTo>
                  <a:lnTo>
                    <a:pt x="1234" y="3947"/>
                  </a:lnTo>
                  <a:cubicBezTo>
                    <a:pt x="1160" y="3947"/>
                    <a:pt x="1097" y="3911"/>
                    <a:pt x="1061" y="3847"/>
                  </a:cubicBezTo>
                  <a:lnTo>
                    <a:pt x="549" y="2960"/>
                  </a:lnTo>
                  <a:lnTo>
                    <a:pt x="37" y="2074"/>
                  </a:lnTo>
                  <a:cubicBezTo>
                    <a:pt x="0" y="2010"/>
                    <a:pt x="0" y="1937"/>
                    <a:pt x="37" y="1874"/>
                  </a:cubicBezTo>
                  <a:lnTo>
                    <a:pt x="549" y="987"/>
                  </a:lnTo>
                  <a:lnTo>
                    <a:pt x="1061" y="100"/>
                  </a:lnTo>
                  <a:cubicBezTo>
                    <a:pt x="1097" y="36"/>
                    <a:pt x="1160" y="0"/>
                    <a:pt x="1234" y="0"/>
                  </a:cubicBezTo>
                  <a:lnTo>
                    <a:pt x="2258" y="0"/>
                  </a:lnTo>
                  <a:lnTo>
                    <a:pt x="3282" y="0"/>
                  </a:lnTo>
                  <a:cubicBezTo>
                    <a:pt x="3355" y="0"/>
                    <a:pt x="3418" y="36"/>
                    <a:pt x="3455" y="100"/>
                  </a:cubicBezTo>
                  <a:lnTo>
                    <a:pt x="3967" y="987"/>
                  </a:lnTo>
                  <a:lnTo>
                    <a:pt x="4479" y="1874"/>
                  </a:lnTo>
                  <a:cubicBezTo>
                    <a:pt x="4516" y="1937"/>
                    <a:pt x="4516" y="2010"/>
                    <a:pt x="4479" y="207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2000"/>
                    <a:lumOff val="18000"/>
                  </a:schemeClr>
                </a:gs>
                <a:gs pos="47000">
                  <a:srgbClr val="F5F5F5"/>
                </a:gs>
                <a:gs pos="100000">
                  <a:schemeClr val="bg1">
                    <a:lumMod val="95000"/>
                    <a:lumOff val="5000"/>
                  </a:schemeClr>
                </a:gs>
              </a:gsLst>
              <a:lin ang="18900000" scaled="0"/>
            </a:gradFill>
            <a:ln w="7938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7808" tIns="43904" rIns="87808" bIns="43904" numCol="1" anchor="t" anchorCtr="0" compatLnSpc="1"/>
            <a:lstStyle/>
            <a:p>
              <a:pPr algn="ctr"/>
              <a:endParaRPr lang="zh-CN" altLang="en-US" sz="1730">
                <a:latin typeface="Impact" panose="020B0806030902050204" pitchFamily="34" charset="0"/>
              </a:endParaRPr>
            </a:p>
          </p:txBody>
        </p:sp>
        <p:sp useBgFill="1">
          <p:nvSpPr>
            <p:cNvPr id="8" name="Freeform 7"/>
            <p:cNvSpPr/>
            <p:nvPr/>
          </p:nvSpPr>
          <p:spPr bwMode="auto">
            <a:xfrm>
              <a:off x="2843719" y="1835753"/>
              <a:ext cx="1185592" cy="1000329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87808" tIns="43904" rIns="87808" bIns="43904" numCol="1" anchor="t" anchorCtr="0" compatLnSpc="1"/>
            <a:lstStyle/>
            <a:p>
              <a:pPr algn="ctr"/>
              <a:endParaRPr lang="zh-CN" altLang="en-US" sz="1730">
                <a:latin typeface="Impact" panose="020B0806030902050204" pitchFamily="34" charset="0"/>
              </a:endParaRPr>
            </a:p>
          </p:txBody>
        </p:sp>
        <p:sp>
          <p:nvSpPr>
            <p:cNvPr id="9" name="TextBox 93"/>
            <p:cNvSpPr txBox="1"/>
            <p:nvPr/>
          </p:nvSpPr>
          <p:spPr>
            <a:xfrm>
              <a:off x="3044866" y="2011512"/>
              <a:ext cx="784918" cy="64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460" dirty="0">
                  <a:solidFill>
                    <a:schemeClr val="bg1"/>
                  </a:solidFill>
                  <a:latin typeface="Impact" panose="020B0806030902050204" pitchFamily="34" charset="0"/>
                  <a:ea typeface="DFGothic-EB" panose="02010609010101010101" pitchFamily="1" charset="-128"/>
                </a:rPr>
                <a:t>0</a:t>
              </a:r>
              <a:r>
                <a:rPr lang="en-US" sz="3460" dirty="0">
                  <a:solidFill>
                    <a:schemeClr val="bg1"/>
                  </a:solidFill>
                  <a:latin typeface="Impact" panose="020B0806030902050204" pitchFamily="34" charset="0"/>
                  <a:ea typeface="DFGothic-EB" panose="02010609010101010101" pitchFamily="1" charset="-128"/>
                </a:rPr>
                <a:t>4</a:t>
              </a:r>
              <a:endParaRPr lang="en-US" sz="3460" dirty="0">
                <a:solidFill>
                  <a:schemeClr val="bg1"/>
                </a:solidFill>
                <a:latin typeface="Impact" panose="020B0806030902050204" pitchFamily="34" charset="0"/>
                <a:ea typeface="DFGothic-EB" panose="02010609010101010101" pitchFamily="1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64">
        <p:dissolve/>
      </p:transition>
    </mc:Choice>
    <mc:Fallback>
      <p:transition advTm="126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整体活动预期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Freeform 24"/>
          <p:cNvSpPr/>
          <p:nvPr/>
        </p:nvSpPr>
        <p:spPr bwMode="auto">
          <a:xfrm rot="5400000">
            <a:off x="1515274" y="1638334"/>
            <a:ext cx="1038114" cy="140827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57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3208633" y="1638334"/>
            <a:ext cx="1038114" cy="140827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57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4901993" y="1638334"/>
            <a:ext cx="1038114" cy="140827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57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6595353" y="1638334"/>
            <a:ext cx="1038114" cy="140827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57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1618403" y="1925702"/>
            <a:ext cx="445507" cy="445507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59556" tIns="29778" rIns="59556" bIns="2977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312860" y="1925702"/>
            <a:ext cx="445507" cy="445507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59556" tIns="29778" rIns="59556" bIns="2977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007317" y="1925702"/>
            <a:ext cx="445507" cy="445507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59556" tIns="29778" rIns="59556" bIns="2977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6696585" y="1925702"/>
            <a:ext cx="445507" cy="445507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59556" tIns="29778" rIns="59556" bIns="2977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Content Placeholder 2"/>
          <p:cNvSpPr txBox="1"/>
          <p:nvPr/>
        </p:nvSpPr>
        <p:spPr>
          <a:xfrm>
            <a:off x="1281276" y="3093307"/>
            <a:ext cx="1147612" cy="18288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1281277" y="3255190"/>
            <a:ext cx="1457194" cy="31242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3020258" y="3093307"/>
            <a:ext cx="1147612" cy="18288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3020258" y="3255190"/>
            <a:ext cx="1457194" cy="31242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4714421" y="3093307"/>
            <a:ext cx="1147612" cy="18288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4714421" y="3255190"/>
            <a:ext cx="1457194" cy="31242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6408583" y="3093307"/>
            <a:ext cx="1147612" cy="18288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6408584" y="3255190"/>
            <a:ext cx="1457194" cy="31242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70">
        <p:dissolve/>
      </p:transition>
    </mc:Choice>
    <mc:Fallback>
      <p:transition advTm="117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ldLvl="0" animBg="1"/>
      <p:bldP spid="113" grpId="0" bldLvl="0" animBg="1"/>
      <p:bldP spid="114" grpId="0" bldLvl="0" animBg="1"/>
      <p:bldP spid="116" grpId="0" bldLvl="0" animBg="1"/>
      <p:bldP spid="2" grpId="0"/>
      <p:bldP spid="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整体活动预期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99813" y="1240852"/>
            <a:ext cx="7345277" cy="106036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1197261" y="1434082"/>
            <a:ext cx="6750380" cy="6572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93"/>
          <p:cNvSpPr/>
          <p:nvPr/>
        </p:nvSpPr>
        <p:spPr>
          <a:xfrm>
            <a:off x="862145" y="1207097"/>
            <a:ext cx="288017" cy="288017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93"/>
          <p:cNvSpPr/>
          <p:nvPr/>
        </p:nvSpPr>
        <p:spPr>
          <a:xfrm rot="10800000">
            <a:off x="7996733" y="2046958"/>
            <a:ext cx="288017" cy="288017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1411548" y="2677682"/>
            <a:ext cx="1467908" cy="13234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91434" tIns="45716" rIns="91434" bIns="4571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99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35870" y="3164322"/>
            <a:ext cx="819265" cy="416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13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3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1436720" y="4106756"/>
            <a:ext cx="1417561" cy="58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3100366" y="2677682"/>
            <a:ext cx="1467908" cy="13234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91434" tIns="45716" rIns="91434" bIns="4571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99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46"/>
          <p:cNvSpPr txBox="1"/>
          <p:nvPr/>
        </p:nvSpPr>
        <p:spPr>
          <a:xfrm>
            <a:off x="3424688" y="3164322"/>
            <a:ext cx="819265" cy="416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13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3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3125539" y="4106756"/>
            <a:ext cx="1417561" cy="58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4798215" y="2677682"/>
            <a:ext cx="1467908" cy="13234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91434" tIns="45716" rIns="91434" bIns="4571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99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46"/>
          <p:cNvSpPr txBox="1"/>
          <p:nvPr/>
        </p:nvSpPr>
        <p:spPr>
          <a:xfrm>
            <a:off x="5122536" y="3164322"/>
            <a:ext cx="819265" cy="416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13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3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4823387" y="4106756"/>
            <a:ext cx="1417561" cy="58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6505095" y="2677682"/>
            <a:ext cx="1467908" cy="132348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91434" tIns="45716" rIns="91434" bIns="4571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99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46"/>
          <p:cNvSpPr txBox="1"/>
          <p:nvPr/>
        </p:nvSpPr>
        <p:spPr>
          <a:xfrm>
            <a:off x="6829416" y="3164322"/>
            <a:ext cx="819265" cy="416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13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3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6530268" y="4106756"/>
            <a:ext cx="1417561" cy="58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23">
        <p:dissolve/>
      </p:transition>
    </mc:Choice>
    <mc:Fallback>
      <p:transition advTm="1123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8" grpId="0" bldLvl="0" animBg="1"/>
      <p:bldP spid="9" grpId="0" bldLvl="0" animBg="1"/>
      <p:bldP spid="10" grpId="0" bldLvl="0" animBg="1"/>
      <p:bldP spid="47" grpId="0"/>
      <p:bldP spid="18" grpId="0"/>
      <p:bldP spid="21" grpId="0" bldLvl="0" animBg="1"/>
      <p:bldP spid="11" grpId="0"/>
      <p:bldP spid="12" grpId="0"/>
      <p:bldP spid="13" grpId="0" bldLvl="0" animBg="1"/>
      <p:bldP spid="14" grpId="0"/>
      <p:bldP spid="26" grpId="0"/>
      <p:bldP spid="15" grpId="0" bldLvl="0" animBg="1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整体活动预期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7561" y="1381859"/>
            <a:ext cx="383540" cy="350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356219" y="1381856"/>
            <a:ext cx="1694115" cy="811320"/>
            <a:chOff x="509993" y="4146958"/>
            <a:chExt cx="2041329" cy="1081822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336709" cy="3657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779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57561" y="2224685"/>
            <a:ext cx="383540" cy="350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561" y="3067511"/>
            <a:ext cx="383540" cy="350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356219" y="3067508"/>
            <a:ext cx="1694115" cy="811320"/>
            <a:chOff x="509993" y="4146958"/>
            <a:chExt cx="2041329" cy="1081822"/>
          </a:xfrm>
        </p:grpSpPr>
        <p:sp>
          <p:nvSpPr>
            <p:cNvPr id="2" name="TextBox 33"/>
            <p:cNvSpPr txBox="1"/>
            <p:nvPr/>
          </p:nvSpPr>
          <p:spPr>
            <a:xfrm>
              <a:off x="515135" y="4146958"/>
              <a:ext cx="1336709" cy="3657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779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356219" y="2224682"/>
            <a:ext cx="1694115" cy="811320"/>
            <a:chOff x="509993" y="4146958"/>
            <a:chExt cx="2041329" cy="1081822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336709" cy="3657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Rectangle 37"/>
            <p:cNvSpPr/>
            <p:nvPr/>
          </p:nvSpPr>
          <p:spPr>
            <a:xfrm>
              <a:off x="509993" y="4448956"/>
              <a:ext cx="2041329" cy="7798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8"/>
          <p:cNvGrpSpPr/>
          <p:nvPr/>
        </p:nvGrpSpPr>
        <p:grpSpPr>
          <a:xfrm>
            <a:off x="3025475" y="1131500"/>
            <a:ext cx="2988260" cy="2973632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8561" tIns="772878" rIns="444932" bIns="1723803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4664" tIns="2276666" rIns="834025" bIns="366693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933" tIns="772878" rIns="1848560" bIns="1723803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239159" y="3216459"/>
            <a:ext cx="560890" cy="327869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3615665" y="2061290"/>
            <a:ext cx="493313" cy="38667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5" tIns="34288" rIns="68575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5" tIns="34288" rIns="68575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5" tIns="34288" rIns="68575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4927866" y="1962668"/>
            <a:ext cx="365667" cy="54134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3"/>
          <p:cNvGrpSpPr/>
          <p:nvPr/>
        </p:nvGrpSpPr>
        <p:grpSpPr>
          <a:xfrm>
            <a:off x="6037854" y="1357199"/>
            <a:ext cx="2185865" cy="121094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79208" cy="365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7798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  <a:endParaRPr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292812" y="3392168"/>
            <a:ext cx="566747" cy="566747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8" tIns="17144" rIns="34288" bIns="1714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8" tIns="17144" rIns="34288" bIns="1714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6285785" y="2722105"/>
            <a:ext cx="566747" cy="566747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8" tIns="17144" rIns="34288" bIns="1714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8" tIns="17144" rIns="34288" bIns="1714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6895886" y="2825409"/>
            <a:ext cx="558800" cy="248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  <a:endParaRPr lang="en-US" sz="85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96166" y="3011867"/>
            <a:ext cx="760730" cy="248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Male Users</a:t>
            </a:r>
            <a:endParaRPr lang="en-US" sz="8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08862" y="3495472"/>
            <a:ext cx="558800" cy="248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  <a:endParaRPr lang="en-US" sz="85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09477" y="3681931"/>
            <a:ext cx="876300" cy="248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Female Users</a:t>
            </a:r>
            <a:endParaRPr lang="en-US" sz="8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70">
        <p:dissolve/>
      </p:transition>
    </mc:Choice>
    <mc:Fallback>
      <p:transition advTm="117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bldLvl="0" animBg="1"/>
      <p:bldP spid="51" grpId="0" bldLvl="0" animBg="1"/>
      <p:bldP spid="73" grpId="0"/>
      <p:bldP spid="74" grpId="0"/>
      <p:bldP spid="75" grpId="0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49648" y="313513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整体活动预期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68101" y="634320"/>
            <a:ext cx="1406525" cy="247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96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WORK COMPLETION</a:t>
            </a:r>
            <a:endParaRPr lang="en-US" altLang="zh-CN" sz="96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660" y="104775"/>
            <a:ext cx="8931910" cy="492188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34"/>
          <p:cNvGrpSpPr/>
          <p:nvPr/>
        </p:nvGrpSpPr>
        <p:grpSpPr>
          <a:xfrm>
            <a:off x="856834" y="1426339"/>
            <a:ext cx="1612785" cy="2002862"/>
            <a:chOff x="309082" y="1378455"/>
            <a:chExt cx="1612995" cy="2002862"/>
          </a:xfrm>
        </p:grpSpPr>
        <p:sp>
          <p:nvSpPr>
            <p:cNvPr id="12" name="TextBox 11"/>
            <p:cNvSpPr txBox="1"/>
            <p:nvPr/>
          </p:nvSpPr>
          <p:spPr>
            <a:xfrm>
              <a:off x="309082" y="2588202"/>
              <a:ext cx="1612995" cy="793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市场策略</a:t>
              </a:r>
              <a:endParaRPr lang="zh-CN" altLang="en-US" sz="14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Group 35"/>
          <p:cNvGrpSpPr/>
          <p:nvPr/>
        </p:nvGrpSpPr>
        <p:grpSpPr>
          <a:xfrm>
            <a:off x="2796017" y="1426339"/>
            <a:ext cx="1612785" cy="2002862"/>
            <a:chOff x="309082" y="1378455"/>
            <a:chExt cx="1612995" cy="2002862"/>
          </a:xfrm>
        </p:grpSpPr>
        <p:sp>
          <p:nvSpPr>
            <p:cNvPr id="8" name="TextBox 37"/>
            <p:cNvSpPr txBox="1"/>
            <p:nvPr/>
          </p:nvSpPr>
          <p:spPr>
            <a:xfrm>
              <a:off x="309082" y="2588202"/>
              <a:ext cx="1612995" cy="793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市场调研</a:t>
              </a:r>
              <a:endParaRPr lang="zh-CN" altLang="en-US" sz="14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Oval 38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Group 39"/>
          <p:cNvGrpSpPr/>
          <p:nvPr/>
        </p:nvGrpSpPr>
        <p:grpSpPr>
          <a:xfrm>
            <a:off x="4735201" y="1401596"/>
            <a:ext cx="1612785" cy="2002862"/>
            <a:chOff x="309082" y="1378455"/>
            <a:chExt cx="1612995" cy="2002862"/>
          </a:xfrm>
        </p:grpSpPr>
        <p:sp>
          <p:nvSpPr>
            <p:cNvPr id="42" name="TextBox 41"/>
            <p:cNvSpPr txBox="1"/>
            <p:nvPr/>
          </p:nvSpPr>
          <p:spPr>
            <a:xfrm>
              <a:off x="309082" y="2588202"/>
              <a:ext cx="1612995" cy="793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产品开发</a:t>
              </a:r>
              <a:endParaRPr lang="zh-CN" altLang="en-US" sz="14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6674384" y="1401596"/>
            <a:ext cx="1612785" cy="2002862"/>
            <a:chOff x="309082" y="1378455"/>
            <a:chExt cx="1612995" cy="2002862"/>
          </a:xfrm>
        </p:grpSpPr>
        <p:sp>
          <p:nvSpPr>
            <p:cNvPr id="13" name="TextBox 45"/>
            <p:cNvSpPr txBox="1"/>
            <p:nvPr/>
          </p:nvSpPr>
          <p:spPr>
            <a:xfrm>
              <a:off x="309082" y="2588202"/>
              <a:ext cx="1612995" cy="793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产品咨询</a:t>
              </a:r>
              <a:endParaRPr lang="zh-CN" altLang="en-US" sz="14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9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此处添加详细文本描述，建议与标题相关并符合整体语言风格</a:t>
              </a:r>
              <a:endPara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Oval 46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76580" y="3972893"/>
            <a:ext cx="7590843" cy="451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字以内，据统计每页幻灯片的最好控制在</a:t>
            </a:r>
            <a:r>
              <a:rPr lang="en-US" altLang="zh-CN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分钟之内。</a:t>
            </a:r>
            <a:endParaRPr lang="zh-CN" altLang="en-US" sz="97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82726" y="3839554"/>
            <a:ext cx="75785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1482275" y="1864526"/>
            <a:ext cx="361903" cy="333375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144"/>
          <p:cNvSpPr/>
          <p:nvPr/>
        </p:nvSpPr>
        <p:spPr bwMode="auto">
          <a:xfrm>
            <a:off x="5386832" y="1854590"/>
            <a:ext cx="309523" cy="334963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Freeform 149"/>
          <p:cNvSpPr/>
          <p:nvPr/>
        </p:nvSpPr>
        <p:spPr bwMode="auto">
          <a:xfrm>
            <a:off x="7317284" y="1877226"/>
            <a:ext cx="326983" cy="320675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Freeform 160"/>
          <p:cNvSpPr/>
          <p:nvPr/>
        </p:nvSpPr>
        <p:spPr bwMode="auto">
          <a:xfrm>
            <a:off x="3414315" y="1886614"/>
            <a:ext cx="376189" cy="239713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1" tIns="45715" rIns="91431" bIns="45715" numCol="1" anchor="t" anchorCtr="0" compatLnSpc="1"/>
          <a:lstStyle/>
          <a:p>
            <a:endParaRPr lang="en-US" sz="13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 flipH="1">
            <a:off x="169" y="382919"/>
            <a:ext cx="303536" cy="399668"/>
          </a:xfrm>
          <a:prstGeom prst="rect">
            <a:avLst/>
          </a:prstGeom>
          <a:gradFill>
            <a:gsLst>
              <a:gs pos="16000">
                <a:srgbClr val="FD70C2"/>
              </a:gs>
              <a:gs pos="100000">
                <a:srgbClr val="9C01E8"/>
              </a:gs>
            </a:gsLst>
            <a:lin ang="189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64">
        <p:dissolve/>
      </p:transition>
    </mc:Choice>
    <mc:Fallback>
      <p:transition advTm="126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396a90ffb9e1443263108e958d0ec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610" y="821690"/>
            <a:ext cx="5211445" cy="2633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3050013" y="3273329"/>
            <a:ext cx="3139440" cy="6299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500" b="1" spc="38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Source Sans Pro ExtraLight"/>
              </a:rPr>
              <a:t>谢谢您的聆听</a:t>
            </a:r>
            <a:endParaRPr lang="zh-CN" altLang="en-US" sz="3500" b="1" spc="384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Source Sans Pro ExtraLigh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20511" y="3903250"/>
            <a:ext cx="2798445" cy="238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960" b="1" spc="384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  <a:endParaRPr lang="en-US" altLang="zh-CN" sz="960" b="1" spc="384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17">
        <p:dissolve/>
      </p:transition>
    </mc:Choice>
    <mc:Fallback>
      <p:transition advTm="1217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自定义 480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7916FE"/>
      </a:accent1>
      <a:accent2>
        <a:srgbClr val="16AAE4"/>
      </a:accent2>
      <a:accent3>
        <a:srgbClr val="FD70C2"/>
      </a:accent3>
      <a:accent4>
        <a:srgbClr val="7916FE"/>
      </a:accent4>
      <a:accent5>
        <a:srgbClr val="16AAE4"/>
      </a:accent5>
      <a:accent6>
        <a:srgbClr val="FD70C2"/>
      </a:accent6>
      <a:hlink>
        <a:srgbClr val="7916FE"/>
      </a:hlink>
      <a:folHlink>
        <a:srgbClr val="16AAE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6632</Words>
  <Application>WPS 演示</Application>
  <PresentationFormat>全屏显示(16:9)</PresentationFormat>
  <Paragraphs>574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Source Sans Pro ExtraLight</vt:lpstr>
      <vt:lpstr>Impact</vt:lpstr>
      <vt:lpstr>DFGothic-EB</vt:lpstr>
      <vt:lpstr>黑体</vt:lpstr>
      <vt:lpstr>Arial Unicode MS</vt:lpstr>
      <vt:lpstr>Calibri Light</vt:lpstr>
      <vt:lpstr>Calibri</vt:lpstr>
      <vt:lpstr>仿宋_GB2312</vt:lpstr>
      <vt:lpstr>Open Sans</vt:lpstr>
      <vt:lpstr>Gill Sans</vt:lpstr>
      <vt:lpstr>Helvetica Light</vt:lpstr>
      <vt:lpstr>Arial</vt:lpstr>
      <vt:lpstr>Segoe Print</vt:lpstr>
      <vt:lpstr>Yu Mincho Demibold</vt:lpstr>
      <vt:lpstr>仿宋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21</cp:revision>
  <dcterms:created xsi:type="dcterms:W3CDTF">2017-07-21T05:45:00Z</dcterms:created>
  <dcterms:modified xsi:type="dcterms:W3CDTF">2018-12-05T06:54:15Z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