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59" r:id="rId2"/>
  </p:sldMasterIdLst>
  <p:notesMasterIdLst>
    <p:notesMasterId r:id="rId27"/>
  </p:notesMasterIdLst>
  <p:sldIdLst>
    <p:sldId id="490" r:id="rId3"/>
    <p:sldId id="559" r:id="rId4"/>
    <p:sldId id="532" r:id="rId5"/>
    <p:sldId id="533" r:id="rId6"/>
    <p:sldId id="561" r:id="rId7"/>
    <p:sldId id="562" r:id="rId8"/>
    <p:sldId id="563" r:id="rId9"/>
    <p:sldId id="564" r:id="rId10"/>
    <p:sldId id="565" r:id="rId11"/>
    <p:sldId id="566" r:id="rId12"/>
    <p:sldId id="567" r:id="rId13"/>
    <p:sldId id="568" r:id="rId14"/>
    <p:sldId id="569" r:id="rId15"/>
    <p:sldId id="570" r:id="rId16"/>
    <p:sldId id="571" r:id="rId17"/>
    <p:sldId id="572" r:id="rId18"/>
    <p:sldId id="573" r:id="rId19"/>
    <p:sldId id="574" r:id="rId20"/>
    <p:sldId id="575" r:id="rId21"/>
    <p:sldId id="576" r:id="rId22"/>
    <p:sldId id="577" r:id="rId23"/>
    <p:sldId id="578" r:id="rId24"/>
    <p:sldId id="579" r:id="rId25"/>
    <p:sldId id="580" r:id="rId26"/>
  </p:sldIdLst>
  <p:sldSz cx="9144000" cy="5143500" type="screen16x9"/>
  <p:notesSz cx="6858000" cy="9144000"/>
  <p:defaultTextStyle>
    <a:defPPr>
      <a:defRPr lang="zh-CN"/>
    </a:defPPr>
    <a:lvl1pPr marL="0" lvl="0" indent="0" algn="l" defTabSz="91440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1pPr>
    <a:lvl2pPr marL="457200" lvl="1" indent="0" algn="l" defTabSz="91440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2pPr>
    <a:lvl3pPr marL="914400" lvl="2" indent="0" algn="l" defTabSz="91440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3pPr>
    <a:lvl4pPr marL="1371600" lvl="3" indent="0" algn="l" defTabSz="91440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4pPr>
    <a:lvl5pPr marL="1828800" lvl="4" indent="0" algn="l" defTabSz="91440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5pPr>
    <a:lvl6pPr marL="2286000" lvl="5" indent="0" algn="l" defTabSz="91440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6pPr>
    <a:lvl7pPr marL="2743200" lvl="6" indent="0" algn="l" defTabSz="91440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7pPr>
    <a:lvl8pPr marL="3200400" lvl="7" indent="0" algn="l" defTabSz="91440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8pPr>
    <a:lvl9pPr marL="3657600" lvl="8" indent="0" algn="l" defTabSz="914400" eaLnBrk="1" fontAlgn="base" latinLnBrk="0" hangingPunct="1">
      <a:lnSpc>
        <a:spcPct val="100000"/>
      </a:lnSpc>
      <a:spcBef>
        <a:spcPct val="0"/>
      </a:spcBef>
      <a:spcAft>
        <a:spcPct val="0"/>
      </a:spcAft>
      <a:buNone/>
      <a:defRPr sz="1800" b="0" i="0" u="none" kern="1200" baseline="0">
        <a:solidFill>
          <a:schemeClr val="tx1"/>
        </a:solidFill>
        <a:latin typeface="Calibri" panose="020F0502020204030204" pitchFamily="34" charset="0"/>
        <a:ea typeface="宋体" panose="02010600030101010101" pitchFamily="2" charset="-122"/>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D2021"/>
    <a:srgbClr val="000000"/>
    <a:srgbClr val="13A538"/>
    <a:srgbClr val="C7E228"/>
    <a:srgbClr val="3A8F96"/>
    <a:srgbClr val="80CFE8"/>
    <a:srgbClr val="1E4B4E"/>
    <a:srgbClr val="E44BA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vertBarState="maximized">
    <p:restoredLeft sz="18110"/>
    <p:restoredTop sz="95119"/>
  </p:normalViewPr>
  <p:slideViewPr>
    <p:cSldViewPr showGuides="1">
      <p:cViewPr>
        <p:scale>
          <a:sx n="80" d="100"/>
          <a:sy n="80" d="100"/>
        </p:scale>
        <p:origin x="-1074" y="-618"/>
      </p:cViewPr>
      <p:guideLst>
        <p:guide orient="horz" pos="1620"/>
        <p:guide pos="2880"/>
      </p:guideLst>
    </p:cSldViewPr>
  </p:slideViewPr>
  <p:notesTextViewPr>
    <p:cViewPr>
      <p:scale>
        <a:sx n="1" d="1"/>
        <a:sy n="1" d="1"/>
      </p:scale>
      <p:origin x="0" y="0"/>
    </p:cViewPr>
  </p:notesTextViewPr>
  <p:sorterViewPr showFormatting="0">
    <p:cViewPr>
      <p:scale>
        <a:sx n="124" d="100"/>
        <a:sy n="124" d="100"/>
      </p:scale>
      <p:origin x="0" y="378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单击此处编辑母版文本样式</a:t>
            </a:r>
          </a:p>
          <a:p>
            <a:pPr marL="457200" marR="0" lvl="1"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第二级</a:t>
            </a:r>
          </a:p>
          <a:p>
            <a:pPr marL="914400" marR="0" lvl="2"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第三级</a:t>
            </a:r>
          </a:p>
          <a:p>
            <a:pPr marL="1371600" marR="0" lvl="3"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第四级</a:t>
            </a:r>
          </a:p>
          <a:p>
            <a:pPr marL="1828800" marR="0" lvl="4" indent="0" algn="l" defTabSz="914400" rtl="0" eaLnBrk="1" fontAlgn="auto" latinLnBrk="0" hangingPunct="1">
              <a:lnSpc>
                <a:spcPct val="100000"/>
              </a:lnSpc>
              <a:spcBef>
                <a:spcPts val="0"/>
              </a:spcBef>
              <a:spcAft>
                <a:spcPts val="0"/>
              </a:spcAft>
              <a:buClrTx/>
              <a:buSzTx/>
              <a:buFontTx/>
              <a:buNone/>
              <a:defRPr/>
            </a:pPr>
            <a:r>
              <a:rPr kumimoji="0" lang="zh-CN" altLang="en-US" sz="1200" b="0" i="0" u="none" strike="noStrike" kern="1200" cap="none" spc="0" normalizeH="0" baseline="0" noProof="0" smtClean="0">
                <a:ln>
                  <a:noFill/>
                </a:ln>
                <a:solidFill>
                  <a:schemeClr val="tx1"/>
                </a:solidFill>
                <a:effectLst/>
                <a:uLnTx/>
                <a:uFillTx/>
                <a:latin typeface="+mn-lt"/>
                <a:ea typeface="+mn-ea"/>
                <a:cs typeface="+mn-cs"/>
              </a:rPr>
              <a:t>第五级</a:t>
            </a: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solidFill>
              <a:effectLst/>
              <a:uLnTx/>
              <a:uFillTx/>
              <a:latin typeface="+mn-lt"/>
              <a:ea typeface="+mn-ea"/>
              <a:cs typeface="+mn-cs"/>
            </a:endParaRPr>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p>
            <a:pPr lvl="0" algn="r"/>
            <a:fld id="{9A0DB2DC-4C9A-4742-B13C-FB6460FD3503}" type="slidenum">
              <a:rPr lang="zh-CN" altLang="en-US" sz="1200" dirty="0"/>
              <a:t>‹#›</a:t>
            </a:fld>
            <a:endParaRPr lang="zh-CN" altLang="en-US" sz="1200" dirty="0"/>
          </a:p>
        </p:txBody>
      </p:sp>
    </p:spTree>
    <p:extLst>
      <p:ext uri="{BB962C8B-B14F-4D97-AF65-F5344CB8AC3E}">
        <p14:creationId xmlns:p14="http://schemas.microsoft.com/office/powerpoint/2010/main" val="1285939074"/>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fld id="{8B8CD9F9-72C8-4589-8A77-E0EAAC1A9441}"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t>2018/2/8</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7"/>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8"/>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4025504"/>
            <a:ext cx="5486400" cy="6036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标题幻灯片">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7" name="矩形 6"/>
          <p:cNvSpPr/>
          <p:nvPr/>
        </p:nvSpPr>
        <p:spPr>
          <a:xfrm>
            <a:off x="0" y="5076825"/>
            <a:ext cx="9144000" cy="66675"/>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3075" name="图片 7"/>
          <p:cNvPicPr>
            <a:picLocks noChangeAspect="1"/>
          </p:cNvPicPr>
          <p:nvPr userDrawn="1"/>
        </p:nvPicPr>
        <p:blipFill>
          <a:blip r:embed="rId2"/>
          <a:stretch>
            <a:fillRect/>
          </a:stretch>
        </p:blipFill>
        <p:spPr>
          <a:xfrm>
            <a:off x="889000" y="1131888"/>
            <a:ext cx="7366000" cy="3227387"/>
          </a:xfrm>
          <a:prstGeom prst="rect">
            <a:avLst/>
          </a:prstGeom>
          <a:noFill/>
          <a:ln w="9525">
            <a:noFill/>
          </a:ln>
        </p:spPr>
      </p:pic>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722313" y="3305176"/>
            <a:ext cx="7772400" cy="1021557"/>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722313" y="2180035"/>
            <a:ext cx="7772400" cy="1125140"/>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457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4648200" y="1200150"/>
            <a:ext cx="4038600" cy="339447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4645027"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4645027"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8" name="页脚占位符 7"/>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9" name="灯片编号占位符 8"/>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4" name="页脚占位符 3"/>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灯片编号占位符 4"/>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3" name="页脚占位符 2"/>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4" name="灯片编号占位符 3"/>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2" y="204788"/>
            <a:ext cx="3008313" cy="871538"/>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457202"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3600450"/>
            <a:ext cx="5486400" cy="425054"/>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792288" y="459581"/>
            <a:ext cx="5486400" cy="3086100"/>
          </a:xfrm>
        </p:spPr>
        <p:txBody>
          <a:bodyPr vert="horz" lIns="91440" tIns="45720" rIns="91440" bIns="45720"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l" defTabSz="914400" rtl="0" eaLnBrk="1" fontAlgn="auto" latinLnBrk="0" hangingPunct="1">
              <a:lnSpc>
                <a:spcPct val="100000"/>
              </a:lnSpc>
              <a:spcBef>
                <a:spcPct val="20000"/>
              </a:spcBef>
              <a:spcAft>
                <a:spcPts val="0"/>
              </a:spcAft>
              <a:buClrTx/>
              <a:buSzTx/>
              <a:buFont typeface="Arial" panose="020B0604020202020204" pitchFamily="34" charset="0"/>
              <a:buNone/>
              <a:defRPr/>
            </a:pPr>
            <a:endParaRPr kumimoji="0" lang="zh-CN" altLang="en-US" sz="3200" b="0" i="0" u="none" strike="noStrike" kern="1200" cap="none" spc="0" normalizeH="0" baseline="0" noProof="0">
              <a:ln>
                <a:noFill/>
              </a:ln>
              <a:solidFill>
                <a:schemeClr val="tx1"/>
              </a:solidFill>
              <a:effectLst/>
              <a:uLnTx/>
              <a:uFillTx/>
              <a:latin typeface="+mn-lt"/>
              <a:ea typeface="+mn-ea"/>
              <a:cs typeface="+mn-cs"/>
            </a:endParaRPr>
          </a:p>
        </p:txBody>
      </p:sp>
      <p:sp>
        <p:nvSpPr>
          <p:cNvPr id="4" name="文本占位符 3"/>
          <p:cNvSpPr>
            <a:spLocks noGrp="1"/>
          </p:cNvSpPr>
          <p:nvPr>
            <p:ph type="body" sz="half" idx="2"/>
          </p:nvPr>
        </p:nvSpPr>
        <p:spPr>
          <a:xfrm>
            <a:off x="1792288" y="4025504"/>
            <a:ext cx="5486400" cy="60364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页脚占位符 5"/>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7" name="灯片编号占位符 6"/>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05979"/>
            <a:ext cx="2057400" cy="4388644"/>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457200" y="205979"/>
            <a:ext cx="6019800" cy="4388644"/>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11"/>
          </p:nvPr>
        </p:nvSpPr>
        <p:spPr/>
        <p:txBody>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12"/>
          </p:nvPr>
        </p:nvSpPr>
        <p:spPr/>
        <p:txBody>
          <a:bodyP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26" name="标题占位符 1"/>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dirty="0"/>
              <a:t>单击此处编辑母版标题样式</a:t>
            </a:r>
          </a:p>
        </p:txBody>
      </p:sp>
      <p:sp>
        <p:nvSpPr>
          <p:cNvPr id="1027" name="文本占位符 2"/>
          <p:cNvSpPr>
            <a:spLocks noGrp="1"/>
          </p:cNvSpPr>
          <p:nvPr>
            <p:ph type="body" idx="1"/>
          </p:nvPr>
        </p:nvSpPr>
        <p:spPr>
          <a:xfrm>
            <a:off x="457200" y="1200150"/>
            <a:ext cx="8229600" cy="3394075"/>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fld id="{8B8CD9F9-72C8-4589-8A77-E0EAAC1A9441}" type="datetimeFigureOut">
              <a:rPr kumimoji="0" lang="zh-CN" altLang="en-US" sz="1200" b="0" i="0" u="none" strike="noStrike" kern="1200" cap="none" spc="0" normalizeH="0" baseline="0" noProof="0" smtClean="0">
                <a:ln>
                  <a:noFill/>
                </a:ln>
                <a:solidFill>
                  <a:schemeClr val="tx1">
                    <a:tint val="75000"/>
                  </a:schemeClr>
                </a:solidFill>
                <a:effectLst/>
                <a:uLnTx/>
                <a:uFillTx/>
                <a:latin typeface="+mn-lt"/>
                <a:ea typeface="+mn-ea"/>
                <a:cs typeface="+mn-cs"/>
              </a:rPr>
              <a:t>2018/2/8</a:t>
            </a:fld>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schemeClr val="tx1">
                  <a:tint val="75000"/>
                </a:schemeClr>
              </a:solidFill>
              <a:effectLst/>
              <a:uLnTx/>
              <a:uFillTx/>
              <a:latin typeface="+mn-lt"/>
              <a:ea typeface="+mn-ea"/>
              <a:cs typeface="+mn-cs"/>
            </a:endParaRPr>
          </a:p>
        </p:txBody>
      </p:sp>
      <p:sp>
        <p:nvSpPr>
          <p:cNvPr id="6" name="灯片编号占位符 5"/>
          <p:cNvSpPr>
            <a:spLocks noGrp="1"/>
          </p:cNvSpPr>
          <p:nvPr>
            <p:ph type="sldNum" sz="quarter" idx="4"/>
          </p:nvPr>
        </p:nvSpPr>
        <p:spPr>
          <a:xfrm>
            <a:off x="6553200" y="4767263"/>
            <a:ext cx="2133600" cy="274638"/>
          </a:xfrm>
          <a:prstGeom prst="rect">
            <a:avLst/>
          </a:prstGeom>
        </p:spPr>
        <p:txBody>
          <a:bodyPr vert="horz" lIns="91440" tIns="45720" rIns="91440" bIns="45720" rtlCol="0" anchor="ct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050" name="标题占位符 1"/>
          <p:cNvSpPr>
            <a:spLocks noGrp="1"/>
          </p:cNvSpPr>
          <p:nvPr>
            <p:ph type="title"/>
          </p:nvPr>
        </p:nvSpPr>
        <p:spPr>
          <a:xfrm>
            <a:off x="457200" y="206375"/>
            <a:ext cx="8229600" cy="857250"/>
          </a:xfrm>
          <a:prstGeom prst="rect">
            <a:avLst/>
          </a:prstGeom>
          <a:noFill/>
          <a:ln w="9525">
            <a:noFill/>
          </a:ln>
        </p:spPr>
        <p:txBody>
          <a:bodyPr anchor="ctr"/>
          <a:lstStyle/>
          <a:p>
            <a:pPr lvl="0"/>
            <a:r>
              <a:rPr lang="zh-CN" altLang="en-US" dirty="0"/>
              <a:t>单击此处编辑母版标题样式</a:t>
            </a:r>
          </a:p>
        </p:txBody>
      </p:sp>
      <p:sp>
        <p:nvSpPr>
          <p:cNvPr id="2051" name="文本占位符 2"/>
          <p:cNvSpPr>
            <a:spLocks noGrp="1"/>
          </p:cNvSpPr>
          <p:nvPr>
            <p:ph type="body" idx="1"/>
          </p:nvPr>
        </p:nvSpPr>
        <p:spPr>
          <a:xfrm>
            <a:off x="457200" y="1200150"/>
            <a:ext cx="8229600" cy="3394075"/>
          </a:xfrm>
          <a:prstGeom prst="rect">
            <a:avLst/>
          </a:prstGeom>
          <a:noFill/>
          <a:ln w="9525">
            <a:noFill/>
          </a:ln>
        </p:spPr>
        <p:txBody>
          <a:bodyPr/>
          <a:lstStyle/>
          <a:p>
            <a:pPr lvl="0"/>
            <a:r>
              <a:rPr lang="zh-CN" altLang="en-US" dirty="0"/>
              <a:t>单击此处编辑母版文本样式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4" name="日期占位符 3"/>
          <p:cNvSpPr>
            <a:spLocks noGrp="1"/>
          </p:cNvSpPr>
          <p:nvPr>
            <p:ph type="dt" sz="half" idx="2"/>
          </p:nvPr>
        </p:nvSpPr>
        <p:spPr>
          <a:xfrm>
            <a:off x="457200" y="4767263"/>
            <a:ext cx="2133600" cy="274638"/>
          </a:xfrm>
          <a:prstGeom prst="rect">
            <a:avLst/>
          </a:prstGeom>
        </p:spPr>
        <p:txBody>
          <a:bodyPr vert="horz" lIns="91440" tIns="45720" rIns="91440" bIns="45720" rtlCol="0" anchor="ctr"/>
          <a:lstStyle>
            <a:lvl1pPr algn="l">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5" name="页脚占位符 4"/>
          <p:cNvSpPr>
            <a:spLocks noGrp="1"/>
          </p:cNvSpPr>
          <p:nvPr>
            <p:ph type="ftr" sz="quarter" idx="3"/>
          </p:nvPr>
        </p:nvSpPr>
        <p:spPr>
          <a:xfrm>
            <a:off x="3124200" y="4767263"/>
            <a:ext cx="2895600" cy="274638"/>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200" b="0" i="0" u="none" strike="noStrike" kern="1200" cap="none" spc="0" normalizeH="0" baseline="0" noProof="0">
              <a:ln>
                <a:noFill/>
              </a:ln>
              <a:solidFill>
                <a:prstClr val="black">
                  <a:tint val="75000"/>
                </a:prstClr>
              </a:solidFill>
              <a:effectLst/>
              <a:uLnTx/>
              <a:uFillTx/>
              <a:latin typeface="+mn-lt"/>
              <a:ea typeface="+mn-ea"/>
              <a:cs typeface="+mn-cs"/>
            </a:endParaRPr>
          </a:p>
        </p:txBody>
      </p:sp>
      <p:sp>
        <p:nvSpPr>
          <p:cNvPr id="6" name="灯片编号占位符 5"/>
          <p:cNvSpPr>
            <a:spLocks noGrp="1"/>
          </p:cNvSpPr>
          <p:nvPr>
            <p:ph type="sldNum" sz="quarter" idx="4"/>
          </p:nvPr>
        </p:nvSpPr>
        <p:spPr>
          <a:xfrm>
            <a:off x="6553200" y="4767263"/>
            <a:ext cx="2133600" cy="274638"/>
          </a:xfrm>
          <a:prstGeom prst="rect">
            <a:avLst/>
          </a:prstGeom>
        </p:spPr>
        <p:txBody>
          <a:bodyPr vert="horz" lIns="91440" tIns="45720" rIns="91440" bIns="45720" rtlCol="0" anchor="ctr"/>
          <a:lstStyle/>
          <a:p>
            <a:pPr lvl="0" algn="r"/>
            <a:fld id="{9A0DB2DC-4C9A-4742-B13C-FB6460FD3503}" type="slidenum">
              <a:rPr lang="zh-CN" altLang="en-US" sz="1200" dirty="0">
                <a:solidFill>
                  <a:srgbClr val="898989"/>
                </a:solidFill>
              </a:rPr>
              <a:t>‹#›</a:t>
            </a:fld>
            <a:endParaRPr lang="zh-CN" altLang="en-US" sz="1200" dirty="0">
              <a:solidFill>
                <a:srgbClr val="898989"/>
              </a:solidFill>
            </a:endParaRPr>
          </a:p>
        </p:txBody>
      </p:sp>
    </p:spTree>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65" r:id="rId6"/>
    <p:sldLayoutId id="2147483666" r:id="rId7"/>
    <p:sldLayoutId id="2147483667" r:id="rId8"/>
    <p:sldLayoutId id="2147483668" r:id="rId9"/>
    <p:sldLayoutId id="2147483669" r:id="rId10"/>
    <p:sldLayoutId id="2147483670" r:id="rId1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11.xml"/><Relationship Id="rId5" Type="http://schemas.openxmlformats.org/officeDocument/2006/relationships/image" Target="../media/image7.png"/><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4.png"/><Relationship Id="rId1" Type="http://schemas.openxmlformats.org/officeDocument/2006/relationships/slideLayout" Target="../slideLayouts/slideLayout1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s/_rels/slide1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3.xml.rels><?xml version="1.0" encoding="UTF-8" standalone="yes"?>
<Relationships xmlns="http://schemas.openxmlformats.org/package/2006/relationships"><Relationship Id="rId8" Type="http://schemas.openxmlformats.org/officeDocument/2006/relationships/image" Target="../media/image19.jpeg"/><Relationship Id="rId3" Type="http://schemas.openxmlformats.org/officeDocument/2006/relationships/image" Target="../media/image14.jpeg"/><Relationship Id="rId7" Type="http://schemas.openxmlformats.org/officeDocument/2006/relationships/image" Target="../media/image18.jpeg"/><Relationship Id="rId2" Type="http://schemas.openxmlformats.org/officeDocument/2006/relationships/image" Target="../media/image4.png"/><Relationship Id="rId1" Type="http://schemas.openxmlformats.org/officeDocument/2006/relationships/slideLayout" Target="../slideLayouts/slideLayout11.xml"/><Relationship Id="rId6" Type="http://schemas.openxmlformats.org/officeDocument/2006/relationships/image" Target="../media/image17.jpeg"/><Relationship Id="rId5" Type="http://schemas.openxmlformats.org/officeDocument/2006/relationships/image" Target="../media/image16.jpeg"/><Relationship Id="rId10" Type="http://schemas.openxmlformats.org/officeDocument/2006/relationships/image" Target="../media/image21.jpeg"/><Relationship Id="rId4" Type="http://schemas.openxmlformats.org/officeDocument/2006/relationships/image" Target="../media/image15.jpeg"/><Relationship Id="rId9" Type="http://schemas.openxmlformats.org/officeDocument/2006/relationships/image" Target="../media/image20.jpeg"/></Relationships>
</file>

<file path=ppt/slides/_rels/slide1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5.xml.rels><?xml version="1.0" encoding="UTF-8" standalone="yes"?>
<Relationships xmlns="http://schemas.openxmlformats.org/package/2006/relationships"><Relationship Id="rId3" Type="http://schemas.openxmlformats.org/officeDocument/2006/relationships/image" Target="../media/image23.png"/><Relationship Id="rId7" Type="http://schemas.openxmlformats.org/officeDocument/2006/relationships/image" Target="../media/image12.png"/><Relationship Id="rId2" Type="http://schemas.openxmlformats.org/officeDocument/2006/relationships/image" Target="../media/image4.png"/><Relationship Id="rId1" Type="http://schemas.openxmlformats.org/officeDocument/2006/relationships/slideLayout" Target="../slideLayouts/slideLayout11.xml"/><Relationship Id="rId6" Type="http://schemas.openxmlformats.org/officeDocument/2006/relationships/image" Target="../media/image11.png"/><Relationship Id="rId5" Type="http://schemas.openxmlformats.org/officeDocument/2006/relationships/image" Target="../media/image10.png"/><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1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8.jpeg"/><Relationship Id="rId2" Type="http://schemas.openxmlformats.org/officeDocument/2006/relationships/image" Target="../media/image4.png"/><Relationship Id="rId1" Type="http://schemas.openxmlformats.org/officeDocument/2006/relationships/slideLayout" Target="../slideLayouts/slideLayout11.xml"/><Relationship Id="rId6" Type="http://schemas.openxmlformats.org/officeDocument/2006/relationships/image" Target="../media/image27.jpeg"/><Relationship Id="rId5" Type="http://schemas.openxmlformats.org/officeDocument/2006/relationships/image" Target="../media/image22.jpeg"/><Relationship Id="rId4" Type="http://schemas.openxmlformats.org/officeDocument/2006/relationships/image" Target="../media/image26.png"/></Relationships>
</file>

<file path=ppt/slides/_rels/slide22.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4.png"/><Relationship Id="rId1" Type="http://schemas.openxmlformats.org/officeDocument/2006/relationships/slideLayout" Target="../slideLayouts/slideLayout11.xml"/><Relationship Id="rId5" Type="http://schemas.openxmlformats.org/officeDocument/2006/relationships/image" Target="../media/image31.jpeg"/><Relationship Id="rId4"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4.png"/><Relationship Id="rId1" Type="http://schemas.openxmlformats.org/officeDocument/2006/relationships/slideLayout" Target="../slideLayouts/slideLayout11.xml"/><Relationship Id="rId5" Type="http://schemas.openxmlformats.org/officeDocument/2006/relationships/image" Target="../media/image28.jpeg"/><Relationship Id="rId4" Type="http://schemas.openxmlformats.org/officeDocument/2006/relationships/image" Target="../media/image32.jpeg"/></Relationships>
</file>

<file path=ppt/slides/_rels/slide2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0">
          <a:blip r:embed="rId3"/>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4716463" y="1784350"/>
            <a:ext cx="3416300" cy="1200150"/>
          </a:xfrm>
          <a:prstGeom prst="rect">
            <a:avLst/>
          </a:prstGeom>
          <a:noFill/>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smtClean="0">
                <a:ln w="1270">
                  <a:noFill/>
                  <a:prstDash val="solid"/>
                </a:ln>
                <a:solidFill>
                  <a:srgbClr val="000000"/>
                </a:solidFill>
                <a:effectLst/>
                <a:uLnTx/>
                <a:uFillTx/>
                <a:latin typeface="微软雅黑" panose="020B0503020204020204" pitchFamily="34" charset="-122"/>
                <a:ea typeface="微软雅黑" panose="020B0503020204020204" pitchFamily="34" charset="-122"/>
                <a:cs typeface="+mn-cs"/>
              </a:rPr>
              <a:t>在这里</a:t>
            </a:r>
            <a:endParaRPr kumimoji="0" lang="en-US" altLang="zh-CN" sz="3600" b="1" i="0" u="none" strike="noStrike" kern="0" cap="none" spc="0" normalizeH="0" baseline="0" noProof="0" dirty="0" smtClean="0">
              <a:ln w="1270">
                <a:noFill/>
                <a:prstDash val="solid"/>
              </a:ln>
              <a:solidFill>
                <a:srgbClr val="000000"/>
              </a:solidFill>
              <a:effectLst/>
              <a:uLnTx/>
              <a:uFillTx/>
              <a:latin typeface="微软雅黑" panose="020B0503020204020204" pitchFamily="34" charset="-122"/>
              <a:ea typeface="微软雅黑" panose="020B0503020204020204" pitchFamily="34" charset="-122"/>
              <a:cs typeface="+mn-cs"/>
            </a:endParaRP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smtClean="0">
                <a:ln w="1270">
                  <a:noFill/>
                  <a:prstDash val="solid"/>
                </a:ln>
                <a:solidFill>
                  <a:srgbClr val="000000"/>
                </a:solidFill>
                <a:effectLst/>
                <a:uLnTx/>
                <a:uFillTx/>
                <a:latin typeface="微软雅黑" panose="020B0503020204020204" pitchFamily="34" charset="-122"/>
                <a:ea typeface="微软雅黑" panose="020B0503020204020204" pitchFamily="34" charset="-122"/>
                <a:cs typeface="+mn-cs"/>
              </a:rPr>
              <a:t>填写课件的标题</a:t>
            </a:r>
            <a:endParaRPr kumimoji="0" lang="zh-CN" altLang="en-US" sz="3600" b="1" i="0" u="none" strike="noStrike" kern="0" cap="none" spc="0" normalizeH="0" baseline="0" noProof="0" dirty="0">
              <a:ln w="1270">
                <a:noFill/>
                <a:prstDash val="solid"/>
              </a:ln>
              <a:solidFill>
                <a:srgbClr val="000000"/>
              </a:solidFill>
              <a:effectLst/>
              <a:uLnTx/>
              <a:uFillTx/>
              <a:latin typeface="微软雅黑" panose="020B0503020204020204" pitchFamily="34" charset="-122"/>
              <a:ea typeface="微软雅黑" panose="020B0503020204020204" pitchFamily="34" charset="-122"/>
              <a:cs typeface="+mn-cs"/>
            </a:endParaRPr>
          </a:p>
        </p:txBody>
      </p:sp>
      <p:sp>
        <p:nvSpPr>
          <p:cNvPr id="10" name="矩形 9"/>
          <p:cNvSpPr/>
          <p:nvPr/>
        </p:nvSpPr>
        <p:spPr>
          <a:xfrm>
            <a:off x="4732338" y="2984500"/>
            <a:ext cx="3313113" cy="307975"/>
          </a:xfrm>
          <a:prstGeom prst="rect">
            <a:avLst/>
          </a:prstGeom>
          <a:noFill/>
          <a:ln>
            <a:noFill/>
          </a:ln>
          <a:effectLst>
            <a:outerShdw blurRad="12700" dist="12700" dir="2700000" algn="tl" rotWithShape="0">
              <a:prstClr val="black">
                <a:alpha val="22000"/>
              </a:prstClr>
            </a:outerShdw>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w="1270">
                  <a:noFill/>
                  <a:prstDash val="solid"/>
                </a:ln>
                <a:solidFill>
                  <a:srgbClr val="0D2021"/>
                </a:solidFill>
                <a:effectLst/>
                <a:uLnTx/>
                <a:uFillTx/>
                <a:latin typeface="微软雅黑" panose="020B0503020204020204" pitchFamily="34" charset="-122"/>
                <a:ea typeface="微软雅黑" panose="020B0503020204020204" pitchFamily="34" charset="-122"/>
                <a:cs typeface="+mn-cs"/>
              </a:rPr>
              <a:t>环保工作</a:t>
            </a:r>
            <a:r>
              <a:rPr kumimoji="0" lang="en-US" altLang="zh-CN" sz="1400" b="0" i="0" u="none" strike="noStrike" kern="0" cap="none" spc="0" normalizeH="0" baseline="0" noProof="0" dirty="0">
                <a:ln w="1270">
                  <a:noFill/>
                  <a:prstDash val="solid"/>
                </a:ln>
                <a:solidFill>
                  <a:srgbClr val="0D2021"/>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0" cap="none" spc="0" normalizeH="0" baseline="0" noProof="0" dirty="0">
                <a:ln w="1270">
                  <a:noFill/>
                  <a:prstDash val="solid"/>
                </a:ln>
                <a:solidFill>
                  <a:srgbClr val="0D2021"/>
                </a:solidFill>
                <a:effectLst/>
                <a:uLnTx/>
                <a:uFillTx/>
                <a:latin typeface="微软雅黑" panose="020B0503020204020204" pitchFamily="34" charset="-122"/>
                <a:ea typeface="微软雅黑" panose="020B0503020204020204" pitchFamily="34" charset="-122"/>
                <a:cs typeface="+mn-cs"/>
              </a:rPr>
              <a:t>绿化工作</a:t>
            </a:r>
            <a:r>
              <a:rPr kumimoji="0" lang="en-US" altLang="zh-CN" sz="1400" b="0" i="0" u="none" strike="noStrike" kern="0" cap="none" spc="0" normalizeH="0" baseline="0" noProof="0" dirty="0">
                <a:ln w="1270">
                  <a:noFill/>
                  <a:prstDash val="solid"/>
                </a:ln>
                <a:solidFill>
                  <a:srgbClr val="0D2021"/>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0" cap="none" spc="0" normalizeH="0" baseline="0" noProof="0" dirty="0">
                <a:ln w="1270">
                  <a:noFill/>
                  <a:prstDash val="solid"/>
                </a:ln>
                <a:solidFill>
                  <a:srgbClr val="0D2021"/>
                </a:solidFill>
                <a:effectLst/>
                <a:uLnTx/>
                <a:uFillTx/>
                <a:latin typeface="微软雅黑" panose="020B0503020204020204" pitchFamily="34" charset="-122"/>
                <a:ea typeface="微软雅黑" panose="020B0503020204020204" pitchFamily="34" charset="-122"/>
                <a:cs typeface="+mn-cs"/>
              </a:rPr>
              <a:t>总结汇报</a:t>
            </a:r>
            <a:r>
              <a:rPr kumimoji="0" lang="en-US" altLang="zh-CN" sz="1400" b="0" i="0" u="none" strike="noStrike" kern="0" cap="none" spc="0" normalizeH="0" baseline="0" noProof="0" dirty="0">
                <a:ln w="1270">
                  <a:noFill/>
                  <a:prstDash val="solid"/>
                </a:ln>
                <a:solidFill>
                  <a:srgbClr val="0D2021"/>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0" cap="none" spc="0" normalizeH="0" baseline="0" noProof="0" dirty="0">
                <a:ln w="1270">
                  <a:noFill/>
                  <a:prstDash val="solid"/>
                </a:ln>
                <a:solidFill>
                  <a:srgbClr val="0D2021"/>
                </a:solidFill>
                <a:effectLst/>
                <a:uLnTx/>
                <a:uFillTx/>
                <a:latin typeface="微软雅黑" panose="020B0503020204020204" pitchFamily="34" charset="-122"/>
                <a:ea typeface="微软雅黑" panose="020B0503020204020204" pitchFamily="34" charset="-122"/>
                <a:cs typeface="+mn-cs"/>
              </a:rPr>
              <a:t>演讲会展</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2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12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slides/slide2.xml><?xml version="1.0" encoding="utf-8"?>
<p:sld xmlns:a="http://schemas.openxmlformats.org/drawingml/2006/main" xmlns:r="http://schemas.openxmlformats.org/officeDocument/2006/relationships" xmlns:p="http://schemas.openxmlformats.org/presentationml/2006/main">
  <p:cSld>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grpSp>
        <p:nvGrpSpPr>
          <p:cNvPr id="13" name="组合 12"/>
          <p:cNvGrpSpPr/>
          <p:nvPr/>
        </p:nvGrpSpPr>
        <p:grpSpPr>
          <a:xfrm>
            <a:off x="2911475" y="1266825"/>
            <a:ext cx="5476875" cy="3392488"/>
            <a:chOff x="2987824" y="978099"/>
            <a:chExt cx="5477447" cy="3393851"/>
          </a:xfrm>
        </p:grpSpPr>
        <p:sp>
          <p:nvSpPr>
            <p:cNvPr id="11" name="圆角矩形 10"/>
            <p:cNvSpPr/>
            <p:nvPr/>
          </p:nvSpPr>
          <p:spPr>
            <a:xfrm>
              <a:off x="2987824" y="978099"/>
              <a:ext cx="5477447" cy="3393851"/>
            </a:xfrm>
            <a:prstGeom prst="roundRect">
              <a:avLst>
                <a:gd name="adj" fmla="val 7577"/>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8211" name="Text Box 11"/>
            <p:cNvSpPr txBox="1"/>
            <p:nvPr/>
          </p:nvSpPr>
          <p:spPr>
            <a:xfrm>
              <a:off x="3296598" y="1227113"/>
              <a:ext cx="4859893" cy="3000821"/>
            </a:xfrm>
            <a:prstGeom prst="rect">
              <a:avLst/>
            </a:prstGeom>
            <a:noFill/>
            <a:ln w="9525">
              <a:noFill/>
            </a:ln>
          </p:spPr>
          <p:txBody>
            <a:bodyPr>
              <a:spAutoFit/>
            </a:bodyPr>
            <a:lstStyle/>
            <a:p>
              <a:pPr lvl="0">
                <a:lnSpc>
                  <a:spcPct val="150000"/>
                </a:lnSpc>
              </a:pPr>
              <a:r>
                <a:rPr lang="zh-CN" altLang="en-US" sz="1400" dirty="0">
                  <a:latin typeface="微软雅黑" panose="020B0503020204020204" pitchFamily="34" charset="-122"/>
                  <a:ea typeface="微软雅黑" panose="020B0503020204020204" pitchFamily="34" charset="-122"/>
                </a:rPr>
                <a:t>设计的发展存在着一个时代价值观的问题，即什么是设计为什么而设计？围绕这个问题，不同的时期就会形成不同的设计面貌。对于多元化的今天，如何找到设计自身的演绎趋势，符合现代社会的发展，这就需要设计师赋予设计以生命，能动地给予设计以人性化的体验，建立起设计与人与自然的新融合；其次结合时代的特征创造出符合艺术品位，体现科学价值和推动经济发展这三重意义的设计，完成着从构思到表现到实现其价值的创造性过程建立起设计与人与自然的新融合；其次结合时代的特征创造出符合艺术品位的人生要求是。</a:t>
              </a:r>
              <a:endParaRPr lang="en-US" altLang="zh-CN" sz="1400" dirty="0">
                <a:latin typeface="Arial" panose="020B0604020202020204" pitchFamily="34" charset="0"/>
                <a:ea typeface="宋体" panose="02010600030101010101" pitchFamily="2" charset="-122"/>
              </a:endParaRPr>
            </a:p>
          </p:txBody>
        </p:sp>
      </p:grpSp>
      <p:grpSp>
        <p:nvGrpSpPr>
          <p:cNvPr id="10" name="组合 9"/>
          <p:cNvGrpSpPr/>
          <p:nvPr/>
        </p:nvGrpSpPr>
        <p:grpSpPr>
          <a:xfrm>
            <a:off x="2268538" y="123825"/>
            <a:ext cx="1328737" cy="1328738"/>
            <a:chOff x="2171357" y="843558"/>
            <a:chExt cx="1329072" cy="1329072"/>
          </a:xfrm>
        </p:grpSpPr>
        <p:grpSp>
          <p:nvGrpSpPr>
            <p:cNvPr id="8204" name="组合 8"/>
            <p:cNvGrpSpPr/>
            <p:nvPr/>
          </p:nvGrpSpPr>
          <p:grpSpPr>
            <a:xfrm>
              <a:off x="2171357" y="843558"/>
              <a:ext cx="1329072" cy="1329072"/>
              <a:chOff x="2306824" y="1275606"/>
              <a:chExt cx="1329072" cy="1329072"/>
            </a:xfrm>
          </p:grpSpPr>
          <p:sp>
            <p:nvSpPr>
              <p:cNvPr id="5" name="菱形 4"/>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6"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12" name="TextBox 11"/>
            <p:cNvSpPr txBox="1"/>
            <p:nvPr/>
          </p:nvSpPr>
          <p:spPr>
            <a:xfrm>
              <a:off x="2512727" y="1204468"/>
              <a:ext cx="6463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smtClean="0">
                  <a:ln>
                    <a:noFill/>
                  </a:ln>
                  <a:solidFill>
                    <a:schemeClr val="tx2">
                      <a:lumMod val="50000"/>
                    </a:schemeClr>
                  </a:solidFill>
                  <a:effectLst/>
                  <a:uLnTx/>
                  <a:uFillTx/>
                  <a:latin typeface="微软雅黑" panose="020B0503020204020204" pitchFamily="34" charset="-122"/>
                  <a:ea typeface="微软雅黑" panose="020B0503020204020204" pitchFamily="34" charset="-122"/>
                  <a:cs typeface="+mn-cs"/>
                </a:rPr>
                <a:t>前</a:t>
              </a:r>
              <a:endParaRPr kumimoji="0" lang="zh-CN" altLang="en-US" sz="3600" b="1" i="0" u="none" strike="noStrike" kern="1200" cap="none" spc="0" normalizeH="0" baseline="0" noProof="0" dirty="0">
                <a:ln>
                  <a:noFill/>
                </a:ln>
                <a:solidFill>
                  <a:schemeClr val="tx2">
                    <a:lumMod val="50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14" name="组合 13"/>
          <p:cNvGrpSpPr/>
          <p:nvPr/>
        </p:nvGrpSpPr>
        <p:grpSpPr>
          <a:xfrm>
            <a:off x="3276600" y="325438"/>
            <a:ext cx="1223963" cy="1223962"/>
            <a:chOff x="2171357" y="843558"/>
            <a:chExt cx="1329072" cy="1329072"/>
          </a:xfrm>
        </p:grpSpPr>
        <p:grpSp>
          <p:nvGrpSpPr>
            <p:cNvPr id="8198" name="组合 16"/>
            <p:cNvGrpSpPr/>
            <p:nvPr/>
          </p:nvGrpSpPr>
          <p:grpSpPr>
            <a:xfrm>
              <a:off x="2171357" y="843558"/>
              <a:ext cx="1329072" cy="1329072"/>
              <a:chOff x="2306824" y="1275606"/>
              <a:chExt cx="1329072" cy="1329072"/>
            </a:xfrm>
          </p:grpSpPr>
          <p:sp>
            <p:nvSpPr>
              <p:cNvPr id="19" name="菱形 18"/>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0"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18" name="TextBox 17"/>
            <p:cNvSpPr txBox="1"/>
            <p:nvPr/>
          </p:nvSpPr>
          <p:spPr>
            <a:xfrm>
              <a:off x="2512727" y="1204468"/>
              <a:ext cx="646043" cy="63490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200" b="1" i="0" u="none" strike="noStrike" kern="1200" cap="none" spc="0" normalizeH="0" baseline="0" noProof="0" dirty="0" smtClean="0">
                  <a:ln>
                    <a:noFill/>
                  </a:ln>
                  <a:solidFill>
                    <a:schemeClr val="tx2">
                      <a:lumMod val="50000"/>
                    </a:schemeClr>
                  </a:solidFill>
                  <a:effectLst/>
                  <a:uLnTx/>
                  <a:uFillTx/>
                  <a:latin typeface="微软雅黑" panose="020B0503020204020204" pitchFamily="34" charset="-122"/>
                  <a:ea typeface="微软雅黑" panose="020B0503020204020204" pitchFamily="34" charset="-122"/>
                  <a:cs typeface="+mn-cs"/>
                </a:rPr>
                <a:t>言</a:t>
              </a:r>
              <a:endParaRPr kumimoji="0" lang="zh-CN" altLang="en-US" sz="3200" b="1" i="0" u="none" strike="noStrike" kern="1200" cap="none" spc="0" normalizeH="0" baseline="0" noProof="0" dirty="0">
                <a:ln>
                  <a:noFill/>
                </a:ln>
                <a:solidFill>
                  <a:schemeClr val="tx2">
                    <a:lumMod val="50000"/>
                  </a:schemeClr>
                </a:solidFill>
                <a:effectLst/>
                <a:uLnTx/>
                <a:uFillTx/>
                <a:latin typeface="微软雅黑" panose="020B0503020204020204" pitchFamily="34" charset="-122"/>
                <a:ea typeface="微软雅黑" panose="020B0503020204020204" pitchFamily="34" charset="-122"/>
                <a:cs typeface="+mn-cs"/>
              </a:endParaRPr>
            </a:p>
          </p:txBody>
        </p:sp>
      </p:grpSp>
      <p:pic>
        <p:nvPicPr>
          <p:cNvPr id="8197" name="图片 2"/>
          <p:cNvPicPr>
            <a:picLocks noChangeAspect="1"/>
          </p:cNvPicPr>
          <p:nvPr/>
        </p:nvPicPr>
        <p:blipFill>
          <a:blip r:embed="rId2"/>
          <a:stretch>
            <a:fillRect/>
          </a:stretch>
        </p:blipFill>
        <p:spPr>
          <a:xfrm>
            <a:off x="733425" y="1816100"/>
            <a:ext cx="2001838" cy="3327400"/>
          </a:xfrm>
          <a:prstGeom prst="rect">
            <a:avLst/>
          </a:prstGeom>
          <a:noFill/>
          <a:ln w="9525">
            <a:noFill/>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200" fill="hold"/>
                                        <p:tgtEl>
                                          <p:spTgt spid="10"/>
                                        </p:tgtEl>
                                        <p:attrNameLst>
                                          <p:attrName>ppt_w</p:attrName>
                                        </p:attrNameLst>
                                      </p:cBhvr>
                                      <p:tavLst>
                                        <p:tav tm="0">
                                          <p:val>
                                            <p:fltVal val="0"/>
                                          </p:val>
                                        </p:tav>
                                        <p:tav tm="100000">
                                          <p:val>
                                            <p:strVal val="#ppt_w"/>
                                          </p:val>
                                        </p:tav>
                                      </p:tavLst>
                                    </p:anim>
                                    <p:anim calcmode="lin" valueType="num">
                                      <p:cBhvr>
                                        <p:cTn id="8" dur="200" fill="hold"/>
                                        <p:tgtEl>
                                          <p:spTgt spid="10"/>
                                        </p:tgtEl>
                                        <p:attrNameLst>
                                          <p:attrName>ppt_h</p:attrName>
                                        </p:attrNameLst>
                                      </p:cBhvr>
                                      <p:tavLst>
                                        <p:tav tm="0">
                                          <p:val>
                                            <p:fltVal val="0"/>
                                          </p:val>
                                        </p:tav>
                                        <p:tav tm="100000">
                                          <p:val>
                                            <p:strVal val="#ppt_h"/>
                                          </p:val>
                                        </p:tav>
                                      </p:tavLst>
                                    </p:anim>
                                    <p:animEffect transition="in" filter="fade">
                                      <p:cBhvr>
                                        <p:cTn id="9" dur="200"/>
                                        <p:tgtEl>
                                          <p:spTgt spid="10"/>
                                        </p:tgtEl>
                                      </p:cBhvr>
                                    </p:animEffect>
                                  </p:childTnLst>
                                </p:cTn>
                              </p:par>
                              <p:par>
                                <p:cTn id="10" presetID="6" presetClass="emph" presetSubtype="0" autoRev="1" fill="hold" nodeType="withEffect">
                                  <p:stCondLst>
                                    <p:cond delay="150"/>
                                  </p:stCondLst>
                                  <p:childTnLst>
                                    <p:animScale>
                                      <p:cBhvr>
                                        <p:cTn id="11" dur="100" fill="hold"/>
                                        <p:tgtEl>
                                          <p:spTgt spid="10"/>
                                        </p:tgtEl>
                                      </p:cBhvr>
                                      <p:by x="130000" y="130000"/>
                                    </p:animScale>
                                  </p:childTnLst>
                                </p:cTn>
                              </p:par>
                            </p:childTnLst>
                          </p:cTn>
                        </p:par>
                        <p:par>
                          <p:cTn id="12" fill="hold">
                            <p:stCondLst>
                              <p:cond delay="500"/>
                            </p:stCondLst>
                            <p:childTnLst>
                              <p:par>
                                <p:cTn id="13" presetID="53" presetClass="entr" presetSubtype="16" fill="hold" nodeType="afterEffect">
                                  <p:stCondLst>
                                    <p:cond delay="0"/>
                                  </p:stCondLst>
                                  <p:childTnLst>
                                    <p:set>
                                      <p:cBhvr>
                                        <p:cTn id="14" dur="1" fill="hold">
                                          <p:stCondLst>
                                            <p:cond delay="0"/>
                                          </p:stCondLst>
                                        </p:cTn>
                                        <p:tgtEl>
                                          <p:spTgt spid="14"/>
                                        </p:tgtEl>
                                        <p:attrNameLst>
                                          <p:attrName>style.visibility</p:attrName>
                                        </p:attrNameLst>
                                      </p:cBhvr>
                                      <p:to>
                                        <p:strVal val="visible"/>
                                      </p:to>
                                    </p:set>
                                    <p:anim calcmode="lin" valueType="num">
                                      <p:cBhvr>
                                        <p:cTn id="15" dur="200" fill="hold"/>
                                        <p:tgtEl>
                                          <p:spTgt spid="14"/>
                                        </p:tgtEl>
                                        <p:attrNameLst>
                                          <p:attrName>ppt_w</p:attrName>
                                        </p:attrNameLst>
                                      </p:cBhvr>
                                      <p:tavLst>
                                        <p:tav tm="0">
                                          <p:val>
                                            <p:fltVal val="0"/>
                                          </p:val>
                                        </p:tav>
                                        <p:tav tm="100000">
                                          <p:val>
                                            <p:strVal val="#ppt_w"/>
                                          </p:val>
                                        </p:tav>
                                      </p:tavLst>
                                    </p:anim>
                                    <p:anim calcmode="lin" valueType="num">
                                      <p:cBhvr>
                                        <p:cTn id="16" dur="200" fill="hold"/>
                                        <p:tgtEl>
                                          <p:spTgt spid="14"/>
                                        </p:tgtEl>
                                        <p:attrNameLst>
                                          <p:attrName>ppt_h</p:attrName>
                                        </p:attrNameLst>
                                      </p:cBhvr>
                                      <p:tavLst>
                                        <p:tav tm="0">
                                          <p:val>
                                            <p:fltVal val="0"/>
                                          </p:val>
                                        </p:tav>
                                        <p:tav tm="100000">
                                          <p:val>
                                            <p:strVal val="#ppt_h"/>
                                          </p:val>
                                        </p:tav>
                                      </p:tavLst>
                                    </p:anim>
                                    <p:animEffect transition="in" filter="fade">
                                      <p:cBhvr>
                                        <p:cTn id="17" dur="200"/>
                                        <p:tgtEl>
                                          <p:spTgt spid="14"/>
                                        </p:tgtEl>
                                      </p:cBhvr>
                                    </p:animEffect>
                                  </p:childTnLst>
                                </p:cTn>
                              </p:par>
                              <p:par>
                                <p:cTn id="18" presetID="6" presetClass="emph" presetSubtype="0" autoRev="1" fill="hold" nodeType="withEffect">
                                  <p:stCondLst>
                                    <p:cond delay="150"/>
                                  </p:stCondLst>
                                  <p:childTnLst>
                                    <p:animScale>
                                      <p:cBhvr>
                                        <p:cTn id="19" dur="100" fill="hold"/>
                                        <p:tgtEl>
                                          <p:spTgt spid="14"/>
                                        </p:tgtEl>
                                      </p:cBhvr>
                                      <p:by x="130000" y="130000"/>
                                    </p:animScale>
                                  </p:childTnLst>
                                </p:cTn>
                              </p:par>
                            </p:childTnLst>
                          </p:cTn>
                        </p:par>
                        <p:par>
                          <p:cTn id="20" fill="hold">
                            <p:stCondLst>
                              <p:cond delay="1000"/>
                            </p:stCondLst>
                            <p:childTnLst>
                              <p:par>
                                <p:cTn id="21" presetID="10" presetClass="entr" presetSubtype="0" fill="hold" nodeType="afterEffect">
                                  <p:stCondLst>
                                    <p:cond delay="0"/>
                                  </p:stCondLst>
                                  <p:childTnLst>
                                    <p:set>
                                      <p:cBhvr>
                                        <p:cTn id="22" dur="1" fill="hold">
                                          <p:stCondLst>
                                            <p:cond delay="0"/>
                                          </p:stCondLst>
                                        </p:cTn>
                                        <p:tgtEl>
                                          <p:spTgt spid="13"/>
                                        </p:tgtEl>
                                        <p:attrNameLst>
                                          <p:attrName>style.visibility</p:attrName>
                                        </p:attrNameLst>
                                      </p:cBhvr>
                                      <p:to>
                                        <p:strVal val="visible"/>
                                      </p:to>
                                    </p:set>
                                    <p:animEffect transition="in" filter="fade">
                                      <p:cBhvr>
                                        <p:cTn id="23"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pattFill prst="lgGrid">
          <a:fgClr>
            <a:schemeClr val="bg1">
              <a:lumMod val="95000"/>
            </a:schemeClr>
          </a:fgClr>
          <a:bgClr>
            <a:schemeClr val="bg1"/>
          </a:bgClr>
        </a:pattFill>
        <a:effectLst/>
      </p:bgPr>
    </p:bg>
    <p:spTree>
      <p:nvGrpSpPr>
        <p:cNvPr id="1" name=""/>
        <p:cNvGrpSpPr/>
        <p:nvPr/>
      </p:nvGrpSpPr>
      <p:grpSpPr>
        <a:xfrm>
          <a:off x="0" y="0"/>
          <a:ext cx="0" cy="0"/>
          <a:chOff x="0" y="0"/>
          <a:chExt cx="0" cy="0"/>
        </a:xfrm>
      </p:grpSpPr>
      <p:sp>
        <p:nvSpPr>
          <p:cNvPr id="10" name="矩形 9"/>
          <p:cNvSpPr/>
          <p:nvPr/>
        </p:nvSpPr>
        <p:spPr>
          <a:xfrm>
            <a:off x="0" y="1131888"/>
            <a:ext cx="1979613" cy="165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1" name="矩形 10"/>
          <p:cNvSpPr/>
          <p:nvPr/>
        </p:nvSpPr>
        <p:spPr>
          <a:xfrm>
            <a:off x="2740025" y="1131888"/>
            <a:ext cx="6403975" cy="1651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12" name="矩形 11"/>
          <p:cNvSpPr/>
          <p:nvPr/>
        </p:nvSpPr>
        <p:spPr>
          <a:xfrm>
            <a:off x="2863850" y="700088"/>
            <a:ext cx="1492250" cy="522288"/>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800" b="0" i="0" u="none" strike="noStrike" kern="1200" cap="none" spc="0" normalizeH="0" baseline="0" noProof="0" dirty="0">
                <a:ln>
                  <a:noFill/>
                </a:ln>
                <a:solidFill>
                  <a:schemeClr val="tx2">
                    <a:lumMod val="50000"/>
                  </a:schemeClr>
                </a:solidFill>
                <a:effectLst/>
                <a:uLnTx/>
                <a:uFillTx/>
                <a:latin typeface="Impact" panose="020B0806030902050204" pitchFamily="34" charset="0"/>
                <a:ea typeface="+mn-ea"/>
                <a:cs typeface="+mn-cs"/>
              </a:rPr>
              <a:t>contents</a:t>
            </a:r>
            <a:endParaRPr kumimoji="0" lang="zh-CN" altLang="en-US" sz="2800" b="0" i="0" u="none" strike="noStrike" kern="1200" cap="none" spc="0" normalizeH="0" baseline="0" noProof="0" dirty="0">
              <a:ln>
                <a:noFill/>
              </a:ln>
              <a:solidFill>
                <a:schemeClr val="tx2">
                  <a:lumMod val="50000"/>
                </a:schemeClr>
              </a:solidFill>
              <a:effectLst/>
              <a:uLnTx/>
              <a:uFillTx/>
              <a:latin typeface="Impact" panose="020B0806030902050204" pitchFamily="34" charset="0"/>
              <a:ea typeface="+mn-ea"/>
              <a:cs typeface="+mn-cs"/>
            </a:endParaRPr>
          </a:p>
        </p:txBody>
      </p:sp>
      <p:grpSp>
        <p:nvGrpSpPr>
          <p:cNvPr id="13" name="组合 12"/>
          <p:cNvGrpSpPr/>
          <p:nvPr/>
        </p:nvGrpSpPr>
        <p:grpSpPr>
          <a:xfrm>
            <a:off x="3527425" y="1635125"/>
            <a:ext cx="684213" cy="684213"/>
            <a:chOff x="1823901" y="1855523"/>
            <a:chExt cx="988493" cy="988493"/>
          </a:xfrm>
        </p:grpSpPr>
        <p:sp>
          <p:nvSpPr>
            <p:cNvPr id="40" name="菱形 39"/>
            <p:cNvSpPr/>
            <p:nvPr/>
          </p:nvSpPr>
          <p:spPr>
            <a:xfrm>
              <a:off x="1823901" y="1855523"/>
              <a:ext cx="988493" cy="988493"/>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38" name="菱形 5"/>
            <p:cNvSpPr/>
            <p:nvPr/>
          </p:nvSpPr>
          <p:spPr>
            <a:xfrm>
              <a:off x="1916480" y="1962634"/>
              <a:ext cx="803336" cy="803336"/>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6" name="TextBox 35"/>
            <p:cNvSpPr txBox="1"/>
            <p:nvPr/>
          </p:nvSpPr>
          <p:spPr>
            <a:xfrm>
              <a:off x="2014377" y="2075128"/>
              <a:ext cx="607544" cy="5783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smtClean="0">
                  <a:ln>
                    <a:noFill/>
                  </a:ln>
                  <a:solidFill>
                    <a:schemeClr val="tx2">
                      <a:lumMod val="50000"/>
                    </a:schemeClr>
                  </a:solidFill>
                  <a:effectLst/>
                  <a:uLnTx/>
                  <a:uFillTx/>
                  <a:latin typeface="Impact" panose="020B0806030902050204" pitchFamily="34" charset="0"/>
                  <a:ea typeface="微软雅黑" panose="020B0503020204020204" pitchFamily="34" charset="-122"/>
                  <a:cs typeface="+mn-cs"/>
                </a:rPr>
                <a:t>01</a:t>
              </a:r>
              <a:endParaRPr kumimoji="0" lang="zh-CN" altLang="en-US" sz="2000" b="0" i="0" u="none" strike="noStrike" kern="1200" cap="none" spc="0" normalizeH="0" baseline="0" noProof="0" dirty="0">
                <a:ln>
                  <a:noFill/>
                </a:ln>
                <a:solidFill>
                  <a:schemeClr val="tx2">
                    <a:lumMod val="50000"/>
                  </a:schemeClr>
                </a:solidFill>
                <a:effectLst/>
                <a:uLnTx/>
                <a:uFillTx/>
                <a:latin typeface="Impact" panose="020B0806030902050204" pitchFamily="34" charset="0"/>
                <a:ea typeface="微软雅黑" panose="020B0503020204020204" pitchFamily="34" charset="-122"/>
                <a:cs typeface="+mn-cs"/>
              </a:endParaRPr>
            </a:p>
          </p:txBody>
        </p:sp>
      </p:grpSp>
      <p:grpSp>
        <p:nvGrpSpPr>
          <p:cNvPr id="14" name="组合 13"/>
          <p:cNvGrpSpPr/>
          <p:nvPr/>
        </p:nvGrpSpPr>
        <p:grpSpPr>
          <a:xfrm>
            <a:off x="4089400" y="1760538"/>
            <a:ext cx="3795713" cy="461962"/>
            <a:chOff x="3944702" y="1976080"/>
            <a:chExt cx="3795650" cy="461665"/>
          </a:xfrm>
        </p:grpSpPr>
        <p:sp>
          <p:nvSpPr>
            <p:cNvPr id="9" name="矩形 8"/>
            <p:cNvSpPr/>
            <p:nvPr/>
          </p:nvSpPr>
          <p:spPr>
            <a:xfrm>
              <a:off x="3944702" y="1976080"/>
              <a:ext cx="3795650" cy="461665"/>
            </a:xfrm>
            <a:custGeom>
              <a:avLst/>
              <a:gdLst/>
              <a:ahLst/>
              <a:cxnLst/>
              <a:rect l="l" t="t" r="r" b="b"/>
              <a:pathLst>
                <a:path w="3795650" h="461665">
                  <a:moveTo>
                    <a:pt x="10024" y="0"/>
                  </a:moveTo>
                  <a:lnTo>
                    <a:pt x="3795650" y="0"/>
                  </a:lnTo>
                  <a:lnTo>
                    <a:pt x="3795650" y="461665"/>
                  </a:lnTo>
                  <a:lnTo>
                    <a:pt x="0" y="461665"/>
                  </a:lnTo>
                  <a:lnTo>
                    <a:pt x="235844" y="225821"/>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2" name="矩形 41"/>
            <p:cNvSpPr/>
            <p:nvPr/>
          </p:nvSpPr>
          <p:spPr>
            <a:xfrm>
              <a:off x="4467790" y="2032812"/>
              <a:ext cx="2749471" cy="400110"/>
            </a:xfrm>
            <a:prstGeom prst="rect">
              <a:avLst/>
            </a:prstGeom>
            <a:noFill/>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smtClean="0">
                  <a:ln w="1270">
                    <a:noFill/>
                    <a:prstDash val="solid"/>
                  </a:ln>
                  <a:solidFill>
                    <a:schemeClr val="tx2">
                      <a:lumMod val="50000"/>
                    </a:schemeClr>
                  </a:solidFill>
                  <a:effectLst/>
                  <a:uLnTx/>
                  <a:uFillTx/>
                  <a:latin typeface="微软雅黑" panose="020B0503020204020204" pitchFamily="34" charset="-122"/>
                  <a:ea typeface="微软雅黑" panose="020B0503020204020204" pitchFamily="34" charset="-122"/>
                  <a:cs typeface="+mn-cs"/>
                </a:rPr>
                <a:t>在这里填写课件的标题</a:t>
              </a:r>
              <a:endParaRPr kumimoji="0" lang="zh-CN" altLang="en-US" sz="2000" b="1" i="0" u="none" strike="noStrike" kern="0" cap="none" spc="0" normalizeH="0" baseline="0" noProof="0" dirty="0">
                <a:ln w="1270">
                  <a:noFill/>
                  <a:prstDash val="solid"/>
                </a:ln>
                <a:solidFill>
                  <a:schemeClr val="tx2">
                    <a:lumMod val="50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80" name="组合 79"/>
          <p:cNvGrpSpPr/>
          <p:nvPr/>
        </p:nvGrpSpPr>
        <p:grpSpPr>
          <a:xfrm>
            <a:off x="3527425" y="2447925"/>
            <a:ext cx="684213" cy="682625"/>
            <a:chOff x="1823901" y="1855523"/>
            <a:chExt cx="988493" cy="988493"/>
          </a:xfrm>
        </p:grpSpPr>
        <p:sp>
          <p:nvSpPr>
            <p:cNvPr id="81" name="菱形 80"/>
            <p:cNvSpPr/>
            <p:nvPr/>
          </p:nvSpPr>
          <p:spPr>
            <a:xfrm>
              <a:off x="1823901" y="1855523"/>
              <a:ext cx="988493" cy="988493"/>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82" name="菱形 5"/>
            <p:cNvSpPr/>
            <p:nvPr/>
          </p:nvSpPr>
          <p:spPr>
            <a:xfrm>
              <a:off x="1916480" y="1962634"/>
              <a:ext cx="803336" cy="803336"/>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83" name="TextBox 82"/>
            <p:cNvSpPr txBox="1"/>
            <p:nvPr/>
          </p:nvSpPr>
          <p:spPr>
            <a:xfrm>
              <a:off x="2014377" y="2075128"/>
              <a:ext cx="651568" cy="5783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smtClean="0">
                  <a:ln>
                    <a:noFill/>
                  </a:ln>
                  <a:solidFill>
                    <a:schemeClr val="tx2">
                      <a:lumMod val="50000"/>
                    </a:schemeClr>
                  </a:solidFill>
                  <a:effectLst/>
                  <a:uLnTx/>
                  <a:uFillTx/>
                  <a:latin typeface="Impact" panose="020B0806030902050204" pitchFamily="34" charset="0"/>
                  <a:ea typeface="微软雅黑" panose="020B0503020204020204" pitchFamily="34" charset="-122"/>
                  <a:cs typeface="+mn-cs"/>
                </a:rPr>
                <a:t>02</a:t>
              </a:r>
              <a:endParaRPr kumimoji="0" lang="zh-CN" altLang="en-US" sz="2000" b="0" i="0" u="none" strike="noStrike" kern="1200" cap="none" spc="0" normalizeH="0" baseline="0" noProof="0" dirty="0">
                <a:ln>
                  <a:noFill/>
                </a:ln>
                <a:solidFill>
                  <a:schemeClr val="tx2">
                    <a:lumMod val="50000"/>
                  </a:schemeClr>
                </a:solidFill>
                <a:effectLst/>
                <a:uLnTx/>
                <a:uFillTx/>
                <a:latin typeface="Impact" panose="020B0806030902050204" pitchFamily="34" charset="0"/>
                <a:ea typeface="微软雅黑" panose="020B0503020204020204" pitchFamily="34" charset="-122"/>
                <a:cs typeface="+mn-cs"/>
              </a:endParaRPr>
            </a:p>
          </p:txBody>
        </p:sp>
      </p:grpSp>
      <p:grpSp>
        <p:nvGrpSpPr>
          <p:cNvPr id="84" name="组合 83"/>
          <p:cNvGrpSpPr/>
          <p:nvPr/>
        </p:nvGrpSpPr>
        <p:grpSpPr>
          <a:xfrm>
            <a:off x="4089400" y="2571750"/>
            <a:ext cx="3795713" cy="461963"/>
            <a:chOff x="3944702" y="1976080"/>
            <a:chExt cx="3795650" cy="461665"/>
          </a:xfrm>
        </p:grpSpPr>
        <p:sp>
          <p:nvSpPr>
            <p:cNvPr id="85" name="矩形 8"/>
            <p:cNvSpPr/>
            <p:nvPr/>
          </p:nvSpPr>
          <p:spPr>
            <a:xfrm>
              <a:off x="3944702" y="1976080"/>
              <a:ext cx="3795650" cy="461665"/>
            </a:xfrm>
            <a:custGeom>
              <a:avLst/>
              <a:gdLst/>
              <a:ahLst/>
              <a:cxnLst/>
              <a:rect l="l" t="t" r="r" b="b"/>
              <a:pathLst>
                <a:path w="3795650" h="461665">
                  <a:moveTo>
                    <a:pt x="10024" y="0"/>
                  </a:moveTo>
                  <a:lnTo>
                    <a:pt x="3795650" y="0"/>
                  </a:lnTo>
                  <a:lnTo>
                    <a:pt x="3795650" y="461665"/>
                  </a:lnTo>
                  <a:lnTo>
                    <a:pt x="0" y="461665"/>
                  </a:lnTo>
                  <a:lnTo>
                    <a:pt x="235844" y="225821"/>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86" name="矩形 85"/>
            <p:cNvSpPr/>
            <p:nvPr/>
          </p:nvSpPr>
          <p:spPr>
            <a:xfrm>
              <a:off x="4467790" y="2032812"/>
              <a:ext cx="2749471" cy="400110"/>
            </a:xfrm>
            <a:prstGeom prst="rect">
              <a:avLst/>
            </a:prstGeom>
            <a:noFill/>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smtClean="0">
                  <a:ln w="1270">
                    <a:noFill/>
                    <a:prstDash val="solid"/>
                  </a:ln>
                  <a:solidFill>
                    <a:schemeClr val="tx2">
                      <a:lumMod val="50000"/>
                    </a:schemeClr>
                  </a:solidFill>
                  <a:effectLst/>
                  <a:uLnTx/>
                  <a:uFillTx/>
                  <a:latin typeface="微软雅黑" panose="020B0503020204020204" pitchFamily="34" charset="-122"/>
                  <a:ea typeface="微软雅黑" panose="020B0503020204020204" pitchFamily="34" charset="-122"/>
                  <a:cs typeface="+mn-cs"/>
                </a:rPr>
                <a:t>在这里填写课件的标题</a:t>
              </a:r>
              <a:endParaRPr kumimoji="0" lang="zh-CN" altLang="en-US" sz="2000" b="1" i="0" u="none" strike="noStrike" kern="0" cap="none" spc="0" normalizeH="0" baseline="0" noProof="0" dirty="0">
                <a:ln w="1270">
                  <a:noFill/>
                  <a:prstDash val="solid"/>
                </a:ln>
                <a:solidFill>
                  <a:schemeClr val="tx2">
                    <a:lumMod val="50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87" name="组合 86"/>
          <p:cNvGrpSpPr/>
          <p:nvPr/>
        </p:nvGrpSpPr>
        <p:grpSpPr>
          <a:xfrm>
            <a:off x="3527425" y="3240088"/>
            <a:ext cx="684213" cy="682625"/>
            <a:chOff x="1823901" y="1855523"/>
            <a:chExt cx="988493" cy="988493"/>
          </a:xfrm>
        </p:grpSpPr>
        <p:sp>
          <p:nvSpPr>
            <p:cNvPr id="88" name="菱形 87"/>
            <p:cNvSpPr/>
            <p:nvPr/>
          </p:nvSpPr>
          <p:spPr>
            <a:xfrm>
              <a:off x="1823901" y="1855523"/>
              <a:ext cx="988493" cy="988493"/>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89" name="菱形 5"/>
            <p:cNvSpPr/>
            <p:nvPr/>
          </p:nvSpPr>
          <p:spPr>
            <a:xfrm>
              <a:off x="1916480" y="1962634"/>
              <a:ext cx="803336" cy="803336"/>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0" name="TextBox 89"/>
            <p:cNvSpPr txBox="1"/>
            <p:nvPr/>
          </p:nvSpPr>
          <p:spPr>
            <a:xfrm>
              <a:off x="2014377" y="2075128"/>
              <a:ext cx="663154" cy="5783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smtClean="0">
                  <a:ln>
                    <a:noFill/>
                  </a:ln>
                  <a:solidFill>
                    <a:schemeClr val="tx2">
                      <a:lumMod val="50000"/>
                    </a:schemeClr>
                  </a:solidFill>
                  <a:effectLst/>
                  <a:uLnTx/>
                  <a:uFillTx/>
                  <a:latin typeface="Impact" panose="020B0806030902050204" pitchFamily="34" charset="0"/>
                  <a:ea typeface="微软雅黑" panose="020B0503020204020204" pitchFamily="34" charset="-122"/>
                  <a:cs typeface="+mn-cs"/>
                </a:rPr>
                <a:t>03</a:t>
              </a:r>
              <a:endParaRPr kumimoji="0" lang="zh-CN" altLang="en-US" sz="2000" b="0" i="0" u="none" strike="noStrike" kern="1200" cap="none" spc="0" normalizeH="0" baseline="0" noProof="0" dirty="0">
                <a:ln>
                  <a:noFill/>
                </a:ln>
                <a:solidFill>
                  <a:schemeClr val="tx2">
                    <a:lumMod val="50000"/>
                  </a:schemeClr>
                </a:solidFill>
                <a:effectLst/>
                <a:uLnTx/>
                <a:uFillTx/>
                <a:latin typeface="Impact" panose="020B0806030902050204" pitchFamily="34" charset="0"/>
                <a:ea typeface="微软雅黑" panose="020B0503020204020204" pitchFamily="34" charset="-122"/>
                <a:cs typeface="+mn-cs"/>
              </a:endParaRPr>
            </a:p>
          </p:txBody>
        </p:sp>
      </p:grpSp>
      <p:grpSp>
        <p:nvGrpSpPr>
          <p:cNvPr id="91" name="组合 90"/>
          <p:cNvGrpSpPr/>
          <p:nvPr/>
        </p:nvGrpSpPr>
        <p:grpSpPr>
          <a:xfrm>
            <a:off x="4089400" y="3363913"/>
            <a:ext cx="3795713" cy="461962"/>
            <a:chOff x="3944702" y="1976080"/>
            <a:chExt cx="3795650" cy="461665"/>
          </a:xfrm>
        </p:grpSpPr>
        <p:sp>
          <p:nvSpPr>
            <p:cNvPr id="92" name="矩形 8"/>
            <p:cNvSpPr/>
            <p:nvPr/>
          </p:nvSpPr>
          <p:spPr>
            <a:xfrm>
              <a:off x="3944702" y="1976080"/>
              <a:ext cx="3795650" cy="461665"/>
            </a:xfrm>
            <a:custGeom>
              <a:avLst/>
              <a:gdLst/>
              <a:ahLst/>
              <a:cxnLst/>
              <a:rect l="l" t="t" r="r" b="b"/>
              <a:pathLst>
                <a:path w="3795650" h="461665">
                  <a:moveTo>
                    <a:pt x="10024" y="0"/>
                  </a:moveTo>
                  <a:lnTo>
                    <a:pt x="3795650" y="0"/>
                  </a:lnTo>
                  <a:lnTo>
                    <a:pt x="3795650" y="461665"/>
                  </a:lnTo>
                  <a:lnTo>
                    <a:pt x="0" y="461665"/>
                  </a:lnTo>
                  <a:lnTo>
                    <a:pt x="235844" y="225821"/>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93" name="矩形 92"/>
            <p:cNvSpPr/>
            <p:nvPr/>
          </p:nvSpPr>
          <p:spPr>
            <a:xfrm>
              <a:off x="4467790" y="2032812"/>
              <a:ext cx="2749471" cy="400110"/>
            </a:xfrm>
            <a:prstGeom prst="rect">
              <a:avLst/>
            </a:prstGeom>
            <a:noFill/>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smtClean="0">
                  <a:ln w="1270">
                    <a:noFill/>
                    <a:prstDash val="solid"/>
                  </a:ln>
                  <a:solidFill>
                    <a:schemeClr val="tx2">
                      <a:lumMod val="50000"/>
                    </a:schemeClr>
                  </a:solidFill>
                  <a:effectLst/>
                  <a:uLnTx/>
                  <a:uFillTx/>
                  <a:latin typeface="微软雅黑" panose="020B0503020204020204" pitchFamily="34" charset="-122"/>
                  <a:ea typeface="微软雅黑" panose="020B0503020204020204" pitchFamily="34" charset="-122"/>
                  <a:cs typeface="+mn-cs"/>
                </a:rPr>
                <a:t>在这里填写课件的标题</a:t>
              </a:r>
              <a:endParaRPr kumimoji="0" lang="zh-CN" altLang="en-US" sz="2000" b="1" i="0" u="none" strike="noStrike" kern="0" cap="none" spc="0" normalizeH="0" baseline="0" noProof="0" dirty="0">
                <a:ln w="1270">
                  <a:noFill/>
                  <a:prstDash val="solid"/>
                </a:ln>
                <a:solidFill>
                  <a:schemeClr val="tx2">
                    <a:lumMod val="50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94" name="组合 93"/>
          <p:cNvGrpSpPr/>
          <p:nvPr/>
        </p:nvGrpSpPr>
        <p:grpSpPr>
          <a:xfrm>
            <a:off x="3527425" y="4032250"/>
            <a:ext cx="684213" cy="682625"/>
            <a:chOff x="1823901" y="1855523"/>
            <a:chExt cx="988493" cy="988493"/>
          </a:xfrm>
        </p:grpSpPr>
        <p:sp>
          <p:nvSpPr>
            <p:cNvPr id="95" name="菱形 94"/>
            <p:cNvSpPr/>
            <p:nvPr/>
          </p:nvSpPr>
          <p:spPr>
            <a:xfrm>
              <a:off x="1823901" y="1855523"/>
              <a:ext cx="988493" cy="988493"/>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96" name="菱形 5"/>
            <p:cNvSpPr/>
            <p:nvPr/>
          </p:nvSpPr>
          <p:spPr>
            <a:xfrm>
              <a:off x="1916480" y="1962634"/>
              <a:ext cx="803336" cy="803336"/>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97" name="TextBox 96"/>
            <p:cNvSpPr txBox="1"/>
            <p:nvPr/>
          </p:nvSpPr>
          <p:spPr>
            <a:xfrm>
              <a:off x="2014377" y="2075128"/>
              <a:ext cx="651568" cy="578348"/>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en-US" altLang="zh-CN" sz="2000" b="0" i="0" u="none" strike="noStrike" kern="1200" cap="none" spc="0" normalizeH="0" baseline="0" noProof="0" dirty="0" smtClean="0">
                  <a:ln>
                    <a:noFill/>
                  </a:ln>
                  <a:solidFill>
                    <a:schemeClr val="tx2">
                      <a:lumMod val="50000"/>
                    </a:schemeClr>
                  </a:solidFill>
                  <a:effectLst/>
                  <a:uLnTx/>
                  <a:uFillTx/>
                  <a:latin typeface="Impact" panose="020B0806030902050204" pitchFamily="34" charset="0"/>
                  <a:ea typeface="微软雅黑" panose="020B0503020204020204" pitchFamily="34" charset="-122"/>
                  <a:cs typeface="+mn-cs"/>
                </a:rPr>
                <a:t>04</a:t>
              </a:r>
              <a:endParaRPr kumimoji="0" lang="zh-CN" altLang="en-US" sz="2000" b="0" i="0" u="none" strike="noStrike" kern="1200" cap="none" spc="0" normalizeH="0" baseline="0" noProof="0" dirty="0">
                <a:ln>
                  <a:noFill/>
                </a:ln>
                <a:solidFill>
                  <a:schemeClr val="tx2">
                    <a:lumMod val="50000"/>
                  </a:schemeClr>
                </a:solidFill>
                <a:effectLst/>
                <a:uLnTx/>
                <a:uFillTx/>
                <a:latin typeface="Impact" panose="020B0806030902050204" pitchFamily="34" charset="0"/>
                <a:ea typeface="微软雅黑" panose="020B0503020204020204" pitchFamily="34" charset="-122"/>
                <a:cs typeface="+mn-cs"/>
              </a:endParaRPr>
            </a:p>
          </p:txBody>
        </p:sp>
      </p:grpSp>
      <p:grpSp>
        <p:nvGrpSpPr>
          <p:cNvPr id="98" name="组合 97"/>
          <p:cNvGrpSpPr/>
          <p:nvPr/>
        </p:nvGrpSpPr>
        <p:grpSpPr>
          <a:xfrm>
            <a:off x="4089400" y="4156075"/>
            <a:ext cx="3795713" cy="461963"/>
            <a:chOff x="3944702" y="1976080"/>
            <a:chExt cx="3795650" cy="461665"/>
          </a:xfrm>
        </p:grpSpPr>
        <p:sp>
          <p:nvSpPr>
            <p:cNvPr id="99" name="矩形 8"/>
            <p:cNvSpPr/>
            <p:nvPr/>
          </p:nvSpPr>
          <p:spPr>
            <a:xfrm>
              <a:off x="3944702" y="1976080"/>
              <a:ext cx="3795650" cy="461665"/>
            </a:xfrm>
            <a:custGeom>
              <a:avLst/>
              <a:gdLst/>
              <a:ahLst/>
              <a:cxnLst/>
              <a:rect l="l" t="t" r="r" b="b"/>
              <a:pathLst>
                <a:path w="3795650" h="461665">
                  <a:moveTo>
                    <a:pt x="10024" y="0"/>
                  </a:moveTo>
                  <a:lnTo>
                    <a:pt x="3795650" y="0"/>
                  </a:lnTo>
                  <a:lnTo>
                    <a:pt x="3795650" y="461665"/>
                  </a:lnTo>
                  <a:lnTo>
                    <a:pt x="0" y="461665"/>
                  </a:lnTo>
                  <a:lnTo>
                    <a:pt x="235844" y="225821"/>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00" name="矩形 99"/>
            <p:cNvSpPr/>
            <p:nvPr/>
          </p:nvSpPr>
          <p:spPr>
            <a:xfrm>
              <a:off x="4467790" y="2032812"/>
              <a:ext cx="2749471" cy="400110"/>
            </a:xfrm>
            <a:prstGeom prst="rect">
              <a:avLst/>
            </a:prstGeom>
            <a:noFill/>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000" b="1" i="0" u="none" strike="noStrike" kern="0" cap="none" spc="0" normalizeH="0" baseline="0" noProof="0" dirty="0" smtClean="0">
                  <a:ln w="1270">
                    <a:noFill/>
                    <a:prstDash val="solid"/>
                  </a:ln>
                  <a:solidFill>
                    <a:schemeClr val="tx2">
                      <a:lumMod val="50000"/>
                    </a:schemeClr>
                  </a:solidFill>
                  <a:effectLst/>
                  <a:uLnTx/>
                  <a:uFillTx/>
                  <a:latin typeface="微软雅黑" panose="020B0503020204020204" pitchFamily="34" charset="-122"/>
                  <a:ea typeface="微软雅黑" panose="020B0503020204020204" pitchFamily="34" charset="-122"/>
                  <a:cs typeface="+mn-cs"/>
                </a:rPr>
                <a:t>在这里填写课件的标题</a:t>
              </a:r>
              <a:endParaRPr kumimoji="0" lang="zh-CN" altLang="en-US" sz="2000" b="1" i="0" u="none" strike="noStrike" kern="0" cap="none" spc="0" normalizeH="0" baseline="0" noProof="0" dirty="0">
                <a:ln w="1270">
                  <a:noFill/>
                  <a:prstDash val="solid"/>
                </a:ln>
                <a:solidFill>
                  <a:schemeClr val="tx2">
                    <a:lumMod val="50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102" name="组合 101"/>
          <p:cNvGrpSpPr/>
          <p:nvPr/>
        </p:nvGrpSpPr>
        <p:grpSpPr>
          <a:xfrm>
            <a:off x="1331913" y="377825"/>
            <a:ext cx="1328737" cy="1330325"/>
            <a:chOff x="2171357" y="843558"/>
            <a:chExt cx="1329072" cy="1329072"/>
          </a:xfrm>
        </p:grpSpPr>
        <p:grpSp>
          <p:nvGrpSpPr>
            <p:cNvPr id="9238" name="组合 102"/>
            <p:cNvGrpSpPr/>
            <p:nvPr/>
          </p:nvGrpSpPr>
          <p:grpSpPr>
            <a:xfrm>
              <a:off x="2171357" y="843558"/>
              <a:ext cx="1329072" cy="1329072"/>
              <a:chOff x="2306824" y="1275606"/>
              <a:chExt cx="1329072" cy="1329072"/>
            </a:xfrm>
          </p:grpSpPr>
          <p:sp>
            <p:nvSpPr>
              <p:cNvPr id="105" name="菱形 104"/>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06"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104" name="TextBox 103"/>
            <p:cNvSpPr txBox="1"/>
            <p:nvPr/>
          </p:nvSpPr>
          <p:spPr>
            <a:xfrm>
              <a:off x="2512727" y="1204468"/>
              <a:ext cx="646331"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1200" cap="none" spc="0" normalizeH="0" baseline="0" noProof="0" dirty="0" smtClean="0">
                  <a:ln>
                    <a:noFill/>
                  </a:ln>
                  <a:solidFill>
                    <a:schemeClr val="tx2">
                      <a:lumMod val="50000"/>
                    </a:schemeClr>
                  </a:solidFill>
                  <a:effectLst/>
                  <a:uLnTx/>
                  <a:uFillTx/>
                  <a:latin typeface="微软雅黑" panose="020B0503020204020204" pitchFamily="34" charset="-122"/>
                  <a:ea typeface="微软雅黑" panose="020B0503020204020204" pitchFamily="34" charset="-122"/>
                  <a:cs typeface="+mn-cs"/>
                </a:rPr>
                <a:t>目</a:t>
              </a:r>
              <a:endParaRPr kumimoji="0" lang="zh-CN" altLang="en-US" sz="3600" b="1" i="0" u="none" strike="noStrike" kern="1200" cap="none" spc="0" normalizeH="0" baseline="0" noProof="0" dirty="0">
                <a:ln>
                  <a:noFill/>
                </a:ln>
                <a:solidFill>
                  <a:schemeClr val="tx2">
                    <a:lumMod val="50000"/>
                  </a:schemeClr>
                </a:solidFill>
                <a:effectLst/>
                <a:uLnTx/>
                <a:uFillTx/>
                <a:latin typeface="微软雅黑" panose="020B0503020204020204" pitchFamily="34" charset="-122"/>
                <a:ea typeface="微软雅黑" panose="020B0503020204020204" pitchFamily="34" charset="-122"/>
                <a:cs typeface="+mn-cs"/>
              </a:endParaRPr>
            </a:p>
          </p:txBody>
        </p:sp>
      </p:grpSp>
      <p:grpSp>
        <p:nvGrpSpPr>
          <p:cNvPr id="107" name="组合 106"/>
          <p:cNvGrpSpPr/>
          <p:nvPr/>
        </p:nvGrpSpPr>
        <p:grpSpPr>
          <a:xfrm>
            <a:off x="2079625" y="1303338"/>
            <a:ext cx="979488" cy="981075"/>
            <a:chOff x="2171357" y="843558"/>
            <a:chExt cx="1329072" cy="1329072"/>
          </a:xfrm>
        </p:grpSpPr>
        <p:grpSp>
          <p:nvGrpSpPr>
            <p:cNvPr id="9232" name="组合 107"/>
            <p:cNvGrpSpPr/>
            <p:nvPr/>
          </p:nvGrpSpPr>
          <p:grpSpPr>
            <a:xfrm>
              <a:off x="2171357" y="843558"/>
              <a:ext cx="1329072" cy="1329072"/>
              <a:chOff x="2306824" y="1275606"/>
              <a:chExt cx="1329072" cy="1329072"/>
            </a:xfrm>
          </p:grpSpPr>
          <p:sp>
            <p:nvSpPr>
              <p:cNvPr id="110" name="菱形 10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1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109" name="TextBox 108"/>
            <p:cNvSpPr txBox="1"/>
            <p:nvPr/>
          </p:nvSpPr>
          <p:spPr>
            <a:xfrm>
              <a:off x="2512727" y="1204467"/>
              <a:ext cx="667556" cy="625833"/>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2400" b="1" i="0" u="none" strike="noStrike" kern="1200" cap="none" spc="0" normalizeH="0" baseline="0" noProof="0" dirty="0" smtClean="0">
                  <a:ln>
                    <a:noFill/>
                  </a:ln>
                  <a:solidFill>
                    <a:schemeClr val="tx2">
                      <a:lumMod val="50000"/>
                    </a:schemeClr>
                  </a:solidFill>
                  <a:effectLst/>
                  <a:uLnTx/>
                  <a:uFillTx/>
                  <a:latin typeface="微软雅黑" panose="020B0503020204020204" pitchFamily="34" charset="-122"/>
                  <a:ea typeface="微软雅黑" panose="020B0503020204020204" pitchFamily="34" charset="-122"/>
                  <a:cs typeface="+mn-cs"/>
                </a:rPr>
                <a:t>录</a:t>
              </a:r>
              <a:endParaRPr kumimoji="0" lang="zh-CN" altLang="en-US" sz="2400" b="1" i="0" u="none" strike="noStrike" kern="1200" cap="none" spc="0" normalizeH="0" baseline="0" noProof="0" dirty="0">
                <a:ln>
                  <a:noFill/>
                </a:ln>
                <a:solidFill>
                  <a:schemeClr val="tx2">
                    <a:lumMod val="50000"/>
                  </a:schemeClr>
                </a:solidFill>
                <a:effectLst/>
                <a:uLnTx/>
                <a:uFillTx/>
                <a:latin typeface="微软雅黑" panose="020B0503020204020204" pitchFamily="34" charset="-122"/>
                <a:ea typeface="微软雅黑" panose="020B0503020204020204" pitchFamily="34" charset="-122"/>
                <a:cs typeface="+mn-cs"/>
              </a:endParaRPr>
            </a:p>
          </p:txBody>
        </p:sp>
      </p:grpSp>
      <p:pic>
        <p:nvPicPr>
          <p:cNvPr id="9231" name="图片 43"/>
          <p:cNvPicPr>
            <a:picLocks noChangeAspect="1"/>
          </p:cNvPicPr>
          <p:nvPr/>
        </p:nvPicPr>
        <p:blipFill>
          <a:blip r:embed="rId2"/>
          <a:stretch>
            <a:fillRect/>
          </a:stretch>
        </p:blipFill>
        <p:spPr>
          <a:xfrm>
            <a:off x="755650" y="1843088"/>
            <a:ext cx="2001838" cy="3327400"/>
          </a:xfrm>
          <a:prstGeom prst="rect">
            <a:avLst/>
          </a:prstGeom>
          <a:noFill/>
          <a:ln w="9525">
            <a:noFill/>
          </a:ln>
        </p:spPr>
      </p:pic>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1+#ppt_w/2"/>
                                          </p:val>
                                        </p:tav>
                                        <p:tav tm="100000">
                                          <p:val>
                                            <p:strVal val="#ppt_x"/>
                                          </p:val>
                                        </p:tav>
                                      </p:tavLst>
                                    </p:anim>
                                    <p:anim calcmode="lin" valueType="num">
                                      <p:cBhvr additive="base">
                                        <p:cTn id="8" dur="500" fill="hold"/>
                                        <p:tgtEl>
                                          <p:spTgt spid="11"/>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0-#ppt_w/2"/>
                                          </p:val>
                                        </p:tav>
                                        <p:tav tm="100000">
                                          <p:val>
                                            <p:strVal val="#ppt_x"/>
                                          </p:val>
                                        </p:tav>
                                      </p:tavLst>
                                    </p:anim>
                                    <p:anim calcmode="lin" valueType="num">
                                      <p:cBhvr additive="base">
                                        <p:cTn id="12" dur="500" fill="hold"/>
                                        <p:tgtEl>
                                          <p:spTgt spid="10"/>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53" presetClass="entr" presetSubtype="16" fill="hold" nodeType="afterEffect">
                                  <p:stCondLst>
                                    <p:cond delay="0"/>
                                  </p:stCondLst>
                                  <p:childTnLst>
                                    <p:set>
                                      <p:cBhvr>
                                        <p:cTn id="15" dur="1" fill="hold">
                                          <p:stCondLst>
                                            <p:cond delay="0"/>
                                          </p:stCondLst>
                                        </p:cTn>
                                        <p:tgtEl>
                                          <p:spTgt spid="102"/>
                                        </p:tgtEl>
                                        <p:attrNameLst>
                                          <p:attrName>style.visibility</p:attrName>
                                        </p:attrNameLst>
                                      </p:cBhvr>
                                      <p:to>
                                        <p:strVal val="visible"/>
                                      </p:to>
                                    </p:set>
                                    <p:anim calcmode="lin" valueType="num">
                                      <p:cBhvr>
                                        <p:cTn id="16" dur="200" fill="hold"/>
                                        <p:tgtEl>
                                          <p:spTgt spid="102"/>
                                        </p:tgtEl>
                                        <p:attrNameLst>
                                          <p:attrName>ppt_w</p:attrName>
                                        </p:attrNameLst>
                                      </p:cBhvr>
                                      <p:tavLst>
                                        <p:tav tm="0">
                                          <p:val>
                                            <p:fltVal val="0"/>
                                          </p:val>
                                        </p:tav>
                                        <p:tav tm="100000">
                                          <p:val>
                                            <p:strVal val="#ppt_w"/>
                                          </p:val>
                                        </p:tav>
                                      </p:tavLst>
                                    </p:anim>
                                    <p:anim calcmode="lin" valueType="num">
                                      <p:cBhvr>
                                        <p:cTn id="17" dur="200" fill="hold"/>
                                        <p:tgtEl>
                                          <p:spTgt spid="102"/>
                                        </p:tgtEl>
                                        <p:attrNameLst>
                                          <p:attrName>ppt_h</p:attrName>
                                        </p:attrNameLst>
                                      </p:cBhvr>
                                      <p:tavLst>
                                        <p:tav tm="0">
                                          <p:val>
                                            <p:fltVal val="0"/>
                                          </p:val>
                                        </p:tav>
                                        <p:tav tm="100000">
                                          <p:val>
                                            <p:strVal val="#ppt_h"/>
                                          </p:val>
                                        </p:tav>
                                      </p:tavLst>
                                    </p:anim>
                                    <p:animEffect transition="in" filter="fade">
                                      <p:cBhvr>
                                        <p:cTn id="18" dur="200"/>
                                        <p:tgtEl>
                                          <p:spTgt spid="102"/>
                                        </p:tgtEl>
                                      </p:cBhvr>
                                    </p:animEffect>
                                  </p:childTnLst>
                                </p:cTn>
                              </p:par>
                              <p:par>
                                <p:cTn id="19" presetID="6" presetClass="emph" presetSubtype="0" autoRev="1" fill="hold" nodeType="withEffect">
                                  <p:stCondLst>
                                    <p:cond delay="150"/>
                                  </p:stCondLst>
                                  <p:childTnLst>
                                    <p:animScale>
                                      <p:cBhvr>
                                        <p:cTn id="20" dur="100" fill="hold"/>
                                        <p:tgtEl>
                                          <p:spTgt spid="102"/>
                                        </p:tgtEl>
                                      </p:cBhvr>
                                      <p:by x="130000" y="130000"/>
                                    </p:animScale>
                                  </p:childTnLst>
                                </p:cTn>
                              </p:par>
                            </p:childTnLst>
                          </p:cTn>
                        </p:par>
                        <p:par>
                          <p:cTn id="21" fill="hold">
                            <p:stCondLst>
                              <p:cond delay="1000"/>
                            </p:stCondLst>
                            <p:childTnLst>
                              <p:par>
                                <p:cTn id="22" presetID="53" presetClass="entr" presetSubtype="16" fill="hold" nodeType="afterEffect">
                                  <p:stCondLst>
                                    <p:cond delay="0"/>
                                  </p:stCondLst>
                                  <p:childTnLst>
                                    <p:set>
                                      <p:cBhvr>
                                        <p:cTn id="23" dur="1" fill="hold">
                                          <p:stCondLst>
                                            <p:cond delay="0"/>
                                          </p:stCondLst>
                                        </p:cTn>
                                        <p:tgtEl>
                                          <p:spTgt spid="107"/>
                                        </p:tgtEl>
                                        <p:attrNameLst>
                                          <p:attrName>style.visibility</p:attrName>
                                        </p:attrNameLst>
                                      </p:cBhvr>
                                      <p:to>
                                        <p:strVal val="visible"/>
                                      </p:to>
                                    </p:set>
                                    <p:anim calcmode="lin" valueType="num">
                                      <p:cBhvr>
                                        <p:cTn id="24" dur="200" fill="hold"/>
                                        <p:tgtEl>
                                          <p:spTgt spid="107"/>
                                        </p:tgtEl>
                                        <p:attrNameLst>
                                          <p:attrName>ppt_w</p:attrName>
                                        </p:attrNameLst>
                                      </p:cBhvr>
                                      <p:tavLst>
                                        <p:tav tm="0">
                                          <p:val>
                                            <p:fltVal val="0"/>
                                          </p:val>
                                        </p:tav>
                                        <p:tav tm="100000">
                                          <p:val>
                                            <p:strVal val="#ppt_w"/>
                                          </p:val>
                                        </p:tav>
                                      </p:tavLst>
                                    </p:anim>
                                    <p:anim calcmode="lin" valueType="num">
                                      <p:cBhvr>
                                        <p:cTn id="25" dur="200" fill="hold"/>
                                        <p:tgtEl>
                                          <p:spTgt spid="107"/>
                                        </p:tgtEl>
                                        <p:attrNameLst>
                                          <p:attrName>ppt_h</p:attrName>
                                        </p:attrNameLst>
                                      </p:cBhvr>
                                      <p:tavLst>
                                        <p:tav tm="0">
                                          <p:val>
                                            <p:fltVal val="0"/>
                                          </p:val>
                                        </p:tav>
                                        <p:tav tm="100000">
                                          <p:val>
                                            <p:strVal val="#ppt_h"/>
                                          </p:val>
                                        </p:tav>
                                      </p:tavLst>
                                    </p:anim>
                                    <p:animEffect transition="in" filter="fade">
                                      <p:cBhvr>
                                        <p:cTn id="26" dur="200"/>
                                        <p:tgtEl>
                                          <p:spTgt spid="107"/>
                                        </p:tgtEl>
                                      </p:cBhvr>
                                    </p:animEffect>
                                  </p:childTnLst>
                                </p:cTn>
                              </p:par>
                              <p:par>
                                <p:cTn id="27" presetID="6" presetClass="emph" presetSubtype="0" autoRev="1" fill="hold" nodeType="withEffect">
                                  <p:stCondLst>
                                    <p:cond delay="150"/>
                                  </p:stCondLst>
                                  <p:childTnLst>
                                    <p:animScale>
                                      <p:cBhvr>
                                        <p:cTn id="28" dur="100" fill="hold"/>
                                        <p:tgtEl>
                                          <p:spTgt spid="107"/>
                                        </p:tgtEl>
                                      </p:cBhvr>
                                      <p:by x="130000" y="130000"/>
                                    </p:animScale>
                                  </p:childTnLst>
                                </p:cTn>
                              </p:par>
                              <p:par>
                                <p:cTn id="29" presetID="2" presetClass="entr" presetSubtype="2"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 calcmode="lin" valueType="num">
                                      <p:cBhvr additive="base">
                                        <p:cTn id="31" dur="400" fill="hold"/>
                                        <p:tgtEl>
                                          <p:spTgt spid="12"/>
                                        </p:tgtEl>
                                        <p:attrNameLst>
                                          <p:attrName>ppt_x</p:attrName>
                                        </p:attrNameLst>
                                      </p:cBhvr>
                                      <p:tavLst>
                                        <p:tav tm="0">
                                          <p:val>
                                            <p:strVal val="1+#ppt_w/2"/>
                                          </p:val>
                                        </p:tav>
                                        <p:tav tm="100000">
                                          <p:val>
                                            <p:strVal val="#ppt_x"/>
                                          </p:val>
                                        </p:tav>
                                      </p:tavLst>
                                    </p:anim>
                                    <p:anim calcmode="lin" valueType="num">
                                      <p:cBhvr additive="base">
                                        <p:cTn id="32" dur="400" fill="hold"/>
                                        <p:tgtEl>
                                          <p:spTgt spid="12"/>
                                        </p:tgtEl>
                                        <p:attrNameLst>
                                          <p:attrName>ppt_y</p:attrName>
                                        </p:attrNameLst>
                                      </p:cBhvr>
                                      <p:tavLst>
                                        <p:tav tm="0">
                                          <p:val>
                                            <p:strVal val="#ppt_y"/>
                                          </p:val>
                                        </p:tav>
                                        <p:tav tm="100000">
                                          <p:val>
                                            <p:strVal val="#ppt_y"/>
                                          </p:val>
                                        </p:tav>
                                      </p:tavLst>
                                    </p:anim>
                                  </p:childTnLst>
                                </p:cTn>
                              </p:par>
                            </p:childTnLst>
                          </p:cTn>
                        </p:par>
                        <p:par>
                          <p:cTn id="33" fill="hold">
                            <p:stCondLst>
                              <p:cond delay="1500"/>
                            </p:stCondLst>
                            <p:childTnLst>
                              <p:par>
                                <p:cTn id="34" presetID="2" presetClass="entr" presetSubtype="8" fill="hold" nodeType="afterEffect">
                                  <p:stCondLst>
                                    <p:cond delay="0"/>
                                  </p:stCondLst>
                                  <p:childTnLst>
                                    <p:set>
                                      <p:cBhvr>
                                        <p:cTn id="35" dur="1" fill="hold">
                                          <p:stCondLst>
                                            <p:cond delay="0"/>
                                          </p:stCondLst>
                                        </p:cTn>
                                        <p:tgtEl>
                                          <p:spTgt spid="13"/>
                                        </p:tgtEl>
                                        <p:attrNameLst>
                                          <p:attrName>style.visibility</p:attrName>
                                        </p:attrNameLst>
                                      </p:cBhvr>
                                      <p:to>
                                        <p:strVal val="visible"/>
                                      </p:to>
                                    </p:set>
                                    <p:anim calcmode="lin" valueType="num">
                                      <p:cBhvr additive="base">
                                        <p:cTn id="36" dur="400" fill="hold"/>
                                        <p:tgtEl>
                                          <p:spTgt spid="13"/>
                                        </p:tgtEl>
                                        <p:attrNameLst>
                                          <p:attrName>ppt_x</p:attrName>
                                        </p:attrNameLst>
                                      </p:cBhvr>
                                      <p:tavLst>
                                        <p:tav tm="0">
                                          <p:val>
                                            <p:strVal val="0-#ppt_w/2"/>
                                          </p:val>
                                        </p:tav>
                                        <p:tav tm="100000">
                                          <p:val>
                                            <p:strVal val="#ppt_x"/>
                                          </p:val>
                                        </p:tav>
                                      </p:tavLst>
                                    </p:anim>
                                    <p:anim calcmode="lin" valueType="num">
                                      <p:cBhvr additive="base">
                                        <p:cTn id="37" dur="400" fill="hold"/>
                                        <p:tgtEl>
                                          <p:spTgt spid="13"/>
                                        </p:tgtEl>
                                        <p:attrNameLst>
                                          <p:attrName>ppt_y</p:attrName>
                                        </p:attrNameLst>
                                      </p:cBhvr>
                                      <p:tavLst>
                                        <p:tav tm="0">
                                          <p:val>
                                            <p:strVal val="#ppt_y"/>
                                          </p:val>
                                        </p:tav>
                                        <p:tav tm="100000">
                                          <p:val>
                                            <p:strVal val="#ppt_y"/>
                                          </p:val>
                                        </p:tav>
                                      </p:tavLst>
                                    </p:anim>
                                  </p:childTnLst>
                                </p:cTn>
                              </p:par>
                              <p:par>
                                <p:cTn id="38" presetID="2" presetClass="entr" presetSubtype="2" fill="hold" nodeType="withEffect">
                                  <p:stCondLst>
                                    <p:cond delay="0"/>
                                  </p:stCondLst>
                                  <p:childTnLst>
                                    <p:set>
                                      <p:cBhvr>
                                        <p:cTn id="39" dur="1" fill="hold">
                                          <p:stCondLst>
                                            <p:cond delay="0"/>
                                          </p:stCondLst>
                                        </p:cTn>
                                        <p:tgtEl>
                                          <p:spTgt spid="14"/>
                                        </p:tgtEl>
                                        <p:attrNameLst>
                                          <p:attrName>style.visibility</p:attrName>
                                        </p:attrNameLst>
                                      </p:cBhvr>
                                      <p:to>
                                        <p:strVal val="visible"/>
                                      </p:to>
                                    </p:set>
                                    <p:anim calcmode="lin" valueType="num">
                                      <p:cBhvr additive="base">
                                        <p:cTn id="40" dur="400" fill="hold"/>
                                        <p:tgtEl>
                                          <p:spTgt spid="14"/>
                                        </p:tgtEl>
                                        <p:attrNameLst>
                                          <p:attrName>ppt_x</p:attrName>
                                        </p:attrNameLst>
                                      </p:cBhvr>
                                      <p:tavLst>
                                        <p:tav tm="0">
                                          <p:val>
                                            <p:strVal val="1+#ppt_w/2"/>
                                          </p:val>
                                        </p:tav>
                                        <p:tav tm="100000">
                                          <p:val>
                                            <p:strVal val="#ppt_x"/>
                                          </p:val>
                                        </p:tav>
                                      </p:tavLst>
                                    </p:anim>
                                    <p:anim calcmode="lin" valueType="num">
                                      <p:cBhvr additive="base">
                                        <p:cTn id="41" dur="400" fill="hold"/>
                                        <p:tgtEl>
                                          <p:spTgt spid="14"/>
                                        </p:tgtEl>
                                        <p:attrNameLst>
                                          <p:attrName>ppt_y</p:attrName>
                                        </p:attrNameLst>
                                      </p:cBhvr>
                                      <p:tavLst>
                                        <p:tav tm="0">
                                          <p:val>
                                            <p:strVal val="#ppt_y"/>
                                          </p:val>
                                        </p:tav>
                                        <p:tav tm="100000">
                                          <p:val>
                                            <p:strVal val="#ppt_y"/>
                                          </p:val>
                                        </p:tav>
                                      </p:tavLst>
                                    </p:anim>
                                  </p:childTnLst>
                                </p:cTn>
                              </p:par>
                            </p:childTnLst>
                          </p:cTn>
                        </p:par>
                        <p:par>
                          <p:cTn id="42" fill="hold">
                            <p:stCondLst>
                              <p:cond delay="2000"/>
                            </p:stCondLst>
                            <p:childTnLst>
                              <p:par>
                                <p:cTn id="43" presetID="2" presetClass="entr" presetSubtype="8" fill="hold" nodeType="afterEffect">
                                  <p:stCondLst>
                                    <p:cond delay="0"/>
                                  </p:stCondLst>
                                  <p:childTnLst>
                                    <p:set>
                                      <p:cBhvr>
                                        <p:cTn id="44" dur="1" fill="hold">
                                          <p:stCondLst>
                                            <p:cond delay="0"/>
                                          </p:stCondLst>
                                        </p:cTn>
                                        <p:tgtEl>
                                          <p:spTgt spid="80"/>
                                        </p:tgtEl>
                                        <p:attrNameLst>
                                          <p:attrName>style.visibility</p:attrName>
                                        </p:attrNameLst>
                                      </p:cBhvr>
                                      <p:to>
                                        <p:strVal val="visible"/>
                                      </p:to>
                                    </p:set>
                                    <p:anim calcmode="lin" valueType="num">
                                      <p:cBhvr additive="base">
                                        <p:cTn id="45" dur="400" fill="hold"/>
                                        <p:tgtEl>
                                          <p:spTgt spid="80"/>
                                        </p:tgtEl>
                                        <p:attrNameLst>
                                          <p:attrName>ppt_x</p:attrName>
                                        </p:attrNameLst>
                                      </p:cBhvr>
                                      <p:tavLst>
                                        <p:tav tm="0">
                                          <p:val>
                                            <p:strVal val="0-#ppt_w/2"/>
                                          </p:val>
                                        </p:tav>
                                        <p:tav tm="100000">
                                          <p:val>
                                            <p:strVal val="#ppt_x"/>
                                          </p:val>
                                        </p:tav>
                                      </p:tavLst>
                                    </p:anim>
                                    <p:anim calcmode="lin" valueType="num">
                                      <p:cBhvr additive="base">
                                        <p:cTn id="46" dur="400" fill="hold"/>
                                        <p:tgtEl>
                                          <p:spTgt spid="80"/>
                                        </p:tgtEl>
                                        <p:attrNameLst>
                                          <p:attrName>ppt_y</p:attrName>
                                        </p:attrNameLst>
                                      </p:cBhvr>
                                      <p:tavLst>
                                        <p:tav tm="0">
                                          <p:val>
                                            <p:strVal val="#ppt_y"/>
                                          </p:val>
                                        </p:tav>
                                        <p:tav tm="100000">
                                          <p:val>
                                            <p:strVal val="#ppt_y"/>
                                          </p:val>
                                        </p:tav>
                                      </p:tavLst>
                                    </p:anim>
                                  </p:childTnLst>
                                </p:cTn>
                              </p:par>
                              <p:par>
                                <p:cTn id="47" presetID="2" presetClass="entr" presetSubtype="2" fill="hold" nodeType="withEffect">
                                  <p:stCondLst>
                                    <p:cond delay="0"/>
                                  </p:stCondLst>
                                  <p:childTnLst>
                                    <p:set>
                                      <p:cBhvr>
                                        <p:cTn id="48" dur="1" fill="hold">
                                          <p:stCondLst>
                                            <p:cond delay="0"/>
                                          </p:stCondLst>
                                        </p:cTn>
                                        <p:tgtEl>
                                          <p:spTgt spid="84"/>
                                        </p:tgtEl>
                                        <p:attrNameLst>
                                          <p:attrName>style.visibility</p:attrName>
                                        </p:attrNameLst>
                                      </p:cBhvr>
                                      <p:to>
                                        <p:strVal val="visible"/>
                                      </p:to>
                                    </p:set>
                                    <p:anim calcmode="lin" valueType="num">
                                      <p:cBhvr additive="base">
                                        <p:cTn id="49" dur="400" fill="hold"/>
                                        <p:tgtEl>
                                          <p:spTgt spid="84"/>
                                        </p:tgtEl>
                                        <p:attrNameLst>
                                          <p:attrName>ppt_x</p:attrName>
                                        </p:attrNameLst>
                                      </p:cBhvr>
                                      <p:tavLst>
                                        <p:tav tm="0">
                                          <p:val>
                                            <p:strVal val="1+#ppt_w/2"/>
                                          </p:val>
                                        </p:tav>
                                        <p:tav tm="100000">
                                          <p:val>
                                            <p:strVal val="#ppt_x"/>
                                          </p:val>
                                        </p:tav>
                                      </p:tavLst>
                                    </p:anim>
                                    <p:anim calcmode="lin" valueType="num">
                                      <p:cBhvr additive="base">
                                        <p:cTn id="50" dur="400" fill="hold"/>
                                        <p:tgtEl>
                                          <p:spTgt spid="84"/>
                                        </p:tgtEl>
                                        <p:attrNameLst>
                                          <p:attrName>ppt_y</p:attrName>
                                        </p:attrNameLst>
                                      </p:cBhvr>
                                      <p:tavLst>
                                        <p:tav tm="0">
                                          <p:val>
                                            <p:strVal val="#ppt_y"/>
                                          </p:val>
                                        </p:tav>
                                        <p:tav tm="100000">
                                          <p:val>
                                            <p:strVal val="#ppt_y"/>
                                          </p:val>
                                        </p:tav>
                                      </p:tavLst>
                                    </p:anim>
                                  </p:childTnLst>
                                </p:cTn>
                              </p:par>
                            </p:childTnLst>
                          </p:cTn>
                        </p:par>
                        <p:par>
                          <p:cTn id="51" fill="hold">
                            <p:stCondLst>
                              <p:cond delay="2500"/>
                            </p:stCondLst>
                            <p:childTnLst>
                              <p:par>
                                <p:cTn id="52" presetID="2" presetClass="entr" presetSubtype="8" fill="hold" nodeType="afterEffect">
                                  <p:stCondLst>
                                    <p:cond delay="0"/>
                                  </p:stCondLst>
                                  <p:childTnLst>
                                    <p:set>
                                      <p:cBhvr>
                                        <p:cTn id="53" dur="1" fill="hold">
                                          <p:stCondLst>
                                            <p:cond delay="0"/>
                                          </p:stCondLst>
                                        </p:cTn>
                                        <p:tgtEl>
                                          <p:spTgt spid="87"/>
                                        </p:tgtEl>
                                        <p:attrNameLst>
                                          <p:attrName>style.visibility</p:attrName>
                                        </p:attrNameLst>
                                      </p:cBhvr>
                                      <p:to>
                                        <p:strVal val="visible"/>
                                      </p:to>
                                    </p:set>
                                    <p:anim calcmode="lin" valueType="num">
                                      <p:cBhvr additive="base">
                                        <p:cTn id="54" dur="400" fill="hold"/>
                                        <p:tgtEl>
                                          <p:spTgt spid="87"/>
                                        </p:tgtEl>
                                        <p:attrNameLst>
                                          <p:attrName>ppt_x</p:attrName>
                                        </p:attrNameLst>
                                      </p:cBhvr>
                                      <p:tavLst>
                                        <p:tav tm="0">
                                          <p:val>
                                            <p:strVal val="0-#ppt_w/2"/>
                                          </p:val>
                                        </p:tav>
                                        <p:tav tm="100000">
                                          <p:val>
                                            <p:strVal val="#ppt_x"/>
                                          </p:val>
                                        </p:tav>
                                      </p:tavLst>
                                    </p:anim>
                                    <p:anim calcmode="lin" valueType="num">
                                      <p:cBhvr additive="base">
                                        <p:cTn id="55" dur="400" fill="hold"/>
                                        <p:tgtEl>
                                          <p:spTgt spid="87"/>
                                        </p:tgtEl>
                                        <p:attrNameLst>
                                          <p:attrName>ppt_y</p:attrName>
                                        </p:attrNameLst>
                                      </p:cBhvr>
                                      <p:tavLst>
                                        <p:tav tm="0">
                                          <p:val>
                                            <p:strVal val="#ppt_y"/>
                                          </p:val>
                                        </p:tav>
                                        <p:tav tm="100000">
                                          <p:val>
                                            <p:strVal val="#ppt_y"/>
                                          </p:val>
                                        </p:tav>
                                      </p:tavLst>
                                    </p:anim>
                                  </p:childTnLst>
                                </p:cTn>
                              </p:par>
                              <p:par>
                                <p:cTn id="56" presetID="2" presetClass="entr" presetSubtype="2" fill="hold" nodeType="withEffect">
                                  <p:stCondLst>
                                    <p:cond delay="0"/>
                                  </p:stCondLst>
                                  <p:childTnLst>
                                    <p:set>
                                      <p:cBhvr>
                                        <p:cTn id="57" dur="1" fill="hold">
                                          <p:stCondLst>
                                            <p:cond delay="0"/>
                                          </p:stCondLst>
                                        </p:cTn>
                                        <p:tgtEl>
                                          <p:spTgt spid="91"/>
                                        </p:tgtEl>
                                        <p:attrNameLst>
                                          <p:attrName>style.visibility</p:attrName>
                                        </p:attrNameLst>
                                      </p:cBhvr>
                                      <p:to>
                                        <p:strVal val="visible"/>
                                      </p:to>
                                    </p:set>
                                    <p:anim calcmode="lin" valueType="num">
                                      <p:cBhvr additive="base">
                                        <p:cTn id="58" dur="400" fill="hold"/>
                                        <p:tgtEl>
                                          <p:spTgt spid="91"/>
                                        </p:tgtEl>
                                        <p:attrNameLst>
                                          <p:attrName>ppt_x</p:attrName>
                                        </p:attrNameLst>
                                      </p:cBhvr>
                                      <p:tavLst>
                                        <p:tav tm="0">
                                          <p:val>
                                            <p:strVal val="1+#ppt_w/2"/>
                                          </p:val>
                                        </p:tav>
                                        <p:tav tm="100000">
                                          <p:val>
                                            <p:strVal val="#ppt_x"/>
                                          </p:val>
                                        </p:tav>
                                      </p:tavLst>
                                    </p:anim>
                                    <p:anim calcmode="lin" valueType="num">
                                      <p:cBhvr additive="base">
                                        <p:cTn id="59" dur="400" fill="hold"/>
                                        <p:tgtEl>
                                          <p:spTgt spid="91"/>
                                        </p:tgtEl>
                                        <p:attrNameLst>
                                          <p:attrName>ppt_y</p:attrName>
                                        </p:attrNameLst>
                                      </p:cBhvr>
                                      <p:tavLst>
                                        <p:tav tm="0">
                                          <p:val>
                                            <p:strVal val="#ppt_y"/>
                                          </p:val>
                                        </p:tav>
                                        <p:tav tm="100000">
                                          <p:val>
                                            <p:strVal val="#ppt_y"/>
                                          </p:val>
                                        </p:tav>
                                      </p:tavLst>
                                    </p:anim>
                                  </p:childTnLst>
                                </p:cTn>
                              </p:par>
                            </p:childTnLst>
                          </p:cTn>
                        </p:par>
                        <p:par>
                          <p:cTn id="60" fill="hold">
                            <p:stCondLst>
                              <p:cond delay="3000"/>
                            </p:stCondLst>
                            <p:childTnLst>
                              <p:par>
                                <p:cTn id="61" presetID="2" presetClass="entr" presetSubtype="8" fill="hold" nodeType="afterEffect">
                                  <p:stCondLst>
                                    <p:cond delay="0"/>
                                  </p:stCondLst>
                                  <p:childTnLst>
                                    <p:set>
                                      <p:cBhvr>
                                        <p:cTn id="62" dur="1" fill="hold">
                                          <p:stCondLst>
                                            <p:cond delay="0"/>
                                          </p:stCondLst>
                                        </p:cTn>
                                        <p:tgtEl>
                                          <p:spTgt spid="94"/>
                                        </p:tgtEl>
                                        <p:attrNameLst>
                                          <p:attrName>style.visibility</p:attrName>
                                        </p:attrNameLst>
                                      </p:cBhvr>
                                      <p:to>
                                        <p:strVal val="visible"/>
                                      </p:to>
                                    </p:set>
                                    <p:anim calcmode="lin" valueType="num">
                                      <p:cBhvr additive="base">
                                        <p:cTn id="63" dur="400" fill="hold"/>
                                        <p:tgtEl>
                                          <p:spTgt spid="94"/>
                                        </p:tgtEl>
                                        <p:attrNameLst>
                                          <p:attrName>ppt_x</p:attrName>
                                        </p:attrNameLst>
                                      </p:cBhvr>
                                      <p:tavLst>
                                        <p:tav tm="0">
                                          <p:val>
                                            <p:strVal val="0-#ppt_w/2"/>
                                          </p:val>
                                        </p:tav>
                                        <p:tav tm="100000">
                                          <p:val>
                                            <p:strVal val="#ppt_x"/>
                                          </p:val>
                                        </p:tav>
                                      </p:tavLst>
                                    </p:anim>
                                    <p:anim calcmode="lin" valueType="num">
                                      <p:cBhvr additive="base">
                                        <p:cTn id="64" dur="400" fill="hold"/>
                                        <p:tgtEl>
                                          <p:spTgt spid="94"/>
                                        </p:tgtEl>
                                        <p:attrNameLst>
                                          <p:attrName>ppt_y</p:attrName>
                                        </p:attrNameLst>
                                      </p:cBhvr>
                                      <p:tavLst>
                                        <p:tav tm="0">
                                          <p:val>
                                            <p:strVal val="#ppt_y"/>
                                          </p:val>
                                        </p:tav>
                                        <p:tav tm="100000">
                                          <p:val>
                                            <p:strVal val="#ppt_y"/>
                                          </p:val>
                                        </p:tav>
                                      </p:tavLst>
                                    </p:anim>
                                  </p:childTnLst>
                                </p:cTn>
                              </p:par>
                              <p:par>
                                <p:cTn id="65" presetID="2" presetClass="entr" presetSubtype="2" fill="hold" nodeType="withEffect">
                                  <p:stCondLst>
                                    <p:cond delay="0"/>
                                  </p:stCondLst>
                                  <p:childTnLst>
                                    <p:set>
                                      <p:cBhvr>
                                        <p:cTn id="66" dur="1" fill="hold">
                                          <p:stCondLst>
                                            <p:cond delay="0"/>
                                          </p:stCondLst>
                                        </p:cTn>
                                        <p:tgtEl>
                                          <p:spTgt spid="98"/>
                                        </p:tgtEl>
                                        <p:attrNameLst>
                                          <p:attrName>style.visibility</p:attrName>
                                        </p:attrNameLst>
                                      </p:cBhvr>
                                      <p:to>
                                        <p:strVal val="visible"/>
                                      </p:to>
                                    </p:set>
                                    <p:anim calcmode="lin" valueType="num">
                                      <p:cBhvr additive="base">
                                        <p:cTn id="67" dur="400" fill="hold"/>
                                        <p:tgtEl>
                                          <p:spTgt spid="98"/>
                                        </p:tgtEl>
                                        <p:attrNameLst>
                                          <p:attrName>ppt_x</p:attrName>
                                        </p:attrNameLst>
                                      </p:cBhvr>
                                      <p:tavLst>
                                        <p:tav tm="0">
                                          <p:val>
                                            <p:strVal val="1+#ppt_w/2"/>
                                          </p:val>
                                        </p:tav>
                                        <p:tav tm="100000">
                                          <p:val>
                                            <p:strVal val="#ppt_x"/>
                                          </p:val>
                                        </p:tav>
                                      </p:tavLst>
                                    </p:anim>
                                    <p:anim calcmode="lin" valueType="num">
                                      <p:cBhvr additive="base">
                                        <p:cTn id="68" dur="400" fill="hold"/>
                                        <p:tgtEl>
                                          <p:spTgt spid="9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animBg="1"/>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10244"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0245"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0246" name="组合 2"/>
          <p:cNvGrpSpPr/>
          <p:nvPr/>
        </p:nvGrpSpPr>
        <p:grpSpPr>
          <a:xfrm>
            <a:off x="395288" y="207963"/>
            <a:ext cx="793750" cy="793750"/>
            <a:chOff x="323528" y="208412"/>
            <a:chExt cx="793255" cy="793255"/>
          </a:xfrm>
        </p:grpSpPr>
        <p:grpSp>
          <p:nvGrpSpPr>
            <p:cNvPr id="10268"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grpSp>
        <p:nvGrpSpPr>
          <p:cNvPr id="50" name="组合 49"/>
          <p:cNvGrpSpPr/>
          <p:nvPr/>
        </p:nvGrpSpPr>
        <p:grpSpPr>
          <a:xfrm>
            <a:off x="3903663" y="1347788"/>
            <a:ext cx="1384300" cy="2492375"/>
            <a:chOff x="3903407" y="1347614"/>
            <a:chExt cx="1385318" cy="2492375"/>
          </a:xfrm>
        </p:grpSpPr>
        <p:grpSp>
          <p:nvGrpSpPr>
            <p:cNvPr id="10263" name="组合 50"/>
            <p:cNvGrpSpPr/>
            <p:nvPr/>
          </p:nvGrpSpPr>
          <p:grpSpPr>
            <a:xfrm>
              <a:off x="3903407" y="1347614"/>
              <a:ext cx="1385318" cy="2492375"/>
              <a:chOff x="3851919" y="1591543"/>
              <a:chExt cx="1385318" cy="2492375"/>
            </a:xfrm>
          </p:grpSpPr>
          <p:sp>
            <p:nvSpPr>
              <p:cNvPr id="53"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4"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5"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0264" name="TextBox 51"/>
            <p:cNvSpPr txBox="1"/>
            <p:nvPr/>
          </p:nvSpPr>
          <p:spPr>
            <a:xfrm>
              <a:off x="4276091" y="2787774"/>
              <a:ext cx="655949" cy="707886"/>
            </a:xfrm>
            <a:prstGeom prst="rect">
              <a:avLst/>
            </a:prstGeom>
            <a:noFill/>
            <a:ln w="9525">
              <a:noFill/>
            </a:ln>
          </p:spPr>
          <p:txBody>
            <a:bodyPr wrap="none">
              <a:spAutoFit/>
            </a:bodyPr>
            <a:lstStyle/>
            <a:p>
              <a:pPr lvl="0"/>
              <a:r>
                <a:rPr lang="en-US" altLang="zh-CN" sz="4000" dirty="0">
                  <a:solidFill>
                    <a:srgbClr val="FFFFFF"/>
                  </a:solidFill>
                  <a:latin typeface="Impact" panose="020B0806030902050204" pitchFamily="34" charset="0"/>
                  <a:ea typeface="宋体" panose="02010600030101010101" pitchFamily="2" charset="-122"/>
                </a:rPr>
                <a:t>01</a:t>
              </a:r>
              <a:endParaRPr lang="zh-CN" altLang="en-US" sz="4000" dirty="0">
                <a:solidFill>
                  <a:srgbClr val="FFFFFF"/>
                </a:solidFill>
                <a:latin typeface="Impact" panose="020B0806030902050204" pitchFamily="34" charset="0"/>
                <a:ea typeface="宋体" panose="02010600030101010101" pitchFamily="2" charset="-122"/>
              </a:endParaRPr>
            </a:p>
          </p:txBody>
        </p:sp>
      </p:grpSp>
      <p:grpSp>
        <p:nvGrpSpPr>
          <p:cNvPr id="56" name="组合 55"/>
          <p:cNvGrpSpPr/>
          <p:nvPr/>
        </p:nvGrpSpPr>
        <p:grpSpPr>
          <a:xfrm>
            <a:off x="1522413" y="1347788"/>
            <a:ext cx="1225550" cy="2203450"/>
            <a:chOff x="1522701" y="1347614"/>
            <a:chExt cx="1225224" cy="2204343"/>
          </a:xfrm>
        </p:grpSpPr>
        <p:grpSp>
          <p:nvGrpSpPr>
            <p:cNvPr id="10258" name="组合 56"/>
            <p:cNvGrpSpPr/>
            <p:nvPr/>
          </p:nvGrpSpPr>
          <p:grpSpPr>
            <a:xfrm>
              <a:off x="1522701" y="1347614"/>
              <a:ext cx="1225224" cy="2204343"/>
              <a:chOff x="3851919" y="1591543"/>
              <a:chExt cx="1385318" cy="2492375"/>
            </a:xfrm>
          </p:grpSpPr>
          <p:sp>
            <p:nvSpPr>
              <p:cNvPr id="79"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80"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81"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0259" name="TextBox 77"/>
            <p:cNvSpPr txBox="1"/>
            <p:nvPr/>
          </p:nvSpPr>
          <p:spPr>
            <a:xfrm>
              <a:off x="1776080" y="2583944"/>
              <a:ext cx="718466" cy="707886"/>
            </a:xfrm>
            <a:prstGeom prst="rect">
              <a:avLst/>
            </a:prstGeom>
            <a:noFill/>
            <a:ln w="9525">
              <a:noFill/>
            </a:ln>
          </p:spPr>
          <p:txBody>
            <a:bodyPr wrap="none">
              <a:spAutoFit/>
            </a:bodyPr>
            <a:lstStyle/>
            <a:p>
              <a:pPr lvl="0"/>
              <a:r>
                <a:rPr lang="en-US" altLang="zh-CN" sz="4000" dirty="0">
                  <a:solidFill>
                    <a:srgbClr val="FFFFFF"/>
                  </a:solidFill>
                  <a:latin typeface="Impact" panose="020B0806030902050204" pitchFamily="34" charset="0"/>
                  <a:ea typeface="宋体" panose="02010600030101010101" pitchFamily="2" charset="-122"/>
                </a:rPr>
                <a:t>02</a:t>
              </a:r>
              <a:endParaRPr lang="zh-CN" altLang="en-US" sz="4000" dirty="0">
                <a:solidFill>
                  <a:srgbClr val="FFFFFF"/>
                </a:solidFill>
                <a:latin typeface="Impact" panose="020B0806030902050204" pitchFamily="34" charset="0"/>
                <a:ea typeface="宋体" panose="02010600030101010101" pitchFamily="2" charset="-122"/>
              </a:endParaRPr>
            </a:p>
          </p:txBody>
        </p:sp>
      </p:grpSp>
      <p:grpSp>
        <p:nvGrpSpPr>
          <p:cNvPr id="82" name="组合 81"/>
          <p:cNvGrpSpPr/>
          <p:nvPr/>
        </p:nvGrpSpPr>
        <p:grpSpPr>
          <a:xfrm>
            <a:off x="6443663" y="1347788"/>
            <a:ext cx="1225550" cy="2203450"/>
            <a:chOff x="6444208" y="1347614"/>
            <a:chExt cx="1225224" cy="2204343"/>
          </a:xfrm>
        </p:grpSpPr>
        <p:grpSp>
          <p:nvGrpSpPr>
            <p:cNvPr id="10253" name="组合 82"/>
            <p:cNvGrpSpPr/>
            <p:nvPr/>
          </p:nvGrpSpPr>
          <p:grpSpPr>
            <a:xfrm>
              <a:off x="6444208" y="1347614"/>
              <a:ext cx="1225224" cy="2204343"/>
              <a:chOff x="3851919" y="1591543"/>
              <a:chExt cx="1385318" cy="2492375"/>
            </a:xfrm>
          </p:grpSpPr>
          <p:sp>
            <p:nvSpPr>
              <p:cNvPr id="85" name="矩形 27"/>
              <p:cNvSpPr/>
              <p:nvPr/>
            </p:nvSpPr>
            <p:spPr>
              <a:xfrm flipH="1">
                <a:off x="4067944"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86" name="椭圆 22"/>
              <p:cNvSpPr/>
              <p:nvPr/>
            </p:nvSpPr>
            <p:spPr>
              <a:xfrm>
                <a:off x="3851919" y="2447355"/>
                <a:ext cx="1385318" cy="1636563"/>
              </a:xfrm>
              <a:custGeom>
                <a:avLst/>
                <a:gdLst/>
                <a:ahLst/>
                <a:cxnLst/>
                <a:rect l="l" t="t" r="r" b="b"/>
                <a:pathLst>
                  <a:path w="1385318" h="1636563">
                    <a:moveTo>
                      <a:pt x="692658" y="409189"/>
                    </a:moveTo>
                    <a:cubicBezTo>
                      <a:pt x="987972" y="409189"/>
                      <a:pt x="1227372" y="648589"/>
                      <a:pt x="1227372" y="943903"/>
                    </a:cubicBezTo>
                    <a:cubicBezTo>
                      <a:pt x="1227372" y="1239217"/>
                      <a:pt x="987972" y="1478617"/>
                      <a:pt x="692658" y="1478617"/>
                    </a:cubicBezTo>
                    <a:cubicBezTo>
                      <a:pt x="397344" y="1478617"/>
                      <a:pt x="157944" y="1239217"/>
                      <a:pt x="157944" y="943903"/>
                    </a:cubicBezTo>
                    <a:cubicBezTo>
                      <a:pt x="157944" y="648589"/>
                      <a:pt x="397344" y="409189"/>
                      <a:pt x="692658" y="409189"/>
                    </a:cubicBezTo>
                    <a:close/>
                    <a:moveTo>
                      <a:pt x="692658" y="367839"/>
                    </a:moveTo>
                    <a:cubicBezTo>
                      <a:pt x="374507" y="367839"/>
                      <a:pt x="116594" y="625752"/>
                      <a:pt x="116594" y="943903"/>
                    </a:cubicBezTo>
                    <a:cubicBezTo>
                      <a:pt x="116594" y="1262054"/>
                      <a:pt x="374507" y="1519967"/>
                      <a:pt x="692658" y="1519967"/>
                    </a:cubicBezTo>
                    <a:cubicBezTo>
                      <a:pt x="1010809" y="1519967"/>
                      <a:pt x="1268722" y="1262054"/>
                      <a:pt x="1268722" y="943903"/>
                    </a:cubicBezTo>
                    <a:cubicBezTo>
                      <a:pt x="1268722" y="625752"/>
                      <a:pt x="1010809" y="367839"/>
                      <a:pt x="692658" y="367839"/>
                    </a:cubicBezTo>
                    <a:close/>
                    <a:moveTo>
                      <a:pt x="453480" y="72008"/>
                    </a:moveTo>
                    <a:lnTo>
                      <a:pt x="453480" y="296230"/>
                    </a:lnTo>
                    <a:cubicBezTo>
                      <a:pt x="527423" y="266333"/>
                      <a:pt x="608279" y="251245"/>
                      <a:pt x="692659" y="251245"/>
                    </a:cubicBezTo>
                    <a:cubicBezTo>
                      <a:pt x="786546" y="251245"/>
                      <a:pt x="876070" y="269925"/>
                      <a:pt x="957536" y="304207"/>
                    </a:cubicBezTo>
                    <a:lnTo>
                      <a:pt x="957536" y="72008"/>
                    </a:lnTo>
                    <a:close/>
                    <a:moveTo>
                      <a:pt x="381472" y="0"/>
                    </a:moveTo>
                    <a:lnTo>
                      <a:pt x="1029544" y="0"/>
                    </a:lnTo>
                    <a:lnTo>
                      <a:pt x="1029544" y="72008"/>
                    </a:lnTo>
                    <a:lnTo>
                      <a:pt x="1029544" y="342191"/>
                    </a:lnTo>
                    <a:cubicBezTo>
                      <a:pt x="1242479" y="458018"/>
                      <a:pt x="1385318" y="684280"/>
                      <a:pt x="1385318" y="943904"/>
                    </a:cubicBezTo>
                    <a:cubicBezTo>
                      <a:pt x="1385318" y="1326449"/>
                      <a:pt x="1075204" y="1636563"/>
                      <a:pt x="692659" y="1636563"/>
                    </a:cubicBezTo>
                    <a:cubicBezTo>
                      <a:pt x="310114" y="1636563"/>
                      <a:pt x="0" y="1326449"/>
                      <a:pt x="0" y="943904"/>
                    </a:cubicBezTo>
                    <a:cubicBezTo>
                      <a:pt x="0" y="673806"/>
                      <a:pt x="154597" y="439816"/>
                      <a:pt x="381472" y="328243"/>
                    </a:cubicBezTo>
                    <a:lnTo>
                      <a:pt x="381472" y="72008"/>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87" name="矩形 27"/>
              <p:cNvSpPr/>
              <p:nvPr/>
            </p:nvSpPr>
            <p:spPr>
              <a:xfrm>
                <a:off x="4393306" y="1591543"/>
                <a:ext cx="689223" cy="1027832"/>
              </a:xfrm>
              <a:custGeom>
                <a:avLst/>
                <a:gdLst/>
                <a:ahLst/>
                <a:cxnLst/>
                <a:rect l="l" t="t" r="r" b="b"/>
                <a:pathLst>
                  <a:path w="689223" h="1027832">
                    <a:moveTo>
                      <a:pt x="439813" y="108968"/>
                    </a:moveTo>
                    <a:cubicBezTo>
                      <a:pt x="399126" y="108968"/>
                      <a:pt x="366143" y="141951"/>
                      <a:pt x="366143" y="182638"/>
                    </a:cubicBezTo>
                    <a:cubicBezTo>
                      <a:pt x="366143" y="223325"/>
                      <a:pt x="399126" y="256308"/>
                      <a:pt x="439813" y="256308"/>
                    </a:cubicBezTo>
                    <a:cubicBezTo>
                      <a:pt x="480500" y="256308"/>
                      <a:pt x="513483" y="223325"/>
                      <a:pt x="513483" y="182638"/>
                    </a:cubicBezTo>
                    <a:cubicBezTo>
                      <a:pt x="513483" y="141951"/>
                      <a:pt x="480500" y="108968"/>
                      <a:pt x="439813" y="108968"/>
                    </a:cubicBezTo>
                    <a:close/>
                    <a:moveTo>
                      <a:pt x="311944" y="0"/>
                    </a:moveTo>
                    <a:lnTo>
                      <a:pt x="689223" y="0"/>
                    </a:lnTo>
                    <a:lnTo>
                      <a:pt x="372517" y="1025450"/>
                    </a:lnTo>
                    <a:lnTo>
                      <a:pt x="0" y="1027832"/>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0254" name="TextBox 83"/>
            <p:cNvSpPr txBox="1"/>
            <p:nvPr/>
          </p:nvSpPr>
          <p:spPr>
            <a:xfrm>
              <a:off x="6690373" y="2583944"/>
              <a:ext cx="732893" cy="707886"/>
            </a:xfrm>
            <a:prstGeom prst="rect">
              <a:avLst/>
            </a:prstGeom>
            <a:noFill/>
            <a:ln w="9525">
              <a:noFill/>
            </a:ln>
          </p:spPr>
          <p:txBody>
            <a:bodyPr wrap="none">
              <a:spAutoFit/>
            </a:bodyPr>
            <a:lstStyle/>
            <a:p>
              <a:pPr lvl="0"/>
              <a:r>
                <a:rPr lang="en-US" altLang="zh-CN" sz="4000" dirty="0">
                  <a:solidFill>
                    <a:srgbClr val="FFFFFF"/>
                  </a:solidFill>
                  <a:latin typeface="Impact" panose="020B0806030902050204" pitchFamily="34" charset="0"/>
                  <a:ea typeface="宋体" panose="02010600030101010101" pitchFamily="2" charset="-122"/>
                </a:rPr>
                <a:t>03</a:t>
              </a:r>
              <a:endParaRPr lang="zh-CN" altLang="en-US" sz="4000" dirty="0">
                <a:solidFill>
                  <a:srgbClr val="FFFFFF"/>
                </a:solidFill>
                <a:latin typeface="Impact" panose="020B0806030902050204" pitchFamily="34" charset="0"/>
                <a:ea typeface="宋体" panose="02010600030101010101" pitchFamily="2" charset="-122"/>
              </a:endParaRPr>
            </a:p>
          </p:txBody>
        </p:sp>
      </p:grpSp>
      <p:sp>
        <p:nvSpPr>
          <p:cNvPr id="88" name="矩形 1"/>
          <p:cNvSpPr>
            <a:spLocks noChangeArrowheads="1"/>
          </p:cNvSpPr>
          <p:nvPr/>
        </p:nvSpPr>
        <p:spPr bwMode="auto">
          <a:xfrm>
            <a:off x="1071563" y="3956050"/>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89" name="矩形 1"/>
          <p:cNvSpPr>
            <a:spLocks noChangeArrowheads="1"/>
          </p:cNvSpPr>
          <p:nvPr/>
        </p:nvSpPr>
        <p:spPr bwMode="auto">
          <a:xfrm>
            <a:off x="3590925" y="3956050"/>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90" name="矩形 1"/>
          <p:cNvSpPr>
            <a:spLocks noChangeArrowheads="1"/>
          </p:cNvSpPr>
          <p:nvPr/>
        </p:nvSpPr>
        <p:spPr bwMode="auto">
          <a:xfrm>
            <a:off x="6110288" y="3956050"/>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50"/>
                                        </p:tgtEl>
                                        <p:attrNameLst>
                                          <p:attrName>style.visibility</p:attrName>
                                        </p:attrNameLst>
                                      </p:cBhvr>
                                      <p:to>
                                        <p:strVal val="visible"/>
                                      </p:to>
                                    </p:set>
                                    <p:anim calcmode="lin" valueType="num">
                                      <p:cBhvr additive="base">
                                        <p:cTn id="17" dur="500" fill="hold"/>
                                        <p:tgtEl>
                                          <p:spTgt spid="50"/>
                                        </p:tgtEl>
                                        <p:attrNameLst>
                                          <p:attrName>ppt_x</p:attrName>
                                        </p:attrNameLst>
                                      </p:cBhvr>
                                      <p:tavLst>
                                        <p:tav tm="0">
                                          <p:val>
                                            <p:strVal val="#ppt_x"/>
                                          </p:val>
                                        </p:tav>
                                        <p:tav tm="100000">
                                          <p:val>
                                            <p:strVal val="#ppt_x"/>
                                          </p:val>
                                        </p:tav>
                                      </p:tavLst>
                                    </p:anim>
                                    <p:anim calcmode="lin" valueType="num">
                                      <p:cBhvr additive="base">
                                        <p:cTn id="18" dur="500" fill="hold"/>
                                        <p:tgtEl>
                                          <p:spTgt spid="50"/>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56"/>
                                        </p:tgtEl>
                                        <p:attrNameLst>
                                          <p:attrName>style.visibility</p:attrName>
                                        </p:attrNameLst>
                                      </p:cBhvr>
                                      <p:to>
                                        <p:strVal val="visible"/>
                                      </p:to>
                                    </p:set>
                                    <p:anim calcmode="lin" valueType="num">
                                      <p:cBhvr additive="base">
                                        <p:cTn id="22" dur="500" fill="hold"/>
                                        <p:tgtEl>
                                          <p:spTgt spid="56"/>
                                        </p:tgtEl>
                                        <p:attrNameLst>
                                          <p:attrName>ppt_x</p:attrName>
                                        </p:attrNameLst>
                                      </p:cBhvr>
                                      <p:tavLst>
                                        <p:tav tm="0">
                                          <p:val>
                                            <p:strVal val="#ppt_x"/>
                                          </p:val>
                                        </p:tav>
                                        <p:tav tm="100000">
                                          <p:val>
                                            <p:strVal val="#ppt_x"/>
                                          </p:val>
                                        </p:tav>
                                      </p:tavLst>
                                    </p:anim>
                                    <p:anim calcmode="lin" valueType="num">
                                      <p:cBhvr additive="base">
                                        <p:cTn id="23" dur="500" fill="hold"/>
                                        <p:tgtEl>
                                          <p:spTgt spid="56"/>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 fill="hold" nodeType="afterEffect">
                                  <p:stCondLst>
                                    <p:cond delay="0"/>
                                  </p:stCondLst>
                                  <p:childTnLst>
                                    <p:set>
                                      <p:cBhvr>
                                        <p:cTn id="26" dur="1" fill="hold">
                                          <p:stCondLst>
                                            <p:cond delay="0"/>
                                          </p:stCondLst>
                                        </p:cTn>
                                        <p:tgtEl>
                                          <p:spTgt spid="82"/>
                                        </p:tgtEl>
                                        <p:attrNameLst>
                                          <p:attrName>style.visibility</p:attrName>
                                        </p:attrNameLst>
                                      </p:cBhvr>
                                      <p:to>
                                        <p:strVal val="visible"/>
                                      </p:to>
                                    </p:set>
                                    <p:anim calcmode="lin" valueType="num">
                                      <p:cBhvr additive="base">
                                        <p:cTn id="27" dur="500" fill="hold"/>
                                        <p:tgtEl>
                                          <p:spTgt spid="82"/>
                                        </p:tgtEl>
                                        <p:attrNameLst>
                                          <p:attrName>ppt_x</p:attrName>
                                        </p:attrNameLst>
                                      </p:cBhvr>
                                      <p:tavLst>
                                        <p:tav tm="0">
                                          <p:val>
                                            <p:strVal val="#ppt_x"/>
                                          </p:val>
                                        </p:tav>
                                        <p:tav tm="100000">
                                          <p:val>
                                            <p:strVal val="#ppt_x"/>
                                          </p:val>
                                        </p:tav>
                                      </p:tavLst>
                                    </p:anim>
                                    <p:anim calcmode="lin" valueType="num">
                                      <p:cBhvr additive="base">
                                        <p:cTn id="28" dur="500" fill="hold"/>
                                        <p:tgtEl>
                                          <p:spTgt spid="82"/>
                                        </p:tgtEl>
                                        <p:attrNameLst>
                                          <p:attrName>ppt_y</p:attrName>
                                        </p:attrNameLst>
                                      </p:cBhvr>
                                      <p:tavLst>
                                        <p:tav tm="0">
                                          <p:val>
                                            <p:strVal val="0-#ppt_h/2"/>
                                          </p:val>
                                        </p:tav>
                                        <p:tav tm="100000">
                                          <p:val>
                                            <p:strVal val="#ppt_y"/>
                                          </p:val>
                                        </p:tav>
                                      </p:tavLst>
                                    </p:anim>
                                  </p:childTnLst>
                                </p:cTn>
                              </p:par>
                            </p:childTnLst>
                          </p:cTn>
                        </p:par>
                        <p:par>
                          <p:cTn id="29" fill="hold">
                            <p:stCondLst>
                              <p:cond delay="2500"/>
                            </p:stCondLst>
                            <p:childTnLst>
                              <p:par>
                                <p:cTn id="30" presetID="2" presetClass="entr" presetSubtype="8" fill="hold" grpId="0" nodeType="afterEffect">
                                  <p:stCondLst>
                                    <p:cond delay="0"/>
                                  </p:stCondLst>
                                  <p:childTnLst>
                                    <p:set>
                                      <p:cBhvr>
                                        <p:cTn id="31" dur="1" fill="hold">
                                          <p:stCondLst>
                                            <p:cond delay="0"/>
                                          </p:stCondLst>
                                        </p:cTn>
                                        <p:tgtEl>
                                          <p:spTgt spid="88"/>
                                        </p:tgtEl>
                                        <p:attrNameLst>
                                          <p:attrName>style.visibility</p:attrName>
                                        </p:attrNameLst>
                                      </p:cBhvr>
                                      <p:to>
                                        <p:strVal val="visible"/>
                                      </p:to>
                                    </p:set>
                                    <p:anim calcmode="lin" valueType="num">
                                      <p:cBhvr additive="base">
                                        <p:cTn id="32" dur="300" fill="hold"/>
                                        <p:tgtEl>
                                          <p:spTgt spid="88"/>
                                        </p:tgtEl>
                                        <p:attrNameLst>
                                          <p:attrName>ppt_x</p:attrName>
                                        </p:attrNameLst>
                                      </p:cBhvr>
                                      <p:tavLst>
                                        <p:tav tm="0">
                                          <p:val>
                                            <p:strVal val="0-#ppt_w/2"/>
                                          </p:val>
                                        </p:tav>
                                        <p:tav tm="100000">
                                          <p:val>
                                            <p:strVal val="#ppt_x"/>
                                          </p:val>
                                        </p:tav>
                                      </p:tavLst>
                                    </p:anim>
                                    <p:anim calcmode="lin" valueType="num">
                                      <p:cBhvr additive="base">
                                        <p:cTn id="33" dur="300" fill="hold"/>
                                        <p:tgtEl>
                                          <p:spTgt spid="88"/>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89"/>
                                        </p:tgtEl>
                                        <p:attrNameLst>
                                          <p:attrName>style.visibility</p:attrName>
                                        </p:attrNameLst>
                                      </p:cBhvr>
                                      <p:to>
                                        <p:strVal val="visible"/>
                                      </p:to>
                                    </p:set>
                                    <p:anim calcmode="lin" valueType="num">
                                      <p:cBhvr additive="base">
                                        <p:cTn id="37" dur="300" fill="hold"/>
                                        <p:tgtEl>
                                          <p:spTgt spid="89"/>
                                        </p:tgtEl>
                                        <p:attrNameLst>
                                          <p:attrName>ppt_x</p:attrName>
                                        </p:attrNameLst>
                                      </p:cBhvr>
                                      <p:tavLst>
                                        <p:tav tm="0">
                                          <p:val>
                                            <p:strVal val="0-#ppt_w/2"/>
                                          </p:val>
                                        </p:tav>
                                        <p:tav tm="100000">
                                          <p:val>
                                            <p:strVal val="#ppt_x"/>
                                          </p:val>
                                        </p:tav>
                                      </p:tavLst>
                                    </p:anim>
                                    <p:anim calcmode="lin" valueType="num">
                                      <p:cBhvr additive="base">
                                        <p:cTn id="38" dur="300" fill="hold"/>
                                        <p:tgtEl>
                                          <p:spTgt spid="89"/>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8" fill="hold" grpId="0" nodeType="afterEffect">
                                  <p:stCondLst>
                                    <p:cond delay="0"/>
                                  </p:stCondLst>
                                  <p:childTnLst>
                                    <p:set>
                                      <p:cBhvr>
                                        <p:cTn id="41" dur="1" fill="hold">
                                          <p:stCondLst>
                                            <p:cond delay="0"/>
                                          </p:stCondLst>
                                        </p:cTn>
                                        <p:tgtEl>
                                          <p:spTgt spid="90"/>
                                        </p:tgtEl>
                                        <p:attrNameLst>
                                          <p:attrName>style.visibility</p:attrName>
                                        </p:attrNameLst>
                                      </p:cBhvr>
                                      <p:to>
                                        <p:strVal val="visible"/>
                                      </p:to>
                                    </p:set>
                                    <p:anim calcmode="lin" valueType="num">
                                      <p:cBhvr additive="base">
                                        <p:cTn id="42" dur="300" fill="hold"/>
                                        <p:tgtEl>
                                          <p:spTgt spid="90"/>
                                        </p:tgtEl>
                                        <p:attrNameLst>
                                          <p:attrName>ppt_x</p:attrName>
                                        </p:attrNameLst>
                                      </p:cBhvr>
                                      <p:tavLst>
                                        <p:tav tm="0">
                                          <p:val>
                                            <p:strVal val="0-#ppt_w/2"/>
                                          </p:val>
                                        </p:tav>
                                        <p:tav tm="100000">
                                          <p:val>
                                            <p:strVal val="#ppt_x"/>
                                          </p:val>
                                        </p:tav>
                                      </p:tavLst>
                                    </p:anim>
                                    <p:anim calcmode="lin" valueType="num">
                                      <p:cBhvr additive="base">
                                        <p:cTn id="43" dur="3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88" grpId="0"/>
      <p:bldP spid="89" grpId="0"/>
      <p:bldP spid="90"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11268"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1269"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1270" name="组合 2"/>
          <p:cNvGrpSpPr/>
          <p:nvPr/>
        </p:nvGrpSpPr>
        <p:grpSpPr>
          <a:xfrm>
            <a:off x="395288" y="207963"/>
            <a:ext cx="793750" cy="793750"/>
            <a:chOff x="323528" y="208412"/>
            <a:chExt cx="793255" cy="793255"/>
          </a:xfrm>
        </p:grpSpPr>
        <p:grpSp>
          <p:nvGrpSpPr>
            <p:cNvPr id="11286"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grpSp>
        <p:nvGrpSpPr>
          <p:cNvPr id="15" name="组合 14"/>
          <p:cNvGrpSpPr/>
          <p:nvPr/>
        </p:nvGrpSpPr>
        <p:grpSpPr>
          <a:xfrm>
            <a:off x="5448300" y="1489075"/>
            <a:ext cx="2795588" cy="2836863"/>
            <a:chOff x="1331640" y="1707654"/>
            <a:chExt cx="2796076" cy="2835506"/>
          </a:xfrm>
        </p:grpSpPr>
        <p:sp>
          <p:nvSpPr>
            <p:cNvPr id="16" name="等腰三角形 5"/>
            <p:cNvSpPr/>
            <p:nvPr/>
          </p:nvSpPr>
          <p:spPr>
            <a:xfrm>
              <a:off x="1608861" y="1707654"/>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 name="等腰三角形 5"/>
            <p:cNvSpPr/>
            <p:nvPr/>
          </p:nvSpPr>
          <p:spPr>
            <a:xfrm>
              <a:off x="1619672" y="2445005"/>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8" name="等腰三角形 5"/>
            <p:cNvSpPr/>
            <p:nvPr/>
          </p:nvSpPr>
          <p:spPr>
            <a:xfrm flipV="1">
              <a:off x="1608861" y="3167482"/>
              <a:ext cx="1234974" cy="634853"/>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 name="connsiteX0-121" fmla="*/ 0 w 1240133"/>
                <a:gd name="connsiteY0-122" fmla="*/ 652643 h 652643"/>
                <a:gd name="connsiteX1-123" fmla="*/ 1240133 w 1240133"/>
                <a:gd name="connsiteY1-124" fmla="*/ 0 h 652643"/>
                <a:gd name="connsiteX2-125" fmla="*/ 1224300 w 1240133"/>
                <a:gd name="connsiteY2-126" fmla="*/ 638411 h 652643"/>
                <a:gd name="connsiteX3-127" fmla="*/ 0 w 1240133"/>
                <a:gd name="connsiteY3-128" fmla="*/ 652643 h 652643"/>
                <a:gd name="connsiteX0-129" fmla="*/ 0 w 1233017"/>
                <a:gd name="connsiteY0-130" fmla="*/ 629932 h 629932"/>
                <a:gd name="connsiteX1-131" fmla="*/ 1233017 w 1233017"/>
                <a:gd name="connsiteY1-132" fmla="*/ 9311 h 629932"/>
                <a:gd name="connsiteX2-133" fmla="*/ 1224300 w 1233017"/>
                <a:gd name="connsiteY2-134" fmla="*/ 615700 h 629932"/>
                <a:gd name="connsiteX3-135" fmla="*/ 0 w 1233017"/>
                <a:gd name="connsiteY3-136" fmla="*/ 629932 h 629932"/>
                <a:gd name="connsiteX0-137" fmla="*/ 0 w 1233017"/>
                <a:gd name="connsiteY0-138" fmla="*/ 629932 h 644164"/>
                <a:gd name="connsiteX1-139" fmla="*/ 1233017 w 1233017"/>
                <a:gd name="connsiteY1-140" fmla="*/ 9311 h 644164"/>
                <a:gd name="connsiteX2-141" fmla="*/ 1224300 w 1233017"/>
                <a:gd name="connsiteY2-142" fmla="*/ 644164 h 644164"/>
                <a:gd name="connsiteX3-143" fmla="*/ 0 w 1233017"/>
                <a:gd name="connsiteY3-144" fmla="*/ 629932 h 644164"/>
                <a:gd name="connsiteX0-145" fmla="*/ 0 w 1233017"/>
                <a:gd name="connsiteY0-146" fmla="*/ 629932 h 644164"/>
                <a:gd name="connsiteX1-147" fmla="*/ 1233017 w 1233017"/>
                <a:gd name="connsiteY1-148" fmla="*/ 9311 h 644164"/>
                <a:gd name="connsiteX2-149" fmla="*/ 1224300 w 1233017"/>
                <a:gd name="connsiteY2-150" fmla="*/ 644164 h 644164"/>
                <a:gd name="connsiteX3-151" fmla="*/ 0 w 1233017"/>
                <a:gd name="connsiteY3-152" fmla="*/ 629932 h 644164"/>
                <a:gd name="connsiteX0-153" fmla="*/ 0 w 1233017"/>
                <a:gd name="connsiteY0-154" fmla="*/ 629932 h 644164"/>
                <a:gd name="connsiteX1-155" fmla="*/ 1233017 w 1233017"/>
                <a:gd name="connsiteY1-156" fmla="*/ 9311 h 644164"/>
                <a:gd name="connsiteX2-157" fmla="*/ 1224300 w 1233017"/>
                <a:gd name="connsiteY2-158" fmla="*/ 644164 h 644164"/>
                <a:gd name="connsiteX3-159" fmla="*/ 0 w 1233017"/>
                <a:gd name="connsiteY3-160" fmla="*/ 629932 h 644164"/>
                <a:gd name="connsiteX0-161" fmla="*/ 0 w 1233017"/>
                <a:gd name="connsiteY0-162" fmla="*/ 629932 h 640606"/>
                <a:gd name="connsiteX1-163" fmla="*/ 1233017 w 1233017"/>
                <a:gd name="connsiteY1-164" fmla="*/ 9311 h 640606"/>
                <a:gd name="connsiteX2-165" fmla="*/ 1227858 w 1233017"/>
                <a:gd name="connsiteY2-166" fmla="*/ 640606 h 640606"/>
                <a:gd name="connsiteX3-167" fmla="*/ 0 w 1233017"/>
                <a:gd name="connsiteY3-168" fmla="*/ 629932 h 640606"/>
                <a:gd name="connsiteX0-169" fmla="*/ 0 w 1225901"/>
                <a:gd name="connsiteY0-170" fmla="*/ 632363 h 639479"/>
                <a:gd name="connsiteX1-171" fmla="*/ 1225901 w 1225901"/>
                <a:gd name="connsiteY1-172" fmla="*/ 8184 h 639479"/>
                <a:gd name="connsiteX2-173" fmla="*/ 1220742 w 1225901"/>
                <a:gd name="connsiteY2-174" fmla="*/ 639479 h 639479"/>
                <a:gd name="connsiteX3-175" fmla="*/ 0 w 1225901"/>
                <a:gd name="connsiteY3-176" fmla="*/ 632363 h 639479"/>
                <a:gd name="connsiteX0-177" fmla="*/ 0 w 1225901"/>
                <a:gd name="connsiteY0-178" fmla="*/ 624179 h 631295"/>
                <a:gd name="connsiteX1-179" fmla="*/ 1225901 w 1225901"/>
                <a:gd name="connsiteY1-180" fmla="*/ 0 h 631295"/>
                <a:gd name="connsiteX2-181" fmla="*/ 1220742 w 1225901"/>
                <a:gd name="connsiteY2-182" fmla="*/ 631295 h 631295"/>
                <a:gd name="connsiteX3-183" fmla="*/ 0 w 1225901"/>
                <a:gd name="connsiteY3-184" fmla="*/ 624179 h 631295"/>
                <a:gd name="connsiteX0-185" fmla="*/ 0 w 1225901"/>
                <a:gd name="connsiteY0-186" fmla="*/ 624179 h 631295"/>
                <a:gd name="connsiteX1-187" fmla="*/ 1225901 w 1225901"/>
                <a:gd name="connsiteY1-188" fmla="*/ 0 h 631295"/>
                <a:gd name="connsiteX2-189" fmla="*/ 1220742 w 1225901"/>
                <a:gd name="connsiteY2-190" fmla="*/ 631295 h 631295"/>
                <a:gd name="connsiteX3-191" fmla="*/ 0 w 1225901"/>
                <a:gd name="connsiteY3-192" fmla="*/ 624179 h 631295"/>
                <a:gd name="connsiteX0-193" fmla="*/ 0 w 1225901"/>
                <a:gd name="connsiteY0-194" fmla="*/ 624179 h 631295"/>
                <a:gd name="connsiteX1-195" fmla="*/ 1225901 w 1225901"/>
                <a:gd name="connsiteY1-196" fmla="*/ 0 h 631295"/>
                <a:gd name="connsiteX2-197" fmla="*/ 1220742 w 1225901"/>
                <a:gd name="connsiteY2-198" fmla="*/ 631295 h 631295"/>
                <a:gd name="connsiteX3-199" fmla="*/ 0 w 1225901"/>
                <a:gd name="connsiteY3-200" fmla="*/ 624179 h 631295"/>
                <a:gd name="connsiteX0-201" fmla="*/ 0 w 1225901"/>
                <a:gd name="connsiteY0-202" fmla="*/ 624179 h 631295"/>
                <a:gd name="connsiteX1-203" fmla="*/ 1225901 w 1225901"/>
                <a:gd name="connsiteY1-204" fmla="*/ 0 h 631295"/>
                <a:gd name="connsiteX2-205" fmla="*/ 1220742 w 1225901"/>
                <a:gd name="connsiteY2-206" fmla="*/ 631295 h 631295"/>
                <a:gd name="connsiteX3-207" fmla="*/ 0 w 1225901"/>
                <a:gd name="connsiteY3-208" fmla="*/ 624179 h 631295"/>
                <a:gd name="connsiteX0-209" fmla="*/ 0 w 1218785"/>
                <a:gd name="connsiteY0-210" fmla="*/ 631295 h 631295"/>
                <a:gd name="connsiteX1-211" fmla="*/ 1218785 w 1218785"/>
                <a:gd name="connsiteY1-212" fmla="*/ 0 h 631295"/>
                <a:gd name="connsiteX2-213" fmla="*/ 1213626 w 1218785"/>
                <a:gd name="connsiteY2-214" fmla="*/ 631295 h 631295"/>
                <a:gd name="connsiteX3-215" fmla="*/ 0 w 1218785"/>
                <a:gd name="connsiteY3-216" fmla="*/ 631295 h 631295"/>
                <a:gd name="connsiteX0-217" fmla="*/ 0 w 1229459"/>
                <a:gd name="connsiteY0-218" fmla="*/ 631295 h 631295"/>
                <a:gd name="connsiteX1-219" fmla="*/ 1229459 w 1229459"/>
                <a:gd name="connsiteY1-220" fmla="*/ 0 h 631295"/>
                <a:gd name="connsiteX2-221" fmla="*/ 1224300 w 1229459"/>
                <a:gd name="connsiteY2-222" fmla="*/ 631295 h 631295"/>
                <a:gd name="connsiteX3-223" fmla="*/ 0 w 1229459"/>
                <a:gd name="connsiteY3-224" fmla="*/ 631295 h 631295"/>
                <a:gd name="connsiteX0-225" fmla="*/ 0 w 1231416"/>
                <a:gd name="connsiteY0-226" fmla="*/ 631295 h 634853"/>
                <a:gd name="connsiteX1-227" fmla="*/ 1229459 w 1231416"/>
                <a:gd name="connsiteY1-228" fmla="*/ 0 h 634853"/>
                <a:gd name="connsiteX2-229" fmla="*/ 1231416 w 1231416"/>
                <a:gd name="connsiteY2-230" fmla="*/ 634853 h 634853"/>
                <a:gd name="connsiteX3-231" fmla="*/ 0 w 1231416"/>
                <a:gd name="connsiteY3-232" fmla="*/ 631295 h 634853"/>
                <a:gd name="connsiteX0-233" fmla="*/ 0 w 1234974"/>
                <a:gd name="connsiteY0-234" fmla="*/ 634853 h 634853"/>
                <a:gd name="connsiteX1-235" fmla="*/ 1233017 w 1234974"/>
                <a:gd name="connsiteY1-236" fmla="*/ 0 h 634853"/>
                <a:gd name="connsiteX2-237" fmla="*/ 1234974 w 1234974"/>
                <a:gd name="connsiteY2-238" fmla="*/ 634853 h 634853"/>
                <a:gd name="connsiteX3-239" fmla="*/ 0 w 1234974"/>
                <a:gd name="connsiteY3-240" fmla="*/ 634853 h 634853"/>
              </a:gdLst>
              <a:ahLst/>
              <a:cxnLst>
                <a:cxn ang="0">
                  <a:pos x="connsiteX0-1" y="connsiteY0-2"/>
                </a:cxn>
                <a:cxn ang="0">
                  <a:pos x="connsiteX1-3" y="connsiteY1-4"/>
                </a:cxn>
                <a:cxn ang="0">
                  <a:pos x="connsiteX2-5" y="connsiteY2-6"/>
                </a:cxn>
                <a:cxn ang="0">
                  <a:pos x="connsiteX3-7" y="connsiteY3-8"/>
                </a:cxn>
              </a:cxnLst>
              <a:rect l="l" t="t" r="r" b="b"/>
              <a:pathLst>
                <a:path w="1234974" h="634853">
                  <a:moveTo>
                    <a:pt x="0" y="634853"/>
                  </a:moveTo>
                  <a:cubicBezTo>
                    <a:pt x="291221" y="118435"/>
                    <a:pt x="835057" y="509"/>
                    <a:pt x="1233017" y="0"/>
                  </a:cubicBezTo>
                  <a:cubicBezTo>
                    <a:pt x="1041538" y="225850"/>
                    <a:pt x="1084887" y="423235"/>
                    <a:pt x="1234974" y="634853"/>
                  </a:cubicBezTo>
                  <a:lnTo>
                    <a:pt x="0" y="63485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9" name="等腰三角形 5"/>
            <p:cNvSpPr/>
            <p:nvPr/>
          </p:nvSpPr>
          <p:spPr>
            <a:xfrm flipV="1">
              <a:off x="1619672" y="3356821"/>
              <a:ext cx="1247249" cy="1186339"/>
            </a:xfrm>
            <a:custGeom>
              <a:avLst/>
              <a:gdLst>
                <a:gd name="connsiteX0" fmla="*/ 0 w 936104"/>
                <a:gd name="connsiteY0" fmla="*/ 432048 h 432048"/>
                <a:gd name="connsiteX1" fmla="*/ 468052 w 936104"/>
                <a:gd name="connsiteY1" fmla="*/ 0 h 432048"/>
                <a:gd name="connsiteX2" fmla="*/ 936104 w 936104"/>
                <a:gd name="connsiteY2" fmla="*/ 432048 h 432048"/>
                <a:gd name="connsiteX3" fmla="*/ 0 w 936104"/>
                <a:gd name="connsiteY3" fmla="*/ 432048 h 432048"/>
                <a:gd name="connsiteX0-1" fmla="*/ 0 w 2405548"/>
                <a:gd name="connsiteY0-2" fmla="*/ 553019 h 553019"/>
                <a:gd name="connsiteX1-3" fmla="*/ 1937496 w 2405548"/>
                <a:gd name="connsiteY1-4" fmla="*/ 0 h 553019"/>
                <a:gd name="connsiteX2-5" fmla="*/ 2405548 w 2405548"/>
                <a:gd name="connsiteY2-6" fmla="*/ 432048 h 553019"/>
                <a:gd name="connsiteX3-7" fmla="*/ 0 w 2405548"/>
                <a:gd name="connsiteY3-8" fmla="*/ 553019 h 553019"/>
                <a:gd name="connsiteX0-9" fmla="*/ 0 w 2405548"/>
                <a:gd name="connsiteY0-10" fmla="*/ 1186339 h 1186339"/>
                <a:gd name="connsiteX1-11" fmla="*/ 1247249 w 2405548"/>
                <a:gd name="connsiteY1-12" fmla="*/ 0 h 1186339"/>
                <a:gd name="connsiteX2-13" fmla="*/ 2405548 w 2405548"/>
                <a:gd name="connsiteY2-14" fmla="*/ 1065368 h 1186339"/>
                <a:gd name="connsiteX3-15" fmla="*/ 0 w 2405548"/>
                <a:gd name="connsiteY3-16" fmla="*/ 1186339 h 1186339"/>
                <a:gd name="connsiteX0-17" fmla="*/ 0 w 1247249"/>
                <a:gd name="connsiteY0-18" fmla="*/ 1186339 h 1186339"/>
                <a:gd name="connsiteX1-19" fmla="*/ 1247249 w 1247249"/>
                <a:gd name="connsiteY1-20" fmla="*/ 0 h 1186339"/>
                <a:gd name="connsiteX2-21" fmla="*/ 1227858 w 1247249"/>
                <a:gd name="connsiteY2-22" fmla="*/ 634853 h 1186339"/>
                <a:gd name="connsiteX3-23" fmla="*/ 0 w 1247249"/>
                <a:gd name="connsiteY3-24" fmla="*/ 1186339 h 1186339"/>
                <a:gd name="connsiteX0-25" fmla="*/ 0 w 1247249"/>
                <a:gd name="connsiteY0-26" fmla="*/ 1186339 h 1186339"/>
                <a:gd name="connsiteX1-27" fmla="*/ 1247249 w 1247249"/>
                <a:gd name="connsiteY1-28" fmla="*/ 0 h 1186339"/>
                <a:gd name="connsiteX2-29" fmla="*/ 1227858 w 1247249"/>
                <a:gd name="connsiteY2-30" fmla="*/ 634853 h 1186339"/>
                <a:gd name="connsiteX3-31" fmla="*/ 0 w 1247249"/>
                <a:gd name="connsiteY3-32" fmla="*/ 1186339 h 1186339"/>
                <a:gd name="connsiteX0-33" fmla="*/ 0 w 1247249"/>
                <a:gd name="connsiteY0-34" fmla="*/ 1186339 h 1186339"/>
                <a:gd name="connsiteX1-35" fmla="*/ 1247249 w 1247249"/>
                <a:gd name="connsiteY1-36" fmla="*/ 0 h 1186339"/>
                <a:gd name="connsiteX2-37" fmla="*/ 1227858 w 1247249"/>
                <a:gd name="connsiteY2-38" fmla="*/ 634853 h 1186339"/>
                <a:gd name="connsiteX3-39" fmla="*/ 0 w 1247249"/>
                <a:gd name="connsiteY3-40" fmla="*/ 1186339 h 1186339"/>
                <a:gd name="connsiteX0-41" fmla="*/ 0 w 1247249"/>
                <a:gd name="connsiteY0-42" fmla="*/ 1186339 h 1186339"/>
                <a:gd name="connsiteX1-43" fmla="*/ 1247249 w 1247249"/>
                <a:gd name="connsiteY1-44" fmla="*/ 0 h 1186339"/>
                <a:gd name="connsiteX2-45" fmla="*/ 1227858 w 1247249"/>
                <a:gd name="connsiteY2-46" fmla="*/ 634853 h 1186339"/>
                <a:gd name="connsiteX3-47" fmla="*/ 0 w 1247249"/>
                <a:gd name="connsiteY3-48" fmla="*/ 1186339 h 1186339"/>
                <a:gd name="connsiteX0-49" fmla="*/ 0 w 1247249"/>
                <a:gd name="connsiteY0-50" fmla="*/ 1186339 h 1186339"/>
                <a:gd name="connsiteX1-51" fmla="*/ 1247249 w 1247249"/>
                <a:gd name="connsiteY1-52" fmla="*/ 0 h 1186339"/>
                <a:gd name="connsiteX2-53" fmla="*/ 1227858 w 1247249"/>
                <a:gd name="connsiteY2-54" fmla="*/ 634853 h 1186339"/>
                <a:gd name="connsiteX3-55" fmla="*/ 0 w 1247249"/>
                <a:gd name="connsiteY3-56" fmla="*/ 1186339 h 1186339"/>
                <a:gd name="connsiteX0-57" fmla="*/ 0 w 1247249"/>
                <a:gd name="connsiteY0-58" fmla="*/ 1186339 h 1186339"/>
                <a:gd name="connsiteX1-59" fmla="*/ 1247249 w 1247249"/>
                <a:gd name="connsiteY1-60" fmla="*/ 0 h 1186339"/>
                <a:gd name="connsiteX2-61" fmla="*/ 1227858 w 1247249"/>
                <a:gd name="connsiteY2-62" fmla="*/ 634853 h 1186339"/>
                <a:gd name="connsiteX3-63" fmla="*/ 0 w 1247249"/>
                <a:gd name="connsiteY3-64" fmla="*/ 1186339 h 1186339"/>
                <a:gd name="connsiteX0-65" fmla="*/ 0 w 1247249"/>
                <a:gd name="connsiteY0-66" fmla="*/ 1186339 h 1186339"/>
                <a:gd name="connsiteX1-67" fmla="*/ 1247249 w 1247249"/>
                <a:gd name="connsiteY1-68" fmla="*/ 0 h 1186339"/>
                <a:gd name="connsiteX2-69" fmla="*/ 1227858 w 1247249"/>
                <a:gd name="connsiteY2-70" fmla="*/ 634853 h 1186339"/>
                <a:gd name="connsiteX3-71" fmla="*/ 0 w 1247249"/>
                <a:gd name="connsiteY3-72" fmla="*/ 1186339 h 1186339"/>
                <a:gd name="connsiteX0-73" fmla="*/ 0 w 1247249"/>
                <a:gd name="connsiteY0-74" fmla="*/ 1186339 h 1186339"/>
                <a:gd name="connsiteX1-75" fmla="*/ 1247249 w 1247249"/>
                <a:gd name="connsiteY1-76" fmla="*/ 0 h 1186339"/>
                <a:gd name="connsiteX2-77" fmla="*/ 1227858 w 1247249"/>
                <a:gd name="connsiteY2-78" fmla="*/ 634853 h 1186339"/>
                <a:gd name="connsiteX3-79" fmla="*/ 0 w 1247249"/>
                <a:gd name="connsiteY3-80" fmla="*/ 1186339 h 1186339"/>
                <a:gd name="connsiteX0-81" fmla="*/ 0 w 1247249"/>
                <a:gd name="connsiteY0-82" fmla="*/ 1186339 h 1186339"/>
                <a:gd name="connsiteX1-83" fmla="*/ 1247249 w 1247249"/>
                <a:gd name="connsiteY1-84" fmla="*/ 0 h 1186339"/>
                <a:gd name="connsiteX2-85" fmla="*/ 1227858 w 1247249"/>
                <a:gd name="connsiteY2-86" fmla="*/ 634853 h 1186339"/>
                <a:gd name="connsiteX3-87" fmla="*/ 0 w 1247249"/>
                <a:gd name="connsiteY3-88" fmla="*/ 1186339 h 1186339"/>
                <a:gd name="connsiteX0-89" fmla="*/ 0 w 1247249"/>
                <a:gd name="connsiteY0-90" fmla="*/ 1186339 h 1186339"/>
                <a:gd name="connsiteX1-91" fmla="*/ 1247249 w 1247249"/>
                <a:gd name="connsiteY1-92" fmla="*/ 0 h 1186339"/>
                <a:gd name="connsiteX2-93" fmla="*/ 1227858 w 1247249"/>
                <a:gd name="connsiteY2-94" fmla="*/ 634853 h 1186339"/>
                <a:gd name="connsiteX3-95" fmla="*/ 0 w 1247249"/>
                <a:gd name="connsiteY3-96" fmla="*/ 1186339 h 1186339"/>
                <a:gd name="connsiteX0-97" fmla="*/ 0 w 1247249"/>
                <a:gd name="connsiteY0-98" fmla="*/ 1186339 h 1186339"/>
                <a:gd name="connsiteX1-99" fmla="*/ 1247249 w 1247249"/>
                <a:gd name="connsiteY1-100" fmla="*/ 0 h 1186339"/>
                <a:gd name="connsiteX2-101" fmla="*/ 1231416 w 1247249"/>
                <a:gd name="connsiteY2-102" fmla="*/ 638411 h 1186339"/>
                <a:gd name="connsiteX3-103" fmla="*/ 0 w 1247249"/>
                <a:gd name="connsiteY3-104" fmla="*/ 1186339 h 1186339"/>
                <a:gd name="connsiteX0-105" fmla="*/ 0 w 1247249"/>
                <a:gd name="connsiteY0-106" fmla="*/ 1186339 h 1186339"/>
                <a:gd name="connsiteX1-107" fmla="*/ 1247249 w 1247249"/>
                <a:gd name="connsiteY1-108" fmla="*/ 0 h 1186339"/>
                <a:gd name="connsiteX2-109" fmla="*/ 1231416 w 1247249"/>
                <a:gd name="connsiteY2-110" fmla="*/ 638411 h 1186339"/>
                <a:gd name="connsiteX3-111" fmla="*/ 0 w 1247249"/>
                <a:gd name="connsiteY3-112" fmla="*/ 1186339 h 1186339"/>
                <a:gd name="connsiteX0-113" fmla="*/ 0 w 1247249"/>
                <a:gd name="connsiteY0-114" fmla="*/ 1186339 h 1186339"/>
                <a:gd name="connsiteX1-115" fmla="*/ 1247249 w 1247249"/>
                <a:gd name="connsiteY1-116" fmla="*/ 0 h 1186339"/>
                <a:gd name="connsiteX2-117" fmla="*/ 1231416 w 1247249"/>
                <a:gd name="connsiteY2-118" fmla="*/ 638411 h 1186339"/>
                <a:gd name="connsiteX3-119" fmla="*/ 0 w 1247249"/>
                <a:gd name="connsiteY3-120" fmla="*/ 1186339 h 1186339"/>
              </a:gdLst>
              <a:ahLst/>
              <a:cxnLst>
                <a:cxn ang="0">
                  <a:pos x="connsiteX0-1" y="connsiteY0-2"/>
                </a:cxn>
                <a:cxn ang="0">
                  <a:pos x="connsiteX1-3" y="connsiteY1-4"/>
                </a:cxn>
                <a:cxn ang="0">
                  <a:pos x="connsiteX2-5" y="connsiteY2-6"/>
                </a:cxn>
                <a:cxn ang="0">
                  <a:pos x="connsiteX3-7" y="connsiteY3-8"/>
                </a:cxn>
              </a:cxnLst>
              <a:rect l="l" t="t" r="r" b="b"/>
              <a:pathLst>
                <a:path w="1247249" h="1186339">
                  <a:moveTo>
                    <a:pt x="0" y="1186339"/>
                  </a:moveTo>
                  <a:cubicBezTo>
                    <a:pt x="177366" y="310566"/>
                    <a:pt x="852847" y="57437"/>
                    <a:pt x="1247249" y="0"/>
                  </a:cubicBezTo>
                  <a:cubicBezTo>
                    <a:pt x="1055770" y="225850"/>
                    <a:pt x="1081329" y="426793"/>
                    <a:pt x="1231416" y="638411"/>
                  </a:cubicBezTo>
                  <a:cubicBezTo>
                    <a:pt x="597978" y="633668"/>
                    <a:pt x="270525" y="877981"/>
                    <a:pt x="0" y="118633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 name="圆角矩形 11"/>
            <p:cNvSpPr/>
            <p:nvPr/>
          </p:nvSpPr>
          <p:spPr>
            <a:xfrm>
              <a:off x="1331640" y="3079858"/>
              <a:ext cx="198918" cy="87624"/>
            </a:xfrm>
            <a:custGeom>
              <a:avLst/>
              <a:gdLst/>
              <a:ahLst/>
              <a:cxnLst/>
              <a:rect l="l" t="t" r="r" b="b"/>
              <a:pathLst>
                <a:path w="198918" h="87624">
                  <a:moveTo>
                    <a:pt x="43812" y="0"/>
                  </a:moveTo>
                  <a:lnTo>
                    <a:pt x="198918" y="0"/>
                  </a:lnTo>
                  <a:lnTo>
                    <a:pt x="198918" y="87624"/>
                  </a:lnTo>
                  <a:lnTo>
                    <a:pt x="43812" y="87624"/>
                  </a:lnTo>
                  <a:cubicBezTo>
                    <a:pt x="19615" y="87624"/>
                    <a:pt x="0" y="68009"/>
                    <a:pt x="0" y="43812"/>
                  </a:cubicBezTo>
                  <a:cubicBezTo>
                    <a:pt x="0" y="19615"/>
                    <a:pt x="19615" y="0"/>
                    <a:pt x="43812" y="0"/>
                  </a:cubicBez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 name="空心弧 15"/>
            <p:cNvSpPr/>
            <p:nvPr/>
          </p:nvSpPr>
          <p:spPr>
            <a:xfrm rot="5400000">
              <a:off x="3312321" y="2346813"/>
              <a:ext cx="509372" cy="1121419"/>
            </a:xfrm>
            <a:custGeom>
              <a:avLst/>
              <a:gdLst/>
              <a:ahLst/>
              <a:cxnLst/>
              <a:rect l="l" t="t" r="r" b="b"/>
              <a:pathLst>
                <a:path w="509372" h="1121419">
                  <a:moveTo>
                    <a:pt x="507512" y="1121419"/>
                  </a:moveTo>
                  <a:lnTo>
                    <a:pt x="509372" y="1119300"/>
                  </a:lnTo>
                  <a:lnTo>
                    <a:pt x="509372" y="1121419"/>
                  </a:lnTo>
                  <a:close/>
                  <a:moveTo>
                    <a:pt x="430106" y="1116802"/>
                  </a:moveTo>
                  <a:lnTo>
                    <a:pt x="434159" y="1121419"/>
                  </a:lnTo>
                  <a:lnTo>
                    <a:pt x="430599" y="1121419"/>
                  </a:lnTo>
                  <a:cubicBezTo>
                    <a:pt x="430325" y="1119896"/>
                    <a:pt x="430214" y="1118353"/>
                    <a:pt x="430106" y="1116802"/>
                  </a:cubicBezTo>
                  <a:close/>
                  <a:moveTo>
                    <a:pt x="0" y="259419"/>
                  </a:moveTo>
                  <a:lnTo>
                    <a:pt x="832" y="257324"/>
                  </a:lnTo>
                  <a:lnTo>
                    <a:pt x="0" y="257324"/>
                  </a:lnTo>
                  <a:cubicBezTo>
                    <a:pt x="0" y="161091"/>
                    <a:pt x="53696" y="72900"/>
                    <a:pt x="139188" y="28721"/>
                  </a:cubicBezTo>
                  <a:cubicBezTo>
                    <a:pt x="224680" y="-15459"/>
                    <a:pt x="327679" y="-8244"/>
                    <a:pt x="406177" y="47423"/>
                  </a:cubicBezTo>
                  <a:cubicBezTo>
                    <a:pt x="466571" y="90252"/>
                    <a:pt x="504696" y="156253"/>
                    <a:pt x="509372" y="227993"/>
                  </a:cubicBezTo>
                  <a:lnTo>
                    <a:pt x="509372" y="1073841"/>
                  </a:lnTo>
                  <a:cubicBezTo>
                    <a:pt x="502538" y="1059565"/>
                    <a:pt x="487753" y="1050433"/>
                    <a:pt x="470835" y="1050433"/>
                  </a:cubicBezTo>
                  <a:cubicBezTo>
                    <a:pt x="451854" y="1050433"/>
                    <a:pt x="435559" y="1061928"/>
                    <a:pt x="428567" y="1078352"/>
                  </a:cubicBezTo>
                  <a:cubicBezTo>
                    <a:pt x="427251" y="1065847"/>
                    <a:pt x="427023" y="1052948"/>
                    <a:pt x="427023" y="1039779"/>
                  </a:cubicBezTo>
                  <a:lnTo>
                    <a:pt x="427023" y="281216"/>
                  </a:lnTo>
                  <a:lnTo>
                    <a:pt x="427023" y="281216"/>
                  </a:lnTo>
                  <a:lnTo>
                    <a:pt x="427023" y="236015"/>
                  </a:lnTo>
                  <a:lnTo>
                    <a:pt x="426558" y="236015"/>
                  </a:lnTo>
                  <a:cubicBezTo>
                    <a:pt x="420904" y="189157"/>
                    <a:pt x="395728" y="146071"/>
                    <a:pt x="356132" y="117992"/>
                  </a:cubicBezTo>
                  <a:cubicBezTo>
                    <a:pt x="304025" y="81040"/>
                    <a:pt x="235655" y="76251"/>
                    <a:pt x="178905" y="105577"/>
                  </a:cubicBezTo>
                  <a:cubicBezTo>
                    <a:pt x="122253" y="134854"/>
                    <a:pt x="86634" y="193244"/>
                    <a:pt x="86558" y="256996"/>
                  </a:cubicBezTo>
                  <a:cubicBezTo>
                    <a:pt x="87499" y="257768"/>
                    <a:pt x="87520" y="258591"/>
                    <a:pt x="87520" y="259419"/>
                  </a:cubicBezTo>
                  <a:cubicBezTo>
                    <a:pt x="87520" y="284619"/>
                    <a:pt x="67928" y="305047"/>
                    <a:pt x="43760" y="305047"/>
                  </a:cubicBezTo>
                  <a:cubicBezTo>
                    <a:pt x="19592" y="305047"/>
                    <a:pt x="0" y="284619"/>
                    <a:pt x="0" y="259419"/>
                  </a:cubicBez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2" name="矩形 1"/>
          <p:cNvSpPr>
            <a:spLocks noChangeArrowheads="1"/>
          </p:cNvSpPr>
          <p:nvPr/>
        </p:nvSpPr>
        <p:spPr bwMode="auto">
          <a:xfrm>
            <a:off x="952500" y="1635125"/>
            <a:ext cx="35290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23" name="矩形 1"/>
          <p:cNvSpPr>
            <a:spLocks noChangeArrowheads="1"/>
          </p:cNvSpPr>
          <p:nvPr/>
        </p:nvSpPr>
        <p:spPr bwMode="auto">
          <a:xfrm>
            <a:off x="952500" y="2366963"/>
            <a:ext cx="35290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24" name="矩形 1"/>
          <p:cNvSpPr>
            <a:spLocks noChangeArrowheads="1"/>
          </p:cNvSpPr>
          <p:nvPr/>
        </p:nvSpPr>
        <p:spPr bwMode="auto">
          <a:xfrm>
            <a:off x="952500" y="3100388"/>
            <a:ext cx="35290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25" name="矩形 1"/>
          <p:cNvSpPr>
            <a:spLocks noChangeArrowheads="1"/>
          </p:cNvSpPr>
          <p:nvPr/>
        </p:nvSpPr>
        <p:spPr bwMode="auto">
          <a:xfrm>
            <a:off x="952500" y="3832225"/>
            <a:ext cx="35290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cxnSp>
        <p:nvCxnSpPr>
          <p:cNvPr id="26" name="直接连接符 25"/>
          <p:cNvCxnSpPr/>
          <p:nvPr/>
        </p:nvCxnSpPr>
        <p:spPr>
          <a:xfrm flipH="1">
            <a:off x="4572000" y="1851025"/>
            <a:ext cx="792163"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7" name="直接连接符 26"/>
          <p:cNvCxnSpPr/>
          <p:nvPr/>
        </p:nvCxnSpPr>
        <p:spPr>
          <a:xfrm flipH="1">
            <a:off x="4572000" y="2578100"/>
            <a:ext cx="792163"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8" name="直接连接符 27"/>
          <p:cNvCxnSpPr/>
          <p:nvPr/>
        </p:nvCxnSpPr>
        <p:spPr>
          <a:xfrm flipH="1">
            <a:off x="4572000" y="3305175"/>
            <a:ext cx="792163"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H="1">
            <a:off x="4572000" y="4032250"/>
            <a:ext cx="792163"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1+#ppt_w/2"/>
                                          </p:val>
                                        </p:tav>
                                        <p:tav tm="100000">
                                          <p:val>
                                            <p:strVal val="#ppt_x"/>
                                          </p:val>
                                        </p:tav>
                                      </p:tavLst>
                                    </p:anim>
                                    <p:anim calcmode="lin" valueType="num">
                                      <p:cBhvr additive="base">
                                        <p:cTn id="17" dur="500" fill="hold"/>
                                        <p:tgtEl>
                                          <p:spTgt spid="15"/>
                                        </p:tgtEl>
                                        <p:attrNameLst>
                                          <p:attrName>ppt_y</p:attrName>
                                        </p:attrNameLst>
                                      </p:cBhvr>
                                      <p:tavLst>
                                        <p:tav tm="0">
                                          <p:val>
                                            <p:strVal val="#ppt_y"/>
                                          </p:val>
                                        </p:tav>
                                        <p:tav tm="100000">
                                          <p:val>
                                            <p:strVal val="#ppt_y"/>
                                          </p:val>
                                        </p:tav>
                                      </p:tavLst>
                                    </p:anim>
                                  </p:childTnLst>
                                </p:cTn>
                              </p:par>
                            </p:childTnLst>
                          </p:cTn>
                        </p:par>
                        <p:par>
                          <p:cTn id="18" fill="hold">
                            <p:stCondLst>
                              <p:cond delay="1000"/>
                            </p:stCondLst>
                            <p:childTnLst>
                              <p:par>
                                <p:cTn id="19" presetID="22" presetClass="entr" presetSubtype="2" fill="hold" nodeType="afterEffect">
                                  <p:stCondLst>
                                    <p:cond delay="0"/>
                                  </p:stCondLst>
                                  <p:childTnLst>
                                    <p:set>
                                      <p:cBhvr>
                                        <p:cTn id="20" dur="1" fill="hold">
                                          <p:stCondLst>
                                            <p:cond delay="0"/>
                                          </p:stCondLst>
                                        </p:cTn>
                                        <p:tgtEl>
                                          <p:spTgt spid="26"/>
                                        </p:tgtEl>
                                        <p:attrNameLst>
                                          <p:attrName>style.visibility</p:attrName>
                                        </p:attrNameLst>
                                      </p:cBhvr>
                                      <p:to>
                                        <p:strVal val="visible"/>
                                      </p:to>
                                    </p:set>
                                    <p:animEffect transition="in" filter="wipe(right)">
                                      <p:cBhvr>
                                        <p:cTn id="21" dur="500"/>
                                        <p:tgtEl>
                                          <p:spTgt spid="26"/>
                                        </p:tgtEl>
                                      </p:cBhvr>
                                    </p:animEffect>
                                  </p:childTnLst>
                                </p:cTn>
                              </p:par>
                              <p:par>
                                <p:cTn id="22" presetID="2" presetClass="entr" presetSubtype="8" fill="hold" grpId="0" nodeType="withEffect">
                                  <p:stCondLst>
                                    <p:cond delay="300"/>
                                  </p:stCondLst>
                                  <p:childTnLst>
                                    <p:set>
                                      <p:cBhvr>
                                        <p:cTn id="23" dur="1" fill="hold">
                                          <p:stCondLst>
                                            <p:cond delay="0"/>
                                          </p:stCondLst>
                                        </p:cTn>
                                        <p:tgtEl>
                                          <p:spTgt spid="22"/>
                                        </p:tgtEl>
                                        <p:attrNameLst>
                                          <p:attrName>style.visibility</p:attrName>
                                        </p:attrNameLst>
                                      </p:cBhvr>
                                      <p:to>
                                        <p:strVal val="visible"/>
                                      </p:to>
                                    </p:set>
                                    <p:anim calcmode="lin" valueType="num">
                                      <p:cBhvr additive="base">
                                        <p:cTn id="24" dur="300" fill="hold"/>
                                        <p:tgtEl>
                                          <p:spTgt spid="22"/>
                                        </p:tgtEl>
                                        <p:attrNameLst>
                                          <p:attrName>ppt_x</p:attrName>
                                        </p:attrNameLst>
                                      </p:cBhvr>
                                      <p:tavLst>
                                        <p:tav tm="0">
                                          <p:val>
                                            <p:strVal val="0-#ppt_w/2"/>
                                          </p:val>
                                        </p:tav>
                                        <p:tav tm="100000">
                                          <p:val>
                                            <p:strVal val="#ppt_x"/>
                                          </p:val>
                                        </p:tav>
                                      </p:tavLst>
                                    </p:anim>
                                    <p:anim calcmode="lin" valueType="num">
                                      <p:cBhvr additive="base">
                                        <p:cTn id="25" dur="300" fill="hold"/>
                                        <p:tgtEl>
                                          <p:spTgt spid="22"/>
                                        </p:tgtEl>
                                        <p:attrNameLst>
                                          <p:attrName>ppt_y</p:attrName>
                                        </p:attrNameLst>
                                      </p:cBhvr>
                                      <p:tavLst>
                                        <p:tav tm="0">
                                          <p:val>
                                            <p:strVal val="#ppt_y"/>
                                          </p:val>
                                        </p:tav>
                                        <p:tav tm="100000">
                                          <p:val>
                                            <p:strVal val="#ppt_y"/>
                                          </p:val>
                                        </p:tav>
                                      </p:tavLst>
                                    </p:anim>
                                  </p:childTnLst>
                                </p:cTn>
                              </p:par>
                            </p:childTnLst>
                          </p:cTn>
                        </p:par>
                        <p:par>
                          <p:cTn id="26" fill="hold">
                            <p:stCondLst>
                              <p:cond delay="1500"/>
                            </p:stCondLst>
                            <p:childTnLst>
                              <p:par>
                                <p:cTn id="27" presetID="22" presetClass="entr" presetSubtype="2" fill="hold" nodeType="afterEffect">
                                  <p:stCondLst>
                                    <p:cond delay="0"/>
                                  </p:stCondLst>
                                  <p:childTnLst>
                                    <p:set>
                                      <p:cBhvr>
                                        <p:cTn id="28" dur="1" fill="hold">
                                          <p:stCondLst>
                                            <p:cond delay="0"/>
                                          </p:stCondLst>
                                        </p:cTn>
                                        <p:tgtEl>
                                          <p:spTgt spid="27"/>
                                        </p:tgtEl>
                                        <p:attrNameLst>
                                          <p:attrName>style.visibility</p:attrName>
                                        </p:attrNameLst>
                                      </p:cBhvr>
                                      <p:to>
                                        <p:strVal val="visible"/>
                                      </p:to>
                                    </p:set>
                                    <p:animEffect transition="in" filter="wipe(right)">
                                      <p:cBhvr>
                                        <p:cTn id="29" dur="500"/>
                                        <p:tgtEl>
                                          <p:spTgt spid="27"/>
                                        </p:tgtEl>
                                      </p:cBhvr>
                                    </p:animEffect>
                                  </p:childTnLst>
                                </p:cTn>
                              </p:par>
                              <p:par>
                                <p:cTn id="30" presetID="2" presetClass="entr" presetSubtype="8" fill="hold" grpId="0" nodeType="withEffect">
                                  <p:stCondLst>
                                    <p:cond delay="30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300" fill="hold"/>
                                        <p:tgtEl>
                                          <p:spTgt spid="23"/>
                                        </p:tgtEl>
                                        <p:attrNameLst>
                                          <p:attrName>ppt_x</p:attrName>
                                        </p:attrNameLst>
                                      </p:cBhvr>
                                      <p:tavLst>
                                        <p:tav tm="0">
                                          <p:val>
                                            <p:strVal val="0-#ppt_w/2"/>
                                          </p:val>
                                        </p:tav>
                                        <p:tav tm="100000">
                                          <p:val>
                                            <p:strVal val="#ppt_x"/>
                                          </p:val>
                                        </p:tav>
                                      </p:tavLst>
                                    </p:anim>
                                    <p:anim calcmode="lin" valueType="num">
                                      <p:cBhvr additive="base">
                                        <p:cTn id="33" dur="300" fill="hold"/>
                                        <p:tgtEl>
                                          <p:spTgt spid="23"/>
                                        </p:tgtEl>
                                        <p:attrNameLst>
                                          <p:attrName>ppt_y</p:attrName>
                                        </p:attrNameLst>
                                      </p:cBhvr>
                                      <p:tavLst>
                                        <p:tav tm="0">
                                          <p:val>
                                            <p:strVal val="#ppt_y"/>
                                          </p:val>
                                        </p:tav>
                                        <p:tav tm="100000">
                                          <p:val>
                                            <p:strVal val="#ppt_y"/>
                                          </p:val>
                                        </p:tav>
                                      </p:tavLst>
                                    </p:anim>
                                  </p:childTnLst>
                                </p:cTn>
                              </p:par>
                            </p:childTnLst>
                          </p:cTn>
                        </p:par>
                        <p:par>
                          <p:cTn id="34" fill="hold">
                            <p:stCondLst>
                              <p:cond delay="2000"/>
                            </p:stCondLst>
                            <p:childTnLst>
                              <p:par>
                                <p:cTn id="35" presetID="22" presetClass="entr" presetSubtype="2" fill="hold" nodeType="afterEffect">
                                  <p:stCondLst>
                                    <p:cond delay="0"/>
                                  </p:stCondLst>
                                  <p:childTnLst>
                                    <p:set>
                                      <p:cBhvr>
                                        <p:cTn id="36" dur="1" fill="hold">
                                          <p:stCondLst>
                                            <p:cond delay="0"/>
                                          </p:stCondLst>
                                        </p:cTn>
                                        <p:tgtEl>
                                          <p:spTgt spid="28"/>
                                        </p:tgtEl>
                                        <p:attrNameLst>
                                          <p:attrName>style.visibility</p:attrName>
                                        </p:attrNameLst>
                                      </p:cBhvr>
                                      <p:to>
                                        <p:strVal val="visible"/>
                                      </p:to>
                                    </p:set>
                                    <p:animEffect transition="in" filter="wipe(right)">
                                      <p:cBhvr>
                                        <p:cTn id="37" dur="500"/>
                                        <p:tgtEl>
                                          <p:spTgt spid="28"/>
                                        </p:tgtEl>
                                      </p:cBhvr>
                                    </p:animEffect>
                                  </p:childTnLst>
                                </p:cTn>
                              </p:par>
                              <p:par>
                                <p:cTn id="38" presetID="2" presetClass="entr" presetSubtype="8" fill="hold" grpId="0" nodeType="withEffect">
                                  <p:stCondLst>
                                    <p:cond delay="300"/>
                                  </p:stCondLst>
                                  <p:childTnLst>
                                    <p:set>
                                      <p:cBhvr>
                                        <p:cTn id="39" dur="1" fill="hold">
                                          <p:stCondLst>
                                            <p:cond delay="0"/>
                                          </p:stCondLst>
                                        </p:cTn>
                                        <p:tgtEl>
                                          <p:spTgt spid="24"/>
                                        </p:tgtEl>
                                        <p:attrNameLst>
                                          <p:attrName>style.visibility</p:attrName>
                                        </p:attrNameLst>
                                      </p:cBhvr>
                                      <p:to>
                                        <p:strVal val="visible"/>
                                      </p:to>
                                    </p:set>
                                    <p:anim calcmode="lin" valueType="num">
                                      <p:cBhvr additive="base">
                                        <p:cTn id="40" dur="300" fill="hold"/>
                                        <p:tgtEl>
                                          <p:spTgt spid="24"/>
                                        </p:tgtEl>
                                        <p:attrNameLst>
                                          <p:attrName>ppt_x</p:attrName>
                                        </p:attrNameLst>
                                      </p:cBhvr>
                                      <p:tavLst>
                                        <p:tav tm="0">
                                          <p:val>
                                            <p:strVal val="0-#ppt_w/2"/>
                                          </p:val>
                                        </p:tav>
                                        <p:tav tm="100000">
                                          <p:val>
                                            <p:strVal val="#ppt_x"/>
                                          </p:val>
                                        </p:tav>
                                      </p:tavLst>
                                    </p:anim>
                                    <p:anim calcmode="lin" valueType="num">
                                      <p:cBhvr additive="base">
                                        <p:cTn id="41" dur="300" fill="hold"/>
                                        <p:tgtEl>
                                          <p:spTgt spid="24"/>
                                        </p:tgtEl>
                                        <p:attrNameLst>
                                          <p:attrName>ppt_y</p:attrName>
                                        </p:attrNameLst>
                                      </p:cBhvr>
                                      <p:tavLst>
                                        <p:tav tm="0">
                                          <p:val>
                                            <p:strVal val="#ppt_y"/>
                                          </p:val>
                                        </p:tav>
                                        <p:tav tm="100000">
                                          <p:val>
                                            <p:strVal val="#ppt_y"/>
                                          </p:val>
                                        </p:tav>
                                      </p:tavLst>
                                    </p:anim>
                                  </p:childTnLst>
                                </p:cTn>
                              </p:par>
                            </p:childTnLst>
                          </p:cTn>
                        </p:par>
                        <p:par>
                          <p:cTn id="42" fill="hold">
                            <p:stCondLst>
                              <p:cond delay="2500"/>
                            </p:stCondLst>
                            <p:childTnLst>
                              <p:par>
                                <p:cTn id="43" presetID="22" presetClass="entr" presetSubtype="2" fill="hold" nodeType="afterEffect">
                                  <p:stCondLst>
                                    <p:cond delay="0"/>
                                  </p:stCondLst>
                                  <p:childTnLst>
                                    <p:set>
                                      <p:cBhvr>
                                        <p:cTn id="44" dur="1" fill="hold">
                                          <p:stCondLst>
                                            <p:cond delay="0"/>
                                          </p:stCondLst>
                                        </p:cTn>
                                        <p:tgtEl>
                                          <p:spTgt spid="29"/>
                                        </p:tgtEl>
                                        <p:attrNameLst>
                                          <p:attrName>style.visibility</p:attrName>
                                        </p:attrNameLst>
                                      </p:cBhvr>
                                      <p:to>
                                        <p:strVal val="visible"/>
                                      </p:to>
                                    </p:set>
                                    <p:animEffect transition="in" filter="wipe(right)">
                                      <p:cBhvr>
                                        <p:cTn id="45" dur="500"/>
                                        <p:tgtEl>
                                          <p:spTgt spid="29"/>
                                        </p:tgtEl>
                                      </p:cBhvr>
                                    </p:animEffect>
                                  </p:childTnLst>
                                </p:cTn>
                              </p:par>
                              <p:par>
                                <p:cTn id="46" presetID="2" presetClass="entr" presetSubtype="8" fill="hold" grpId="0" nodeType="withEffect">
                                  <p:stCondLst>
                                    <p:cond delay="300"/>
                                  </p:stCondLst>
                                  <p:childTnLst>
                                    <p:set>
                                      <p:cBhvr>
                                        <p:cTn id="47" dur="1" fill="hold">
                                          <p:stCondLst>
                                            <p:cond delay="0"/>
                                          </p:stCondLst>
                                        </p:cTn>
                                        <p:tgtEl>
                                          <p:spTgt spid="25"/>
                                        </p:tgtEl>
                                        <p:attrNameLst>
                                          <p:attrName>style.visibility</p:attrName>
                                        </p:attrNameLst>
                                      </p:cBhvr>
                                      <p:to>
                                        <p:strVal val="visible"/>
                                      </p:to>
                                    </p:set>
                                    <p:anim calcmode="lin" valueType="num">
                                      <p:cBhvr additive="base">
                                        <p:cTn id="48" dur="300" fill="hold"/>
                                        <p:tgtEl>
                                          <p:spTgt spid="25"/>
                                        </p:tgtEl>
                                        <p:attrNameLst>
                                          <p:attrName>ppt_x</p:attrName>
                                        </p:attrNameLst>
                                      </p:cBhvr>
                                      <p:tavLst>
                                        <p:tav tm="0">
                                          <p:val>
                                            <p:strVal val="0-#ppt_w/2"/>
                                          </p:val>
                                        </p:tav>
                                        <p:tav tm="100000">
                                          <p:val>
                                            <p:strVal val="#ppt_x"/>
                                          </p:val>
                                        </p:tav>
                                      </p:tavLst>
                                    </p:anim>
                                    <p:anim calcmode="lin" valueType="num">
                                      <p:cBhvr additive="base">
                                        <p:cTn id="49" dur="300" fill="hold"/>
                                        <p:tgtEl>
                                          <p:spTgt spid="2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22" grpId="0"/>
      <p:bldP spid="23" grpId="0"/>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12292"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2293"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2294" name="组合 2"/>
          <p:cNvGrpSpPr/>
          <p:nvPr/>
        </p:nvGrpSpPr>
        <p:grpSpPr>
          <a:xfrm>
            <a:off x="395288" y="207963"/>
            <a:ext cx="793750" cy="793750"/>
            <a:chOff x="323528" y="208412"/>
            <a:chExt cx="793255" cy="793255"/>
          </a:xfrm>
        </p:grpSpPr>
        <p:grpSp>
          <p:nvGrpSpPr>
            <p:cNvPr id="12335"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grpSp>
        <p:nvGrpSpPr>
          <p:cNvPr id="15" name="组合 14"/>
          <p:cNvGrpSpPr/>
          <p:nvPr/>
        </p:nvGrpSpPr>
        <p:grpSpPr>
          <a:xfrm>
            <a:off x="2974975" y="1976438"/>
            <a:ext cx="1503363" cy="1550987"/>
            <a:chOff x="2974752" y="1977194"/>
            <a:chExt cx="1503029" cy="1550088"/>
          </a:xfrm>
        </p:grpSpPr>
        <p:grpSp>
          <p:nvGrpSpPr>
            <p:cNvPr id="12330" name="组合 15"/>
            <p:cNvGrpSpPr/>
            <p:nvPr/>
          </p:nvGrpSpPr>
          <p:grpSpPr>
            <a:xfrm>
              <a:off x="2974752" y="1977194"/>
              <a:ext cx="1503029" cy="1550088"/>
              <a:chOff x="4192983" y="1691477"/>
              <a:chExt cx="1148533" cy="1184493"/>
            </a:xfrm>
          </p:grpSpPr>
          <p:sp>
            <p:nvSpPr>
              <p:cNvPr id="18" name="等腰三角形 3"/>
              <p:cNvSpPr/>
              <p:nvPr/>
            </p:nvSpPr>
            <p:spPr>
              <a:xfrm>
                <a:off x="4817170" y="1725265"/>
                <a:ext cx="524346" cy="694954"/>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24780 w 521965"/>
                  <a:gd name="connsiteY2-30" fmla="*/ 585788 h 687810"/>
                  <a:gd name="connsiteX3-31" fmla="*/ 0 w 521965"/>
                  <a:gd name="connsiteY3-32" fmla="*/ 0 h 687810"/>
                  <a:gd name="connsiteX0-33" fmla="*/ 0 w 514821"/>
                  <a:gd name="connsiteY0-34" fmla="*/ 0 h 687810"/>
                  <a:gd name="connsiteX1-35" fmla="*/ 514821 w 514821"/>
                  <a:gd name="connsiteY1-36" fmla="*/ 687810 h 687810"/>
                  <a:gd name="connsiteX2-37" fmla="*/ 224780 w 514821"/>
                  <a:gd name="connsiteY2-38" fmla="*/ 585788 h 687810"/>
                  <a:gd name="connsiteX3-39" fmla="*/ 0 w 514821"/>
                  <a:gd name="connsiteY3-40" fmla="*/ 0 h 687810"/>
                  <a:gd name="connsiteX0-41" fmla="*/ 0 w 521965"/>
                  <a:gd name="connsiteY0-42" fmla="*/ 0 h 692573"/>
                  <a:gd name="connsiteX1-43" fmla="*/ 521965 w 521965"/>
                  <a:gd name="connsiteY1-44" fmla="*/ 692573 h 692573"/>
                  <a:gd name="connsiteX2-45" fmla="*/ 224780 w 521965"/>
                  <a:gd name="connsiteY2-46" fmla="*/ 585788 h 692573"/>
                  <a:gd name="connsiteX3-47" fmla="*/ 0 w 521965"/>
                  <a:gd name="connsiteY3-48" fmla="*/ 0 h 692573"/>
                  <a:gd name="connsiteX0-49" fmla="*/ 0 w 517202"/>
                  <a:gd name="connsiteY0-50" fmla="*/ 0 h 685429"/>
                  <a:gd name="connsiteX1-51" fmla="*/ 517202 w 517202"/>
                  <a:gd name="connsiteY1-52" fmla="*/ 685429 h 685429"/>
                  <a:gd name="connsiteX2-53" fmla="*/ 220017 w 517202"/>
                  <a:gd name="connsiteY2-54" fmla="*/ 578644 h 685429"/>
                  <a:gd name="connsiteX3-55" fmla="*/ 0 w 517202"/>
                  <a:gd name="connsiteY3-56" fmla="*/ 0 h 685429"/>
                  <a:gd name="connsiteX0-57" fmla="*/ 0 w 524346"/>
                  <a:gd name="connsiteY0-58" fmla="*/ 0 h 694954"/>
                  <a:gd name="connsiteX1-59" fmla="*/ 524346 w 524346"/>
                  <a:gd name="connsiteY1-60" fmla="*/ 694954 h 694954"/>
                  <a:gd name="connsiteX2-61" fmla="*/ 227161 w 524346"/>
                  <a:gd name="connsiteY2-62" fmla="*/ 588169 h 694954"/>
                  <a:gd name="connsiteX3-63" fmla="*/ 0 w 524346"/>
                  <a:gd name="connsiteY3-64" fmla="*/ 0 h 694954"/>
                </a:gdLst>
                <a:ahLst/>
                <a:cxnLst>
                  <a:cxn ang="0">
                    <a:pos x="connsiteX0-1" y="connsiteY0-2"/>
                  </a:cxn>
                  <a:cxn ang="0">
                    <a:pos x="connsiteX1-3" y="connsiteY1-4"/>
                  </a:cxn>
                  <a:cxn ang="0">
                    <a:pos x="connsiteX2-5" y="connsiteY2-6"/>
                  </a:cxn>
                  <a:cxn ang="0">
                    <a:pos x="connsiteX3-7" y="connsiteY3-8"/>
                  </a:cxn>
                </a:cxnLst>
                <a:rect l="l" t="t" r="r" b="b"/>
                <a:pathLst>
                  <a:path w="524346" h="694954">
                    <a:moveTo>
                      <a:pt x="0" y="0"/>
                    </a:moveTo>
                    <a:lnTo>
                      <a:pt x="524346" y="694954"/>
                    </a:lnTo>
                    <a:lnTo>
                      <a:pt x="227161" y="58816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9" name="等腰三角形 3"/>
              <p:cNvSpPr/>
              <p:nvPr/>
            </p:nvSpPr>
            <p:spPr>
              <a:xfrm rot="1959262" flipV="1">
                <a:off x="4655281" y="2216540"/>
                <a:ext cx="557122" cy="659430"/>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13903 w 521965"/>
                  <a:gd name="connsiteY2-30" fmla="*/ 619716 h 687810"/>
                  <a:gd name="connsiteX3-31" fmla="*/ 0 w 521965"/>
                  <a:gd name="connsiteY3-32" fmla="*/ 0 h 687810"/>
                  <a:gd name="connsiteX0-33" fmla="*/ 0 w 555527"/>
                  <a:gd name="connsiteY0-34" fmla="*/ 0 h 644267"/>
                  <a:gd name="connsiteX1-35" fmla="*/ 555527 w 555527"/>
                  <a:gd name="connsiteY1-36" fmla="*/ 644267 h 644267"/>
                  <a:gd name="connsiteX2-37" fmla="*/ 247465 w 555527"/>
                  <a:gd name="connsiteY2-38" fmla="*/ 576173 h 644267"/>
                  <a:gd name="connsiteX3-39" fmla="*/ 0 w 555527"/>
                  <a:gd name="connsiteY3-40" fmla="*/ 0 h 644267"/>
                  <a:gd name="connsiteX0-41" fmla="*/ 0 w 558252"/>
                  <a:gd name="connsiteY0-42" fmla="*/ 0 h 648841"/>
                  <a:gd name="connsiteX1-43" fmla="*/ 558252 w 558252"/>
                  <a:gd name="connsiteY1-44" fmla="*/ 648841 h 648841"/>
                  <a:gd name="connsiteX2-45" fmla="*/ 247465 w 558252"/>
                  <a:gd name="connsiteY2-46" fmla="*/ 576173 h 648841"/>
                  <a:gd name="connsiteX3-47" fmla="*/ 0 w 558252"/>
                  <a:gd name="connsiteY3-48" fmla="*/ 0 h 648841"/>
                  <a:gd name="connsiteX0-49" fmla="*/ 0 w 557122"/>
                  <a:gd name="connsiteY0-50" fmla="*/ 0 h 659430"/>
                  <a:gd name="connsiteX1-51" fmla="*/ 557122 w 557122"/>
                  <a:gd name="connsiteY1-52" fmla="*/ 659430 h 659430"/>
                  <a:gd name="connsiteX2-53" fmla="*/ 246335 w 557122"/>
                  <a:gd name="connsiteY2-54" fmla="*/ 586762 h 659430"/>
                  <a:gd name="connsiteX3-55" fmla="*/ 0 w 557122"/>
                  <a:gd name="connsiteY3-56" fmla="*/ 0 h 659430"/>
                </a:gdLst>
                <a:ahLst/>
                <a:cxnLst>
                  <a:cxn ang="0">
                    <a:pos x="connsiteX0-1" y="connsiteY0-2"/>
                  </a:cxn>
                  <a:cxn ang="0">
                    <a:pos x="connsiteX1-3" y="connsiteY1-4"/>
                  </a:cxn>
                  <a:cxn ang="0">
                    <a:pos x="connsiteX2-5" y="connsiteY2-6"/>
                  </a:cxn>
                  <a:cxn ang="0">
                    <a:pos x="connsiteX3-7" y="connsiteY3-8"/>
                  </a:cxn>
                </a:cxnLst>
                <a:rect l="l" t="t" r="r" b="b"/>
                <a:pathLst>
                  <a:path w="557122" h="659430">
                    <a:moveTo>
                      <a:pt x="0" y="0"/>
                    </a:moveTo>
                    <a:lnTo>
                      <a:pt x="557122" y="659430"/>
                    </a:lnTo>
                    <a:lnTo>
                      <a:pt x="246335" y="586762"/>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 name="正五边形 2"/>
              <p:cNvSpPr/>
              <p:nvPr/>
            </p:nvSpPr>
            <p:spPr>
              <a:xfrm rot="2015357">
                <a:off x="4192983" y="1691477"/>
                <a:ext cx="865118" cy="955382"/>
              </a:xfrm>
              <a:custGeom>
                <a:avLst/>
                <a:gdLst>
                  <a:gd name="connsiteX0" fmla="*/ 1 w 976856"/>
                  <a:gd name="connsiteY0" fmla="*/ 355357 h 930339"/>
                  <a:gd name="connsiteX1" fmla="*/ 488428 w 976856"/>
                  <a:gd name="connsiteY1" fmla="*/ 0 h 930339"/>
                  <a:gd name="connsiteX2" fmla="*/ 976855 w 976856"/>
                  <a:gd name="connsiteY2" fmla="*/ 355357 h 930339"/>
                  <a:gd name="connsiteX3" fmla="*/ 790292 w 976856"/>
                  <a:gd name="connsiteY3" fmla="*/ 930337 h 930339"/>
                  <a:gd name="connsiteX4" fmla="*/ 186564 w 976856"/>
                  <a:gd name="connsiteY4" fmla="*/ 930337 h 930339"/>
                  <a:gd name="connsiteX5" fmla="*/ 1 w 976856"/>
                  <a:gd name="connsiteY5" fmla="*/ 355357 h 930339"/>
                  <a:gd name="connsiteX0-1" fmla="*/ 0 w 976854"/>
                  <a:gd name="connsiteY0-2" fmla="*/ 368591 h 943571"/>
                  <a:gd name="connsiteX1-3" fmla="*/ 473920 w 976854"/>
                  <a:gd name="connsiteY1-4" fmla="*/ 0 h 943571"/>
                  <a:gd name="connsiteX2-5" fmla="*/ 976854 w 976854"/>
                  <a:gd name="connsiteY2-6" fmla="*/ 368591 h 943571"/>
                  <a:gd name="connsiteX3-7" fmla="*/ 790291 w 976854"/>
                  <a:gd name="connsiteY3-8" fmla="*/ 943571 h 943571"/>
                  <a:gd name="connsiteX4-9" fmla="*/ 186563 w 976854"/>
                  <a:gd name="connsiteY4-10" fmla="*/ 943571 h 943571"/>
                  <a:gd name="connsiteX5-11" fmla="*/ 0 w 976854"/>
                  <a:gd name="connsiteY5-12" fmla="*/ 368591 h 943571"/>
                  <a:gd name="connsiteX0-13" fmla="*/ 0 w 982138"/>
                  <a:gd name="connsiteY0-14" fmla="*/ 368591 h 943571"/>
                  <a:gd name="connsiteX1-15" fmla="*/ 473920 w 982138"/>
                  <a:gd name="connsiteY1-16" fmla="*/ 0 h 943571"/>
                  <a:gd name="connsiteX2-17" fmla="*/ 982138 w 982138"/>
                  <a:gd name="connsiteY2-18" fmla="*/ 367940 h 943571"/>
                  <a:gd name="connsiteX3-19" fmla="*/ 790291 w 982138"/>
                  <a:gd name="connsiteY3-20" fmla="*/ 943571 h 943571"/>
                  <a:gd name="connsiteX4-21" fmla="*/ 186563 w 982138"/>
                  <a:gd name="connsiteY4-22" fmla="*/ 943571 h 943571"/>
                  <a:gd name="connsiteX5-23" fmla="*/ 0 w 982138"/>
                  <a:gd name="connsiteY5-24" fmla="*/ 368591 h 943571"/>
                  <a:gd name="connsiteX0-25" fmla="*/ 0 w 982138"/>
                  <a:gd name="connsiteY0-26" fmla="*/ 368591 h 955382"/>
                  <a:gd name="connsiteX1-27" fmla="*/ 473920 w 982138"/>
                  <a:gd name="connsiteY1-28" fmla="*/ 0 h 955382"/>
                  <a:gd name="connsiteX2-29" fmla="*/ 982138 w 982138"/>
                  <a:gd name="connsiteY2-30" fmla="*/ 367940 h 955382"/>
                  <a:gd name="connsiteX3-31" fmla="*/ 746681 w 982138"/>
                  <a:gd name="connsiteY3-32" fmla="*/ 955382 h 955382"/>
                  <a:gd name="connsiteX4-33" fmla="*/ 186563 w 982138"/>
                  <a:gd name="connsiteY4-34" fmla="*/ 943571 h 955382"/>
                  <a:gd name="connsiteX5-35" fmla="*/ 0 w 982138"/>
                  <a:gd name="connsiteY5-36" fmla="*/ 368591 h 955382"/>
                  <a:gd name="connsiteX0-37" fmla="*/ 0 w 982138"/>
                  <a:gd name="connsiteY0-38" fmla="*/ 368591 h 955382"/>
                  <a:gd name="connsiteX1-39" fmla="*/ 473920 w 982138"/>
                  <a:gd name="connsiteY1-40" fmla="*/ 0 h 955382"/>
                  <a:gd name="connsiteX2-41" fmla="*/ 982138 w 982138"/>
                  <a:gd name="connsiteY2-42" fmla="*/ 367940 h 955382"/>
                  <a:gd name="connsiteX3-43" fmla="*/ 746681 w 982138"/>
                  <a:gd name="connsiteY3-44" fmla="*/ 955382 h 955382"/>
                  <a:gd name="connsiteX4-45" fmla="*/ 295649 w 982138"/>
                  <a:gd name="connsiteY4-46" fmla="*/ 879700 h 955382"/>
                  <a:gd name="connsiteX5-47" fmla="*/ 0 w 982138"/>
                  <a:gd name="connsiteY5-48" fmla="*/ 368591 h 955382"/>
                  <a:gd name="connsiteX0-49" fmla="*/ 0 w 862468"/>
                  <a:gd name="connsiteY0-50" fmla="*/ 294833 h 955382"/>
                  <a:gd name="connsiteX1-51" fmla="*/ 354250 w 862468"/>
                  <a:gd name="connsiteY1-52" fmla="*/ 0 h 955382"/>
                  <a:gd name="connsiteX2-53" fmla="*/ 862468 w 862468"/>
                  <a:gd name="connsiteY2-54" fmla="*/ 367940 h 955382"/>
                  <a:gd name="connsiteX3-55" fmla="*/ 627011 w 862468"/>
                  <a:gd name="connsiteY3-56" fmla="*/ 955382 h 955382"/>
                  <a:gd name="connsiteX4-57" fmla="*/ 175979 w 862468"/>
                  <a:gd name="connsiteY4-58" fmla="*/ 879700 h 955382"/>
                  <a:gd name="connsiteX5-59" fmla="*/ 0 w 862468"/>
                  <a:gd name="connsiteY5-60" fmla="*/ 294833 h 955382"/>
                  <a:gd name="connsiteX0-61" fmla="*/ 0 w 862468"/>
                  <a:gd name="connsiteY0-62" fmla="*/ 294833 h 955382"/>
                  <a:gd name="connsiteX1-63" fmla="*/ 354250 w 862468"/>
                  <a:gd name="connsiteY1-64" fmla="*/ 0 h 955382"/>
                  <a:gd name="connsiteX2-65" fmla="*/ 862468 w 862468"/>
                  <a:gd name="connsiteY2-66" fmla="*/ 367940 h 955382"/>
                  <a:gd name="connsiteX3-67" fmla="*/ 627011 w 862468"/>
                  <a:gd name="connsiteY3-68" fmla="*/ 955382 h 955382"/>
                  <a:gd name="connsiteX4-69" fmla="*/ 173328 w 862468"/>
                  <a:gd name="connsiteY4-70" fmla="*/ 884319 h 955382"/>
                  <a:gd name="connsiteX5-71" fmla="*/ 0 w 862468"/>
                  <a:gd name="connsiteY5-72" fmla="*/ 294833 h 955382"/>
                  <a:gd name="connsiteX0-73" fmla="*/ 0 w 868404"/>
                  <a:gd name="connsiteY0-74" fmla="*/ 294833 h 955382"/>
                  <a:gd name="connsiteX1-75" fmla="*/ 354250 w 868404"/>
                  <a:gd name="connsiteY1-76" fmla="*/ 0 h 955382"/>
                  <a:gd name="connsiteX2-77" fmla="*/ 868404 w 868404"/>
                  <a:gd name="connsiteY2-78" fmla="*/ 372574 h 955382"/>
                  <a:gd name="connsiteX3-79" fmla="*/ 627011 w 868404"/>
                  <a:gd name="connsiteY3-80" fmla="*/ 955382 h 955382"/>
                  <a:gd name="connsiteX4-81" fmla="*/ 173328 w 868404"/>
                  <a:gd name="connsiteY4-82" fmla="*/ 884319 h 955382"/>
                  <a:gd name="connsiteX5-83" fmla="*/ 0 w 868404"/>
                  <a:gd name="connsiteY5-84" fmla="*/ 294833 h 955382"/>
                  <a:gd name="connsiteX0-85" fmla="*/ 0 w 869737"/>
                  <a:gd name="connsiteY0-86" fmla="*/ 294833 h 955382"/>
                  <a:gd name="connsiteX1-87" fmla="*/ 354250 w 869737"/>
                  <a:gd name="connsiteY1-88" fmla="*/ 0 h 955382"/>
                  <a:gd name="connsiteX2-89" fmla="*/ 869737 w 869737"/>
                  <a:gd name="connsiteY2-90" fmla="*/ 365972 h 955382"/>
                  <a:gd name="connsiteX3-91" fmla="*/ 627011 w 869737"/>
                  <a:gd name="connsiteY3-92" fmla="*/ 955382 h 955382"/>
                  <a:gd name="connsiteX4-93" fmla="*/ 173328 w 869737"/>
                  <a:gd name="connsiteY4-94" fmla="*/ 884319 h 955382"/>
                  <a:gd name="connsiteX5-95" fmla="*/ 0 w 869737"/>
                  <a:gd name="connsiteY5-96" fmla="*/ 294833 h 955382"/>
                  <a:gd name="connsiteX0-97" fmla="*/ 0 w 867752"/>
                  <a:gd name="connsiteY0-98" fmla="*/ 294833 h 955382"/>
                  <a:gd name="connsiteX1-99" fmla="*/ 354250 w 867752"/>
                  <a:gd name="connsiteY1-100" fmla="*/ 0 h 955382"/>
                  <a:gd name="connsiteX2-101" fmla="*/ 867752 w 867752"/>
                  <a:gd name="connsiteY2-102" fmla="*/ 367290 h 955382"/>
                  <a:gd name="connsiteX3-103" fmla="*/ 627011 w 867752"/>
                  <a:gd name="connsiteY3-104" fmla="*/ 955382 h 955382"/>
                  <a:gd name="connsiteX4-105" fmla="*/ 173328 w 867752"/>
                  <a:gd name="connsiteY4-106" fmla="*/ 884319 h 955382"/>
                  <a:gd name="connsiteX5-107" fmla="*/ 0 w 867752"/>
                  <a:gd name="connsiteY5-108" fmla="*/ 294833 h 955382"/>
                  <a:gd name="connsiteX0-109" fmla="*/ 0 w 865118"/>
                  <a:gd name="connsiteY0-110" fmla="*/ 294833 h 955382"/>
                  <a:gd name="connsiteX1-111" fmla="*/ 354250 w 865118"/>
                  <a:gd name="connsiteY1-112" fmla="*/ 0 h 955382"/>
                  <a:gd name="connsiteX2-113" fmla="*/ 865118 w 865118"/>
                  <a:gd name="connsiteY2-114" fmla="*/ 363323 h 955382"/>
                  <a:gd name="connsiteX3-115" fmla="*/ 627011 w 865118"/>
                  <a:gd name="connsiteY3-116" fmla="*/ 955382 h 955382"/>
                  <a:gd name="connsiteX4-117" fmla="*/ 173328 w 865118"/>
                  <a:gd name="connsiteY4-118" fmla="*/ 884319 h 955382"/>
                  <a:gd name="connsiteX5-119" fmla="*/ 0 w 865118"/>
                  <a:gd name="connsiteY5-120" fmla="*/ 294833 h 9553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865118" h="955382">
                    <a:moveTo>
                      <a:pt x="0" y="294833"/>
                    </a:moveTo>
                    <a:lnTo>
                      <a:pt x="354250" y="0"/>
                    </a:lnTo>
                    <a:lnTo>
                      <a:pt x="865118" y="363323"/>
                    </a:lnTo>
                    <a:lnTo>
                      <a:pt x="627011" y="955382"/>
                    </a:lnTo>
                    <a:lnTo>
                      <a:pt x="173328" y="884319"/>
                    </a:lnTo>
                    <a:lnTo>
                      <a:pt x="0" y="2948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2331" name="Freeform 42"/>
            <p:cNvSpPr>
              <a:spLocks noChangeAspect="1" noEditPoints="1"/>
            </p:cNvSpPr>
            <p:nvPr/>
          </p:nvSpPr>
          <p:spPr>
            <a:xfrm>
              <a:off x="3311620" y="2330198"/>
              <a:ext cx="401198" cy="513231"/>
            </a:xfrm>
            <a:custGeom>
              <a:avLst/>
              <a:gdLst/>
              <a:ahLst/>
              <a:cxnLst>
                <a:cxn ang="0">
                  <a:pos x="87762" y="166308"/>
                </a:cxn>
                <a:cxn ang="0">
                  <a:pos x="96717" y="502501"/>
                </a:cxn>
                <a:cxn ang="0">
                  <a:pos x="37612" y="498925"/>
                </a:cxn>
                <a:cxn ang="0">
                  <a:pos x="0" y="454218"/>
                </a:cxn>
                <a:cxn ang="0">
                  <a:pos x="21493" y="125178"/>
                </a:cxn>
                <a:cxn ang="0">
                  <a:pos x="306272" y="388053"/>
                </a:cxn>
                <a:cxn ang="0">
                  <a:pos x="340302" y="296851"/>
                </a:cxn>
                <a:cxn ang="0">
                  <a:pos x="331347" y="327252"/>
                </a:cxn>
                <a:cxn ang="0">
                  <a:pos x="324182" y="336193"/>
                </a:cxn>
                <a:cxn ang="0">
                  <a:pos x="288361" y="336193"/>
                </a:cxn>
                <a:cxn ang="0">
                  <a:pos x="279406" y="327252"/>
                </a:cxn>
                <a:cxn ang="0">
                  <a:pos x="343884" y="244992"/>
                </a:cxn>
                <a:cxn ang="0">
                  <a:pos x="345675" y="246780"/>
                </a:cxn>
                <a:cxn ang="0">
                  <a:pos x="351048" y="248568"/>
                </a:cxn>
                <a:cxn ang="0">
                  <a:pos x="352839" y="248568"/>
                </a:cxn>
                <a:cxn ang="0">
                  <a:pos x="354630" y="250357"/>
                </a:cxn>
                <a:cxn ang="0">
                  <a:pos x="356421" y="252145"/>
                </a:cxn>
                <a:cxn ang="0">
                  <a:pos x="358213" y="253933"/>
                </a:cxn>
                <a:cxn ang="0">
                  <a:pos x="361795" y="255721"/>
                </a:cxn>
                <a:cxn ang="0">
                  <a:pos x="363586" y="257510"/>
                </a:cxn>
                <a:cxn ang="0">
                  <a:pos x="365377" y="259298"/>
                </a:cxn>
                <a:cxn ang="0">
                  <a:pos x="367168" y="261086"/>
                </a:cxn>
                <a:cxn ang="0">
                  <a:pos x="392243" y="330828"/>
                </a:cxn>
                <a:cxn ang="0">
                  <a:pos x="392243" y="447065"/>
                </a:cxn>
                <a:cxn ang="0">
                  <a:pos x="222092" y="318311"/>
                </a:cxn>
                <a:cxn ang="0">
                  <a:pos x="222092" y="318311"/>
                </a:cxn>
                <a:cxn ang="0">
                  <a:pos x="211345" y="506078"/>
                </a:cxn>
                <a:cxn ang="0">
                  <a:pos x="211345" y="506078"/>
                </a:cxn>
                <a:cxn ang="0">
                  <a:pos x="342093" y="418453"/>
                </a:cxn>
                <a:cxn ang="0">
                  <a:pos x="308063" y="66166"/>
                </a:cxn>
                <a:cxn ang="0">
                  <a:pos x="93135" y="148426"/>
                </a:cxn>
                <a:cxn ang="0">
                  <a:pos x="71643" y="146637"/>
                </a:cxn>
                <a:cxn ang="0">
                  <a:pos x="277615" y="46495"/>
                </a:cxn>
                <a:cxn ang="0">
                  <a:pos x="71643" y="146637"/>
                </a:cxn>
                <a:cxn ang="0">
                  <a:pos x="265077" y="33977"/>
                </a:cxn>
                <a:cxn ang="0">
                  <a:pos x="44777" y="128755"/>
                </a:cxn>
                <a:cxn ang="0">
                  <a:pos x="111046" y="178826"/>
                </a:cxn>
                <a:cxn ang="0">
                  <a:pos x="347466" y="71530"/>
                </a:cxn>
                <a:cxn ang="0">
                  <a:pos x="363586" y="232474"/>
                </a:cxn>
                <a:cxn ang="0">
                  <a:pos x="361795" y="230686"/>
                </a:cxn>
                <a:cxn ang="0">
                  <a:pos x="356421" y="227109"/>
                </a:cxn>
                <a:cxn ang="0">
                  <a:pos x="354630" y="227109"/>
                </a:cxn>
                <a:cxn ang="0">
                  <a:pos x="308063" y="216380"/>
                </a:cxn>
                <a:cxn ang="0">
                  <a:pos x="200599" y="318311"/>
                </a:cxn>
                <a:cxn ang="0">
                  <a:pos x="128957" y="511443"/>
                </a:cxn>
                <a:cxn ang="0">
                  <a:pos x="37612" y="116237"/>
                </a:cxn>
                <a:cxn ang="0">
                  <a:pos x="259704" y="1788"/>
                </a:cxn>
                <a:cxn ang="0">
                  <a:pos x="37612" y="116237"/>
                </a:cxn>
              </a:cxnLst>
              <a:rect l="0" t="0" r="0" b="0"/>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alpha val="100000"/>
              </a:schemeClr>
            </a:solidFill>
            <a:ln w="9525">
              <a:noFill/>
            </a:ln>
          </p:spPr>
          <p:txBody>
            <a:bodyPr/>
            <a:lstStyle/>
            <a:p>
              <a:endParaRPr lang="zh-CN" altLang="en-US"/>
            </a:p>
          </p:txBody>
        </p:sp>
      </p:grpSp>
      <p:grpSp>
        <p:nvGrpSpPr>
          <p:cNvPr id="21" name="组合 20"/>
          <p:cNvGrpSpPr/>
          <p:nvPr/>
        </p:nvGrpSpPr>
        <p:grpSpPr>
          <a:xfrm>
            <a:off x="3800475" y="1300163"/>
            <a:ext cx="1549400" cy="1503362"/>
            <a:chOff x="3799858" y="1300301"/>
            <a:chExt cx="1550088" cy="1503029"/>
          </a:xfrm>
        </p:grpSpPr>
        <p:grpSp>
          <p:nvGrpSpPr>
            <p:cNvPr id="12325" name="组合 21"/>
            <p:cNvGrpSpPr/>
            <p:nvPr/>
          </p:nvGrpSpPr>
          <p:grpSpPr>
            <a:xfrm rot="4500000">
              <a:off x="3823387" y="1276771"/>
              <a:ext cx="1503029" cy="1550088"/>
              <a:chOff x="4192983" y="1691477"/>
              <a:chExt cx="1148533" cy="1184493"/>
            </a:xfrm>
          </p:grpSpPr>
          <p:sp>
            <p:nvSpPr>
              <p:cNvPr id="24" name="等腰三角形 3"/>
              <p:cNvSpPr/>
              <p:nvPr/>
            </p:nvSpPr>
            <p:spPr>
              <a:xfrm>
                <a:off x="4817170" y="1725265"/>
                <a:ext cx="524346" cy="694954"/>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24780 w 521965"/>
                  <a:gd name="connsiteY2-30" fmla="*/ 585788 h 687810"/>
                  <a:gd name="connsiteX3-31" fmla="*/ 0 w 521965"/>
                  <a:gd name="connsiteY3-32" fmla="*/ 0 h 687810"/>
                  <a:gd name="connsiteX0-33" fmla="*/ 0 w 514821"/>
                  <a:gd name="connsiteY0-34" fmla="*/ 0 h 687810"/>
                  <a:gd name="connsiteX1-35" fmla="*/ 514821 w 514821"/>
                  <a:gd name="connsiteY1-36" fmla="*/ 687810 h 687810"/>
                  <a:gd name="connsiteX2-37" fmla="*/ 224780 w 514821"/>
                  <a:gd name="connsiteY2-38" fmla="*/ 585788 h 687810"/>
                  <a:gd name="connsiteX3-39" fmla="*/ 0 w 514821"/>
                  <a:gd name="connsiteY3-40" fmla="*/ 0 h 687810"/>
                  <a:gd name="connsiteX0-41" fmla="*/ 0 w 521965"/>
                  <a:gd name="connsiteY0-42" fmla="*/ 0 h 692573"/>
                  <a:gd name="connsiteX1-43" fmla="*/ 521965 w 521965"/>
                  <a:gd name="connsiteY1-44" fmla="*/ 692573 h 692573"/>
                  <a:gd name="connsiteX2-45" fmla="*/ 224780 w 521965"/>
                  <a:gd name="connsiteY2-46" fmla="*/ 585788 h 692573"/>
                  <a:gd name="connsiteX3-47" fmla="*/ 0 w 521965"/>
                  <a:gd name="connsiteY3-48" fmla="*/ 0 h 692573"/>
                  <a:gd name="connsiteX0-49" fmla="*/ 0 w 517202"/>
                  <a:gd name="connsiteY0-50" fmla="*/ 0 h 685429"/>
                  <a:gd name="connsiteX1-51" fmla="*/ 517202 w 517202"/>
                  <a:gd name="connsiteY1-52" fmla="*/ 685429 h 685429"/>
                  <a:gd name="connsiteX2-53" fmla="*/ 220017 w 517202"/>
                  <a:gd name="connsiteY2-54" fmla="*/ 578644 h 685429"/>
                  <a:gd name="connsiteX3-55" fmla="*/ 0 w 517202"/>
                  <a:gd name="connsiteY3-56" fmla="*/ 0 h 685429"/>
                  <a:gd name="connsiteX0-57" fmla="*/ 0 w 524346"/>
                  <a:gd name="connsiteY0-58" fmla="*/ 0 h 694954"/>
                  <a:gd name="connsiteX1-59" fmla="*/ 524346 w 524346"/>
                  <a:gd name="connsiteY1-60" fmla="*/ 694954 h 694954"/>
                  <a:gd name="connsiteX2-61" fmla="*/ 227161 w 524346"/>
                  <a:gd name="connsiteY2-62" fmla="*/ 588169 h 694954"/>
                  <a:gd name="connsiteX3-63" fmla="*/ 0 w 524346"/>
                  <a:gd name="connsiteY3-64" fmla="*/ 0 h 694954"/>
                </a:gdLst>
                <a:ahLst/>
                <a:cxnLst>
                  <a:cxn ang="0">
                    <a:pos x="connsiteX0-1" y="connsiteY0-2"/>
                  </a:cxn>
                  <a:cxn ang="0">
                    <a:pos x="connsiteX1-3" y="connsiteY1-4"/>
                  </a:cxn>
                  <a:cxn ang="0">
                    <a:pos x="connsiteX2-5" y="connsiteY2-6"/>
                  </a:cxn>
                  <a:cxn ang="0">
                    <a:pos x="connsiteX3-7" y="connsiteY3-8"/>
                  </a:cxn>
                </a:cxnLst>
                <a:rect l="l" t="t" r="r" b="b"/>
                <a:pathLst>
                  <a:path w="524346" h="694954">
                    <a:moveTo>
                      <a:pt x="0" y="0"/>
                    </a:moveTo>
                    <a:lnTo>
                      <a:pt x="524346" y="694954"/>
                    </a:lnTo>
                    <a:lnTo>
                      <a:pt x="227161" y="58816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5" name="等腰三角形 3"/>
              <p:cNvSpPr/>
              <p:nvPr/>
            </p:nvSpPr>
            <p:spPr>
              <a:xfrm rot="1959262" flipV="1">
                <a:off x="4655281" y="2216540"/>
                <a:ext cx="557122" cy="659430"/>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13903 w 521965"/>
                  <a:gd name="connsiteY2-30" fmla="*/ 619716 h 687810"/>
                  <a:gd name="connsiteX3-31" fmla="*/ 0 w 521965"/>
                  <a:gd name="connsiteY3-32" fmla="*/ 0 h 687810"/>
                  <a:gd name="connsiteX0-33" fmla="*/ 0 w 555527"/>
                  <a:gd name="connsiteY0-34" fmla="*/ 0 h 644267"/>
                  <a:gd name="connsiteX1-35" fmla="*/ 555527 w 555527"/>
                  <a:gd name="connsiteY1-36" fmla="*/ 644267 h 644267"/>
                  <a:gd name="connsiteX2-37" fmla="*/ 247465 w 555527"/>
                  <a:gd name="connsiteY2-38" fmla="*/ 576173 h 644267"/>
                  <a:gd name="connsiteX3-39" fmla="*/ 0 w 555527"/>
                  <a:gd name="connsiteY3-40" fmla="*/ 0 h 644267"/>
                  <a:gd name="connsiteX0-41" fmla="*/ 0 w 558252"/>
                  <a:gd name="connsiteY0-42" fmla="*/ 0 h 648841"/>
                  <a:gd name="connsiteX1-43" fmla="*/ 558252 w 558252"/>
                  <a:gd name="connsiteY1-44" fmla="*/ 648841 h 648841"/>
                  <a:gd name="connsiteX2-45" fmla="*/ 247465 w 558252"/>
                  <a:gd name="connsiteY2-46" fmla="*/ 576173 h 648841"/>
                  <a:gd name="connsiteX3-47" fmla="*/ 0 w 558252"/>
                  <a:gd name="connsiteY3-48" fmla="*/ 0 h 648841"/>
                  <a:gd name="connsiteX0-49" fmla="*/ 0 w 557122"/>
                  <a:gd name="connsiteY0-50" fmla="*/ 0 h 659430"/>
                  <a:gd name="connsiteX1-51" fmla="*/ 557122 w 557122"/>
                  <a:gd name="connsiteY1-52" fmla="*/ 659430 h 659430"/>
                  <a:gd name="connsiteX2-53" fmla="*/ 246335 w 557122"/>
                  <a:gd name="connsiteY2-54" fmla="*/ 586762 h 659430"/>
                  <a:gd name="connsiteX3-55" fmla="*/ 0 w 557122"/>
                  <a:gd name="connsiteY3-56" fmla="*/ 0 h 659430"/>
                </a:gdLst>
                <a:ahLst/>
                <a:cxnLst>
                  <a:cxn ang="0">
                    <a:pos x="connsiteX0-1" y="connsiteY0-2"/>
                  </a:cxn>
                  <a:cxn ang="0">
                    <a:pos x="connsiteX1-3" y="connsiteY1-4"/>
                  </a:cxn>
                  <a:cxn ang="0">
                    <a:pos x="connsiteX2-5" y="connsiteY2-6"/>
                  </a:cxn>
                  <a:cxn ang="0">
                    <a:pos x="connsiteX3-7" y="connsiteY3-8"/>
                  </a:cxn>
                </a:cxnLst>
                <a:rect l="l" t="t" r="r" b="b"/>
                <a:pathLst>
                  <a:path w="557122" h="659430">
                    <a:moveTo>
                      <a:pt x="0" y="0"/>
                    </a:moveTo>
                    <a:lnTo>
                      <a:pt x="557122" y="659430"/>
                    </a:lnTo>
                    <a:lnTo>
                      <a:pt x="246335" y="586762"/>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6" name="正五边形 2"/>
              <p:cNvSpPr/>
              <p:nvPr/>
            </p:nvSpPr>
            <p:spPr>
              <a:xfrm rot="2015357">
                <a:off x="4192983" y="1691477"/>
                <a:ext cx="865118" cy="955382"/>
              </a:xfrm>
              <a:custGeom>
                <a:avLst/>
                <a:gdLst>
                  <a:gd name="connsiteX0" fmla="*/ 1 w 976856"/>
                  <a:gd name="connsiteY0" fmla="*/ 355357 h 930339"/>
                  <a:gd name="connsiteX1" fmla="*/ 488428 w 976856"/>
                  <a:gd name="connsiteY1" fmla="*/ 0 h 930339"/>
                  <a:gd name="connsiteX2" fmla="*/ 976855 w 976856"/>
                  <a:gd name="connsiteY2" fmla="*/ 355357 h 930339"/>
                  <a:gd name="connsiteX3" fmla="*/ 790292 w 976856"/>
                  <a:gd name="connsiteY3" fmla="*/ 930337 h 930339"/>
                  <a:gd name="connsiteX4" fmla="*/ 186564 w 976856"/>
                  <a:gd name="connsiteY4" fmla="*/ 930337 h 930339"/>
                  <a:gd name="connsiteX5" fmla="*/ 1 w 976856"/>
                  <a:gd name="connsiteY5" fmla="*/ 355357 h 930339"/>
                  <a:gd name="connsiteX0-1" fmla="*/ 0 w 976854"/>
                  <a:gd name="connsiteY0-2" fmla="*/ 368591 h 943571"/>
                  <a:gd name="connsiteX1-3" fmla="*/ 473920 w 976854"/>
                  <a:gd name="connsiteY1-4" fmla="*/ 0 h 943571"/>
                  <a:gd name="connsiteX2-5" fmla="*/ 976854 w 976854"/>
                  <a:gd name="connsiteY2-6" fmla="*/ 368591 h 943571"/>
                  <a:gd name="connsiteX3-7" fmla="*/ 790291 w 976854"/>
                  <a:gd name="connsiteY3-8" fmla="*/ 943571 h 943571"/>
                  <a:gd name="connsiteX4-9" fmla="*/ 186563 w 976854"/>
                  <a:gd name="connsiteY4-10" fmla="*/ 943571 h 943571"/>
                  <a:gd name="connsiteX5-11" fmla="*/ 0 w 976854"/>
                  <a:gd name="connsiteY5-12" fmla="*/ 368591 h 943571"/>
                  <a:gd name="connsiteX0-13" fmla="*/ 0 w 982138"/>
                  <a:gd name="connsiteY0-14" fmla="*/ 368591 h 943571"/>
                  <a:gd name="connsiteX1-15" fmla="*/ 473920 w 982138"/>
                  <a:gd name="connsiteY1-16" fmla="*/ 0 h 943571"/>
                  <a:gd name="connsiteX2-17" fmla="*/ 982138 w 982138"/>
                  <a:gd name="connsiteY2-18" fmla="*/ 367940 h 943571"/>
                  <a:gd name="connsiteX3-19" fmla="*/ 790291 w 982138"/>
                  <a:gd name="connsiteY3-20" fmla="*/ 943571 h 943571"/>
                  <a:gd name="connsiteX4-21" fmla="*/ 186563 w 982138"/>
                  <a:gd name="connsiteY4-22" fmla="*/ 943571 h 943571"/>
                  <a:gd name="connsiteX5-23" fmla="*/ 0 w 982138"/>
                  <a:gd name="connsiteY5-24" fmla="*/ 368591 h 943571"/>
                  <a:gd name="connsiteX0-25" fmla="*/ 0 w 982138"/>
                  <a:gd name="connsiteY0-26" fmla="*/ 368591 h 955382"/>
                  <a:gd name="connsiteX1-27" fmla="*/ 473920 w 982138"/>
                  <a:gd name="connsiteY1-28" fmla="*/ 0 h 955382"/>
                  <a:gd name="connsiteX2-29" fmla="*/ 982138 w 982138"/>
                  <a:gd name="connsiteY2-30" fmla="*/ 367940 h 955382"/>
                  <a:gd name="connsiteX3-31" fmla="*/ 746681 w 982138"/>
                  <a:gd name="connsiteY3-32" fmla="*/ 955382 h 955382"/>
                  <a:gd name="connsiteX4-33" fmla="*/ 186563 w 982138"/>
                  <a:gd name="connsiteY4-34" fmla="*/ 943571 h 955382"/>
                  <a:gd name="connsiteX5-35" fmla="*/ 0 w 982138"/>
                  <a:gd name="connsiteY5-36" fmla="*/ 368591 h 955382"/>
                  <a:gd name="connsiteX0-37" fmla="*/ 0 w 982138"/>
                  <a:gd name="connsiteY0-38" fmla="*/ 368591 h 955382"/>
                  <a:gd name="connsiteX1-39" fmla="*/ 473920 w 982138"/>
                  <a:gd name="connsiteY1-40" fmla="*/ 0 h 955382"/>
                  <a:gd name="connsiteX2-41" fmla="*/ 982138 w 982138"/>
                  <a:gd name="connsiteY2-42" fmla="*/ 367940 h 955382"/>
                  <a:gd name="connsiteX3-43" fmla="*/ 746681 w 982138"/>
                  <a:gd name="connsiteY3-44" fmla="*/ 955382 h 955382"/>
                  <a:gd name="connsiteX4-45" fmla="*/ 295649 w 982138"/>
                  <a:gd name="connsiteY4-46" fmla="*/ 879700 h 955382"/>
                  <a:gd name="connsiteX5-47" fmla="*/ 0 w 982138"/>
                  <a:gd name="connsiteY5-48" fmla="*/ 368591 h 955382"/>
                  <a:gd name="connsiteX0-49" fmla="*/ 0 w 862468"/>
                  <a:gd name="connsiteY0-50" fmla="*/ 294833 h 955382"/>
                  <a:gd name="connsiteX1-51" fmla="*/ 354250 w 862468"/>
                  <a:gd name="connsiteY1-52" fmla="*/ 0 h 955382"/>
                  <a:gd name="connsiteX2-53" fmla="*/ 862468 w 862468"/>
                  <a:gd name="connsiteY2-54" fmla="*/ 367940 h 955382"/>
                  <a:gd name="connsiteX3-55" fmla="*/ 627011 w 862468"/>
                  <a:gd name="connsiteY3-56" fmla="*/ 955382 h 955382"/>
                  <a:gd name="connsiteX4-57" fmla="*/ 175979 w 862468"/>
                  <a:gd name="connsiteY4-58" fmla="*/ 879700 h 955382"/>
                  <a:gd name="connsiteX5-59" fmla="*/ 0 w 862468"/>
                  <a:gd name="connsiteY5-60" fmla="*/ 294833 h 955382"/>
                  <a:gd name="connsiteX0-61" fmla="*/ 0 w 862468"/>
                  <a:gd name="connsiteY0-62" fmla="*/ 294833 h 955382"/>
                  <a:gd name="connsiteX1-63" fmla="*/ 354250 w 862468"/>
                  <a:gd name="connsiteY1-64" fmla="*/ 0 h 955382"/>
                  <a:gd name="connsiteX2-65" fmla="*/ 862468 w 862468"/>
                  <a:gd name="connsiteY2-66" fmla="*/ 367940 h 955382"/>
                  <a:gd name="connsiteX3-67" fmla="*/ 627011 w 862468"/>
                  <a:gd name="connsiteY3-68" fmla="*/ 955382 h 955382"/>
                  <a:gd name="connsiteX4-69" fmla="*/ 173328 w 862468"/>
                  <a:gd name="connsiteY4-70" fmla="*/ 884319 h 955382"/>
                  <a:gd name="connsiteX5-71" fmla="*/ 0 w 862468"/>
                  <a:gd name="connsiteY5-72" fmla="*/ 294833 h 955382"/>
                  <a:gd name="connsiteX0-73" fmla="*/ 0 w 868404"/>
                  <a:gd name="connsiteY0-74" fmla="*/ 294833 h 955382"/>
                  <a:gd name="connsiteX1-75" fmla="*/ 354250 w 868404"/>
                  <a:gd name="connsiteY1-76" fmla="*/ 0 h 955382"/>
                  <a:gd name="connsiteX2-77" fmla="*/ 868404 w 868404"/>
                  <a:gd name="connsiteY2-78" fmla="*/ 372574 h 955382"/>
                  <a:gd name="connsiteX3-79" fmla="*/ 627011 w 868404"/>
                  <a:gd name="connsiteY3-80" fmla="*/ 955382 h 955382"/>
                  <a:gd name="connsiteX4-81" fmla="*/ 173328 w 868404"/>
                  <a:gd name="connsiteY4-82" fmla="*/ 884319 h 955382"/>
                  <a:gd name="connsiteX5-83" fmla="*/ 0 w 868404"/>
                  <a:gd name="connsiteY5-84" fmla="*/ 294833 h 955382"/>
                  <a:gd name="connsiteX0-85" fmla="*/ 0 w 869737"/>
                  <a:gd name="connsiteY0-86" fmla="*/ 294833 h 955382"/>
                  <a:gd name="connsiteX1-87" fmla="*/ 354250 w 869737"/>
                  <a:gd name="connsiteY1-88" fmla="*/ 0 h 955382"/>
                  <a:gd name="connsiteX2-89" fmla="*/ 869737 w 869737"/>
                  <a:gd name="connsiteY2-90" fmla="*/ 365972 h 955382"/>
                  <a:gd name="connsiteX3-91" fmla="*/ 627011 w 869737"/>
                  <a:gd name="connsiteY3-92" fmla="*/ 955382 h 955382"/>
                  <a:gd name="connsiteX4-93" fmla="*/ 173328 w 869737"/>
                  <a:gd name="connsiteY4-94" fmla="*/ 884319 h 955382"/>
                  <a:gd name="connsiteX5-95" fmla="*/ 0 w 869737"/>
                  <a:gd name="connsiteY5-96" fmla="*/ 294833 h 955382"/>
                  <a:gd name="connsiteX0-97" fmla="*/ 0 w 867752"/>
                  <a:gd name="connsiteY0-98" fmla="*/ 294833 h 955382"/>
                  <a:gd name="connsiteX1-99" fmla="*/ 354250 w 867752"/>
                  <a:gd name="connsiteY1-100" fmla="*/ 0 h 955382"/>
                  <a:gd name="connsiteX2-101" fmla="*/ 867752 w 867752"/>
                  <a:gd name="connsiteY2-102" fmla="*/ 367290 h 955382"/>
                  <a:gd name="connsiteX3-103" fmla="*/ 627011 w 867752"/>
                  <a:gd name="connsiteY3-104" fmla="*/ 955382 h 955382"/>
                  <a:gd name="connsiteX4-105" fmla="*/ 173328 w 867752"/>
                  <a:gd name="connsiteY4-106" fmla="*/ 884319 h 955382"/>
                  <a:gd name="connsiteX5-107" fmla="*/ 0 w 867752"/>
                  <a:gd name="connsiteY5-108" fmla="*/ 294833 h 955382"/>
                  <a:gd name="connsiteX0-109" fmla="*/ 0 w 865118"/>
                  <a:gd name="connsiteY0-110" fmla="*/ 294833 h 955382"/>
                  <a:gd name="connsiteX1-111" fmla="*/ 354250 w 865118"/>
                  <a:gd name="connsiteY1-112" fmla="*/ 0 h 955382"/>
                  <a:gd name="connsiteX2-113" fmla="*/ 865118 w 865118"/>
                  <a:gd name="connsiteY2-114" fmla="*/ 363323 h 955382"/>
                  <a:gd name="connsiteX3-115" fmla="*/ 627011 w 865118"/>
                  <a:gd name="connsiteY3-116" fmla="*/ 955382 h 955382"/>
                  <a:gd name="connsiteX4-117" fmla="*/ 173328 w 865118"/>
                  <a:gd name="connsiteY4-118" fmla="*/ 884319 h 955382"/>
                  <a:gd name="connsiteX5-119" fmla="*/ 0 w 865118"/>
                  <a:gd name="connsiteY5-120" fmla="*/ 294833 h 9553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865118" h="955382">
                    <a:moveTo>
                      <a:pt x="0" y="294833"/>
                    </a:moveTo>
                    <a:lnTo>
                      <a:pt x="354250" y="0"/>
                    </a:lnTo>
                    <a:lnTo>
                      <a:pt x="865118" y="363323"/>
                    </a:lnTo>
                    <a:lnTo>
                      <a:pt x="627011" y="955382"/>
                    </a:lnTo>
                    <a:lnTo>
                      <a:pt x="173328" y="884319"/>
                    </a:lnTo>
                    <a:lnTo>
                      <a:pt x="0" y="2948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2326" name="Freeform 21"/>
            <p:cNvSpPr>
              <a:spLocks noChangeAspect="1" noEditPoints="1"/>
            </p:cNvSpPr>
            <p:nvPr/>
          </p:nvSpPr>
          <p:spPr>
            <a:xfrm>
              <a:off x="4442781" y="1561834"/>
              <a:ext cx="462027" cy="433852"/>
            </a:xfrm>
            <a:custGeom>
              <a:avLst/>
              <a:gdLst/>
              <a:ahLst/>
              <a:cxnLst>
                <a:cxn ang="0">
                  <a:pos x="359354" y="0"/>
                </a:cxn>
                <a:cxn ang="0">
                  <a:pos x="372664" y="361543"/>
                </a:cxn>
                <a:cxn ang="0">
                  <a:pos x="382170" y="393892"/>
                </a:cxn>
                <a:cxn ang="0">
                  <a:pos x="425901" y="395795"/>
                </a:cxn>
                <a:cxn ang="0">
                  <a:pos x="433507" y="350126"/>
                </a:cxn>
                <a:cxn ang="0">
                  <a:pos x="446816" y="20931"/>
                </a:cxn>
                <a:cxn ang="0">
                  <a:pos x="462027" y="350126"/>
                </a:cxn>
                <a:cxn ang="0">
                  <a:pos x="448718" y="409115"/>
                </a:cxn>
                <a:cxn ang="0">
                  <a:pos x="410691" y="433852"/>
                </a:cxn>
                <a:cxn ang="0">
                  <a:pos x="66547" y="433852"/>
                </a:cxn>
                <a:cxn ang="0">
                  <a:pos x="19013" y="416726"/>
                </a:cxn>
                <a:cxn ang="0">
                  <a:pos x="0" y="363446"/>
                </a:cxn>
                <a:cxn ang="0">
                  <a:pos x="15211" y="0"/>
                </a:cxn>
                <a:cxn ang="0">
                  <a:pos x="64646" y="357738"/>
                </a:cxn>
                <a:cxn ang="0">
                  <a:pos x="136897" y="340612"/>
                </a:cxn>
                <a:cxn ang="0">
                  <a:pos x="64646" y="298749"/>
                </a:cxn>
                <a:cxn ang="0">
                  <a:pos x="306117" y="315875"/>
                </a:cxn>
                <a:cxn ang="0">
                  <a:pos x="64646" y="298749"/>
                </a:cxn>
                <a:cxn ang="0">
                  <a:pos x="64646" y="270206"/>
                </a:cxn>
                <a:cxn ang="0">
                  <a:pos x="306117" y="251177"/>
                </a:cxn>
                <a:cxn ang="0">
                  <a:pos x="64646" y="207412"/>
                </a:cxn>
                <a:cxn ang="0">
                  <a:pos x="306117" y="226440"/>
                </a:cxn>
                <a:cxn ang="0">
                  <a:pos x="64646" y="207412"/>
                </a:cxn>
                <a:cxn ang="0">
                  <a:pos x="121686" y="72309"/>
                </a:cxn>
                <a:cxn ang="0">
                  <a:pos x="102673" y="117977"/>
                </a:cxn>
                <a:cxn ang="0">
                  <a:pos x="64646" y="72309"/>
                </a:cxn>
                <a:cxn ang="0">
                  <a:pos x="83659" y="171257"/>
                </a:cxn>
                <a:cxn ang="0">
                  <a:pos x="98870" y="171257"/>
                </a:cxn>
                <a:cxn ang="0">
                  <a:pos x="169220" y="171257"/>
                </a:cxn>
                <a:cxn ang="0">
                  <a:pos x="148305" y="159840"/>
                </a:cxn>
                <a:cxn ang="0">
                  <a:pos x="165417" y="123686"/>
                </a:cxn>
                <a:cxn ang="0">
                  <a:pos x="148305" y="112269"/>
                </a:cxn>
                <a:cxn ang="0">
                  <a:pos x="169220" y="85629"/>
                </a:cxn>
                <a:cxn ang="0">
                  <a:pos x="125489" y="72309"/>
                </a:cxn>
                <a:cxn ang="0">
                  <a:pos x="169220" y="171257"/>
                </a:cxn>
                <a:cxn ang="0">
                  <a:pos x="241471" y="72309"/>
                </a:cxn>
                <a:cxn ang="0">
                  <a:pos x="228161" y="72309"/>
                </a:cxn>
                <a:cxn ang="0">
                  <a:pos x="195839" y="117977"/>
                </a:cxn>
                <a:cxn ang="0">
                  <a:pos x="171121" y="72309"/>
                </a:cxn>
                <a:cxn ang="0">
                  <a:pos x="205345" y="171257"/>
                </a:cxn>
                <a:cxn ang="0">
                  <a:pos x="220556" y="171257"/>
                </a:cxn>
                <a:cxn ang="0">
                  <a:pos x="258583" y="72309"/>
                </a:cxn>
                <a:cxn ang="0">
                  <a:pos x="262386" y="154132"/>
                </a:cxn>
                <a:cxn ang="0">
                  <a:pos x="311821" y="154132"/>
                </a:cxn>
                <a:cxn ang="0">
                  <a:pos x="308018" y="129394"/>
                </a:cxn>
                <a:cxn ang="0">
                  <a:pos x="283301" y="97046"/>
                </a:cxn>
                <a:cxn ang="0">
                  <a:pos x="285202" y="85629"/>
                </a:cxn>
                <a:cxn ang="0">
                  <a:pos x="289005" y="106560"/>
                </a:cxn>
                <a:cxn ang="0">
                  <a:pos x="309919" y="89434"/>
                </a:cxn>
                <a:cxn ang="0">
                  <a:pos x="262386" y="91337"/>
                </a:cxn>
                <a:cxn ang="0">
                  <a:pos x="264287" y="112269"/>
                </a:cxn>
                <a:cxn ang="0">
                  <a:pos x="289005" y="142714"/>
                </a:cxn>
                <a:cxn ang="0">
                  <a:pos x="285202" y="157937"/>
                </a:cxn>
                <a:cxn ang="0">
                  <a:pos x="281399" y="133200"/>
                </a:cxn>
                <a:cxn ang="0">
                  <a:pos x="391677" y="22834"/>
                </a:cxn>
                <a:cxn ang="0">
                  <a:pos x="404987" y="380572"/>
                </a:cxn>
                <a:cxn ang="0">
                  <a:pos x="418296" y="22834"/>
                </a:cxn>
                <a:cxn ang="0">
                  <a:pos x="391677" y="22834"/>
                </a:cxn>
                <a:cxn ang="0">
                  <a:pos x="28520" y="28543"/>
                </a:cxn>
                <a:cxn ang="0">
                  <a:pos x="28520" y="363446"/>
                </a:cxn>
                <a:cxn ang="0">
                  <a:pos x="66547" y="405309"/>
                </a:cxn>
                <a:cxn ang="0">
                  <a:pos x="357453" y="405309"/>
                </a:cxn>
                <a:cxn ang="0">
                  <a:pos x="346045" y="361543"/>
                </a:cxn>
              </a:cxnLst>
              <a:rect l="0" t="0" r="0" b="0"/>
              <a:pathLst>
                <a:path w="243" h="228">
                  <a:moveTo>
                    <a:pt x="8" y="0"/>
                  </a:moveTo>
                  <a:cubicBezTo>
                    <a:pt x="189" y="0"/>
                    <a:pt x="189" y="0"/>
                    <a:pt x="189" y="0"/>
                  </a:cubicBezTo>
                  <a:cubicBezTo>
                    <a:pt x="193" y="0"/>
                    <a:pt x="196" y="3"/>
                    <a:pt x="196" y="7"/>
                  </a:cubicBezTo>
                  <a:cubicBezTo>
                    <a:pt x="196" y="190"/>
                    <a:pt x="196" y="190"/>
                    <a:pt x="196" y="190"/>
                  </a:cubicBezTo>
                  <a:cubicBezTo>
                    <a:pt x="196" y="190"/>
                    <a:pt x="196" y="190"/>
                    <a:pt x="196" y="190"/>
                  </a:cubicBezTo>
                  <a:cubicBezTo>
                    <a:pt x="196" y="198"/>
                    <a:pt x="198" y="203"/>
                    <a:pt x="201" y="207"/>
                  </a:cubicBezTo>
                  <a:cubicBezTo>
                    <a:pt x="204" y="210"/>
                    <a:pt x="210" y="212"/>
                    <a:pt x="216" y="213"/>
                  </a:cubicBezTo>
                  <a:cubicBezTo>
                    <a:pt x="219" y="213"/>
                    <a:pt x="222" y="211"/>
                    <a:pt x="224" y="208"/>
                  </a:cubicBezTo>
                  <a:cubicBezTo>
                    <a:pt x="226" y="203"/>
                    <a:pt x="228" y="196"/>
                    <a:pt x="228" y="184"/>
                  </a:cubicBezTo>
                  <a:cubicBezTo>
                    <a:pt x="228" y="184"/>
                    <a:pt x="228" y="184"/>
                    <a:pt x="228" y="184"/>
                  </a:cubicBezTo>
                  <a:cubicBezTo>
                    <a:pt x="228" y="19"/>
                    <a:pt x="228" y="19"/>
                    <a:pt x="228" y="19"/>
                  </a:cubicBezTo>
                  <a:cubicBezTo>
                    <a:pt x="228" y="15"/>
                    <a:pt x="231" y="11"/>
                    <a:pt x="235" y="11"/>
                  </a:cubicBezTo>
                  <a:cubicBezTo>
                    <a:pt x="239" y="11"/>
                    <a:pt x="243" y="15"/>
                    <a:pt x="243" y="19"/>
                  </a:cubicBezTo>
                  <a:cubicBezTo>
                    <a:pt x="243" y="184"/>
                    <a:pt x="243" y="184"/>
                    <a:pt x="243" y="184"/>
                  </a:cubicBezTo>
                  <a:cubicBezTo>
                    <a:pt x="243" y="184"/>
                    <a:pt x="243" y="184"/>
                    <a:pt x="242" y="184"/>
                  </a:cubicBezTo>
                  <a:cubicBezTo>
                    <a:pt x="243" y="199"/>
                    <a:pt x="240" y="209"/>
                    <a:pt x="236" y="215"/>
                  </a:cubicBezTo>
                  <a:cubicBezTo>
                    <a:pt x="232" y="223"/>
                    <a:pt x="225" y="227"/>
                    <a:pt x="217" y="228"/>
                  </a:cubicBezTo>
                  <a:cubicBezTo>
                    <a:pt x="217" y="228"/>
                    <a:pt x="217" y="228"/>
                    <a:pt x="216" y="228"/>
                  </a:cubicBezTo>
                  <a:cubicBezTo>
                    <a:pt x="216" y="228"/>
                    <a:pt x="216" y="228"/>
                    <a:pt x="216" y="228"/>
                  </a:cubicBezTo>
                  <a:cubicBezTo>
                    <a:pt x="35" y="228"/>
                    <a:pt x="35" y="228"/>
                    <a:pt x="35" y="228"/>
                  </a:cubicBezTo>
                  <a:cubicBezTo>
                    <a:pt x="35" y="228"/>
                    <a:pt x="34" y="228"/>
                    <a:pt x="34" y="228"/>
                  </a:cubicBezTo>
                  <a:cubicBezTo>
                    <a:pt x="24" y="228"/>
                    <a:pt x="16" y="225"/>
                    <a:pt x="10" y="219"/>
                  </a:cubicBezTo>
                  <a:cubicBezTo>
                    <a:pt x="4" y="213"/>
                    <a:pt x="0" y="204"/>
                    <a:pt x="0" y="191"/>
                  </a:cubicBezTo>
                  <a:cubicBezTo>
                    <a:pt x="0" y="191"/>
                    <a:pt x="0" y="191"/>
                    <a:pt x="0" y="191"/>
                  </a:cubicBezTo>
                  <a:cubicBezTo>
                    <a:pt x="0" y="7"/>
                    <a:pt x="0" y="7"/>
                    <a:pt x="0" y="7"/>
                  </a:cubicBezTo>
                  <a:cubicBezTo>
                    <a:pt x="0" y="3"/>
                    <a:pt x="3" y="0"/>
                    <a:pt x="8" y="0"/>
                  </a:cubicBezTo>
                  <a:close/>
                  <a:moveTo>
                    <a:pt x="34" y="179"/>
                  </a:moveTo>
                  <a:cubicBezTo>
                    <a:pt x="34" y="188"/>
                    <a:pt x="34" y="188"/>
                    <a:pt x="34" y="188"/>
                  </a:cubicBezTo>
                  <a:cubicBezTo>
                    <a:pt x="72" y="188"/>
                    <a:pt x="72" y="188"/>
                    <a:pt x="72" y="188"/>
                  </a:cubicBezTo>
                  <a:cubicBezTo>
                    <a:pt x="72" y="179"/>
                    <a:pt x="72" y="179"/>
                    <a:pt x="72" y="179"/>
                  </a:cubicBezTo>
                  <a:cubicBezTo>
                    <a:pt x="34" y="179"/>
                    <a:pt x="34" y="179"/>
                    <a:pt x="34" y="179"/>
                  </a:cubicBezTo>
                  <a:close/>
                  <a:moveTo>
                    <a:pt x="34" y="157"/>
                  </a:moveTo>
                  <a:cubicBezTo>
                    <a:pt x="34" y="166"/>
                    <a:pt x="34" y="166"/>
                    <a:pt x="34" y="166"/>
                  </a:cubicBezTo>
                  <a:cubicBezTo>
                    <a:pt x="161" y="166"/>
                    <a:pt x="161" y="166"/>
                    <a:pt x="161" y="166"/>
                  </a:cubicBezTo>
                  <a:cubicBezTo>
                    <a:pt x="161" y="157"/>
                    <a:pt x="161" y="157"/>
                    <a:pt x="161" y="157"/>
                  </a:cubicBezTo>
                  <a:cubicBezTo>
                    <a:pt x="34" y="157"/>
                    <a:pt x="34" y="157"/>
                    <a:pt x="34" y="157"/>
                  </a:cubicBezTo>
                  <a:close/>
                  <a:moveTo>
                    <a:pt x="34" y="132"/>
                  </a:moveTo>
                  <a:cubicBezTo>
                    <a:pt x="34" y="142"/>
                    <a:pt x="34" y="142"/>
                    <a:pt x="34" y="142"/>
                  </a:cubicBezTo>
                  <a:cubicBezTo>
                    <a:pt x="161" y="142"/>
                    <a:pt x="161" y="142"/>
                    <a:pt x="161" y="142"/>
                  </a:cubicBezTo>
                  <a:cubicBezTo>
                    <a:pt x="161" y="132"/>
                    <a:pt x="161" y="132"/>
                    <a:pt x="161" y="132"/>
                  </a:cubicBezTo>
                  <a:cubicBezTo>
                    <a:pt x="34" y="132"/>
                    <a:pt x="34" y="132"/>
                    <a:pt x="34" y="132"/>
                  </a:cubicBezTo>
                  <a:close/>
                  <a:moveTo>
                    <a:pt x="34" y="109"/>
                  </a:moveTo>
                  <a:cubicBezTo>
                    <a:pt x="34" y="119"/>
                    <a:pt x="34" y="119"/>
                    <a:pt x="34" y="119"/>
                  </a:cubicBezTo>
                  <a:cubicBezTo>
                    <a:pt x="161" y="119"/>
                    <a:pt x="161" y="119"/>
                    <a:pt x="161" y="119"/>
                  </a:cubicBezTo>
                  <a:cubicBezTo>
                    <a:pt x="161" y="109"/>
                    <a:pt x="161" y="109"/>
                    <a:pt x="161" y="109"/>
                  </a:cubicBezTo>
                  <a:cubicBezTo>
                    <a:pt x="34" y="109"/>
                    <a:pt x="34" y="109"/>
                    <a:pt x="34" y="109"/>
                  </a:cubicBezTo>
                  <a:close/>
                  <a:moveTo>
                    <a:pt x="64" y="90"/>
                  </a:moveTo>
                  <a:cubicBezTo>
                    <a:pt x="64" y="38"/>
                    <a:pt x="64" y="38"/>
                    <a:pt x="64" y="38"/>
                  </a:cubicBezTo>
                  <a:cubicBezTo>
                    <a:pt x="54" y="38"/>
                    <a:pt x="54" y="38"/>
                    <a:pt x="54" y="38"/>
                  </a:cubicBezTo>
                  <a:cubicBezTo>
                    <a:pt x="54" y="62"/>
                    <a:pt x="54" y="62"/>
                    <a:pt x="54" y="62"/>
                  </a:cubicBezTo>
                  <a:cubicBezTo>
                    <a:pt x="48" y="38"/>
                    <a:pt x="48" y="38"/>
                    <a:pt x="48" y="38"/>
                  </a:cubicBezTo>
                  <a:cubicBezTo>
                    <a:pt x="34" y="38"/>
                    <a:pt x="34" y="38"/>
                    <a:pt x="34" y="38"/>
                  </a:cubicBezTo>
                  <a:cubicBezTo>
                    <a:pt x="34" y="90"/>
                    <a:pt x="34" y="90"/>
                    <a:pt x="34" y="90"/>
                  </a:cubicBezTo>
                  <a:cubicBezTo>
                    <a:pt x="44" y="90"/>
                    <a:pt x="44" y="90"/>
                    <a:pt x="44" y="90"/>
                  </a:cubicBezTo>
                  <a:cubicBezTo>
                    <a:pt x="44" y="63"/>
                    <a:pt x="44" y="63"/>
                    <a:pt x="44" y="63"/>
                  </a:cubicBezTo>
                  <a:cubicBezTo>
                    <a:pt x="52" y="90"/>
                    <a:pt x="52" y="90"/>
                    <a:pt x="52" y="90"/>
                  </a:cubicBezTo>
                  <a:cubicBezTo>
                    <a:pt x="64" y="90"/>
                    <a:pt x="64" y="90"/>
                    <a:pt x="64" y="90"/>
                  </a:cubicBezTo>
                  <a:close/>
                  <a:moveTo>
                    <a:pt x="89" y="90"/>
                  </a:moveTo>
                  <a:cubicBezTo>
                    <a:pt x="89" y="84"/>
                    <a:pt x="89" y="84"/>
                    <a:pt x="89" y="84"/>
                  </a:cubicBezTo>
                  <a:cubicBezTo>
                    <a:pt x="78" y="84"/>
                    <a:pt x="78" y="84"/>
                    <a:pt x="78" y="84"/>
                  </a:cubicBezTo>
                  <a:cubicBezTo>
                    <a:pt x="78" y="65"/>
                    <a:pt x="78" y="65"/>
                    <a:pt x="78" y="65"/>
                  </a:cubicBezTo>
                  <a:cubicBezTo>
                    <a:pt x="87" y="65"/>
                    <a:pt x="87" y="65"/>
                    <a:pt x="87" y="65"/>
                  </a:cubicBezTo>
                  <a:cubicBezTo>
                    <a:pt x="87" y="59"/>
                    <a:pt x="87" y="59"/>
                    <a:pt x="87" y="59"/>
                  </a:cubicBezTo>
                  <a:cubicBezTo>
                    <a:pt x="78" y="59"/>
                    <a:pt x="78" y="59"/>
                    <a:pt x="78" y="59"/>
                  </a:cubicBezTo>
                  <a:cubicBezTo>
                    <a:pt x="78" y="45"/>
                    <a:pt x="78" y="45"/>
                    <a:pt x="78" y="45"/>
                  </a:cubicBezTo>
                  <a:cubicBezTo>
                    <a:pt x="89" y="45"/>
                    <a:pt x="89" y="45"/>
                    <a:pt x="89" y="45"/>
                  </a:cubicBezTo>
                  <a:cubicBezTo>
                    <a:pt x="89" y="38"/>
                    <a:pt x="89" y="38"/>
                    <a:pt x="89" y="38"/>
                  </a:cubicBezTo>
                  <a:cubicBezTo>
                    <a:pt x="66" y="38"/>
                    <a:pt x="66" y="38"/>
                    <a:pt x="66" y="38"/>
                  </a:cubicBezTo>
                  <a:cubicBezTo>
                    <a:pt x="66" y="90"/>
                    <a:pt x="66" y="90"/>
                    <a:pt x="66" y="90"/>
                  </a:cubicBezTo>
                  <a:cubicBezTo>
                    <a:pt x="89" y="90"/>
                    <a:pt x="89" y="90"/>
                    <a:pt x="89" y="90"/>
                  </a:cubicBezTo>
                  <a:close/>
                  <a:moveTo>
                    <a:pt x="136" y="38"/>
                  </a:moveTo>
                  <a:cubicBezTo>
                    <a:pt x="127" y="38"/>
                    <a:pt x="127" y="38"/>
                    <a:pt x="127" y="38"/>
                  </a:cubicBezTo>
                  <a:cubicBezTo>
                    <a:pt x="123" y="62"/>
                    <a:pt x="123" y="62"/>
                    <a:pt x="123" y="62"/>
                  </a:cubicBezTo>
                  <a:cubicBezTo>
                    <a:pt x="120" y="38"/>
                    <a:pt x="120" y="38"/>
                    <a:pt x="120" y="38"/>
                  </a:cubicBezTo>
                  <a:cubicBezTo>
                    <a:pt x="107" y="38"/>
                    <a:pt x="107" y="38"/>
                    <a:pt x="107" y="38"/>
                  </a:cubicBezTo>
                  <a:cubicBezTo>
                    <a:pt x="103" y="62"/>
                    <a:pt x="103" y="62"/>
                    <a:pt x="103" y="62"/>
                  </a:cubicBezTo>
                  <a:cubicBezTo>
                    <a:pt x="100" y="38"/>
                    <a:pt x="100" y="38"/>
                    <a:pt x="100" y="38"/>
                  </a:cubicBezTo>
                  <a:cubicBezTo>
                    <a:pt x="90" y="38"/>
                    <a:pt x="90" y="38"/>
                    <a:pt x="90" y="38"/>
                  </a:cubicBezTo>
                  <a:cubicBezTo>
                    <a:pt x="96" y="90"/>
                    <a:pt x="96" y="90"/>
                    <a:pt x="96" y="90"/>
                  </a:cubicBezTo>
                  <a:cubicBezTo>
                    <a:pt x="108" y="90"/>
                    <a:pt x="108" y="90"/>
                    <a:pt x="108" y="90"/>
                  </a:cubicBezTo>
                  <a:cubicBezTo>
                    <a:pt x="112" y="62"/>
                    <a:pt x="112" y="62"/>
                    <a:pt x="112" y="62"/>
                  </a:cubicBezTo>
                  <a:cubicBezTo>
                    <a:pt x="116" y="90"/>
                    <a:pt x="116" y="90"/>
                    <a:pt x="116" y="90"/>
                  </a:cubicBezTo>
                  <a:cubicBezTo>
                    <a:pt x="129" y="90"/>
                    <a:pt x="129" y="90"/>
                    <a:pt x="129" y="90"/>
                  </a:cubicBezTo>
                  <a:cubicBezTo>
                    <a:pt x="136" y="38"/>
                    <a:pt x="136" y="38"/>
                    <a:pt x="136" y="38"/>
                  </a:cubicBezTo>
                  <a:close/>
                  <a:moveTo>
                    <a:pt x="138" y="70"/>
                  </a:moveTo>
                  <a:cubicBezTo>
                    <a:pt x="138" y="81"/>
                    <a:pt x="138" y="81"/>
                    <a:pt x="138" y="81"/>
                  </a:cubicBezTo>
                  <a:cubicBezTo>
                    <a:pt x="138" y="88"/>
                    <a:pt x="142" y="91"/>
                    <a:pt x="150" y="91"/>
                  </a:cubicBezTo>
                  <a:cubicBezTo>
                    <a:pt x="159" y="91"/>
                    <a:pt x="164" y="87"/>
                    <a:pt x="164" y="81"/>
                  </a:cubicBezTo>
                  <a:cubicBezTo>
                    <a:pt x="164" y="74"/>
                    <a:pt x="164" y="74"/>
                    <a:pt x="164" y="74"/>
                  </a:cubicBezTo>
                  <a:cubicBezTo>
                    <a:pt x="164" y="72"/>
                    <a:pt x="163" y="69"/>
                    <a:pt x="162" y="68"/>
                  </a:cubicBezTo>
                  <a:cubicBezTo>
                    <a:pt x="160" y="66"/>
                    <a:pt x="157" y="63"/>
                    <a:pt x="153" y="58"/>
                  </a:cubicBezTo>
                  <a:cubicBezTo>
                    <a:pt x="150" y="55"/>
                    <a:pt x="149" y="53"/>
                    <a:pt x="149" y="51"/>
                  </a:cubicBezTo>
                  <a:cubicBezTo>
                    <a:pt x="148" y="48"/>
                    <a:pt x="148" y="48"/>
                    <a:pt x="148" y="48"/>
                  </a:cubicBezTo>
                  <a:cubicBezTo>
                    <a:pt x="148" y="46"/>
                    <a:pt x="149" y="45"/>
                    <a:pt x="150" y="45"/>
                  </a:cubicBezTo>
                  <a:cubicBezTo>
                    <a:pt x="152" y="45"/>
                    <a:pt x="152" y="45"/>
                    <a:pt x="152" y="46"/>
                  </a:cubicBezTo>
                  <a:cubicBezTo>
                    <a:pt x="152" y="56"/>
                    <a:pt x="152" y="56"/>
                    <a:pt x="152" y="56"/>
                  </a:cubicBezTo>
                  <a:cubicBezTo>
                    <a:pt x="163" y="56"/>
                    <a:pt x="163" y="56"/>
                    <a:pt x="163" y="56"/>
                  </a:cubicBezTo>
                  <a:cubicBezTo>
                    <a:pt x="163" y="47"/>
                    <a:pt x="163" y="47"/>
                    <a:pt x="163" y="47"/>
                  </a:cubicBezTo>
                  <a:cubicBezTo>
                    <a:pt x="163" y="41"/>
                    <a:pt x="159" y="38"/>
                    <a:pt x="151" y="38"/>
                  </a:cubicBezTo>
                  <a:cubicBezTo>
                    <a:pt x="142" y="38"/>
                    <a:pt x="138" y="41"/>
                    <a:pt x="138" y="48"/>
                  </a:cubicBezTo>
                  <a:cubicBezTo>
                    <a:pt x="138" y="54"/>
                    <a:pt x="138" y="54"/>
                    <a:pt x="138" y="54"/>
                  </a:cubicBezTo>
                  <a:cubicBezTo>
                    <a:pt x="138" y="56"/>
                    <a:pt x="138" y="57"/>
                    <a:pt x="139" y="59"/>
                  </a:cubicBezTo>
                  <a:cubicBezTo>
                    <a:pt x="140" y="61"/>
                    <a:pt x="144" y="64"/>
                    <a:pt x="148" y="69"/>
                  </a:cubicBezTo>
                  <a:cubicBezTo>
                    <a:pt x="151" y="71"/>
                    <a:pt x="152" y="73"/>
                    <a:pt x="152" y="75"/>
                  </a:cubicBezTo>
                  <a:cubicBezTo>
                    <a:pt x="152" y="82"/>
                    <a:pt x="152" y="82"/>
                    <a:pt x="152" y="82"/>
                  </a:cubicBezTo>
                  <a:cubicBezTo>
                    <a:pt x="152" y="83"/>
                    <a:pt x="152" y="83"/>
                    <a:pt x="150" y="83"/>
                  </a:cubicBezTo>
                  <a:cubicBezTo>
                    <a:pt x="149" y="83"/>
                    <a:pt x="148" y="83"/>
                    <a:pt x="148" y="82"/>
                  </a:cubicBezTo>
                  <a:cubicBezTo>
                    <a:pt x="148" y="70"/>
                    <a:pt x="148" y="70"/>
                    <a:pt x="148" y="70"/>
                  </a:cubicBezTo>
                  <a:cubicBezTo>
                    <a:pt x="138" y="70"/>
                    <a:pt x="138" y="70"/>
                    <a:pt x="138" y="70"/>
                  </a:cubicBezTo>
                  <a:close/>
                  <a:moveTo>
                    <a:pt x="206" y="12"/>
                  </a:moveTo>
                  <a:cubicBezTo>
                    <a:pt x="206" y="192"/>
                    <a:pt x="206" y="192"/>
                    <a:pt x="206" y="192"/>
                  </a:cubicBezTo>
                  <a:cubicBezTo>
                    <a:pt x="206" y="196"/>
                    <a:pt x="209" y="200"/>
                    <a:pt x="213" y="200"/>
                  </a:cubicBezTo>
                  <a:cubicBezTo>
                    <a:pt x="217" y="200"/>
                    <a:pt x="220" y="196"/>
                    <a:pt x="220" y="192"/>
                  </a:cubicBezTo>
                  <a:cubicBezTo>
                    <a:pt x="220" y="12"/>
                    <a:pt x="220" y="12"/>
                    <a:pt x="220" y="12"/>
                  </a:cubicBezTo>
                  <a:cubicBezTo>
                    <a:pt x="220" y="8"/>
                    <a:pt x="217" y="4"/>
                    <a:pt x="213" y="4"/>
                  </a:cubicBezTo>
                  <a:cubicBezTo>
                    <a:pt x="209" y="4"/>
                    <a:pt x="206" y="8"/>
                    <a:pt x="206" y="12"/>
                  </a:cubicBezTo>
                  <a:close/>
                  <a:moveTo>
                    <a:pt x="182" y="15"/>
                  </a:moveTo>
                  <a:cubicBezTo>
                    <a:pt x="15" y="15"/>
                    <a:pt x="15" y="15"/>
                    <a:pt x="15" y="15"/>
                  </a:cubicBezTo>
                  <a:cubicBezTo>
                    <a:pt x="15" y="191"/>
                    <a:pt x="15" y="191"/>
                    <a:pt x="15" y="191"/>
                  </a:cubicBezTo>
                  <a:cubicBezTo>
                    <a:pt x="15" y="191"/>
                    <a:pt x="15" y="191"/>
                    <a:pt x="15" y="191"/>
                  </a:cubicBezTo>
                  <a:cubicBezTo>
                    <a:pt x="15" y="200"/>
                    <a:pt x="17" y="205"/>
                    <a:pt x="20" y="208"/>
                  </a:cubicBezTo>
                  <a:cubicBezTo>
                    <a:pt x="23" y="211"/>
                    <a:pt x="29" y="213"/>
                    <a:pt x="35" y="213"/>
                  </a:cubicBezTo>
                  <a:cubicBezTo>
                    <a:pt x="35" y="213"/>
                    <a:pt x="35" y="213"/>
                    <a:pt x="35" y="213"/>
                  </a:cubicBezTo>
                  <a:cubicBezTo>
                    <a:pt x="188" y="213"/>
                    <a:pt x="188" y="213"/>
                    <a:pt x="188" y="213"/>
                  </a:cubicBezTo>
                  <a:cubicBezTo>
                    <a:pt x="184" y="207"/>
                    <a:pt x="181" y="200"/>
                    <a:pt x="182" y="190"/>
                  </a:cubicBezTo>
                  <a:cubicBezTo>
                    <a:pt x="182" y="190"/>
                    <a:pt x="182" y="190"/>
                    <a:pt x="182" y="190"/>
                  </a:cubicBezTo>
                  <a:lnTo>
                    <a:pt x="182" y="15"/>
                  </a:lnTo>
                  <a:close/>
                </a:path>
              </a:pathLst>
            </a:custGeom>
            <a:solidFill>
              <a:schemeClr val="bg1">
                <a:alpha val="100000"/>
              </a:schemeClr>
            </a:solidFill>
            <a:ln w="9525">
              <a:noFill/>
            </a:ln>
          </p:spPr>
          <p:txBody>
            <a:bodyPr/>
            <a:lstStyle/>
            <a:p>
              <a:endParaRPr lang="zh-CN" altLang="en-US"/>
            </a:p>
          </p:txBody>
        </p:sp>
      </p:grpSp>
      <p:grpSp>
        <p:nvGrpSpPr>
          <p:cNvPr id="27" name="组合 26"/>
          <p:cNvGrpSpPr/>
          <p:nvPr/>
        </p:nvGrpSpPr>
        <p:grpSpPr>
          <a:xfrm>
            <a:off x="4749800" y="1979613"/>
            <a:ext cx="1503363" cy="1550987"/>
            <a:chOff x="4749640" y="1980310"/>
            <a:chExt cx="1503029" cy="1550088"/>
          </a:xfrm>
        </p:grpSpPr>
        <p:grpSp>
          <p:nvGrpSpPr>
            <p:cNvPr id="12320" name="组合 27"/>
            <p:cNvGrpSpPr/>
            <p:nvPr/>
          </p:nvGrpSpPr>
          <p:grpSpPr>
            <a:xfrm flipH="1">
              <a:off x="4749640" y="1980310"/>
              <a:ext cx="1503029" cy="1550088"/>
              <a:chOff x="4192983" y="1691477"/>
              <a:chExt cx="1148533" cy="1184493"/>
            </a:xfrm>
          </p:grpSpPr>
          <p:sp>
            <p:nvSpPr>
              <p:cNvPr id="30" name="等腰三角形 3"/>
              <p:cNvSpPr/>
              <p:nvPr/>
            </p:nvSpPr>
            <p:spPr>
              <a:xfrm>
                <a:off x="4817170" y="1725265"/>
                <a:ext cx="524346" cy="694954"/>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24780 w 521965"/>
                  <a:gd name="connsiteY2-30" fmla="*/ 585788 h 687810"/>
                  <a:gd name="connsiteX3-31" fmla="*/ 0 w 521965"/>
                  <a:gd name="connsiteY3-32" fmla="*/ 0 h 687810"/>
                  <a:gd name="connsiteX0-33" fmla="*/ 0 w 514821"/>
                  <a:gd name="connsiteY0-34" fmla="*/ 0 h 687810"/>
                  <a:gd name="connsiteX1-35" fmla="*/ 514821 w 514821"/>
                  <a:gd name="connsiteY1-36" fmla="*/ 687810 h 687810"/>
                  <a:gd name="connsiteX2-37" fmla="*/ 224780 w 514821"/>
                  <a:gd name="connsiteY2-38" fmla="*/ 585788 h 687810"/>
                  <a:gd name="connsiteX3-39" fmla="*/ 0 w 514821"/>
                  <a:gd name="connsiteY3-40" fmla="*/ 0 h 687810"/>
                  <a:gd name="connsiteX0-41" fmla="*/ 0 w 521965"/>
                  <a:gd name="connsiteY0-42" fmla="*/ 0 h 692573"/>
                  <a:gd name="connsiteX1-43" fmla="*/ 521965 w 521965"/>
                  <a:gd name="connsiteY1-44" fmla="*/ 692573 h 692573"/>
                  <a:gd name="connsiteX2-45" fmla="*/ 224780 w 521965"/>
                  <a:gd name="connsiteY2-46" fmla="*/ 585788 h 692573"/>
                  <a:gd name="connsiteX3-47" fmla="*/ 0 w 521965"/>
                  <a:gd name="connsiteY3-48" fmla="*/ 0 h 692573"/>
                  <a:gd name="connsiteX0-49" fmla="*/ 0 w 517202"/>
                  <a:gd name="connsiteY0-50" fmla="*/ 0 h 685429"/>
                  <a:gd name="connsiteX1-51" fmla="*/ 517202 w 517202"/>
                  <a:gd name="connsiteY1-52" fmla="*/ 685429 h 685429"/>
                  <a:gd name="connsiteX2-53" fmla="*/ 220017 w 517202"/>
                  <a:gd name="connsiteY2-54" fmla="*/ 578644 h 685429"/>
                  <a:gd name="connsiteX3-55" fmla="*/ 0 w 517202"/>
                  <a:gd name="connsiteY3-56" fmla="*/ 0 h 685429"/>
                  <a:gd name="connsiteX0-57" fmla="*/ 0 w 524346"/>
                  <a:gd name="connsiteY0-58" fmla="*/ 0 h 694954"/>
                  <a:gd name="connsiteX1-59" fmla="*/ 524346 w 524346"/>
                  <a:gd name="connsiteY1-60" fmla="*/ 694954 h 694954"/>
                  <a:gd name="connsiteX2-61" fmla="*/ 227161 w 524346"/>
                  <a:gd name="connsiteY2-62" fmla="*/ 588169 h 694954"/>
                  <a:gd name="connsiteX3-63" fmla="*/ 0 w 524346"/>
                  <a:gd name="connsiteY3-64" fmla="*/ 0 h 694954"/>
                </a:gdLst>
                <a:ahLst/>
                <a:cxnLst>
                  <a:cxn ang="0">
                    <a:pos x="connsiteX0-1" y="connsiteY0-2"/>
                  </a:cxn>
                  <a:cxn ang="0">
                    <a:pos x="connsiteX1-3" y="connsiteY1-4"/>
                  </a:cxn>
                  <a:cxn ang="0">
                    <a:pos x="connsiteX2-5" y="connsiteY2-6"/>
                  </a:cxn>
                  <a:cxn ang="0">
                    <a:pos x="connsiteX3-7" y="connsiteY3-8"/>
                  </a:cxn>
                </a:cxnLst>
                <a:rect l="l" t="t" r="r" b="b"/>
                <a:pathLst>
                  <a:path w="524346" h="694954">
                    <a:moveTo>
                      <a:pt x="0" y="0"/>
                    </a:moveTo>
                    <a:lnTo>
                      <a:pt x="524346" y="694954"/>
                    </a:lnTo>
                    <a:lnTo>
                      <a:pt x="227161" y="58816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1" name="等腰三角形 3"/>
              <p:cNvSpPr/>
              <p:nvPr/>
            </p:nvSpPr>
            <p:spPr>
              <a:xfrm rot="1959262" flipV="1">
                <a:off x="4655281" y="2216540"/>
                <a:ext cx="557122" cy="659430"/>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13903 w 521965"/>
                  <a:gd name="connsiteY2-30" fmla="*/ 619716 h 687810"/>
                  <a:gd name="connsiteX3-31" fmla="*/ 0 w 521965"/>
                  <a:gd name="connsiteY3-32" fmla="*/ 0 h 687810"/>
                  <a:gd name="connsiteX0-33" fmla="*/ 0 w 555527"/>
                  <a:gd name="connsiteY0-34" fmla="*/ 0 h 644267"/>
                  <a:gd name="connsiteX1-35" fmla="*/ 555527 w 555527"/>
                  <a:gd name="connsiteY1-36" fmla="*/ 644267 h 644267"/>
                  <a:gd name="connsiteX2-37" fmla="*/ 247465 w 555527"/>
                  <a:gd name="connsiteY2-38" fmla="*/ 576173 h 644267"/>
                  <a:gd name="connsiteX3-39" fmla="*/ 0 w 555527"/>
                  <a:gd name="connsiteY3-40" fmla="*/ 0 h 644267"/>
                  <a:gd name="connsiteX0-41" fmla="*/ 0 w 558252"/>
                  <a:gd name="connsiteY0-42" fmla="*/ 0 h 648841"/>
                  <a:gd name="connsiteX1-43" fmla="*/ 558252 w 558252"/>
                  <a:gd name="connsiteY1-44" fmla="*/ 648841 h 648841"/>
                  <a:gd name="connsiteX2-45" fmla="*/ 247465 w 558252"/>
                  <a:gd name="connsiteY2-46" fmla="*/ 576173 h 648841"/>
                  <a:gd name="connsiteX3-47" fmla="*/ 0 w 558252"/>
                  <a:gd name="connsiteY3-48" fmla="*/ 0 h 648841"/>
                  <a:gd name="connsiteX0-49" fmla="*/ 0 w 557122"/>
                  <a:gd name="connsiteY0-50" fmla="*/ 0 h 659430"/>
                  <a:gd name="connsiteX1-51" fmla="*/ 557122 w 557122"/>
                  <a:gd name="connsiteY1-52" fmla="*/ 659430 h 659430"/>
                  <a:gd name="connsiteX2-53" fmla="*/ 246335 w 557122"/>
                  <a:gd name="connsiteY2-54" fmla="*/ 586762 h 659430"/>
                  <a:gd name="connsiteX3-55" fmla="*/ 0 w 557122"/>
                  <a:gd name="connsiteY3-56" fmla="*/ 0 h 659430"/>
                </a:gdLst>
                <a:ahLst/>
                <a:cxnLst>
                  <a:cxn ang="0">
                    <a:pos x="connsiteX0-1" y="connsiteY0-2"/>
                  </a:cxn>
                  <a:cxn ang="0">
                    <a:pos x="connsiteX1-3" y="connsiteY1-4"/>
                  </a:cxn>
                  <a:cxn ang="0">
                    <a:pos x="connsiteX2-5" y="connsiteY2-6"/>
                  </a:cxn>
                  <a:cxn ang="0">
                    <a:pos x="connsiteX3-7" y="connsiteY3-8"/>
                  </a:cxn>
                </a:cxnLst>
                <a:rect l="l" t="t" r="r" b="b"/>
                <a:pathLst>
                  <a:path w="557122" h="659430">
                    <a:moveTo>
                      <a:pt x="0" y="0"/>
                    </a:moveTo>
                    <a:lnTo>
                      <a:pt x="557122" y="659430"/>
                    </a:lnTo>
                    <a:lnTo>
                      <a:pt x="246335" y="586762"/>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2" name="正五边形 2"/>
              <p:cNvSpPr/>
              <p:nvPr/>
            </p:nvSpPr>
            <p:spPr>
              <a:xfrm rot="2015357">
                <a:off x="4192983" y="1691477"/>
                <a:ext cx="865118" cy="955382"/>
              </a:xfrm>
              <a:custGeom>
                <a:avLst/>
                <a:gdLst>
                  <a:gd name="connsiteX0" fmla="*/ 1 w 976856"/>
                  <a:gd name="connsiteY0" fmla="*/ 355357 h 930339"/>
                  <a:gd name="connsiteX1" fmla="*/ 488428 w 976856"/>
                  <a:gd name="connsiteY1" fmla="*/ 0 h 930339"/>
                  <a:gd name="connsiteX2" fmla="*/ 976855 w 976856"/>
                  <a:gd name="connsiteY2" fmla="*/ 355357 h 930339"/>
                  <a:gd name="connsiteX3" fmla="*/ 790292 w 976856"/>
                  <a:gd name="connsiteY3" fmla="*/ 930337 h 930339"/>
                  <a:gd name="connsiteX4" fmla="*/ 186564 w 976856"/>
                  <a:gd name="connsiteY4" fmla="*/ 930337 h 930339"/>
                  <a:gd name="connsiteX5" fmla="*/ 1 w 976856"/>
                  <a:gd name="connsiteY5" fmla="*/ 355357 h 930339"/>
                  <a:gd name="connsiteX0-1" fmla="*/ 0 w 976854"/>
                  <a:gd name="connsiteY0-2" fmla="*/ 368591 h 943571"/>
                  <a:gd name="connsiteX1-3" fmla="*/ 473920 w 976854"/>
                  <a:gd name="connsiteY1-4" fmla="*/ 0 h 943571"/>
                  <a:gd name="connsiteX2-5" fmla="*/ 976854 w 976854"/>
                  <a:gd name="connsiteY2-6" fmla="*/ 368591 h 943571"/>
                  <a:gd name="connsiteX3-7" fmla="*/ 790291 w 976854"/>
                  <a:gd name="connsiteY3-8" fmla="*/ 943571 h 943571"/>
                  <a:gd name="connsiteX4-9" fmla="*/ 186563 w 976854"/>
                  <a:gd name="connsiteY4-10" fmla="*/ 943571 h 943571"/>
                  <a:gd name="connsiteX5-11" fmla="*/ 0 w 976854"/>
                  <a:gd name="connsiteY5-12" fmla="*/ 368591 h 943571"/>
                  <a:gd name="connsiteX0-13" fmla="*/ 0 w 982138"/>
                  <a:gd name="connsiteY0-14" fmla="*/ 368591 h 943571"/>
                  <a:gd name="connsiteX1-15" fmla="*/ 473920 w 982138"/>
                  <a:gd name="connsiteY1-16" fmla="*/ 0 h 943571"/>
                  <a:gd name="connsiteX2-17" fmla="*/ 982138 w 982138"/>
                  <a:gd name="connsiteY2-18" fmla="*/ 367940 h 943571"/>
                  <a:gd name="connsiteX3-19" fmla="*/ 790291 w 982138"/>
                  <a:gd name="connsiteY3-20" fmla="*/ 943571 h 943571"/>
                  <a:gd name="connsiteX4-21" fmla="*/ 186563 w 982138"/>
                  <a:gd name="connsiteY4-22" fmla="*/ 943571 h 943571"/>
                  <a:gd name="connsiteX5-23" fmla="*/ 0 w 982138"/>
                  <a:gd name="connsiteY5-24" fmla="*/ 368591 h 943571"/>
                  <a:gd name="connsiteX0-25" fmla="*/ 0 w 982138"/>
                  <a:gd name="connsiteY0-26" fmla="*/ 368591 h 955382"/>
                  <a:gd name="connsiteX1-27" fmla="*/ 473920 w 982138"/>
                  <a:gd name="connsiteY1-28" fmla="*/ 0 h 955382"/>
                  <a:gd name="connsiteX2-29" fmla="*/ 982138 w 982138"/>
                  <a:gd name="connsiteY2-30" fmla="*/ 367940 h 955382"/>
                  <a:gd name="connsiteX3-31" fmla="*/ 746681 w 982138"/>
                  <a:gd name="connsiteY3-32" fmla="*/ 955382 h 955382"/>
                  <a:gd name="connsiteX4-33" fmla="*/ 186563 w 982138"/>
                  <a:gd name="connsiteY4-34" fmla="*/ 943571 h 955382"/>
                  <a:gd name="connsiteX5-35" fmla="*/ 0 w 982138"/>
                  <a:gd name="connsiteY5-36" fmla="*/ 368591 h 955382"/>
                  <a:gd name="connsiteX0-37" fmla="*/ 0 w 982138"/>
                  <a:gd name="connsiteY0-38" fmla="*/ 368591 h 955382"/>
                  <a:gd name="connsiteX1-39" fmla="*/ 473920 w 982138"/>
                  <a:gd name="connsiteY1-40" fmla="*/ 0 h 955382"/>
                  <a:gd name="connsiteX2-41" fmla="*/ 982138 w 982138"/>
                  <a:gd name="connsiteY2-42" fmla="*/ 367940 h 955382"/>
                  <a:gd name="connsiteX3-43" fmla="*/ 746681 w 982138"/>
                  <a:gd name="connsiteY3-44" fmla="*/ 955382 h 955382"/>
                  <a:gd name="connsiteX4-45" fmla="*/ 295649 w 982138"/>
                  <a:gd name="connsiteY4-46" fmla="*/ 879700 h 955382"/>
                  <a:gd name="connsiteX5-47" fmla="*/ 0 w 982138"/>
                  <a:gd name="connsiteY5-48" fmla="*/ 368591 h 955382"/>
                  <a:gd name="connsiteX0-49" fmla="*/ 0 w 862468"/>
                  <a:gd name="connsiteY0-50" fmla="*/ 294833 h 955382"/>
                  <a:gd name="connsiteX1-51" fmla="*/ 354250 w 862468"/>
                  <a:gd name="connsiteY1-52" fmla="*/ 0 h 955382"/>
                  <a:gd name="connsiteX2-53" fmla="*/ 862468 w 862468"/>
                  <a:gd name="connsiteY2-54" fmla="*/ 367940 h 955382"/>
                  <a:gd name="connsiteX3-55" fmla="*/ 627011 w 862468"/>
                  <a:gd name="connsiteY3-56" fmla="*/ 955382 h 955382"/>
                  <a:gd name="connsiteX4-57" fmla="*/ 175979 w 862468"/>
                  <a:gd name="connsiteY4-58" fmla="*/ 879700 h 955382"/>
                  <a:gd name="connsiteX5-59" fmla="*/ 0 w 862468"/>
                  <a:gd name="connsiteY5-60" fmla="*/ 294833 h 955382"/>
                  <a:gd name="connsiteX0-61" fmla="*/ 0 w 862468"/>
                  <a:gd name="connsiteY0-62" fmla="*/ 294833 h 955382"/>
                  <a:gd name="connsiteX1-63" fmla="*/ 354250 w 862468"/>
                  <a:gd name="connsiteY1-64" fmla="*/ 0 h 955382"/>
                  <a:gd name="connsiteX2-65" fmla="*/ 862468 w 862468"/>
                  <a:gd name="connsiteY2-66" fmla="*/ 367940 h 955382"/>
                  <a:gd name="connsiteX3-67" fmla="*/ 627011 w 862468"/>
                  <a:gd name="connsiteY3-68" fmla="*/ 955382 h 955382"/>
                  <a:gd name="connsiteX4-69" fmla="*/ 173328 w 862468"/>
                  <a:gd name="connsiteY4-70" fmla="*/ 884319 h 955382"/>
                  <a:gd name="connsiteX5-71" fmla="*/ 0 w 862468"/>
                  <a:gd name="connsiteY5-72" fmla="*/ 294833 h 955382"/>
                  <a:gd name="connsiteX0-73" fmla="*/ 0 w 868404"/>
                  <a:gd name="connsiteY0-74" fmla="*/ 294833 h 955382"/>
                  <a:gd name="connsiteX1-75" fmla="*/ 354250 w 868404"/>
                  <a:gd name="connsiteY1-76" fmla="*/ 0 h 955382"/>
                  <a:gd name="connsiteX2-77" fmla="*/ 868404 w 868404"/>
                  <a:gd name="connsiteY2-78" fmla="*/ 372574 h 955382"/>
                  <a:gd name="connsiteX3-79" fmla="*/ 627011 w 868404"/>
                  <a:gd name="connsiteY3-80" fmla="*/ 955382 h 955382"/>
                  <a:gd name="connsiteX4-81" fmla="*/ 173328 w 868404"/>
                  <a:gd name="connsiteY4-82" fmla="*/ 884319 h 955382"/>
                  <a:gd name="connsiteX5-83" fmla="*/ 0 w 868404"/>
                  <a:gd name="connsiteY5-84" fmla="*/ 294833 h 955382"/>
                  <a:gd name="connsiteX0-85" fmla="*/ 0 w 869737"/>
                  <a:gd name="connsiteY0-86" fmla="*/ 294833 h 955382"/>
                  <a:gd name="connsiteX1-87" fmla="*/ 354250 w 869737"/>
                  <a:gd name="connsiteY1-88" fmla="*/ 0 h 955382"/>
                  <a:gd name="connsiteX2-89" fmla="*/ 869737 w 869737"/>
                  <a:gd name="connsiteY2-90" fmla="*/ 365972 h 955382"/>
                  <a:gd name="connsiteX3-91" fmla="*/ 627011 w 869737"/>
                  <a:gd name="connsiteY3-92" fmla="*/ 955382 h 955382"/>
                  <a:gd name="connsiteX4-93" fmla="*/ 173328 w 869737"/>
                  <a:gd name="connsiteY4-94" fmla="*/ 884319 h 955382"/>
                  <a:gd name="connsiteX5-95" fmla="*/ 0 w 869737"/>
                  <a:gd name="connsiteY5-96" fmla="*/ 294833 h 955382"/>
                  <a:gd name="connsiteX0-97" fmla="*/ 0 w 867752"/>
                  <a:gd name="connsiteY0-98" fmla="*/ 294833 h 955382"/>
                  <a:gd name="connsiteX1-99" fmla="*/ 354250 w 867752"/>
                  <a:gd name="connsiteY1-100" fmla="*/ 0 h 955382"/>
                  <a:gd name="connsiteX2-101" fmla="*/ 867752 w 867752"/>
                  <a:gd name="connsiteY2-102" fmla="*/ 367290 h 955382"/>
                  <a:gd name="connsiteX3-103" fmla="*/ 627011 w 867752"/>
                  <a:gd name="connsiteY3-104" fmla="*/ 955382 h 955382"/>
                  <a:gd name="connsiteX4-105" fmla="*/ 173328 w 867752"/>
                  <a:gd name="connsiteY4-106" fmla="*/ 884319 h 955382"/>
                  <a:gd name="connsiteX5-107" fmla="*/ 0 w 867752"/>
                  <a:gd name="connsiteY5-108" fmla="*/ 294833 h 955382"/>
                  <a:gd name="connsiteX0-109" fmla="*/ 0 w 865118"/>
                  <a:gd name="connsiteY0-110" fmla="*/ 294833 h 955382"/>
                  <a:gd name="connsiteX1-111" fmla="*/ 354250 w 865118"/>
                  <a:gd name="connsiteY1-112" fmla="*/ 0 h 955382"/>
                  <a:gd name="connsiteX2-113" fmla="*/ 865118 w 865118"/>
                  <a:gd name="connsiteY2-114" fmla="*/ 363323 h 955382"/>
                  <a:gd name="connsiteX3-115" fmla="*/ 627011 w 865118"/>
                  <a:gd name="connsiteY3-116" fmla="*/ 955382 h 955382"/>
                  <a:gd name="connsiteX4-117" fmla="*/ 173328 w 865118"/>
                  <a:gd name="connsiteY4-118" fmla="*/ 884319 h 955382"/>
                  <a:gd name="connsiteX5-119" fmla="*/ 0 w 865118"/>
                  <a:gd name="connsiteY5-120" fmla="*/ 294833 h 9553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865118" h="955382">
                    <a:moveTo>
                      <a:pt x="0" y="294833"/>
                    </a:moveTo>
                    <a:lnTo>
                      <a:pt x="354250" y="0"/>
                    </a:lnTo>
                    <a:lnTo>
                      <a:pt x="865118" y="363323"/>
                    </a:lnTo>
                    <a:lnTo>
                      <a:pt x="627011" y="955382"/>
                    </a:lnTo>
                    <a:lnTo>
                      <a:pt x="173328" y="884319"/>
                    </a:lnTo>
                    <a:lnTo>
                      <a:pt x="0" y="2948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2321" name="Freeform 47"/>
            <p:cNvSpPr>
              <a:spLocks noChangeAspect="1" noEditPoints="1"/>
            </p:cNvSpPr>
            <p:nvPr/>
          </p:nvSpPr>
          <p:spPr>
            <a:xfrm>
              <a:off x="5435826" y="2376342"/>
              <a:ext cx="594194" cy="481924"/>
            </a:xfrm>
            <a:custGeom>
              <a:avLst/>
              <a:gdLst/>
              <a:ahLst/>
              <a:cxnLst>
                <a:cxn ang="0">
                  <a:pos x="386497" y="18050"/>
                </a:cxn>
                <a:cxn ang="0">
                  <a:pos x="536400" y="207570"/>
                </a:cxn>
                <a:cxn ang="0">
                  <a:pos x="399139" y="445825"/>
                </a:cxn>
                <a:cxn ang="0">
                  <a:pos x="247430" y="478314"/>
                </a:cxn>
                <a:cxn ang="0">
                  <a:pos x="231176" y="462069"/>
                </a:cxn>
                <a:cxn ang="0">
                  <a:pos x="204085" y="306843"/>
                </a:cxn>
                <a:cxn ang="0">
                  <a:pos x="19867" y="272549"/>
                </a:cxn>
                <a:cxn ang="0">
                  <a:pos x="19867" y="18050"/>
                </a:cxn>
                <a:cxn ang="0">
                  <a:pos x="409976" y="351967"/>
                </a:cxn>
                <a:cxn ang="0">
                  <a:pos x="409976" y="337527"/>
                </a:cxn>
                <a:cxn ang="0">
                  <a:pos x="527370" y="317673"/>
                </a:cxn>
                <a:cxn ang="0">
                  <a:pos x="409976" y="268939"/>
                </a:cxn>
                <a:cxn ang="0">
                  <a:pos x="527370" y="268939"/>
                </a:cxn>
                <a:cxn ang="0">
                  <a:pos x="227564" y="155226"/>
                </a:cxn>
                <a:cxn ang="0">
                  <a:pos x="227564" y="138982"/>
                </a:cxn>
                <a:cxn ang="0">
                  <a:pos x="346764" y="120932"/>
                </a:cxn>
                <a:cxn ang="0">
                  <a:pos x="227564" y="70393"/>
                </a:cxn>
                <a:cxn ang="0">
                  <a:pos x="346764" y="70393"/>
                </a:cxn>
                <a:cxn ang="0">
                  <a:pos x="104752" y="64979"/>
                </a:cxn>
                <a:cxn ang="0">
                  <a:pos x="139067" y="149812"/>
                </a:cxn>
                <a:cxn ang="0">
                  <a:pos x="173382" y="64979"/>
                </a:cxn>
                <a:cxn ang="0">
                  <a:pos x="126424" y="223815"/>
                </a:cxn>
                <a:cxn ang="0">
                  <a:pos x="139067" y="171471"/>
                </a:cxn>
                <a:cxn ang="0">
                  <a:pos x="131842" y="169666"/>
                </a:cxn>
                <a:cxn ang="0">
                  <a:pos x="146291" y="167861"/>
                </a:cxn>
                <a:cxn ang="0">
                  <a:pos x="158933" y="153421"/>
                </a:cxn>
                <a:cxn ang="0">
                  <a:pos x="117394" y="153421"/>
                </a:cxn>
                <a:cxn ang="0">
                  <a:pos x="146291" y="81223"/>
                </a:cxn>
                <a:cxn ang="0">
                  <a:pos x="95721" y="101078"/>
                </a:cxn>
                <a:cxn ang="0">
                  <a:pos x="169770" y="129957"/>
                </a:cxn>
                <a:cxn ang="0">
                  <a:pos x="169770" y="90248"/>
                </a:cxn>
                <a:cxn ang="0">
                  <a:pos x="404558" y="227425"/>
                </a:cxn>
                <a:cxn ang="0">
                  <a:pos x="335927" y="292403"/>
                </a:cxn>
                <a:cxn ang="0">
                  <a:pos x="312449" y="360992"/>
                </a:cxn>
                <a:cxn ang="0">
                  <a:pos x="229370" y="306843"/>
                </a:cxn>
                <a:cxn ang="0">
                  <a:pos x="279939" y="398896"/>
                </a:cxn>
                <a:cxn ang="0">
                  <a:pos x="328703" y="413336"/>
                </a:cxn>
                <a:cxn ang="0">
                  <a:pos x="399139" y="420555"/>
                </a:cxn>
                <a:cxn ang="0">
                  <a:pos x="520146" y="229230"/>
                </a:cxn>
                <a:cxn ang="0">
                  <a:pos x="263685" y="207570"/>
                </a:cxn>
                <a:cxn ang="0">
                  <a:pos x="366630" y="36099"/>
                </a:cxn>
                <a:cxn ang="0">
                  <a:pos x="37927" y="36099"/>
                </a:cxn>
                <a:cxn ang="0">
                  <a:pos x="37927" y="254499"/>
                </a:cxn>
                <a:cxn ang="0">
                  <a:pos x="379273" y="194936"/>
                </a:cxn>
                <a:cxn ang="0">
                  <a:pos x="267297" y="267134"/>
                </a:cxn>
                <a:cxn ang="0">
                  <a:pos x="308836" y="314063"/>
                </a:cxn>
                <a:cxn ang="0">
                  <a:pos x="339539" y="267134"/>
                </a:cxn>
                <a:cxn ang="0">
                  <a:pos x="379273" y="194936"/>
                </a:cxn>
              </a:cxnLst>
              <a:rect l="0" t="0" r="0" b="0"/>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alpha val="100000"/>
              </a:schemeClr>
            </a:solidFill>
            <a:ln w="9525">
              <a:noFill/>
            </a:ln>
          </p:spPr>
          <p:txBody>
            <a:bodyPr/>
            <a:lstStyle/>
            <a:p>
              <a:endParaRPr lang="zh-CN" altLang="en-US"/>
            </a:p>
          </p:txBody>
        </p:sp>
      </p:grpSp>
      <p:grpSp>
        <p:nvGrpSpPr>
          <p:cNvPr id="33" name="组合 32"/>
          <p:cNvGrpSpPr/>
          <p:nvPr/>
        </p:nvGrpSpPr>
        <p:grpSpPr>
          <a:xfrm>
            <a:off x="3359150" y="2986088"/>
            <a:ext cx="1550988" cy="1503362"/>
            <a:chOff x="3359644" y="2986737"/>
            <a:chExt cx="1550088" cy="1503029"/>
          </a:xfrm>
        </p:grpSpPr>
        <p:grpSp>
          <p:nvGrpSpPr>
            <p:cNvPr id="12315" name="组合 33"/>
            <p:cNvGrpSpPr/>
            <p:nvPr/>
          </p:nvGrpSpPr>
          <p:grpSpPr>
            <a:xfrm rot="-4264181">
              <a:off x="3383173" y="2963207"/>
              <a:ext cx="1503029" cy="1550088"/>
              <a:chOff x="4192983" y="1691477"/>
              <a:chExt cx="1148533" cy="1184493"/>
            </a:xfrm>
          </p:grpSpPr>
          <p:sp>
            <p:nvSpPr>
              <p:cNvPr id="36" name="等腰三角形 3"/>
              <p:cNvSpPr/>
              <p:nvPr/>
            </p:nvSpPr>
            <p:spPr>
              <a:xfrm>
                <a:off x="4817170" y="1725265"/>
                <a:ext cx="524346" cy="694954"/>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24780 w 521965"/>
                  <a:gd name="connsiteY2-30" fmla="*/ 585788 h 687810"/>
                  <a:gd name="connsiteX3-31" fmla="*/ 0 w 521965"/>
                  <a:gd name="connsiteY3-32" fmla="*/ 0 h 687810"/>
                  <a:gd name="connsiteX0-33" fmla="*/ 0 w 514821"/>
                  <a:gd name="connsiteY0-34" fmla="*/ 0 h 687810"/>
                  <a:gd name="connsiteX1-35" fmla="*/ 514821 w 514821"/>
                  <a:gd name="connsiteY1-36" fmla="*/ 687810 h 687810"/>
                  <a:gd name="connsiteX2-37" fmla="*/ 224780 w 514821"/>
                  <a:gd name="connsiteY2-38" fmla="*/ 585788 h 687810"/>
                  <a:gd name="connsiteX3-39" fmla="*/ 0 w 514821"/>
                  <a:gd name="connsiteY3-40" fmla="*/ 0 h 687810"/>
                  <a:gd name="connsiteX0-41" fmla="*/ 0 w 521965"/>
                  <a:gd name="connsiteY0-42" fmla="*/ 0 h 692573"/>
                  <a:gd name="connsiteX1-43" fmla="*/ 521965 w 521965"/>
                  <a:gd name="connsiteY1-44" fmla="*/ 692573 h 692573"/>
                  <a:gd name="connsiteX2-45" fmla="*/ 224780 w 521965"/>
                  <a:gd name="connsiteY2-46" fmla="*/ 585788 h 692573"/>
                  <a:gd name="connsiteX3-47" fmla="*/ 0 w 521965"/>
                  <a:gd name="connsiteY3-48" fmla="*/ 0 h 692573"/>
                  <a:gd name="connsiteX0-49" fmla="*/ 0 w 517202"/>
                  <a:gd name="connsiteY0-50" fmla="*/ 0 h 685429"/>
                  <a:gd name="connsiteX1-51" fmla="*/ 517202 w 517202"/>
                  <a:gd name="connsiteY1-52" fmla="*/ 685429 h 685429"/>
                  <a:gd name="connsiteX2-53" fmla="*/ 220017 w 517202"/>
                  <a:gd name="connsiteY2-54" fmla="*/ 578644 h 685429"/>
                  <a:gd name="connsiteX3-55" fmla="*/ 0 w 517202"/>
                  <a:gd name="connsiteY3-56" fmla="*/ 0 h 685429"/>
                  <a:gd name="connsiteX0-57" fmla="*/ 0 w 524346"/>
                  <a:gd name="connsiteY0-58" fmla="*/ 0 h 694954"/>
                  <a:gd name="connsiteX1-59" fmla="*/ 524346 w 524346"/>
                  <a:gd name="connsiteY1-60" fmla="*/ 694954 h 694954"/>
                  <a:gd name="connsiteX2-61" fmla="*/ 227161 w 524346"/>
                  <a:gd name="connsiteY2-62" fmla="*/ 588169 h 694954"/>
                  <a:gd name="connsiteX3-63" fmla="*/ 0 w 524346"/>
                  <a:gd name="connsiteY3-64" fmla="*/ 0 h 694954"/>
                </a:gdLst>
                <a:ahLst/>
                <a:cxnLst>
                  <a:cxn ang="0">
                    <a:pos x="connsiteX0-1" y="connsiteY0-2"/>
                  </a:cxn>
                  <a:cxn ang="0">
                    <a:pos x="connsiteX1-3" y="connsiteY1-4"/>
                  </a:cxn>
                  <a:cxn ang="0">
                    <a:pos x="connsiteX2-5" y="connsiteY2-6"/>
                  </a:cxn>
                  <a:cxn ang="0">
                    <a:pos x="connsiteX3-7" y="connsiteY3-8"/>
                  </a:cxn>
                </a:cxnLst>
                <a:rect l="l" t="t" r="r" b="b"/>
                <a:pathLst>
                  <a:path w="524346" h="694954">
                    <a:moveTo>
                      <a:pt x="0" y="0"/>
                    </a:moveTo>
                    <a:lnTo>
                      <a:pt x="524346" y="694954"/>
                    </a:lnTo>
                    <a:lnTo>
                      <a:pt x="227161" y="58816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7" name="等腰三角形 3"/>
              <p:cNvSpPr/>
              <p:nvPr/>
            </p:nvSpPr>
            <p:spPr>
              <a:xfrm rot="1959262" flipV="1">
                <a:off x="4655281" y="2216540"/>
                <a:ext cx="557122" cy="659430"/>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13903 w 521965"/>
                  <a:gd name="connsiteY2-30" fmla="*/ 619716 h 687810"/>
                  <a:gd name="connsiteX3-31" fmla="*/ 0 w 521965"/>
                  <a:gd name="connsiteY3-32" fmla="*/ 0 h 687810"/>
                  <a:gd name="connsiteX0-33" fmla="*/ 0 w 555527"/>
                  <a:gd name="connsiteY0-34" fmla="*/ 0 h 644267"/>
                  <a:gd name="connsiteX1-35" fmla="*/ 555527 w 555527"/>
                  <a:gd name="connsiteY1-36" fmla="*/ 644267 h 644267"/>
                  <a:gd name="connsiteX2-37" fmla="*/ 247465 w 555527"/>
                  <a:gd name="connsiteY2-38" fmla="*/ 576173 h 644267"/>
                  <a:gd name="connsiteX3-39" fmla="*/ 0 w 555527"/>
                  <a:gd name="connsiteY3-40" fmla="*/ 0 h 644267"/>
                  <a:gd name="connsiteX0-41" fmla="*/ 0 w 558252"/>
                  <a:gd name="connsiteY0-42" fmla="*/ 0 h 648841"/>
                  <a:gd name="connsiteX1-43" fmla="*/ 558252 w 558252"/>
                  <a:gd name="connsiteY1-44" fmla="*/ 648841 h 648841"/>
                  <a:gd name="connsiteX2-45" fmla="*/ 247465 w 558252"/>
                  <a:gd name="connsiteY2-46" fmla="*/ 576173 h 648841"/>
                  <a:gd name="connsiteX3-47" fmla="*/ 0 w 558252"/>
                  <a:gd name="connsiteY3-48" fmla="*/ 0 h 648841"/>
                  <a:gd name="connsiteX0-49" fmla="*/ 0 w 557122"/>
                  <a:gd name="connsiteY0-50" fmla="*/ 0 h 659430"/>
                  <a:gd name="connsiteX1-51" fmla="*/ 557122 w 557122"/>
                  <a:gd name="connsiteY1-52" fmla="*/ 659430 h 659430"/>
                  <a:gd name="connsiteX2-53" fmla="*/ 246335 w 557122"/>
                  <a:gd name="connsiteY2-54" fmla="*/ 586762 h 659430"/>
                  <a:gd name="connsiteX3-55" fmla="*/ 0 w 557122"/>
                  <a:gd name="connsiteY3-56" fmla="*/ 0 h 659430"/>
                </a:gdLst>
                <a:ahLst/>
                <a:cxnLst>
                  <a:cxn ang="0">
                    <a:pos x="connsiteX0-1" y="connsiteY0-2"/>
                  </a:cxn>
                  <a:cxn ang="0">
                    <a:pos x="connsiteX1-3" y="connsiteY1-4"/>
                  </a:cxn>
                  <a:cxn ang="0">
                    <a:pos x="connsiteX2-5" y="connsiteY2-6"/>
                  </a:cxn>
                  <a:cxn ang="0">
                    <a:pos x="connsiteX3-7" y="connsiteY3-8"/>
                  </a:cxn>
                </a:cxnLst>
                <a:rect l="l" t="t" r="r" b="b"/>
                <a:pathLst>
                  <a:path w="557122" h="659430">
                    <a:moveTo>
                      <a:pt x="0" y="0"/>
                    </a:moveTo>
                    <a:lnTo>
                      <a:pt x="557122" y="659430"/>
                    </a:lnTo>
                    <a:lnTo>
                      <a:pt x="246335" y="586762"/>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9" name="正五边形 2"/>
              <p:cNvSpPr/>
              <p:nvPr/>
            </p:nvSpPr>
            <p:spPr>
              <a:xfrm rot="2015357">
                <a:off x="4192983" y="1691477"/>
                <a:ext cx="865118" cy="955382"/>
              </a:xfrm>
              <a:custGeom>
                <a:avLst/>
                <a:gdLst>
                  <a:gd name="connsiteX0" fmla="*/ 1 w 976856"/>
                  <a:gd name="connsiteY0" fmla="*/ 355357 h 930339"/>
                  <a:gd name="connsiteX1" fmla="*/ 488428 w 976856"/>
                  <a:gd name="connsiteY1" fmla="*/ 0 h 930339"/>
                  <a:gd name="connsiteX2" fmla="*/ 976855 w 976856"/>
                  <a:gd name="connsiteY2" fmla="*/ 355357 h 930339"/>
                  <a:gd name="connsiteX3" fmla="*/ 790292 w 976856"/>
                  <a:gd name="connsiteY3" fmla="*/ 930337 h 930339"/>
                  <a:gd name="connsiteX4" fmla="*/ 186564 w 976856"/>
                  <a:gd name="connsiteY4" fmla="*/ 930337 h 930339"/>
                  <a:gd name="connsiteX5" fmla="*/ 1 w 976856"/>
                  <a:gd name="connsiteY5" fmla="*/ 355357 h 930339"/>
                  <a:gd name="connsiteX0-1" fmla="*/ 0 w 976854"/>
                  <a:gd name="connsiteY0-2" fmla="*/ 368591 h 943571"/>
                  <a:gd name="connsiteX1-3" fmla="*/ 473920 w 976854"/>
                  <a:gd name="connsiteY1-4" fmla="*/ 0 h 943571"/>
                  <a:gd name="connsiteX2-5" fmla="*/ 976854 w 976854"/>
                  <a:gd name="connsiteY2-6" fmla="*/ 368591 h 943571"/>
                  <a:gd name="connsiteX3-7" fmla="*/ 790291 w 976854"/>
                  <a:gd name="connsiteY3-8" fmla="*/ 943571 h 943571"/>
                  <a:gd name="connsiteX4-9" fmla="*/ 186563 w 976854"/>
                  <a:gd name="connsiteY4-10" fmla="*/ 943571 h 943571"/>
                  <a:gd name="connsiteX5-11" fmla="*/ 0 w 976854"/>
                  <a:gd name="connsiteY5-12" fmla="*/ 368591 h 943571"/>
                  <a:gd name="connsiteX0-13" fmla="*/ 0 w 982138"/>
                  <a:gd name="connsiteY0-14" fmla="*/ 368591 h 943571"/>
                  <a:gd name="connsiteX1-15" fmla="*/ 473920 w 982138"/>
                  <a:gd name="connsiteY1-16" fmla="*/ 0 h 943571"/>
                  <a:gd name="connsiteX2-17" fmla="*/ 982138 w 982138"/>
                  <a:gd name="connsiteY2-18" fmla="*/ 367940 h 943571"/>
                  <a:gd name="connsiteX3-19" fmla="*/ 790291 w 982138"/>
                  <a:gd name="connsiteY3-20" fmla="*/ 943571 h 943571"/>
                  <a:gd name="connsiteX4-21" fmla="*/ 186563 w 982138"/>
                  <a:gd name="connsiteY4-22" fmla="*/ 943571 h 943571"/>
                  <a:gd name="connsiteX5-23" fmla="*/ 0 w 982138"/>
                  <a:gd name="connsiteY5-24" fmla="*/ 368591 h 943571"/>
                  <a:gd name="connsiteX0-25" fmla="*/ 0 w 982138"/>
                  <a:gd name="connsiteY0-26" fmla="*/ 368591 h 955382"/>
                  <a:gd name="connsiteX1-27" fmla="*/ 473920 w 982138"/>
                  <a:gd name="connsiteY1-28" fmla="*/ 0 h 955382"/>
                  <a:gd name="connsiteX2-29" fmla="*/ 982138 w 982138"/>
                  <a:gd name="connsiteY2-30" fmla="*/ 367940 h 955382"/>
                  <a:gd name="connsiteX3-31" fmla="*/ 746681 w 982138"/>
                  <a:gd name="connsiteY3-32" fmla="*/ 955382 h 955382"/>
                  <a:gd name="connsiteX4-33" fmla="*/ 186563 w 982138"/>
                  <a:gd name="connsiteY4-34" fmla="*/ 943571 h 955382"/>
                  <a:gd name="connsiteX5-35" fmla="*/ 0 w 982138"/>
                  <a:gd name="connsiteY5-36" fmla="*/ 368591 h 955382"/>
                  <a:gd name="connsiteX0-37" fmla="*/ 0 w 982138"/>
                  <a:gd name="connsiteY0-38" fmla="*/ 368591 h 955382"/>
                  <a:gd name="connsiteX1-39" fmla="*/ 473920 w 982138"/>
                  <a:gd name="connsiteY1-40" fmla="*/ 0 h 955382"/>
                  <a:gd name="connsiteX2-41" fmla="*/ 982138 w 982138"/>
                  <a:gd name="connsiteY2-42" fmla="*/ 367940 h 955382"/>
                  <a:gd name="connsiteX3-43" fmla="*/ 746681 w 982138"/>
                  <a:gd name="connsiteY3-44" fmla="*/ 955382 h 955382"/>
                  <a:gd name="connsiteX4-45" fmla="*/ 295649 w 982138"/>
                  <a:gd name="connsiteY4-46" fmla="*/ 879700 h 955382"/>
                  <a:gd name="connsiteX5-47" fmla="*/ 0 w 982138"/>
                  <a:gd name="connsiteY5-48" fmla="*/ 368591 h 955382"/>
                  <a:gd name="connsiteX0-49" fmla="*/ 0 w 862468"/>
                  <a:gd name="connsiteY0-50" fmla="*/ 294833 h 955382"/>
                  <a:gd name="connsiteX1-51" fmla="*/ 354250 w 862468"/>
                  <a:gd name="connsiteY1-52" fmla="*/ 0 h 955382"/>
                  <a:gd name="connsiteX2-53" fmla="*/ 862468 w 862468"/>
                  <a:gd name="connsiteY2-54" fmla="*/ 367940 h 955382"/>
                  <a:gd name="connsiteX3-55" fmla="*/ 627011 w 862468"/>
                  <a:gd name="connsiteY3-56" fmla="*/ 955382 h 955382"/>
                  <a:gd name="connsiteX4-57" fmla="*/ 175979 w 862468"/>
                  <a:gd name="connsiteY4-58" fmla="*/ 879700 h 955382"/>
                  <a:gd name="connsiteX5-59" fmla="*/ 0 w 862468"/>
                  <a:gd name="connsiteY5-60" fmla="*/ 294833 h 955382"/>
                  <a:gd name="connsiteX0-61" fmla="*/ 0 w 862468"/>
                  <a:gd name="connsiteY0-62" fmla="*/ 294833 h 955382"/>
                  <a:gd name="connsiteX1-63" fmla="*/ 354250 w 862468"/>
                  <a:gd name="connsiteY1-64" fmla="*/ 0 h 955382"/>
                  <a:gd name="connsiteX2-65" fmla="*/ 862468 w 862468"/>
                  <a:gd name="connsiteY2-66" fmla="*/ 367940 h 955382"/>
                  <a:gd name="connsiteX3-67" fmla="*/ 627011 w 862468"/>
                  <a:gd name="connsiteY3-68" fmla="*/ 955382 h 955382"/>
                  <a:gd name="connsiteX4-69" fmla="*/ 173328 w 862468"/>
                  <a:gd name="connsiteY4-70" fmla="*/ 884319 h 955382"/>
                  <a:gd name="connsiteX5-71" fmla="*/ 0 w 862468"/>
                  <a:gd name="connsiteY5-72" fmla="*/ 294833 h 955382"/>
                  <a:gd name="connsiteX0-73" fmla="*/ 0 w 868404"/>
                  <a:gd name="connsiteY0-74" fmla="*/ 294833 h 955382"/>
                  <a:gd name="connsiteX1-75" fmla="*/ 354250 w 868404"/>
                  <a:gd name="connsiteY1-76" fmla="*/ 0 h 955382"/>
                  <a:gd name="connsiteX2-77" fmla="*/ 868404 w 868404"/>
                  <a:gd name="connsiteY2-78" fmla="*/ 372574 h 955382"/>
                  <a:gd name="connsiteX3-79" fmla="*/ 627011 w 868404"/>
                  <a:gd name="connsiteY3-80" fmla="*/ 955382 h 955382"/>
                  <a:gd name="connsiteX4-81" fmla="*/ 173328 w 868404"/>
                  <a:gd name="connsiteY4-82" fmla="*/ 884319 h 955382"/>
                  <a:gd name="connsiteX5-83" fmla="*/ 0 w 868404"/>
                  <a:gd name="connsiteY5-84" fmla="*/ 294833 h 955382"/>
                  <a:gd name="connsiteX0-85" fmla="*/ 0 w 869737"/>
                  <a:gd name="connsiteY0-86" fmla="*/ 294833 h 955382"/>
                  <a:gd name="connsiteX1-87" fmla="*/ 354250 w 869737"/>
                  <a:gd name="connsiteY1-88" fmla="*/ 0 h 955382"/>
                  <a:gd name="connsiteX2-89" fmla="*/ 869737 w 869737"/>
                  <a:gd name="connsiteY2-90" fmla="*/ 365972 h 955382"/>
                  <a:gd name="connsiteX3-91" fmla="*/ 627011 w 869737"/>
                  <a:gd name="connsiteY3-92" fmla="*/ 955382 h 955382"/>
                  <a:gd name="connsiteX4-93" fmla="*/ 173328 w 869737"/>
                  <a:gd name="connsiteY4-94" fmla="*/ 884319 h 955382"/>
                  <a:gd name="connsiteX5-95" fmla="*/ 0 w 869737"/>
                  <a:gd name="connsiteY5-96" fmla="*/ 294833 h 955382"/>
                  <a:gd name="connsiteX0-97" fmla="*/ 0 w 867752"/>
                  <a:gd name="connsiteY0-98" fmla="*/ 294833 h 955382"/>
                  <a:gd name="connsiteX1-99" fmla="*/ 354250 w 867752"/>
                  <a:gd name="connsiteY1-100" fmla="*/ 0 h 955382"/>
                  <a:gd name="connsiteX2-101" fmla="*/ 867752 w 867752"/>
                  <a:gd name="connsiteY2-102" fmla="*/ 367290 h 955382"/>
                  <a:gd name="connsiteX3-103" fmla="*/ 627011 w 867752"/>
                  <a:gd name="connsiteY3-104" fmla="*/ 955382 h 955382"/>
                  <a:gd name="connsiteX4-105" fmla="*/ 173328 w 867752"/>
                  <a:gd name="connsiteY4-106" fmla="*/ 884319 h 955382"/>
                  <a:gd name="connsiteX5-107" fmla="*/ 0 w 867752"/>
                  <a:gd name="connsiteY5-108" fmla="*/ 294833 h 955382"/>
                  <a:gd name="connsiteX0-109" fmla="*/ 0 w 865118"/>
                  <a:gd name="connsiteY0-110" fmla="*/ 294833 h 955382"/>
                  <a:gd name="connsiteX1-111" fmla="*/ 354250 w 865118"/>
                  <a:gd name="connsiteY1-112" fmla="*/ 0 h 955382"/>
                  <a:gd name="connsiteX2-113" fmla="*/ 865118 w 865118"/>
                  <a:gd name="connsiteY2-114" fmla="*/ 363323 h 955382"/>
                  <a:gd name="connsiteX3-115" fmla="*/ 627011 w 865118"/>
                  <a:gd name="connsiteY3-116" fmla="*/ 955382 h 955382"/>
                  <a:gd name="connsiteX4-117" fmla="*/ 173328 w 865118"/>
                  <a:gd name="connsiteY4-118" fmla="*/ 884319 h 955382"/>
                  <a:gd name="connsiteX5-119" fmla="*/ 0 w 865118"/>
                  <a:gd name="connsiteY5-120" fmla="*/ 294833 h 9553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865118" h="955382">
                    <a:moveTo>
                      <a:pt x="0" y="294833"/>
                    </a:moveTo>
                    <a:lnTo>
                      <a:pt x="354250" y="0"/>
                    </a:lnTo>
                    <a:lnTo>
                      <a:pt x="865118" y="363323"/>
                    </a:lnTo>
                    <a:lnTo>
                      <a:pt x="627011" y="955382"/>
                    </a:lnTo>
                    <a:lnTo>
                      <a:pt x="173328" y="884319"/>
                    </a:lnTo>
                    <a:lnTo>
                      <a:pt x="0" y="2948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2316" name="Freeform 37"/>
            <p:cNvSpPr>
              <a:spLocks noEditPoints="1"/>
            </p:cNvSpPr>
            <p:nvPr/>
          </p:nvSpPr>
          <p:spPr>
            <a:xfrm>
              <a:off x="3693027" y="3662611"/>
              <a:ext cx="479388" cy="442664"/>
            </a:xfrm>
            <a:custGeom>
              <a:avLst/>
              <a:gdLst/>
              <a:ahLst/>
              <a:cxnLst>
                <a:cxn ang="0">
                  <a:pos x="425088" y="0"/>
                </a:cxn>
                <a:cxn ang="0">
                  <a:pos x="479388" y="58563"/>
                </a:cxn>
                <a:cxn ang="0">
                  <a:pos x="463874" y="222193"/>
                </a:cxn>
                <a:cxn ang="0">
                  <a:pos x="383200" y="239417"/>
                </a:cxn>
                <a:cxn ang="0">
                  <a:pos x="302526" y="347930"/>
                </a:cxn>
                <a:cxn ang="0">
                  <a:pos x="302526" y="239417"/>
                </a:cxn>
                <a:cxn ang="0">
                  <a:pos x="260638" y="211859"/>
                </a:cxn>
                <a:cxn ang="0">
                  <a:pos x="327349" y="211859"/>
                </a:cxn>
                <a:cxn ang="0">
                  <a:pos x="327349" y="270421"/>
                </a:cxn>
                <a:cxn ang="0">
                  <a:pos x="370789" y="211859"/>
                </a:cxn>
                <a:cxn ang="0">
                  <a:pos x="425088" y="211859"/>
                </a:cxn>
                <a:cxn ang="0">
                  <a:pos x="454565" y="179133"/>
                </a:cxn>
                <a:cxn ang="0">
                  <a:pos x="445257" y="36171"/>
                </a:cxn>
                <a:cxn ang="0">
                  <a:pos x="158245" y="27559"/>
                </a:cxn>
                <a:cxn ang="0">
                  <a:pos x="128768" y="58563"/>
                </a:cxn>
                <a:cxn ang="0">
                  <a:pos x="117908" y="203247"/>
                </a:cxn>
                <a:cxn ang="0">
                  <a:pos x="103945" y="179133"/>
                </a:cxn>
                <a:cxn ang="0">
                  <a:pos x="119459" y="17224"/>
                </a:cxn>
                <a:cxn ang="0">
                  <a:pos x="68262" y="198079"/>
                </a:cxn>
                <a:cxn ang="0">
                  <a:pos x="68262" y="294535"/>
                </a:cxn>
                <a:cxn ang="0">
                  <a:pos x="68262" y="198079"/>
                </a:cxn>
                <a:cxn ang="0">
                  <a:pos x="136525" y="211859"/>
                </a:cxn>
                <a:cxn ang="0">
                  <a:pos x="242021" y="211859"/>
                </a:cxn>
                <a:cxn ang="0">
                  <a:pos x="142730" y="430607"/>
                </a:cxn>
                <a:cxn ang="0">
                  <a:pos x="148936" y="346208"/>
                </a:cxn>
                <a:cxn ang="0">
                  <a:pos x="148936" y="442664"/>
                </a:cxn>
                <a:cxn ang="0">
                  <a:pos x="231161" y="430607"/>
                </a:cxn>
                <a:cxn ang="0">
                  <a:pos x="237367" y="346208"/>
                </a:cxn>
                <a:cxn ang="0">
                  <a:pos x="271498" y="430607"/>
                </a:cxn>
                <a:cxn ang="0">
                  <a:pos x="237367" y="277311"/>
                </a:cxn>
                <a:cxn ang="0">
                  <a:pos x="108599" y="315204"/>
                </a:cxn>
                <a:cxn ang="0">
                  <a:pos x="142730" y="430607"/>
                </a:cxn>
                <a:cxn ang="0">
                  <a:pos x="29477" y="356543"/>
                </a:cxn>
                <a:cxn ang="0">
                  <a:pos x="34131" y="427162"/>
                </a:cxn>
                <a:cxn ang="0">
                  <a:pos x="89982" y="434052"/>
                </a:cxn>
                <a:cxn ang="0">
                  <a:pos x="91534" y="301425"/>
                </a:cxn>
                <a:cxn ang="0">
                  <a:pos x="0" y="332429"/>
                </a:cxn>
                <a:cxn ang="0">
                  <a:pos x="29477" y="427162"/>
                </a:cxn>
              </a:cxnLst>
              <a:rect l="0" t="0" r="0" b="0"/>
              <a:pathLst>
                <a:path w="309" h="257">
                  <a:moveTo>
                    <a:pt x="102" y="0"/>
                  </a:moveTo>
                  <a:cubicBezTo>
                    <a:pt x="274" y="0"/>
                    <a:pt x="274" y="0"/>
                    <a:pt x="274" y="0"/>
                  </a:cubicBezTo>
                  <a:cubicBezTo>
                    <a:pt x="284" y="0"/>
                    <a:pt x="292" y="4"/>
                    <a:pt x="299" y="10"/>
                  </a:cubicBezTo>
                  <a:cubicBezTo>
                    <a:pt x="305" y="16"/>
                    <a:pt x="309" y="25"/>
                    <a:pt x="309" y="34"/>
                  </a:cubicBezTo>
                  <a:cubicBezTo>
                    <a:pt x="309" y="104"/>
                    <a:pt x="309" y="104"/>
                    <a:pt x="309" y="104"/>
                  </a:cubicBezTo>
                  <a:cubicBezTo>
                    <a:pt x="309" y="114"/>
                    <a:pt x="305" y="122"/>
                    <a:pt x="299" y="129"/>
                  </a:cubicBezTo>
                  <a:cubicBezTo>
                    <a:pt x="292" y="135"/>
                    <a:pt x="284" y="139"/>
                    <a:pt x="274" y="139"/>
                  </a:cubicBezTo>
                  <a:cubicBezTo>
                    <a:pt x="247" y="139"/>
                    <a:pt x="247" y="139"/>
                    <a:pt x="247" y="139"/>
                  </a:cubicBezTo>
                  <a:cubicBezTo>
                    <a:pt x="210" y="184"/>
                    <a:pt x="210" y="184"/>
                    <a:pt x="210" y="184"/>
                  </a:cubicBezTo>
                  <a:cubicBezTo>
                    <a:pt x="195" y="202"/>
                    <a:pt x="195" y="202"/>
                    <a:pt x="195" y="202"/>
                  </a:cubicBezTo>
                  <a:cubicBezTo>
                    <a:pt x="195" y="179"/>
                    <a:pt x="195" y="179"/>
                    <a:pt x="195" y="179"/>
                  </a:cubicBezTo>
                  <a:cubicBezTo>
                    <a:pt x="195" y="139"/>
                    <a:pt x="195" y="139"/>
                    <a:pt x="195" y="139"/>
                  </a:cubicBezTo>
                  <a:cubicBezTo>
                    <a:pt x="165" y="139"/>
                    <a:pt x="165" y="139"/>
                    <a:pt x="165" y="139"/>
                  </a:cubicBezTo>
                  <a:cubicBezTo>
                    <a:pt x="167" y="134"/>
                    <a:pt x="168" y="128"/>
                    <a:pt x="168" y="123"/>
                  </a:cubicBezTo>
                  <a:cubicBezTo>
                    <a:pt x="203" y="123"/>
                    <a:pt x="203" y="123"/>
                    <a:pt x="203" y="123"/>
                  </a:cubicBezTo>
                  <a:cubicBezTo>
                    <a:pt x="211" y="123"/>
                    <a:pt x="211" y="123"/>
                    <a:pt x="211" y="123"/>
                  </a:cubicBezTo>
                  <a:cubicBezTo>
                    <a:pt x="211" y="131"/>
                    <a:pt x="211" y="131"/>
                    <a:pt x="211" y="131"/>
                  </a:cubicBezTo>
                  <a:cubicBezTo>
                    <a:pt x="211" y="157"/>
                    <a:pt x="211" y="157"/>
                    <a:pt x="211" y="157"/>
                  </a:cubicBezTo>
                  <a:cubicBezTo>
                    <a:pt x="237" y="126"/>
                    <a:pt x="237" y="126"/>
                    <a:pt x="237" y="126"/>
                  </a:cubicBezTo>
                  <a:cubicBezTo>
                    <a:pt x="239" y="123"/>
                    <a:pt x="239" y="123"/>
                    <a:pt x="239" y="123"/>
                  </a:cubicBezTo>
                  <a:cubicBezTo>
                    <a:pt x="243" y="123"/>
                    <a:pt x="243" y="123"/>
                    <a:pt x="243" y="123"/>
                  </a:cubicBezTo>
                  <a:cubicBezTo>
                    <a:pt x="274" y="123"/>
                    <a:pt x="274" y="123"/>
                    <a:pt x="274" y="123"/>
                  </a:cubicBezTo>
                  <a:cubicBezTo>
                    <a:pt x="279" y="123"/>
                    <a:pt x="284" y="121"/>
                    <a:pt x="287" y="117"/>
                  </a:cubicBezTo>
                  <a:cubicBezTo>
                    <a:pt x="291" y="114"/>
                    <a:pt x="293" y="109"/>
                    <a:pt x="293" y="104"/>
                  </a:cubicBezTo>
                  <a:cubicBezTo>
                    <a:pt x="293" y="34"/>
                    <a:pt x="293" y="34"/>
                    <a:pt x="293" y="34"/>
                  </a:cubicBezTo>
                  <a:cubicBezTo>
                    <a:pt x="293" y="29"/>
                    <a:pt x="291" y="25"/>
                    <a:pt x="287" y="21"/>
                  </a:cubicBezTo>
                  <a:cubicBezTo>
                    <a:pt x="284" y="18"/>
                    <a:pt x="279" y="16"/>
                    <a:pt x="274" y="16"/>
                  </a:cubicBezTo>
                  <a:cubicBezTo>
                    <a:pt x="102" y="16"/>
                    <a:pt x="102" y="16"/>
                    <a:pt x="102" y="16"/>
                  </a:cubicBezTo>
                  <a:cubicBezTo>
                    <a:pt x="96" y="16"/>
                    <a:pt x="92" y="18"/>
                    <a:pt x="88" y="21"/>
                  </a:cubicBezTo>
                  <a:cubicBezTo>
                    <a:pt x="85" y="25"/>
                    <a:pt x="83" y="29"/>
                    <a:pt x="83" y="34"/>
                  </a:cubicBezTo>
                  <a:cubicBezTo>
                    <a:pt x="83" y="97"/>
                    <a:pt x="83" y="97"/>
                    <a:pt x="83" y="97"/>
                  </a:cubicBezTo>
                  <a:cubicBezTo>
                    <a:pt x="79" y="104"/>
                    <a:pt x="76" y="111"/>
                    <a:pt x="76" y="118"/>
                  </a:cubicBezTo>
                  <a:cubicBezTo>
                    <a:pt x="73" y="115"/>
                    <a:pt x="71" y="113"/>
                    <a:pt x="68" y="110"/>
                  </a:cubicBezTo>
                  <a:cubicBezTo>
                    <a:pt x="67" y="108"/>
                    <a:pt x="67" y="106"/>
                    <a:pt x="67" y="104"/>
                  </a:cubicBezTo>
                  <a:cubicBezTo>
                    <a:pt x="67" y="34"/>
                    <a:pt x="67" y="34"/>
                    <a:pt x="67" y="34"/>
                  </a:cubicBezTo>
                  <a:cubicBezTo>
                    <a:pt x="67" y="25"/>
                    <a:pt x="71" y="16"/>
                    <a:pt x="77" y="10"/>
                  </a:cubicBezTo>
                  <a:cubicBezTo>
                    <a:pt x="83" y="4"/>
                    <a:pt x="92" y="0"/>
                    <a:pt x="102" y="0"/>
                  </a:cubicBezTo>
                  <a:close/>
                  <a:moveTo>
                    <a:pt x="44" y="115"/>
                  </a:moveTo>
                  <a:cubicBezTo>
                    <a:pt x="28" y="115"/>
                    <a:pt x="15" y="127"/>
                    <a:pt x="15" y="143"/>
                  </a:cubicBezTo>
                  <a:cubicBezTo>
                    <a:pt x="15" y="159"/>
                    <a:pt x="28" y="171"/>
                    <a:pt x="44" y="171"/>
                  </a:cubicBezTo>
                  <a:cubicBezTo>
                    <a:pt x="59" y="171"/>
                    <a:pt x="72" y="159"/>
                    <a:pt x="72" y="143"/>
                  </a:cubicBezTo>
                  <a:cubicBezTo>
                    <a:pt x="72" y="127"/>
                    <a:pt x="59" y="115"/>
                    <a:pt x="44" y="115"/>
                  </a:cubicBezTo>
                  <a:close/>
                  <a:moveTo>
                    <a:pt x="122" y="88"/>
                  </a:moveTo>
                  <a:cubicBezTo>
                    <a:pt x="103" y="88"/>
                    <a:pt x="88" y="104"/>
                    <a:pt x="88" y="123"/>
                  </a:cubicBezTo>
                  <a:cubicBezTo>
                    <a:pt x="88" y="141"/>
                    <a:pt x="103" y="157"/>
                    <a:pt x="122" y="157"/>
                  </a:cubicBezTo>
                  <a:cubicBezTo>
                    <a:pt x="141" y="157"/>
                    <a:pt x="156" y="141"/>
                    <a:pt x="156" y="123"/>
                  </a:cubicBezTo>
                  <a:cubicBezTo>
                    <a:pt x="156" y="104"/>
                    <a:pt x="141" y="88"/>
                    <a:pt x="122" y="88"/>
                  </a:cubicBezTo>
                  <a:close/>
                  <a:moveTo>
                    <a:pt x="92" y="250"/>
                  </a:moveTo>
                  <a:cubicBezTo>
                    <a:pt x="92" y="201"/>
                    <a:pt x="92" y="201"/>
                    <a:pt x="92" y="201"/>
                  </a:cubicBezTo>
                  <a:cubicBezTo>
                    <a:pt x="96" y="201"/>
                    <a:pt x="96" y="201"/>
                    <a:pt x="96" y="201"/>
                  </a:cubicBezTo>
                  <a:cubicBezTo>
                    <a:pt x="96" y="250"/>
                    <a:pt x="96" y="250"/>
                    <a:pt x="96" y="250"/>
                  </a:cubicBezTo>
                  <a:cubicBezTo>
                    <a:pt x="96" y="257"/>
                    <a:pt x="96" y="257"/>
                    <a:pt x="96" y="257"/>
                  </a:cubicBezTo>
                  <a:cubicBezTo>
                    <a:pt x="149" y="257"/>
                    <a:pt x="149" y="257"/>
                    <a:pt x="149" y="257"/>
                  </a:cubicBezTo>
                  <a:cubicBezTo>
                    <a:pt x="149" y="250"/>
                    <a:pt x="149" y="250"/>
                    <a:pt x="149" y="250"/>
                  </a:cubicBezTo>
                  <a:cubicBezTo>
                    <a:pt x="149" y="201"/>
                    <a:pt x="149" y="201"/>
                    <a:pt x="149" y="201"/>
                  </a:cubicBezTo>
                  <a:cubicBezTo>
                    <a:pt x="153" y="201"/>
                    <a:pt x="153" y="201"/>
                    <a:pt x="153" y="201"/>
                  </a:cubicBezTo>
                  <a:cubicBezTo>
                    <a:pt x="153" y="250"/>
                    <a:pt x="153" y="250"/>
                    <a:pt x="153" y="250"/>
                  </a:cubicBezTo>
                  <a:cubicBezTo>
                    <a:pt x="175" y="250"/>
                    <a:pt x="175" y="250"/>
                    <a:pt x="175" y="250"/>
                  </a:cubicBezTo>
                  <a:cubicBezTo>
                    <a:pt x="175" y="183"/>
                    <a:pt x="175" y="183"/>
                    <a:pt x="175" y="183"/>
                  </a:cubicBezTo>
                  <a:cubicBezTo>
                    <a:pt x="175" y="171"/>
                    <a:pt x="165" y="161"/>
                    <a:pt x="153" y="161"/>
                  </a:cubicBezTo>
                  <a:cubicBezTo>
                    <a:pt x="88" y="161"/>
                    <a:pt x="157" y="161"/>
                    <a:pt x="91" y="161"/>
                  </a:cubicBezTo>
                  <a:cubicBezTo>
                    <a:pt x="79" y="161"/>
                    <a:pt x="70" y="171"/>
                    <a:pt x="70" y="183"/>
                  </a:cubicBezTo>
                  <a:cubicBezTo>
                    <a:pt x="70" y="250"/>
                    <a:pt x="70" y="250"/>
                    <a:pt x="70" y="250"/>
                  </a:cubicBezTo>
                  <a:cubicBezTo>
                    <a:pt x="73" y="250"/>
                    <a:pt x="82" y="250"/>
                    <a:pt x="92" y="250"/>
                  </a:cubicBezTo>
                  <a:close/>
                  <a:moveTo>
                    <a:pt x="19" y="248"/>
                  </a:moveTo>
                  <a:cubicBezTo>
                    <a:pt x="19" y="207"/>
                    <a:pt x="19" y="207"/>
                    <a:pt x="19" y="207"/>
                  </a:cubicBezTo>
                  <a:cubicBezTo>
                    <a:pt x="22" y="207"/>
                    <a:pt x="22" y="207"/>
                    <a:pt x="22" y="207"/>
                  </a:cubicBezTo>
                  <a:cubicBezTo>
                    <a:pt x="22" y="248"/>
                    <a:pt x="22" y="248"/>
                    <a:pt x="22" y="248"/>
                  </a:cubicBezTo>
                  <a:cubicBezTo>
                    <a:pt x="22" y="252"/>
                    <a:pt x="22" y="252"/>
                    <a:pt x="22" y="252"/>
                  </a:cubicBezTo>
                  <a:cubicBezTo>
                    <a:pt x="58" y="252"/>
                    <a:pt x="58" y="252"/>
                    <a:pt x="58" y="252"/>
                  </a:cubicBezTo>
                  <a:cubicBezTo>
                    <a:pt x="58" y="183"/>
                    <a:pt x="58" y="183"/>
                    <a:pt x="58" y="183"/>
                  </a:cubicBezTo>
                  <a:cubicBezTo>
                    <a:pt x="58" y="180"/>
                    <a:pt x="59" y="177"/>
                    <a:pt x="59" y="175"/>
                  </a:cubicBezTo>
                  <a:cubicBezTo>
                    <a:pt x="18" y="175"/>
                    <a:pt x="18" y="175"/>
                    <a:pt x="18" y="175"/>
                  </a:cubicBezTo>
                  <a:cubicBezTo>
                    <a:pt x="8" y="175"/>
                    <a:pt x="0" y="183"/>
                    <a:pt x="0" y="193"/>
                  </a:cubicBezTo>
                  <a:cubicBezTo>
                    <a:pt x="0" y="248"/>
                    <a:pt x="0" y="248"/>
                    <a:pt x="0" y="248"/>
                  </a:cubicBezTo>
                  <a:cubicBezTo>
                    <a:pt x="4" y="248"/>
                    <a:pt x="11" y="248"/>
                    <a:pt x="19" y="248"/>
                  </a:cubicBezTo>
                  <a:close/>
                </a:path>
              </a:pathLst>
            </a:custGeom>
            <a:solidFill>
              <a:schemeClr val="bg1">
                <a:alpha val="100000"/>
              </a:schemeClr>
            </a:solidFill>
            <a:ln w="9525">
              <a:noFill/>
            </a:ln>
          </p:spPr>
          <p:txBody>
            <a:bodyPr/>
            <a:lstStyle/>
            <a:p>
              <a:endParaRPr lang="zh-CN" altLang="en-US"/>
            </a:p>
          </p:txBody>
        </p:sp>
      </p:grpSp>
      <p:grpSp>
        <p:nvGrpSpPr>
          <p:cNvPr id="46" name="组合 45"/>
          <p:cNvGrpSpPr/>
          <p:nvPr/>
        </p:nvGrpSpPr>
        <p:grpSpPr>
          <a:xfrm>
            <a:off x="4337050" y="2982913"/>
            <a:ext cx="1549400" cy="1503362"/>
            <a:chOff x="4336574" y="2982890"/>
            <a:chExt cx="1550088" cy="1503029"/>
          </a:xfrm>
        </p:grpSpPr>
        <p:grpSp>
          <p:nvGrpSpPr>
            <p:cNvPr id="12310" name="组合 49"/>
            <p:cNvGrpSpPr/>
            <p:nvPr/>
          </p:nvGrpSpPr>
          <p:grpSpPr>
            <a:xfrm rot="4264181" flipH="1">
              <a:off x="4360103" y="2959360"/>
              <a:ext cx="1503029" cy="1550088"/>
              <a:chOff x="4192983" y="1691477"/>
              <a:chExt cx="1148533" cy="1184493"/>
            </a:xfrm>
          </p:grpSpPr>
          <p:sp>
            <p:nvSpPr>
              <p:cNvPr id="52" name="等腰三角形 3"/>
              <p:cNvSpPr/>
              <p:nvPr/>
            </p:nvSpPr>
            <p:spPr>
              <a:xfrm>
                <a:off x="4817170" y="1725265"/>
                <a:ext cx="524346" cy="694954"/>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24780 w 521965"/>
                  <a:gd name="connsiteY2-30" fmla="*/ 585788 h 687810"/>
                  <a:gd name="connsiteX3-31" fmla="*/ 0 w 521965"/>
                  <a:gd name="connsiteY3-32" fmla="*/ 0 h 687810"/>
                  <a:gd name="connsiteX0-33" fmla="*/ 0 w 514821"/>
                  <a:gd name="connsiteY0-34" fmla="*/ 0 h 687810"/>
                  <a:gd name="connsiteX1-35" fmla="*/ 514821 w 514821"/>
                  <a:gd name="connsiteY1-36" fmla="*/ 687810 h 687810"/>
                  <a:gd name="connsiteX2-37" fmla="*/ 224780 w 514821"/>
                  <a:gd name="connsiteY2-38" fmla="*/ 585788 h 687810"/>
                  <a:gd name="connsiteX3-39" fmla="*/ 0 w 514821"/>
                  <a:gd name="connsiteY3-40" fmla="*/ 0 h 687810"/>
                  <a:gd name="connsiteX0-41" fmla="*/ 0 w 521965"/>
                  <a:gd name="connsiteY0-42" fmla="*/ 0 h 692573"/>
                  <a:gd name="connsiteX1-43" fmla="*/ 521965 w 521965"/>
                  <a:gd name="connsiteY1-44" fmla="*/ 692573 h 692573"/>
                  <a:gd name="connsiteX2-45" fmla="*/ 224780 w 521965"/>
                  <a:gd name="connsiteY2-46" fmla="*/ 585788 h 692573"/>
                  <a:gd name="connsiteX3-47" fmla="*/ 0 w 521965"/>
                  <a:gd name="connsiteY3-48" fmla="*/ 0 h 692573"/>
                  <a:gd name="connsiteX0-49" fmla="*/ 0 w 517202"/>
                  <a:gd name="connsiteY0-50" fmla="*/ 0 h 685429"/>
                  <a:gd name="connsiteX1-51" fmla="*/ 517202 w 517202"/>
                  <a:gd name="connsiteY1-52" fmla="*/ 685429 h 685429"/>
                  <a:gd name="connsiteX2-53" fmla="*/ 220017 w 517202"/>
                  <a:gd name="connsiteY2-54" fmla="*/ 578644 h 685429"/>
                  <a:gd name="connsiteX3-55" fmla="*/ 0 w 517202"/>
                  <a:gd name="connsiteY3-56" fmla="*/ 0 h 685429"/>
                  <a:gd name="connsiteX0-57" fmla="*/ 0 w 524346"/>
                  <a:gd name="connsiteY0-58" fmla="*/ 0 h 694954"/>
                  <a:gd name="connsiteX1-59" fmla="*/ 524346 w 524346"/>
                  <a:gd name="connsiteY1-60" fmla="*/ 694954 h 694954"/>
                  <a:gd name="connsiteX2-61" fmla="*/ 227161 w 524346"/>
                  <a:gd name="connsiteY2-62" fmla="*/ 588169 h 694954"/>
                  <a:gd name="connsiteX3-63" fmla="*/ 0 w 524346"/>
                  <a:gd name="connsiteY3-64" fmla="*/ 0 h 694954"/>
                </a:gdLst>
                <a:ahLst/>
                <a:cxnLst>
                  <a:cxn ang="0">
                    <a:pos x="connsiteX0-1" y="connsiteY0-2"/>
                  </a:cxn>
                  <a:cxn ang="0">
                    <a:pos x="connsiteX1-3" y="connsiteY1-4"/>
                  </a:cxn>
                  <a:cxn ang="0">
                    <a:pos x="connsiteX2-5" y="connsiteY2-6"/>
                  </a:cxn>
                  <a:cxn ang="0">
                    <a:pos x="connsiteX3-7" y="connsiteY3-8"/>
                  </a:cxn>
                </a:cxnLst>
                <a:rect l="l" t="t" r="r" b="b"/>
                <a:pathLst>
                  <a:path w="524346" h="694954">
                    <a:moveTo>
                      <a:pt x="0" y="0"/>
                    </a:moveTo>
                    <a:lnTo>
                      <a:pt x="524346" y="694954"/>
                    </a:lnTo>
                    <a:lnTo>
                      <a:pt x="227161" y="588169"/>
                    </a:lnTo>
                    <a:lnTo>
                      <a:pt x="0"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3" name="等腰三角形 3"/>
              <p:cNvSpPr/>
              <p:nvPr/>
            </p:nvSpPr>
            <p:spPr>
              <a:xfrm rot="1959262" flipV="1">
                <a:off x="4655281" y="2216540"/>
                <a:ext cx="557122" cy="659430"/>
              </a:xfrm>
              <a:custGeom>
                <a:avLst/>
                <a:gdLst>
                  <a:gd name="connsiteX0" fmla="*/ 0 w 720080"/>
                  <a:gd name="connsiteY0" fmla="*/ 648072 h 648072"/>
                  <a:gd name="connsiteX1" fmla="*/ 360040 w 720080"/>
                  <a:gd name="connsiteY1" fmla="*/ 0 h 648072"/>
                  <a:gd name="connsiteX2" fmla="*/ 720080 w 720080"/>
                  <a:gd name="connsiteY2" fmla="*/ 648072 h 648072"/>
                  <a:gd name="connsiteX3" fmla="*/ 0 w 720080"/>
                  <a:gd name="connsiteY3" fmla="*/ 648072 h 648072"/>
                  <a:gd name="connsiteX0-1" fmla="*/ 0 w 760561"/>
                  <a:gd name="connsiteY0-2" fmla="*/ 0 h 700088"/>
                  <a:gd name="connsiteX1-3" fmla="*/ 400521 w 760561"/>
                  <a:gd name="connsiteY1-4" fmla="*/ 52016 h 700088"/>
                  <a:gd name="connsiteX2-5" fmla="*/ 760561 w 760561"/>
                  <a:gd name="connsiteY2-6" fmla="*/ 700088 h 700088"/>
                  <a:gd name="connsiteX3-7" fmla="*/ 0 w 760561"/>
                  <a:gd name="connsiteY3-8" fmla="*/ 0 h 700088"/>
                  <a:gd name="connsiteX0-9" fmla="*/ 0 w 400521"/>
                  <a:gd name="connsiteY0-10" fmla="*/ 0 h 585788"/>
                  <a:gd name="connsiteX1-11" fmla="*/ 400521 w 400521"/>
                  <a:gd name="connsiteY1-12" fmla="*/ 52016 h 585788"/>
                  <a:gd name="connsiteX2-13" fmla="*/ 227161 w 400521"/>
                  <a:gd name="connsiteY2-14" fmla="*/ 585788 h 585788"/>
                  <a:gd name="connsiteX3-15" fmla="*/ 0 w 400521"/>
                  <a:gd name="connsiteY3-16" fmla="*/ 0 h 585788"/>
                  <a:gd name="connsiteX0-17" fmla="*/ 0 w 521965"/>
                  <a:gd name="connsiteY0-18" fmla="*/ 0 h 687810"/>
                  <a:gd name="connsiteX1-19" fmla="*/ 521965 w 521965"/>
                  <a:gd name="connsiteY1-20" fmla="*/ 687810 h 687810"/>
                  <a:gd name="connsiteX2-21" fmla="*/ 227161 w 521965"/>
                  <a:gd name="connsiteY2-22" fmla="*/ 585788 h 687810"/>
                  <a:gd name="connsiteX3-23" fmla="*/ 0 w 521965"/>
                  <a:gd name="connsiteY3-24" fmla="*/ 0 h 687810"/>
                  <a:gd name="connsiteX0-25" fmla="*/ 0 w 521965"/>
                  <a:gd name="connsiteY0-26" fmla="*/ 0 h 687810"/>
                  <a:gd name="connsiteX1-27" fmla="*/ 521965 w 521965"/>
                  <a:gd name="connsiteY1-28" fmla="*/ 687810 h 687810"/>
                  <a:gd name="connsiteX2-29" fmla="*/ 213903 w 521965"/>
                  <a:gd name="connsiteY2-30" fmla="*/ 619716 h 687810"/>
                  <a:gd name="connsiteX3-31" fmla="*/ 0 w 521965"/>
                  <a:gd name="connsiteY3-32" fmla="*/ 0 h 687810"/>
                  <a:gd name="connsiteX0-33" fmla="*/ 0 w 555527"/>
                  <a:gd name="connsiteY0-34" fmla="*/ 0 h 644267"/>
                  <a:gd name="connsiteX1-35" fmla="*/ 555527 w 555527"/>
                  <a:gd name="connsiteY1-36" fmla="*/ 644267 h 644267"/>
                  <a:gd name="connsiteX2-37" fmla="*/ 247465 w 555527"/>
                  <a:gd name="connsiteY2-38" fmla="*/ 576173 h 644267"/>
                  <a:gd name="connsiteX3-39" fmla="*/ 0 w 555527"/>
                  <a:gd name="connsiteY3-40" fmla="*/ 0 h 644267"/>
                  <a:gd name="connsiteX0-41" fmla="*/ 0 w 558252"/>
                  <a:gd name="connsiteY0-42" fmla="*/ 0 h 648841"/>
                  <a:gd name="connsiteX1-43" fmla="*/ 558252 w 558252"/>
                  <a:gd name="connsiteY1-44" fmla="*/ 648841 h 648841"/>
                  <a:gd name="connsiteX2-45" fmla="*/ 247465 w 558252"/>
                  <a:gd name="connsiteY2-46" fmla="*/ 576173 h 648841"/>
                  <a:gd name="connsiteX3-47" fmla="*/ 0 w 558252"/>
                  <a:gd name="connsiteY3-48" fmla="*/ 0 h 648841"/>
                  <a:gd name="connsiteX0-49" fmla="*/ 0 w 557122"/>
                  <a:gd name="connsiteY0-50" fmla="*/ 0 h 659430"/>
                  <a:gd name="connsiteX1-51" fmla="*/ 557122 w 557122"/>
                  <a:gd name="connsiteY1-52" fmla="*/ 659430 h 659430"/>
                  <a:gd name="connsiteX2-53" fmla="*/ 246335 w 557122"/>
                  <a:gd name="connsiteY2-54" fmla="*/ 586762 h 659430"/>
                  <a:gd name="connsiteX3-55" fmla="*/ 0 w 557122"/>
                  <a:gd name="connsiteY3-56" fmla="*/ 0 h 659430"/>
                </a:gdLst>
                <a:ahLst/>
                <a:cxnLst>
                  <a:cxn ang="0">
                    <a:pos x="connsiteX0-1" y="connsiteY0-2"/>
                  </a:cxn>
                  <a:cxn ang="0">
                    <a:pos x="connsiteX1-3" y="connsiteY1-4"/>
                  </a:cxn>
                  <a:cxn ang="0">
                    <a:pos x="connsiteX2-5" y="connsiteY2-6"/>
                  </a:cxn>
                  <a:cxn ang="0">
                    <a:pos x="connsiteX3-7" y="connsiteY3-8"/>
                  </a:cxn>
                </a:cxnLst>
                <a:rect l="l" t="t" r="r" b="b"/>
                <a:pathLst>
                  <a:path w="557122" h="659430">
                    <a:moveTo>
                      <a:pt x="0" y="0"/>
                    </a:moveTo>
                    <a:lnTo>
                      <a:pt x="557122" y="659430"/>
                    </a:lnTo>
                    <a:lnTo>
                      <a:pt x="246335" y="586762"/>
                    </a:lnTo>
                    <a:lnTo>
                      <a:pt x="0" y="0"/>
                    </a:lnTo>
                    <a:close/>
                  </a:path>
                </a:pathLst>
              </a:cu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4" name="正五边形 2"/>
              <p:cNvSpPr/>
              <p:nvPr/>
            </p:nvSpPr>
            <p:spPr>
              <a:xfrm rot="2015357">
                <a:off x="4192983" y="1691477"/>
                <a:ext cx="865118" cy="955382"/>
              </a:xfrm>
              <a:custGeom>
                <a:avLst/>
                <a:gdLst>
                  <a:gd name="connsiteX0" fmla="*/ 1 w 976856"/>
                  <a:gd name="connsiteY0" fmla="*/ 355357 h 930339"/>
                  <a:gd name="connsiteX1" fmla="*/ 488428 w 976856"/>
                  <a:gd name="connsiteY1" fmla="*/ 0 h 930339"/>
                  <a:gd name="connsiteX2" fmla="*/ 976855 w 976856"/>
                  <a:gd name="connsiteY2" fmla="*/ 355357 h 930339"/>
                  <a:gd name="connsiteX3" fmla="*/ 790292 w 976856"/>
                  <a:gd name="connsiteY3" fmla="*/ 930337 h 930339"/>
                  <a:gd name="connsiteX4" fmla="*/ 186564 w 976856"/>
                  <a:gd name="connsiteY4" fmla="*/ 930337 h 930339"/>
                  <a:gd name="connsiteX5" fmla="*/ 1 w 976856"/>
                  <a:gd name="connsiteY5" fmla="*/ 355357 h 930339"/>
                  <a:gd name="connsiteX0-1" fmla="*/ 0 w 976854"/>
                  <a:gd name="connsiteY0-2" fmla="*/ 368591 h 943571"/>
                  <a:gd name="connsiteX1-3" fmla="*/ 473920 w 976854"/>
                  <a:gd name="connsiteY1-4" fmla="*/ 0 h 943571"/>
                  <a:gd name="connsiteX2-5" fmla="*/ 976854 w 976854"/>
                  <a:gd name="connsiteY2-6" fmla="*/ 368591 h 943571"/>
                  <a:gd name="connsiteX3-7" fmla="*/ 790291 w 976854"/>
                  <a:gd name="connsiteY3-8" fmla="*/ 943571 h 943571"/>
                  <a:gd name="connsiteX4-9" fmla="*/ 186563 w 976854"/>
                  <a:gd name="connsiteY4-10" fmla="*/ 943571 h 943571"/>
                  <a:gd name="connsiteX5-11" fmla="*/ 0 w 976854"/>
                  <a:gd name="connsiteY5-12" fmla="*/ 368591 h 943571"/>
                  <a:gd name="connsiteX0-13" fmla="*/ 0 w 982138"/>
                  <a:gd name="connsiteY0-14" fmla="*/ 368591 h 943571"/>
                  <a:gd name="connsiteX1-15" fmla="*/ 473920 w 982138"/>
                  <a:gd name="connsiteY1-16" fmla="*/ 0 h 943571"/>
                  <a:gd name="connsiteX2-17" fmla="*/ 982138 w 982138"/>
                  <a:gd name="connsiteY2-18" fmla="*/ 367940 h 943571"/>
                  <a:gd name="connsiteX3-19" fmla="*/ 790291 w 982138"/>
                  <a:gd name="connsiteY3-20" fmla="*/ 943571 h 943571"/>
                  <a:gd name="connsiteX4-21" fmla="*/ 186563 w 982138"/>
                  <a:gd name="connsiteY4-22" fmla="*/ 943571 h 943571"/>
                  <a:gd name="connsiteX5-23" fmla="*/ 0 w 982138"/>
                  <a:gd name="connsiteY5-24" fmla="*/ 368591 h 943571"/>
                  <a:gd name="connsiteX0-25" fmla="*/ 0 w 982138"/>
                  <a:gd name="connsiteY0-26" fmla="*/ 368591 h 955382"/>
                  <a:gd name="connsiteX1-27" fmla="*/ 473920 w 982138"/>
                  <a:gd name="connsiteY1-28" fmla="*/ 0 h 955382"/>
                  <a:gd name="connsiteX2-29" fmla="*/ 982138 w 982138"/>
                  <a:gd name="connsiteY2-30" fmla="*/ 367940 h 955382"/>
                  <a:gd name="connsiteX3-31" fmla="*/ 746681 w 982138"/>
                  <a:gd name="connsiteY3-32" fmla="*/ 955382 h 955382"/>
                  <a:gd name="connsiteX4-33" fmla="*/ 186563 w 982138"/>
                  <a:gd name="connsiteY4-34" fmla="*/ 943571 h 955382"/>
                  <a:gd name="connsiteX5-35" fmla="*/ 0 w 982138"/>
                  <a:gd name="connsiteY5-36" fmla="*/ 368591 h 955382"/>
                  <a:gd name="connsiteX0-37" fmla="*/ 0 w 982138"/>
                  <a:gd name="connsiteY0-38" fmla="*/ 368591 h 955382"/>
                  <a:gd name="connsiteX1-39" fmla="*/ 473920 w 982138"/>
                  <a:gd name="connsiteY1-40" fmla="*/ 0 h 955382"/>
                  <a:gd name="connsiteX2-41" fmla="*/ 982138 w 982138"/>
                  <a:gd name="connsiteY2-42" fmla="*/ 367940 h 955382"/>
                  <a:gd name="connsiteX3-43" fmla="*/ 746681 w 982138"/>
                  <a:gd name="connsiteY3-44" fmla="*/ 955382 h 955382"/>
                  <a:gd name="connsiteX4-45" fmla="*/ 295649 w 982138"/>
                  <a:gd name="connsiteY4-46" fmla="*/ 879700 h 955382"/>
                  <a:gd name="connsiteX5-47" fmla="*/ 0 w 982138"/>
                  <a:gd name="connsiteY5-48" fmla="*/ 368591 h 955382"/>
                  <a:gd name="connsiteX0-49" fmla="*/ 0 w 862468"/>
                  <a:gd name="connsiteY0-50" fmla="*/ 294833 h 955382"/>
                  <a:gd name="connsiteX1-51" fmla="*/ 354250 w 862468"/>
                  <a:gd name="connsiteY1-52" fmla="*/ 0 h 955382"/>
                  <a:gd name="connsiteX2-53" fmla="*/ 862468 w 862468"/>
                  <a:gd name="connsiteY2-54" fmla="*/ 367940 h 955382"/>
                  <a:gd name="connsiteX3-55" fmla="*/ 627011 w 862468"/>
                  <a:gd name="connsiteY3-56" fmla="*/ 955382 h 955382"/>
                  <a:gd name="connsiteX4-57" fmla="*/ 175979 w 862468"/>
                  <a:gd name="connsiteY4-58" fmla="*/ 879700 h 955382"/>
                  <a:gd name="connsiteX5-59" fmla="*/ 0 w 862468"/>
                  <a:gd name="connsiteY5-60" fmla="*/ 294833 h 955382"/>
                  <a:gd name="connsiteX0-61" fmla="*/ 0 w 862468"/>
                  <a:gd name="connsiteY0-62" fmla="*/ 294833 h 955382"/>
                  <a:gd name="connsiteX1-63" fmla="*/ 354250 w 862468"/>
                  <a:gd name="connsiteY1-64" fmla="*/ 0 h 955382"/>
                  <a:gd name="connsiteX2-65" fmla="*/ 862468 w 862468"/>
                  <a:gd name="connsiteY2-66" fmla="*/ 367940 h 955382"/>
                  <a:gd name="connsiteX3-67" fmla="*/ 627011 w 862468"/>
                  <a:gd name="connsiteY3-68" fmla="*/ 955382 h 955382"/>
                  <a:gd name="connsiteX4-69" fmla="*/ 173328 w 862468"/>
                  <a:gd name="connsiteY4-70" fmla="*/ 884319 h 955382"/>
                  <a:gd name="connsiteX5-71" fmla="*/ 0 w 862468"/>
                  <a:gd name="connsiteY5-72" fmla="*/ 294833 h 955382"/>
                  <a:gd name="connsiteX0-73" fmla="*/ 0 w 868404"/>
                  <a:gd name="connsiteY0-74" fmla="*/ 294833 h 955382"/>
                  <a:gd name="connsiteX1-75" fmla="*/ 354250 w 868404"/>
                  <a:gd name="connsiteY1-76" fmla="*/ 0 h 955382"/>
                  <a:gd name="connsiteX2-77" fmla="*/ 868404 w 868404"/>
                  <a:gd name="connsiteY2-78" fmla="*/ 372574 h 955382"/>
                  <a:gd name="connsiteX3-79" fmla="*/ 627011 w 868404"/>
                  <a:gd name="connsiteY3-80" fmla="*/ 955382 h 955382"/>
                  <a:gd name="connsiteX4-81" fmla="*/ 173328 w 868404"/>
                  <a:gd name="connsiteY4-82" fmla="*/ 884319 h 955382"/>
                  <a:gd name="connsiteX5-83" fmla="*/ 0 w 868404"/>
                  <a:gd name="connsiteY5-84" fmla="*/ 294833 h 955382"/>
                  <a:gd name="connsiteX0-85" fmla="*/ 0 w 869737"/>
                  <a:gd name="connsiteY0-86" fmla="*/ 294833 h 955382"/>
                  <a:gd name="connsiteX1-87" fmla="*/ 354250 w 869737"/>
                  <a:gd name="connsiteY1-88" fmla="*/ 0 h 955382"/>
                  <a:gd name="connsiteX2-89" fmla="*/ 869737 w 869737"/>
                  <a:gd name="connsiteY2-90" fmla="*/ 365972 h 955382"/>
                  <a:gd name="connsiteX3-91" fmla="*/ 627011 w 869737"/>
                  <a:gd name="connsiteY3-92" fmla="*/ 955382 h 955382"/>
                  <a:gd name="connsiteX4-93" fmla="*/ 173328 w 869737"/>
                  <a:gd name="connsiteY4-94" fmla="*/ 884319 h 955382"/>
                  <a:gd name="connsiteX5-95" fmla="*/ 0 w 869737"/>
                  <a:gd name="connsiteY5-96" fmla="*/ 294833 h 955382"/>
                  <a:gd name="connsiteX0-97" fmla="*/ 0 w 867752"/>
                  <a:gd name="connsiteY0-98" fmla="*/ 294833 h 955382"/>
                  <a:gd name="connsiteX1-99" fmla="*/ 354250 w 867752"/>
                  <a:gd name="connsiteY1-100" fmla="*/ 0 h 955382"/>
                  <a:gd name="connsiteX2-101" fmla="*/ 867752 w 867752"/>
                  <a:gd name="connsiteY2-102" fmla="*/ 367290 h 955382"/>
                  <a:gd name="connsiteX3-103" fmla="*/ 627011 w 867752"/>
                  <a:gd name="connsiteY3-104" fmla="*/ 955382 h 955382"/>
                  <a:gd name="connsiteX4-105" fmla="*/ 173328 w 867752"/>
                  <a:gd name="connsiteY4-106" fmla="*/ 884319 h 955382"/>
                  <a:gd name="connsiteX5-107" fmla="*/ 0 w 867752"/>
                  <a:gd name="connsiteY5-108" fmla="*/ 294833 h 955382"/>
                  <a:gd name="connsiteX0-109" fmla="*/ 0 w 865118"/>
                  <a:gd name="connsiteY0-110" fmla="*/ 294833 h 955382"/>
                  <a:gd name="connsiteX1-111" fmla="*/ 354250 w 865118"/>
                  <a:gd name="connsiteY1-112" fmla="*/ 0 h 955382"/>
                  <a:gd name="connsiteX2-113" fmla="*/ 865118 w 865118"/>
                  <a:gd name="connsiteY2-114" fmla="*/ 363323 h 955382"/>
                  <a:gd name="connsiteX3-115" fmla="*/ 627011 w 865118"/>
                  <a:gd name="connsiteY3-116" fmla="*/ 955382 h 955382"/>
                  <a:gd name="connsiteX4-117" fmla="*/ 173328 w 865118"/>
                  <a:gd name="connsiteY4-118" fmla="*/ 884319 h 955382"/>
                  <a:gd name="connsiteX5-119" fmla="*/ 0 w 865118"/>
                  <a:gd name="connsiteY5-120" fmla="*/ 294833 h 955382"/>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865118" h="955382">
                    <a:moveTo>
                      <a:pt x="0" y="294833"/>
                    </a:moveTo>
                    <a:lnTo>
                      <a:pt x="354250" y="0"/>
                    </a:lnTo>
                    <a:lnTo>
                      <a:pt x="865118" y="363323"/>
                    </a:lnTo>
                    <a:lnTo>
                      <a:pt x="627011" y="955382"/>
                    </a:lnTo>
                    <a:lnTo>
                      <a:pt x="173328" y="884319"/>
                    </a:lnTo>
                    <a:lnTo>
                      <a:pt x="0" y="29483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2311" name="Freeform 11"/>
            <p:cNvSpPr>
              <a:spLocks noChangeAspect="1" noEditPoints="1"/>
            </p:cNvSpPr>
            <p:nvPr/>
          </p:nvSpPr>
          <p:spPr>
            <a:xfrm>
              <a:off x="5052072" y="3655777"/>
              <a:ext cx="523026" cy="388828"/>
            </a:xfrm>
            <a:custGeom>
              <a:avLst/>
              <a:gdLst/>
              <a:ahLst/>
              <a:cxnLst>
                <a:cxn ang="0">
                  <a:pos x="111932" y="248361"/>
                </a:cxn>
                <a:cxn ang="0">
                  <a:pos x="61054" y="217825"/>
                </a:cxn>
                <a:cxn ang="0">
                  <a:pos x="69194" y="10179"/>
                </a:cxn>
                <a:cxn ang="0">
                  <a:pos x="447727" y="10179"/>
                </a:cxn>
                <a:cxn ang="0">
                  <a:pos x="455867" y="217825"/>
                </a:cxn>
                <a:cxn ang="0">
                  <a:pos x="402954" y="248361"/>
                </a:cxn>
                <a:cxn ang="0">
                  <a:pos x="523026" y="352185"/>
                </a:cxn>
                <a:cxn ang="0">
                  <a:pos x="18316" y="388828"/>
                </a:cxn>
                <a:cxn ang="0">
                  <a:pos x="156704" y="254469"/>
                </a:cxn>
                <a:cxn ang="0">
                  <a:pos x="156704" y="248361"/>
                </a:cxn>
                <a:cxn ang="0">
                  <a:pos x="91580" y="30536"/>
                </a:cxn>
                <a:cxn ang="0">
                  <a:pos x="91580" y="30536"/>
                </a:cxn>
                <a:cxn ang="0">
                  <a:pos x="91580" y="217825"/>
                </a:cxn>
                <a:cxn ang="0">
                  <a:pos x="427375" y="217825"/>
                </a:cxn>
                <a:cxn ang="0">
                  <a:pos x="425340" y="30536"/>
                </a:cxn>
                <a:cxn ang="0">
                  <a:pos x="69194" y="331827"/>
                </a:cxn>
                <a:cxn ang="0">
                  <a:pos x="79370" y="315541"/>
                </a:cxn>
                <a:cxn ang="0">
                  <a:pos x="152634" y="287041"/>
                </a:cxn>
                <a:cxn ang="0">
                  <a:pos x="390743" y="274826"/>
                </a:cxn>
                <a:cxn ang="0">
                  <a:pos x="425340" y="274826"/>
                </a:cxn>
                <a:cxn ang="0">
                  <a:pos x="352076" y="287041"/>
                </a:cxn>
                <a:cxn ang="0">
                  <a:pos x="348006" y="274826"/>
                </a:cxn>
                <a:cxn ang="0">
                  <a:pos x="339865" y="287041"/>
                </a:cxn>
                <a:cxn ang="0">
                  <a:pos x="258460" y="274826"/>
                </a:cxn>
                <a:cxn ang="0">
                  <a:pos x="293057" y="274826"/>
                </a:cxn>
                <a:cxn ang="0">
                  <a:pos x="211653" y="287041"/>
                </a:cxn>
                <a:cxn ang="0">
                  <a:pos x="213688" y="274826"/>
                </a:cxn>
                <a:cxn ang="0">
                  <a:pos x="201477" y="287041"/>
                </a:cxn>
                <a:cxn ang="0">
                  <a:pos x="380568" y="293148"/>
                </a:cxn>
                <a:cxn ang="0">
                  <a:pos x="437551" y="293148"/>
                </a:cxn>
                <a:cxn ang="0">
                  <a:pos x="335795" y="307398"/>
                </a:cxn>
                <a:cxn ang="0">
                  <a:pos x="331725" y="293148"/>
                </a:cxn>
                <a:cxn ang="0">
                  <a:pos x="323584" y="307398"/>
                </a:cxn>
                <a:cxn ang="0">
                  <a:pos x="236074" y="293148"/>
                </a:cxn>
                <a:cxn ang="0">
                  <a:pos x="272706" y="293148"/>
                </a:cxn>
                <a:cxn ang="0">
                  <a:pos x="185196" y="307398"/>
                </a:cxn>
                <a:cxn ang="0">
                  <a:pos x="187231" y="293148"/>
                </a:cxn>
                <a:cxn ang="0">
                  <a:pos x="170950" y="307398"/>
                </a:cxn>
                <a:cxn ang="0">
                  <a:pos x="91580" y="293148"/>
                </a:cxn>
                <a:cxn ang="0">
                  <a:pos x="128213" y="293148"/>
                </a:cxn>
                <a:cxn ang="0">
                  <a:pos x="409059" y="331827"/>
                </a:cxn>
                <a:cxn ang="0">
                  <a:pos x="400919" y="315541"/>
                </a:cxn>
                <a:cxn ang="0">
                  <a:pos x="394813" y="331827"/>
                </a:cxn>
                <a:cxn ang="0">
                  <a:pos x="297128" y="315541"/>
                </a:cxn>
                <a:cxn ang="0">
                  <a:pos x="335795" y="315541"/>
                </a:cxn>
                <a:cxn ang="0">
                  <a:pos x="244214" y="331827"/>
                </a:cxn>
                <a:cxn ang="0">
                  <a:pos x="246250" y="315541"/>
                </a:cxn>
                <a:cxn ang="0">
                  <a:pos x="232004" y="331827"/>
                </a:cxn>
                <a:cxn ang="0">
                  <a:pos x="142458" y="315541"/>
                </a:cxn>
                <a:cxn ang="0">
                  <a:pos x="183161" y="315541"/>
                </a:cxn>
              </a:cxnLst>
              <a:rect l="0" t="0" r="0" b="0"/>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alpha val="100000"/>
              </a:schemeClr>
            </a:solidFill>
            <a:ln w="9525">
              <a:noFill/>
            </a:ln>
          </p:spPr>
          <p:txBody>
            <a:bodyPr/>
            <a:lstStyle/>
            <a:p>
              <a:endParaRPr lang="zh-CN" altLang="en-US"/>
            </a:p>
          </p:txBody>
        </p:sp>
      </p:grpSp>
      <p:cxnSp>
        <p:nvCxnSpPr>
          <p:cNvPr id="55" name="直接连接符 54"/>
          <p:cNvCxnSpPr/>
          <p:nvPr/>
        </p:nvCxnSpPr>
        <p:spPr>
          <a:xfrm flipH="1">
            <a:off x="2576513" y="2252663"/>
            <a:ext cx="720725"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6" name="矩形 1"/>
          <p:cNvSpPr>
            <a:spLocks noChangeArrowheads="1"/>
          </p:cNvSpPr>
          <p:nvPr/>
        </p:nvSpPr>
        <p:spPr bwMode="auto">
          <a:xfrm>
            <a:off x="684213" y="1931988"/>
            <a:ext cx="18923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的人。</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cxnSp>
        <p:nvCxnSpPr>
          <p:cNvPr id="57" name="直接连接符 56"/>
          <p:cNvCxnSpPr/>
          <p:nvPr/>
        </p:nvCxnSpPr>
        <p:spPr>
          <a:xfrm flipH="1">
            <a:off x="2576513" y="3606800"/>
            <a:ext cx="935038"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8" name="矩形 1"/>
          <p:cNvSpPr>
            <a:spLocks noChangeArrowheads="1"/>
          </p:cNvSpPr>
          <p:nvPr/>
        </p:nvSpPr>
        <p:spPr bwMode="auto">
          <a:xfrm>
            <a:off x="684213" y="3286125"/>
            <a:ext cx="18923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人</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cxnSp>
        <p:nvCxnSpPr>
          <p:cNvPr id="59" name="直接连接符 58"/>
          <p:cNvCxnSpPr/>
          <p:nvPr/>
        </p:nvCxnSpPr>
        <p:spPr>
          <a:xfrm flipH="1">
            <a:off x="5051425" y="1549400"/>
            <a:ext cx="1449388"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0" name="矩形 1"/>
          <p:cNvSpPr>
            <a:spLocks noChangeArrowheads="1"/>
          </p:cNvSpPr>
          <p:nvPr/>
        </p:nvSpPr>
        <p:spPr bwMode="auto">
          <a:xfrm>
            <a:off x="6503988" y="1228725"/>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的人。</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cxnSp>
        <p:nvCxnSpPr>
          <p:cNvPr id="61" name="直接连接符 60"/>
          <p:cNvCxnSpPr/>
          <p:nvPr/>
        </p:nvCxnSpPr>
        <p:spPr>
          <a:xfrm flipH="1">
            <a:off x="6143625" y="2809875"/>
            <a:ext cx="357188"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矩形 1"/>
          <p:cNvSpPr>
            <a:spLocks noChangeArrowheads="1"/>
          </p:cNvSpPr>
          <p:nvPr/>
        </p:nvSpPr>
        <p:spPr bwMode="auto">
          <a:xfrm>
            <a:off x="6503988" y="2489200"/>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的人。</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cxnSp>
        <p:nvCxnSpPr>
          <p:cNvPr id="63" name="直接连接符 62"/>
          <p:cNvCxnSpPr/>
          <p:nvPr/>
        </p:nvCxnSpPr>
        <p:spPr>
          <a:xfrm flipH="1">
            <a:off x="5686425" y="4076700"/>
            <a:ext cx="814388"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4" name="矩形 1"/>
          <p:cNvSpPr>
            <a:spLocks noChangeArrowheads="1"/>
          </p:cNvSpPr>
          <p:nvPr/>
        </p:nvSpPr>
        <p:spPr bwMode="auto">
          <a:xfrm>
            <a:off x="6503988" y="3756025"/>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的人。</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9"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400" fill="hold"/>
                                        <p:tgtEl>
                                          <p:spTgt spid="15"/>
                                        </p:tgtEl>
                                        <p:attrNameLst>
                                          <p:attrName>ppt_x</p:attrName>
                                        </p:attrNameLst>
                                      </p:cBhvr>
                                      <p:tavLst>
                                        <p:tav tm="0">
                                          <p:val>
                                            <p:strVal val="0-#ppt_w/2"/>
                                          </p:val>
                                        </p:tav>
                                        <p:tav tm="100000">
                                          <p:val>
                                            <p:strVal val="#ppt_x"/>
                                          </p:val>
                                        </p:tav>
                                      </p:tavLst>
                                    </p:anim>
                                    <p:anim calcmode="lin" valueType="num">
                                      <p:cBhvr additive="base">
                                        <p:cTn id="18" dur="400" fill="hold"/>
                                        <p:tgtEl>
                                          <p:spTgt spid="15"/>
                                        </p:tgtEl>
                                        <p:attrNameLst>
                                          <p:attrName>ppt_y</p:attrName>
                                        </p:attrNameLst>
                                      </p:cBhvr>
                                      <p:tavLst>
                                        <p:tav tm="0">
                                          <p:val>
                                            <p:strVal val="0-#ppt_h/2"/>
                                          </p:val>
                                        </p:tav>
                                        <p:tav tm="100000">
                                          <p:val>
                                            <p:strVal val="#ppt_y"/>
                                          </p:val>
                                        </p:tav>
                                      </p:tavLst>
                                    </p:anim>
                                  </p:childTnLst>
                                </p:cTn>
                              </p:par>
                              <p:par>
                                <p:cTn id="19" presetID="2" presetClass="entr" presetSubtype="4" fill="hold" nodeType="withEffect">
                                  <p:stCondLst>
                                    <p:cond delay="0"/>
                                  </p:stCondLst>
                                  <p:childTnLst>
                                    <p:set>
                                      <p:cBhvr>
                                        <p:cTn id="20" dur="1" fill="hold">
                                          <p:stCondLst>
                                            <p:cond delay="0"/>
                                          </p:stCondLst>
                                        </p:cTn>
                                        <p:tgtEl>
                                          <p:spTgt spid="21"/>
                                        </p:tgtEl>
                                        <p:attrNameLst>
                                          <p:attrName>style.visibility</p:attrName>
                                        </p:attrNameLst>
                                      </p:cBhvr>
                                      <p:to>
                                        <p:strVal val="visible"/>
                                      </p:to>
                                    </p:set>
                                    <p:anim calcmode="lin" valueType="num">
                                      <p:cBhvr additive="base">
                                        <p:cTn id="21" dur="400" fill="hold"/>
                                        <p:tgtEl>
                                          <p:spTgt spid="21"/>
                                        </p:tgtEl>
                                        <p:attrNameLst>
                                          <p:attrName>ppt_x</p:attrName>
                                        </p:attrNameLst>
                                      </p:cBhvr>
                                      <p:tavLst>
                                        <p:tav tm="0">
                                          <p:val>
                                            <p:strVal val="#ppt_x"/>
                                          </p:val>
                                        </p:tav>
                                        <p:tav tm="100000">
                                          <p:val>
                                            <p:strVal val="#ppt_x"/>
                                          </p:val>
                                        </p:tav>
                                      </p:tavLst>
                                    </p:anim>
                                    <p:anim calcmode="lin" valueType="num">
                                      <p:cBhvr additive="base">
                                        <p:cTn id="22" dur="400" fill="hold"/>
                                        <p:tgtEl>
                                          <p:spTgt spid="21"/>
                                        </p:tgtEl>
                                        <p:attrNameLst>
                                          <p:attrName>ppt_y</p:attrName>
                                        </p:attrNameLst>
                                      </p:cBhvr>
                                      <p:tavLst>
                                        <p:tav tm="0">
                                          <p:val>
                                            <p:strVal val="1+#ppt_h/2"/>
                                          </p:val>
                                        </p:tav>
                                        <p:tav tm="100000">
                                          <p:val>
                                            <p:strVal val="#ppt_y"/>
                                          </p:val>
                                        </p:tav>
                                      </p:tavLst>
                                    </p:anim>
                                  </p:childTnLst>
                                </p:cTn>
                              </p:par>
                              <p:par>
                                <p:cTn id="23" presetID="2" presetClass="entr" presetSubtype="3" fill="hold" nodeType="with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additive="base">
                                        <p:cTn id="25" dur="400" fill="hold"/>
                                        <p:tgtEl>
                                          <p:spTgt spid="27"/>
                                        </p:tgtEl>
                                        <p:attrNameLst>
                                          <p:attrName>ppt_x</p:attrName>
                                        </p:attrNameLst>
                                      </p:cBhvr>
                                      <p:tavLst>
                                        <p:tav tm="0">
                                          <p:val>
                                            <p:strVal val="1+#ppt_w/2"/>
                                          </p:val>
                                        </p:tav>
                                        <p:tav tm="100000">
                                          <p:val>
                                            <p:strVal val="#ppt_x"/>
                                          </p:val>
                                        </p:tav>
                                      </p:tavLst>
                                    </p:anim>
                                    <p:anim calcmode="lin" valueType="num">
                                      <p:cBhvr additive="base">
                                        <p:cTn id="26" dur="400" fill="hold"/>
                                        <p:tgtEl>
                                          <p:spTgt spid="27"/>
                                        </p:tgtEl>
                                        <p:attrNameLst>
                                          <p:attrName>ppt_y</p:attrName>
                                        </p:attrNameLst>
                                      </p:cBhvr>
                                      <p:tavLst>
                                        <p:tav tm="0">
                                          <p:val>
                                            <p:strVal val="0-#ppt_h/2"/>
                                          </p:val>
                                        </p:tav>
                                        <p:tav tm="100000">
                                          <p:val>
                                            <p:strVal val="#ppt_y"/>
                                          </p:val>
                                        </p:tav>
                                      </p:tavLst>
                                    </p:anim>
                                  </p:childTnLst>
                                </p:cTn>
                              </p:par>
                              <p:par>
                                <p:cTn id="27" presetID="2" presetClass="entr" presetSubtype="6" fill="hold" nodeType="withEffect">
                                  <p:stCondLst>
                                    <p:cond delay="0"/>
                                  </p:stCondLst>
                                  <p:childTnLst>
                                    <p:set>
                                      <p:cBhvr>
                                        <p:cTn id="28" dur="1" fill="hold">
                                          <p:stCondLst>
                                            <p:cond delay="0"/>
                                          </p:stCondLst>
                                        </p:cTn>
                                        <p:tgtEl>
                                          <p:spTgt spid="46"/>
                                        </p:tgtEl>
                                        <p:attrNameLst>
                                          <p:attrName>style.visibility</p:attrName>
                                        </p:attrNameLst>
                                      </p:cBhvr>
                                      <p:to>
                                        <p:strVal val="visible"/>
                                      </p:to>
                                    </p:set>
                                    <p:anim calcmode="lin" valueType="num">
                                      <p:cBhvr additive="base">
                                        <p:cTn id="29" dur="400" fill="hold"/>
                                        <p:tgtEl>
                                          <p:spTgt spid="46"/>
                                        </p:tgtEl>
                                        <p:attrNameLst>
                                          <p:attrName>ppt_x</p:attrName>
                                        </p:attrNameLst>
                                      </p:cBhvr>
                                      <p:tavLst>
                                        <p:tav tm="0">
                                          <p:val>
                                            <p:strVal val="1+#ppt_w/2"/>
                                          </p:val>
                                        </p:tav>
                                        <p:tav tm="100000">
                                          <p:val>
                                            <p:strVal val="#ppt_x"/>
                                          </p:val>
                                        </p:tav>
                                      </p:tavLst>
                                    </p:anim>
                                    <p:anim calcmode="lin" valueType="num">
                                      <p:cBhvr additive="base">
                                        <p:cTn id="30" dur="400" fill="hold"/>
                                        <p:tgtEl>
                                          <p:spTgt spid="46"/>
                                        </p:tgtEl>
                                        <p:attrNameLst>
                                          <p:attrName>ppt_y</p:attrName>
                                        </p:attrNameLst>
                                      </p:cBhvr>
                                      <p:tavLst>
                                        <p:tav tm="0">
                                          <p:val>
                                            <p:strVal val="1+#ppt_h/2"/>
                                          </p:val>
                                        </p:tav>
                                        <p:tav tm="100000">
                                          <p:val>
                                            <p:strVal val="#ppt_y"/>
                                          </p:val>
                                        </p:tav>
                                      </p:tavLst>
                                    </p:anim>
                                  </p:childTnLst>
                                </p:cTn>
                              </p:par>
                              <p:par>
                                <p:cTn id="31" presetID="2" presetClass="entr" presetSubtype="12" fill="hold" nodeType="withEffect">
                                  <p:stCondLst>
                                    <p:cond delay="0"/>
                                  </p:stCondLst>
                                  <p:childTnLst>
                                    <p:set>
                                      <p:cBhvr>
                                        <p:cTn id="32" dur="1" fill="hold">
                                          <p:stCondLst>
                                            <p:cond delay="0"/>
                                          </p:stCondLst>
                                        </p:cTn>
                                        <p:tgtEl>
                                          <p:spTgt spid="33"/>
                                        </p:tgtEl>
                                        <p:attrNameLst>
                                          <p:attrName>style.visibility</p:attrName>
                                        </p:attrNameLst>
                                      </p:cBhvr>
                                      <p:to>
                                        <p:strVal val="visible"/>
                                      </p:to>
                                    </p:set>
                                    <p:anim calcmode="lin" valueType="num">
                                      <p:cBhvr additive="base">
                                        <p:cTn id="33" dur="400" fill="hold"/>
                                        <p:tgtEl>
                                          <p:spTgt spid="33"/>
                                        </p:tgtEl>
                                        <p:attrNameLst>
                                          <p:attrName>ppt_x</p:attrName>
                                        </p:attrNameLst>
                                      </p:cBhvr>
                                      <p:tavLst>
                                        <p:tav tm="0">
                                          <p:val>
                                            <p:strVal val="0-#ppt_w/2"/>
                                          </p:val>
                                        </p:tav>
                                        <p:tav tm="100000">
                                          <p:val>
                                            <p:strVal val="#ppt_x"/>
                                          </p:val>
                                        </p:tav>
                                      </p:tavLst>
                                    </p:anim>
                                    <p:anim calcmode="lin" valueType="num">
                                      <p:cBhvr additive="base">
                                        <p:cTn id="34" dur="400" fill="hold"/>
                                        <p:tgtEl>
                                          <p:spTgt spid="33"/>
                                        </p:tgtEl>
                                        <p:attrNameLst>
                                          <p:attrName>ppt_y</p:attrName>
                                        </p:attrNameLst>
                                      </p:cBhvr>
                                      <p:tavLst>
                                        <p:tav tm="0">
                                          <p:val>
                                            <p:strVal val="1+#ppt_h/2"/>
                                          </p:val>
                                        </p:tav>
                                        <p:tav tm="100000">
                                          <p:val>
                                            <p:strVal val="#ppt_y"/>
                                          </p:val>
                                        </p:tav>
                                      </p:tavLst>
                                    </p:anim>
                                  </p:childTnLst>
                                </p:cTn>
                              </p:par>
                            </p:childTnLst>
                          </p:cTn>
                        </p:par>
                        <p:par>
                          <p:cTn id="35" fill="hold">
                            <p:stCondLst>
                              <p:cond delay="1500"/>
                            </p:stCondLst>
                            <p:childTnLst>
                              <p:par>
                                <p:cTn id="36" presetID="22" presetClass="entr" presetSubtype="2" fill="hold" nodeType="afterEffect">
                                  <p:stCondLst>
                                    <p:cond delay="0"/>
                                  </p:stCondLst>
                                  <p:childTnLst>
                                    <p:set>
                                      <p:cBhvr>
                                        <p:cTn id="37" dur="1" fill="hold">
                                          <p:stCondLst>
                                            <p:cond delay="0"/>
                                          </p:stCondLst>
                                        </p:cTn>
                                        <p:tgtEl>
                                          <p:spTgt spid="55"/>
                                        </p:tgtEl>
                                        <p:attrNameLst>
                                          <p:attrName>style.visibility</p:attrName>
                                        </p:attrNameLst>
                                      </p:cBhvr>
                                      <p:to>
                                        <p:strVal val="visible"/>
                                      </p:to>
                                    </p:set>
                                    <p:animEffect transition="in" filter="wipe(right)">
                                      <p:cBhvr>
                                        <p:cTn id="38" dur="500"/>
                                        <p:tgtEl>
                                          <p:spTgt spid="55"/>
                                        </p:tgtEl>
                                      </p:cBhvr>
                                    </p:animEffect>
                                  </p:childTnLst>
                                </p:cTn>
                              </p:par>
                            </p:childTnLst>
                          </p:cTn>
                        </p:par>
                        <p:par>
                          <p:cTn id="39" fill="hold">
                            <p:stCondLst>
                              <p:cond delay="2000"/>
                            </p:stCondLst>
                            <p:childTnLst>
                              <p:par>
                                <p:cTn id="40" presetID="2" presetClass="entr" presetSubtype="8" fill="hold" grpId="0" nodeType="afterEffect">
                                  <p:stCondLst>
                                    <p:cond delay="0"/>
                                  </p:stCondLst>
                                  <p:childTnLst>
                                    <p:set>
                                      <p:cBhvr>
                                        <p:cTn id="41" dur="1" fill="hold">
                                          <p:stCondLst>
                                            <p:cond delay="0"/>
                                          </p:stCondLst>
                                        </p:cTn>
                                        <p:tgtEl>
                                          <p:spTgt spid="56"/>
                                        </p:tgtEl>
                                        <p:attrNameLst>
                                          <p:attrName>style.visibility</p:attrName>
                                        </p:attrNameLst>
                                      </p:cBhvr>
                                      <p:to>
                                        <p:strVal val="visible"/>
                                      </p:to>
                                    </p:set>
                                    <p:anim calcmode="lin" valueType="num">
                                      <p:cBhvr additive="base">
                                        <p:cTn id="42" dur="300" fill="hold"/>
                                        <p:tgtEl>
                                          <p:spTgt spid="56"/>
                                        </p:tgtEl>
                                        <p:attrNameLst>
                                          <p:attrName>ppt_x</p:attrName>
                                        </p:attrNameLst>
                                      </p:cBhvr>
                                      <p:tavLst>
                                        <p:tav tm="0">
                                          <p:val>
                                            <p:strVal val="0-#ppt_w/2"/>
                                          </p:val>
                                        </p:tav>
                                        <p:tav tm="100000">
                                          <p:val>
                                            <p:strVal val="#ppt_x"/>
                                          </p:val>
                                        </p:tav>
                                      </p:tavLst>
                                    </p:anim>
                                    <p:anim calcmode="lin" valueType="num">
                                      <p:cBhvr additive="base">
                                        <p:cTn id="43" dur="300" fill="hold"/>
                                        <p:tgtEl>
                                          <p:spTgt spid="56"/>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2" presetClass="entr" presetSubtype="2"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Effect transition="in" filter="wipe(right)">
                                      <p:cBhvr>
                                        <p:cTn id="47" dur="500"/>
                                        <p:tgtEl>
                                          <p:spTgt spid="57"/>
                                        </p:tgtEl>
                                      </p:cBhvr>
                                    </p:animEffect>
                                  </p:childTnLst>
                                </p:cTn>
                              </p:par>
                            </p:childTnLst>
                          </p:cTn>
                        </p:par>
                        <p:par>
                          <p:cTn id="48" fill="hold">
                            <p:stCondLst>
                              <p:cond delay="3000"/>
                            </p:stCondLst>
                            <p:childTnLst>
                              <p:par>
                                <p:cTn id="49" presetID="2" presetClass="entr" presetSubtype="8" fill="hold" grpId="0" nodeType="afterEffect">
                                  <p:stCondLst>
                                    <p:cond delay="0"/>
                                  </p:stCondLst>
                                  <p:childTnLst>
                                    <p:set>
                                      <p:cBhvr>
                                        <p:cTn id="50" dur="1" fill="hold">
                                          <p:stCondLst>
                                            <p:cond delay="0"/>
                                          </p:stCondLst>
                                        </p:cTn>
                                        <p:tgtEl>
                                          <p:spTgt spid="58"/>
                                        </p:tgtEl>
                                        <p:attrNameLst>
                                          <p:attrName>style.visibility</p:attrName>
                                        </p:attrNameLst>
                                      </p:cBhvr>
                                      <p:to>
                                        <p:strVal val="visible"/>
                                      </p:to>
                                    </p:set>
                                    <p:anim calcmode="lin" valueType="num">
                                      <p:cBhvr additive="base">
                                        <p:cTn id="51" dur="300" fill="hold"/>
                                        <p:tgtEl>
                                          <p:spTgt spid="58"/>
                                        </p:tgtEl>
                                        <p:attrNameLst>
                                          <p:attrName>ppt_x</p:attrName>
                                        </p:attrNameLst>
                                      </p:cBhvr>
                                      <p:tavLst>
                                        <p:tav tm="0">
                                          <p:val>
                                            <p:strVal val="0-#ppt_w/2"/>
                                          </p:val>
                                        </p:tav>
                                        <p:tav tm="100000">
                                          <p:val>
                                            <p:strVal val="#ppt_x"/>
                                          </p:val>
                                        </p:tav>
                                      </p:tavLst>
                                    </p:anim>
                                    <p:anim calcmode="lin" valueType="num">
                                      <p:cBhvr additive="base">
                                        <p:cTn id="52" dur="300" fill="hold"/>
                                        <p:tgtEl>
                                          <p:spTgt spid="58"/>
                                        </p:tgtEl>
                                        <p:attrNameLst>
                                          <p:attrName>ppt_y</p:attrName>
                                        </p:attrNameLst>
                                      </p:cBhvr>
                                      <p:tavLst>
                                        <p:tav tm="0">
                                          <p:val>
                                            <p:strVal val="#ppt_y"/>
                                          </p:val>
                                        </p:tav>
                                        <p:tav tm="100000">
                                          <p:val>
                                            <p:strVal val="#ppt_y"/>
                                          </p:val>
                                        </p:tav>
                                      </p:tavLst>
                                    </p:anim>
                                  </p:childTnLst>
                                </p:cTn>
                              </p:par>
                            </p:childTnLst>
                          </p:cTn>
                        </p:par>
                        <p:par>
                          <p:cTn id="53" fill="hold">
                            <p:stCondLst>
                              <p:cond delay="3500"/>
                            </p:stCondLst>
                            <p:childTnLst>
                              <p:par>
                                <p:cTn id="54" presetID="22" presetClass="entr" presetSubtype="8" fill="hold" nodeType="afterEffect">
                                  <p:stCondLst>
                                    <p:cond delay="0"/>
                                  </p:stCondLst>
                                  <p:childTnLst>
                                    <p:set>
                                      <p:cBhvr>
                                        <p:cTn id="55" dur="1" fill="hold">
                                          <p:stCondLst>
                                            <p:cond delay="0"/>
                                          </p:stCondLst>
                                        </p:cTn>
                                        <p:tgtEl>
                                          <p:spTgt spid="59"/>
                                        </p:tgtEl>
                                        <p:attrNameLst>
                                          <p:attrName>style.visibility</p:attrName>
                                        </p:attrNameLst>
                                      </p:cBhvr>
                                      <p:to>
                                        <p:strVal val="visible"/>
                                      </p:to>
                                    </p:set>
                                    <p:animEffect transition="in" filter="wipe(left)">
                                      <p:cBhvr>
                                        <p:cTn id="56" dur="500"/>
                                        <p:tgtEl>
                                          <p:spTgt spid="59"/>
                                        </p:tgtEl>
                                      </p:cBhvr>
                                    </p:animEffect>
                                  </p:childTnLst>
                                </p:cTn>
                              </p:par>
                            </p:childTnLst>
                          </p:cTn>
                        </p:par>
                        <p:par>
                          <p:cTn id="57" fill="hold">
                            <p:stCondLst>
                              <p:cond delay="4000"/>
                            </p:stCondLst>
                            <p:childTnLst>
                              <p:par>
                                <p:cTn id="58" presetID="2" presetClass="entr" presetSubtype="2" fill="hold" grpId="0" nodeType="afterEffect">
                                  <p:stCondLst>
                                    <p:cond delay="0"/>
                                  </p:stCondLst>
                                  <p:childTnLst>
                                    <p:set>
                                      <p:cBhvr>
                                        <p:cTn id="59" dur="1" fill="hold">
                                          <p:stCondLst>
                                            <p:cond delay="0"/>
                                          </p:stCondLst>
                                        </p:cTn>
                                        <p:tgtEl>
                                          <p:spTgt spid="60"/>
                                        </p:tgtEl>
                                        <p:attrNameLst>
                                          <p:attrName>style.visibility</p:attrName>
                                        </p:attrNameLst>
                                      </p:cBhvr>
                                      <p:to>
                                        <p:strVal val="visible"/>
                                      </p:to>
                                    </p:set>
                                    <p:anim calcmode="lin" valueType="num">
                                      <p:cBhvr additive="base">
                                        <p:cTn id="60" dur="300" fill="hold"/>
                                        <p:tgtEl>
                                          <p:spTgt spid="60"/>
                                        </p:tgtEl>
                                        <p:attrNameLst>
                                          <p:attrName>ppt_x</p:attrName>
                                        </p:attrNameLst>
                                      </p:cBhvr>
                                      <p:tavLst>
                                        <p:tav tm="0">
                                          <p:val>
                                            <p:strVal val="1+#ppt_w/2"/>
                                          </p:val>
                                        </p:tav>
                                        <p:tav tm="100000">
                                          <p:val>
                                            <p:strVal val="#ppt_x"/>
                                          </p:val>
                                        </p:tav>
                                      </p:tavLst>
                                    </p:anim>
                                    <p:anim calcmode="lin" valueType="num">
                                      <p:cBhvr additive="base">
                                        <p:cTn id="61" dur="300" fill="hold"/>
                                        <p:tgtEl>
                                          <p:spTgt spid="60"/>
                                        </p:tgtEl>
                                        <p:attrNameLst>
                                          <p:attrName>ppt_y</p:attrName>
                                        </p:attrNameLst>
                                      </p:cBhvr>
                                      <p:tavLst>
                                        <p:tav tm="0">
                                          <p:val>
                                            <p:strVal val="#ppt_y"/>
                                          </p:val>
                                        </p:tav>
                                        <p:tav tm="100000">
                                          <p:val>
                                            <p:strVal val="#ppt_y"/>
                                          </p:val>
                                        </p:tav>
                                      </p:tavLst>
                                    </p:anim>
                                  </p:childTnLst>
                                </p:cTn>
                              </p:par>
                            </p:childTnLst>
                          </p:cTn>
                        </p:par>
                        <p:par>
                          <p:cTn id="62" fill="hold">
                            <p:stCondLst>
                              <p:cond delay="4500"/>
                            </p:stCondLst>
                            <p:childTnLst>
                              <p:par>
                                <p:cTn id="63" presetID="22" presetClass="entr" presetSubtype="8" fill="hold" nodeType="after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wipe(left)">
                                      <p:cBhvr>
                                        <p:cTn id="65" dur="500"/>
                                        <p:tgtEl>
                                          <p:spTgt spid="61"/>
                                        </p:tgtEl>
                                      </p:cBhvr>
                                    </p:animEffect>
                                  </p:childTnLst>
                                </p:cTn>
                              </p:par>
                            </p:childTnLst>
                          </p:cTn>
                        </p:par>
                        <p:par>
                          <p:cTn id="66" fill="hold">
                            <p:stCondLst>
                              <p:cond delay="5000"/>
                            </p:stCondLst>
                            <p:childTnLst>
                              <p:par>
                                <p:cTn id="67" presetID="2" presetClass="entr" presetSubtype="2" fill="hold" grpId="0" nodeType="afterEffect">
                                  <p:stCondLst>
                                    <p:cond delay="0"/>
                                  </p:stCondLst>
                                  <p:childTnLst>
                                    <p:set>
                                      <p:cBhvr>
                                        <p:cTn id="68" dur="1" fill="hold">
                                          <p:stCondLst>
                                            <p:cond delay="0"/>
                                          </p:stCondLst>
                                        </p:cTn>
                                        <p:tgtEl>
                                          <p:spTgt spid="62"/>
                                        </p:tgtEl>
                                        <p:attrNameLst>
                                          <p:attrName>style.visibility</p:attrName>
                                        </p:attrNameLst>
                                      </p:cBhvr>
                                      <p:to>
                                        <p:strVal val="visible"/>
                                      </p:to>
                                    </p:set>
                                    <p:anim calcmode="lin" valueType="num">
                                      <p:cBhvr additive="base">
                                        <p:cTn id="69" dur="300" fill="hold"/>
                                        <p:tgtEl>
                                          <p:spTgt spid="62"/>
                                        </p:tgtEl>
                                        <p:attrNameLst>
                                          <p:attrName>ppt_x</p:attrName>
                                        </p:attrNameLst>
                                      </p:cBhvr>
                                      <p:tavLst>
                                        <p:tav tm="0">
                                          <p:val>
                                            <p:strVal val="1+#ppt_w/2"/>
                                          </p:val>
                                        </p:tav>
                                        <p:tav tm="100000">
                                          <p:val>
                                            <p:strVal val="#ppt_x"/>
                                          </p:val>
                                        </p:tav>
                                      </p:tavLst>
                                    </p:anim>
                                    <p:anim calcmode="lin" valueType="num">
                                      <p:cBhvr additive="base">
                                        <p:cTn id="70" dur="300" fill="hold"/>
                                        <p:tgtEl>
                                          <p:spTgt spid="62"/>
                                        </p:tgtEl>
                                        <p:attrNameLst>
                                          <p:attrName>ppt_y</p:attrName>
                                        </p:attrNameLst>
                                      </p:cBhvr>
                                      <p:tavLst>
                                        <p:tav tm="0">
                                          <p:val>
                                            <p:strVal val="#ppt_y"/>
                                          </p:val>
                                        </p:tav>
                                        <p:tav tm="100000">
                                          <p:val>
                                            <p:strVal val="#ppt_y"/>
                                          </p:val>
                                        </p:tav>
                                      </p:tavLst>
                                    </p:anim>
                                  </p:childTnLst>
                                </p:cTn>
                              </p:par>
                            </p:childTnLst>
                          </p:cTn>
                        </p:par>
                        <p:par>
                          <p:cTn id="71" fill="hold">
                            <p:stCondLst>
                              <p:cond delay="5500"/>
                            </p:stCondLst>
                            <p:childTnLst>
                              <p:par>
                                <p:cTn id="72" presetID="22" presetClass="entr" presetSubtype="8" fill="hold" nodeType="afterEffect">
                                  <p:stCondLst>
                                    <p:cond delay="0"/>
                                  </p:stCondLst>
                                  <p:childTnLst>
                                    <p:set>
                                      <p:cBhvr>
                                        <p:cTn id="73" dur="1" fill="hold">
                                          <p:stCondLst>
                                            <p:cond delay="0"/>
                                          </p:stCondLst>
                                        </p:cTn>
                                        <p:tgtEl>
                                          <p:spTgt spid="63"/>
                                        </p:tgtEl>
                                        <p:attrNameLst>
                                          <p:attrName>style.visibility</p:attrName>
                                        </p:attrNameLst>
                                      </p:cBhvr>
                                      <p:to>
                                        <p:strVal val="visible"/>
                                      </p:to>
                                    </p:set>
                                    <p:animEffect transition="in" filter="wipe(left)">
                                      <p:cBhvr>
                                        <p:cTn id="74" dur="500"/>
                                        <p:tgtEl>
                                          <p:spTgt spid="63"/>
                                        </p:tgtEl>
                                      </p:cBhvr>
                                    </p:animEffect>
                                  </p:childTnLst>
                                </p:cTn>
                              </p:par>
                            </p:childTnLst>
                          </p:cTn>
                        </p:par>
                        <p:par>
                          <p:cTn id="75" fill="hold">
                            <p:stCondLst>
                              <p:cond delay="6000"/>
                            </p:stCondLst>
                            <p:childTnLst>
                              <p:par>
                                <p:cTn id="76" presetID="2" presetClass="entr" presetSubtype="2" fill="hold" grpId="0" nodeType="afterEffect">
                                  <p:stCondLst>
                                    <p:cond delay="0"/>
                                  </p:stCondLst>
                                  <p:childTnLst>
                                    <p:set>
                                      <p:cBhvr>
                                        <p:cTn id="77" dur="1" fill="hold">
                                          <p:stCondLst>
                                            <p:cond delay="0"/>
                                          </p:stCondLst>
                                        </p:cTn>
                                        <p:tgtEl>
                                          <p:spTgt spid="64"/>
                                        </p:tgtEl>
                                        <p:attrNameLst>
                                          <p:attrName>style.visibility</p:attrName>
                                        </p:attrNameLst>
                                      </p:cBhvr>
                                      <p:to>
                                        <p:strVal val="visible"/>
                                      </p:to>
                                    </p:set>
                                    <p:anim calcmode="lin" valueType="num">
                                      <p:cBhvr additive="base">
                                        <p:cTn id="78" dur="300" fill="hold"/>
                                        <p:tgtEl>
                                          <p:spTgt spid="64"/>
                                        </p:tgtEl>
                                        <p:attrNameLst>
                                          <p:attrName>ppt_x</p:attrName>
                                        </p:attrNameLst>
                                      </p:cBhvr>
                                      <p:tavLst>
                                        <p:tav tm="0">
                                          <p:val>
                                            <p:strVal val="1+#ppt_w/2"/>
                                          </p:val>
                                        </p:tav>
                                        <p:tav tm="100000">
                                          <p:val>
                                            <p:strVal val="#ppt_x"/>
                                          </p:val>
                                        </p:tav>
                                      </p:tavLst>
                                    </p:anim>
                                    <p:anim calcmode="lin" valueType="num">
                                      <p:cBhvr additive="base">
                                        <p:cTn id="79" dur="3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56" grpId="0"/>
      <p:bldP spid="58" grpId="0"/>
      <p:bldP spid="60" grpId="0"/>
      <p:bldP spid="62" grpId="0"/>
      <p:bldP spid="64"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13316"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3317"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3318" name="组合 2"/>
          <p:cNvGrpSpPr/>
          <p:nvPr/>
        </p:nvGrpSpPr>
        <p:grpSpPr>
          <a:xfrm>
            <a:off x="395288" y="207963"/>
            <a:ext cx="793750" cy="793750"/>
            <a:chOff x="323528" y="208412"/>
            <a:chExt cx="793255" cy="793255"/>
          </a:xfrm>
        </p:grpSpPr>
        <p:grpSp>
          <p:nvGrpSpPr>
            <p:cNvPr id="13357"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grpSp>
        <p:nvGrpSpPr>
          <p:cNvPr id="13319" name="组合 14"/>
          <p:cNvGrpSpPr/>
          <p:nvPr/>
        </p:nvGrpSpPr>
        <p:grpSpPr>
          <a:xfrm>
            <a:off x="2843213" y="2157413"/>
            <a:ext cx="1560512" cy="1227137"/>
            <a:chOff x="2883535" y="2072120"/>
            <a:chExt cx="1638645" cy="1288604"/>
          </a:xfrm>
        </p:grpSpPr>
        <p:sp>
          <p:nvSpPr>
            <p:cNvPr id="16" name="圆角矩形 18"/>
            <p:cNvSpPr/>
            <p:nvPr/>
          </p:nvSpPr>
          <p:spPr>
            <a:xfrm>
              <a:off x="2883535" y="2072120"/>
              <a:ext cx="1638645" cy="1288604"/>
            </a:xfrm>
            <a:custGeom>
              <a:avLst/>
              <a:gdLst>
                <a:gd name="connsiteX0" fmla="*/ 0 w 1008553"/>
                <a:gd name="connsiteY0" fmla="*/ 308471 h 616941"/>
                <a:gd name="connsiteX1" fmla="*/ 308471 w 1008553"/>
                <a:gd name="connsiteY1" fmla="*/ 0 h 616941"/>
                <a:gd name="connsiteX2" fmla="*/ 700083 w 1008553"/>
                <a:gd name="connsiteY2" fmla="*/ 0 h 616941"/>
                <a:gd name="connsiteX3" fmla="*/ 1008554 w 1008553"/>
                <a:gd name="connsiteY3" fmla="*/ 308471 h 616941"/>
                <a:gd name="connsiteX4" fmla="*/ 1008553 w 1008553"/>
                <a:gd name="connsiteY4" fmla="*/ 308471 h 616941"/>
                <a:gd name="connsiteX5" fmla="*/ 700082 w 1008553"/>
                <a:gd name="connsiteY5" fmla="*/ 616942 h 616941"/>
                <a:gd name="connsiteX6" fmla="*/ 308471 w 1008553"/>
                <a:gd name="connsiteY6" fmla="*/ 616941 h 616941"/>
                <a:gd name="connsiteX7" fmla="*/ 0 w 1008553"/>
                <a:gd name="connsiteY7" fmla="*/ 308470 h 616941"/>
                <a:gd name="connsiteX8" fmla="*/ 0 w 1008553"/>
                <a:gd name="connsiteY8" fmla="*/ 308471 h 616941"/>
                <a:gd name="connsiteX0-1" fmla="*/ 0 w 1008554"/>
                <a:gd name="connsiteY0-2" fmla="*/ 308471 h 616942"/>
                <a:gd name="connsiteX1-3" fmla="*/ 308471 w 1008554"/>
                <a:gd name="connsiteY1-4" fmla="*/ 0 h 616942"/>
                <a:gd name="connsiteX2-5" fmla="*/ 700083 w 1008554"/>
                <a:gd name="connsiteY2-6" fmla="*/ 0 h 616942"/>
                <a:gd name="connsiteX3-7" fmla="*/ 1008554 w 1008554"/>
                <a:gd name="connsiteY3-8" fmla="*/ 308471 h 616942"/>
                <a:gd name="connsiteX4-9" fmla="*/ 1008553 w 1008554"/>
                <a:gd name="connsiteY4-10" fmla="*/ 308471 h 616942"/>
                <a:gd name="connsiteX5-11" fmla="*/ 959645 w 1008554"/>
                <a:gd name="connsiteY5-12" fmla="*/ 478631 h 616942"/>
                <a:gd name="connsiteX6-13" fmla="*/ 700082 w 1008554"/>
                <a:gd name="connsiteY6-14" fmla="*/ 616942 h 616942"/>
                <a:gd name="connsiteX7-15" fmla="*/ 308471 w 1008554"/>
                <a:gd name="connsiteY7-16" fmla="*/ 616941 h 616942"/>
                <a:gd name="connsiteX8-17" fmla="*/ 0 w 1008554"/>
                <a:gd name="connsiteY8-18" fmla="*/ 308470 h 616942"/>
                <a:gd name="connsiteX9" fmla="*/ 0 w 1008554"/>
                <a:gd name="connsiteY9" fmla="*/ 308471 h 616942"/>
                <a:gd name="connsiteX0-19" fmla="*/ 0 w 1008554"/>
                <a:gd name="connsiteY0-20" fmla="*/ 308471 h 616942"/>
                <a:gd name="connsiteX1-21" fmla="*/ 308471 w 1008554"/>
                <a:gd name="connsiteY1-22" fmla="*/ 0 h 616942"/>
                <a:gd name="connsiteX2-23" fmla="*/ 700083 w 1008554"/>
                <a:gd name="connsiteY2-24" fmla="*/ 0 h 616942"/>
                <a:gd name="connsiteX3-25" fmla="*/ 1008554 w 1008554"/>
                <a:gd name="connsiteY3-26" fmla="*/ 308471 h 616942"/>
                <a:gd name="connsiteX4-27" fmla="*/ 1008553 w 1008554"/>
                <a:gd name="connsiteY4-28" fmla="*/ 308471 h 616942"/>
                <a:gd name="connsiteX5-29" fmla="*/ 959645 w 1008554"/>
                <a:gd name="connsiteY5-30" fmla="*/ 478631 h 616942"/>
                <a:gd name="connsiteX6-31" fmla="*/ 700082 w 1008554"/>
                <a:gd name="connsiteY6-32" fmla="*/ 616942 h 616942"/>
                <a:gd name="connsiteX7-33" fmla="*/ 308471 w 1008554"/>
                <a:gd name="connsiteY7-34" fmla="*/ 616941 h 616942"/>
                <a:gd name="connsiteX8-35" fmla="*/ 0 w 1008554"/>
                <a:gd name="connsiteY8-36" fmla="*/ 308470 h 616942"/>
                <a:gd name="connsiteX9-37" fmla="*/ 0 w 1008554"/>
                <a:gd name="connsiteY9-38" fmla="*/ 308471 h 616942"/>
                <a:gd name="connsiteX0-39" fmla="*/ 0 w 1014414"/>
                <a:gd name="connsiteY0-40" fmla="*/ 308471 h 804577"/>
                <a:gd name="connsiteX1-41" fmla="*/ 308471 w 1014414"/>
                <a:gd name="connsiteY1-42" fmla="*/ 0 h 804577"/>
                <a:gd name="connsiteX2-43" fmla="*/ 700083 w 1014414"/>
                <a:gd name="connsiteY2-44" fmla="*/ 0 h 804577"/>
                <a:gd name="connsiteX3-45" fmla="*/ 1008554 w 1014414"/>
                <a:gd name="connsiteY3-46" fmla="*/ 308471 h 804577"/>
                <a:gd name="connsiteX4-47" fmla="*/ 1008553 w 1014414"/>
                <a:gd name="connsiteY4-48" fmla="*/ 308471 h 804577"/>
                <a:gd name="connsiteX5-49" fmla="*/ 1014414 w 1014414"/>
                <a:gd name="connsiteY5-50" fmla="*/ 797719 h 804577"/>
                <a:gd name="connsiteX6-51" fmla="*/ 700082 w 1014414"/>
                <a:gd name="connsiteY6-52" fmla="*/ 616942 h 804577"/>
                <a:gd name="connsiteX7-53" fmla="*/ 308471 w 1014414"/>
                <a:gd name="connsiteY7-54" fmla="*/ 616941 h 804577"/>
                <a:gd name="connsiteX8-55" fmla="*/ 0 w 1014414"/>
                <a:gd name="connsiteY8-56" fmla="*/ 308470 h 804577"/>
                <a:gd name="connsiteX9-57" fmla="*/ 0 w 1014414"/>
                <a:gd name="connsiteY9-58" fmla="*/ 308471 h 804577"/>
                <a:gd name="connsiteX0-59" fmla="*/ 0 w 1014414"/>
                <a:gd name="connsiteY0-60" fmla="*/ 308471 h 797719"/>
                <a:gd name="connsiteX1-61" fmla="*/ 308471 w 1014414"/>
                <a:gd name="connsiteY1-62" fmla="*/ 0 h 797719"/>
                <a:gd name="connsiteX2-63" fmla="*/ 700083 w 1014414"/>
                <a:gd name="connsiteY2-64" fmla="*/ 0 h 797719"/>
                <a:gd name="connsiteX3-65" fmla="*/ 1008554 w 1014414"/>
                <a:gd name="connsiteY3-66" fmla="*/ 308471 h 797719"/>
                <a:gd name="connsiteX4-67" fmla="*/ 1008553 w 1014414"/>
                <a:gd name="connsiteY4-68" fmla="*/ 308471 h 797719"/>
                <a:gd name="connsiteX5-69" fmla="*/ 1014414 w 1014414"/>
                <a:gd name="connsiteY5-70" fmla="*/ 797719 h 797719"/>
                <a:gd name="connsiteX6-71" fmla="*/ 700082 w 1014414"/>
                <a:gd name="connsiteY6-72" fmla="*/ 616942 h 797719"/>
                <a:gd name="connsiteX7-73" fmla="*/ 308471 w 1014414"/>
                <a:gd name="connsiteY7-74" fmla="*/ 616941 h 797719"/>
                <a:gd name="connsiteX8-75" fmla="*/ 0 w 1014414"/>
                <a:gd name="connsiteY8-76" fmla="*/ 308470 h 797719"/>
                <a:gd name="connsiteX9-77" fmla="*/ 0 w 1014414"/>
                <a:gd name="connsiteY9-78" fmla="*/ 308471 h 797719"/>
                <a:gd name="connsiteX0-79" fmla="*/ 0 w 1014414"/>
                <a:gd name="connsiteY0-80" fmla="*/ 308471 h 797719"/>
                <a:gd name="connsiteX1-81" fmla="*/ 308471 w 1014414"/>
                <a:gd name="connsiteY1-82" fmla="*/ 0 h 797719"/>
                <a:gd name="connsiteX2-83" fmla="*/ 700083 w 1014414"/>
                <a:gd name="connsiteY2-84" fmla="*/ 0 h 797719"/>
                <a:gd name="connsiteX3-85" fmla="*/ 1008554 w 1014414"/>
                <a:gd name="connsiteY3-86" fmla="*/ 308471 h 797719"/>
                <a:gd name="connsiteX4-87" fmla="*/ 1008553 w 1014414"/>
                <a:gd name="connsiteY4-88" fmla="*/ 308471 h 797719"/>
                <a:gd name="connsiteX5-89" fmla="*/ 1014414 w 1014414"/>
                <a:gd name="connsiteY5-90" fmla="*/ 797719 h 797719"/>
                <a:gd name="connsiteX6-91" fmla="*/ 700082 w 1014414"/>
                <a:gd name="connsiteY6-92" fmla="*/ 616942 h 797719"/>
                <a:gd name="connsiteX7-93" fmla="*/ 308471 w 1014414"/>
                <a:gd name="connsiteY7-94" fmla="*/ 616941 h 797719"/>
                <a:gd name="connsiteX8-95" fmla="*/ 0 w 1014414"/>
                <a:gd name="connsiteY8-96" fmla="*/ 308470 h 797719"/>
                <a:gd name="connsiteX9-97" fmla="*/ 0 w 1014414"/>
                <a:gd name="connsiteY9-98" fmla="*/ 308471 h 797719"/>
                <a:gd name="connsiteX0-99" fmla="*/ 0 w 1014414"/>
                <a:gd name="connsiteY0-100" fmla="*/ 308471 h 797719"/>
                <a:gd name="connsiteX1-101" fmla="*/ 308471 w 1014414"/>
                <a:gd name="connsiteY1-102" fmla="*/ 0 h 797719"/>
                <a:gd name="connsiteX2-103" fmla="*/ 700083 w 1014414"/>
                <a:gd name="connsiteY2-104" fmla="*/ 0 h 797719"/>
                <a:gd name="connsiteX3-105" fmla="*/ 1008554 w 1014414"/>
                <a:gd name="connsiteY3-106" fmla="*/ 308471 h 797719"/>
                <a:gd name="connsiteX4-107" fmla="*/ 1008553 w 1014414"/>
                <a:gd name="connsiteY4-108" fmla="*/ 308471 h 797719"/>
                <a:gd name="connsiteX5-109" fmla="*/ 1014414 w 1014414"/>
                <a:gd name="connsiteY5-110" fmla="*/ 797719 h 797719"/>
                <a:gd name="connsiteX6-111" fmla="*/ 700082 w 1014414"/>
                <a:gd name="connsiteY6-112" fmla="*/ 616942 h 797719"/>
                <a:gd name="connsiteX7-113" fmla="*/ 308471 w 1014414"/>
                <a:gd name="connsiteY7-114" fmla="*/ 616941 h 797719"/>
                <a:gd name="connsiteX8-115" fmla="*/ 0 w 1014414"/>
                <a:gd name="connsiteY8-116" fmla="*/ 308470 h 797719"/>
                <a:gd name="connsiteX9-117" fmla="*/ 0 w 1014414"/>
                <a:gd name="connsiteY9-118" fmla="*/ 308471 h 7977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1014414" h="797719">
                  <a:moveTo>
                    <a:pt x="0" y="308471"/>
                  </a:moveTo>
                  <a:cubicBezTo>
                    <a:pt x="0" y="138107"/>
                    <a:pt x="138107" y="0"/>
                    <a:pt x="308471" y="0"/>
                  </a:cubicBezTo>
                  <a:lnTo>
                    <a:pt x="700083" y="0"/>
                  </a:lnTo>
                  <a:cubicBezTo>
                    <a:pt x="870447" y="0"/>
                    <a:pt x="1008554" y="138107"/>
                    <a:pt x="1008554" y="308471"/>
                  </a:cubicBezTo>
                  <a:lnTo>
                    <a:pt x="1008553" y="308471"/>
                  </a:lnTo>
                  <a:cubicBezTo>
                    <a:pt x="1010507" y="471554"/>
                    <a:pt x="1012460" y="634636"/>
                    <a:pt x="1014414" y="797719"/>
                  </a:cubicBezTo>
                  <a:cubicBezTo>
                    <a:pt x="953478" y="675299"/>
                    <a:pt x="830043" y="622465"/>
                    <a:pt x="700082" y="616942"/>
                  </a:cubicBezTo>
                  <a:lnTo>
                    <a:pt x="308471" y="616941"/>
                  </a:lnTo>
                  <a:cubicBezTo>
                    <a:pt x="138107" y="616941"/>
                    <a:pt x="0" y="478834"/>
                    <a:pt x="0" y="308470"/>
                  </a:cubicBezTo>
                  <a:lnTo>
                    <a:pt x="0" y="308471"/>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13355" name="图片 16"/>
            <p:cNvPicPr>
              <a:picLocks noChangeAspect="1"/>
            </p:cNvPicPr>
            <p:nvPr/>
          </p:nvPicPr>
          <p:blipFill>
            <a:blip r:embed="rId3"/>
            <a:stretch>
              <a:fillRect/>
            </a:stretch>
          </p:blipFill>
          <p:spPr>
            <a:xfrm>
              <a:off x="3531934" y="2156042"/>
              <a:ext cx="453182" cy="509830"/>
            </a:xfrm>
            <a:prstGeom prst="rect">
              <a:avLst/>
            </a:prstGeom>
            <a:noFill/>
            <a:ln w="9525">
              <a:noFill/>
            </a:ln>
          </p:spPr>
        </p:pic>
        <p:sp>
          <p:nvSpPr>
            <p:cNvPr id="13356" name="TextBox 17"/>
            <p:cNvSpPr txBox="1"/>
            <p:nvPr/>
          </p:nvSpPr>
          <p:spPr>
            <a:xfrm>
              <a:off x="3302310" y="2639658"/>
              <a:ext cx="912429" cy="307777"/>
            </a:xfrm>
            <a:prstGeom prst="rect">
              <a:avLst/>
            </a:prstGeom>
            <a:noFill/>
            <a:ln w="9525">
              <a:noFill/>
            </a:ln>
          </p:spPr>
          <p:txBody>
            <a:bodyPr wrap="none">
              <a:spAutoFit/>
            </a:bodyPr>
            <a:lstStyle/>
            <a:p>
              <a:pPr lvl="0"/>
              <a:r>
                <a:rPr lang="en-US" altLang="zh-CN" sz="1400" dirty="0">
                  <a:solidFill>
                    <a:schemeClr val="bg1"/>
                  </a:solidFill>
                  <a:latin typeface="Impact" panose="020B0806030902050204" pitchFamily="34" charset="0"/>
                  <a:ea typeface="宋体" panose="02010600030101010101" pitchFamily="2" charset="-122"/>
                </a:rPr>
                <a:t>KEY WORD</a:t>
              </a:r>
              <a:endParaRPr lang="zh-CN" altLang="en-US" sz="1400" dirty="0">
                <a:solidFill>
                  <a:schemeClr val="bg1"/>
                </a:solidFill>
                <a:latin typeface="Impact" panose="020B0806030902050204" pitchFamily="34" charset="0"/>
                <a:ea typeface="宋体" panose="02010600030101010101" pitchFamily="2" charset="-122"/>
              </a:endParaRPr>
            </a:p>
          </p:txBody>
        </p:sp>
      </p:grpSp>
      <p:grpSp>
        <p:nvGrpSpPr>
          <p:cNvPr id="13320" name="组合 18"/>
          <p:cNvGrpSpPr/>
          <p:nvPr/>
        </p:nvGrpSpPr>
        <p:grpSpPr>
          <a:xfrm>
            <a:off x="2843213" y="3222625"/>
            <a:ext cx="1560512" cy="1227138"/>
            <a:chOff x="2883535" y="3190485"/>
            <a:chExt cx="1638645" cy="1288604"/>
          </a:xfrm>
        </p:grpSpPr>
        <p:sp>
          <p:nvSpPr>
            <p:cNvPr id="20" name="圆角矩形 18"/>
            <p:cNvSpPr/>
            <p:nvPr/>
          </p:nvSpPr>
          <p:spPr>
            <a:xfrm>
              <a:off x="2883535" y="3190485"/>
              <a:ext cx="1638645" cy="1288604"/>
            </a:xfrm>
            <a:custGeom>
              <a:avLst/>
              <a:gdLst>
                <a:gd name="connsiteX0" fmla="*/ 0 w 1008553"/>
                <a:gd name="connsiteY0" fmla="*/ 308471 h 616941"/>
                <a:gd name="connsiteX1" fmla="*/ 308471 w 1008553"/>
                <a:gd name="connsiteY1" fmla="*/ 0 h 616941"/>
                <a:gd name="connsiteX2" fmla="*/ 700083 w 1008553"/>
                <a:gd name="connsiteY2" fmla="*/ 0 h 616941"/>
                <a:gd name="connsiteX3" fmla="*/ 1008554 w 1008553"/>
                <a:gd name="connsiteY3" fmla="*/ 308471 h 616941"/>
                <a:gd name="connsiteX4" fmla="*/ 1008553 w 1008553"/>
                <a:gd name="connsiteY4" fmla="*/ 308471 h 616941"/>
                <a:gd name="connsiteX5" fmla="*/ 700082 w 1008553"/>
                <a:gd name="connsiteY5" fmla="*/ 616942 h 616941"/>
                <a:gd name="connsiteX6" fmla="*/ 308471 w 1008553"/>
                <a:gd name="connsiteY6" fmla="*/ 616941 h 616941"/>
                <a:gd name="connsiteX7" fmla="*/ 0 w 1008553"/>
                <a:gd name="connsiteY7" fmla="*/ 308470 h 616941"/>
                <a:gd name="connsiteX8" fmla="*/ 0 w 1008553"/>
                <a:gd name="connsiteY8" fmla="*/ 308471 h 616941"/>
                <a:gd name="connsiteX0-1" fmla="*/ 0 w 1008554"/>
                <a:gd name="connsiteY0-2" fmla="*/ 308471 h 616942"/>
                <a:gd name="connsiteX1-3" fmla="*/ 308471 w 1008554"/>
                <a:gd name="connsiteY1-4" fmla="*/ 0 h 616942"/>
                <a:gd name="connsiteX2-5" fmla="*/ 700083 w 1008554"/>
                <a:gd name="connsiteY2-6" fmla="*/ 0 h 616942"/>
                <a:gd name="connsiteX3-7" fmla="*/ 1008554 w 1008554"/>
                <a:gd name="connsiteY3-8" fmla="*/ 308471 h 616942"/>
                <a:gd name="connsiteX4-9" fmla="*/ 1008553 w 1008554"/>
                <a:gd name="connsiteY4-10" fmla="*/ 308471 h 616942"/>
                <a:gd name="connsiteX5-11" fmla="*/ 959645 w 1008554"/>
                <a:gd name="connsiteY5-12" fmla="*/ 478631 h 616942"/>
                <a:gd name="connsiteX6-13" fmla="*/ 700082 w 1008554"/>
                <a:gd name="connsiteY6-14" fmla="*/ 616942 h 616942"/>
                <a:gd name="connsiteX7-15" fmla="*/ 308471 w 1008554"/>
                <a:gd name="connsiteY7-16" fmla="*/ 616941 h 616942"/>
                <a:gd name="connsiteX8-17" fmla="*/ 0 w 1008554"/>
                <a:gd name="connsiteY8-18" fmla="*/ 308470 h 616942"/>
                <a:gd name="connsiteX9" fmla="*/ 0 w 1008554"/>
                <a:gd name="connsiteY9" fmla="*/ 308471 h 616942"/>
                <a:gd name="connsiteX0-19" fmla="*/ 0 w 1008554"/>
                <a:gd name="connsiteY0-20" fmla="*/ 308471 h 616942"/>
                <a:gd name="connsiteX1-21" fmla="*/ 308471 w 1008554"/>
                <a:gd name="connsiteY1-22" fmla="*/ 0 h 616942"/>
                <a:gd name="connsiteX2-23" fmla="*/ 700083 w 1008554"/>
                <a:gd name="connsiteY2-24" fmla="*/ 0 h 616942"/>
                <a:gd name="connsiteX3-25" fmla="*/ 1008554 w 1008554"/>
                <a:gd name="connsiteY3-26" fmla="*/ 308471 h 616942"/>
                <a:gd name="connsiteX4-27" fmla="*/ 1008553 w 1008554"/>
                <a:gd name="connsiteY4-28" fmla="*/ 308471 h 616942"/>
                <a:gd name="connsiteX5-29" fmla="*/ 959645 w 1008554"/>
                <a:gd name="connsiteY5-30" fmla="*/ 478631 h 616942"/>
                <a:gd name="connsiteX6-31" fmla="*/ 700082 w 1008554"/>
                <a:gd name="connsiteY6-32" fmla="*/ 616942 h 616942"/>
                <a:gd name="connsiteX7-33" fmla="*/ 308471 w 1008554"/>
                <a:gd name="connsiteY7-34" fmla="*/ 616941 h 616942"/>
                <a:gd name="connsiteX8-35" fmla="*/ 0 w 1008554"/>
                <a:gd name="connsiteY8-36" fmla="*/ 308470 h 616942"/>
                <a:gd name="connsiteX9-37" fmla="*/ 0 w 1008554"/>
                <a:gd name="connsiteY9-38" fmla="*/ 308471 h 616942"/>
                <a:gd name="connsiteX0-39" fmla="*/ 0 w 1014414"/>
                <a:gd name="connsiteY0-40" fmla="*/ 308471 h 804577"/>
                <a:gd name="connsiteX1-41" fmla="*/ 308471 w 1014414"/>
                <a:gd name="connsiteY1-42" fmla="*/ 0 h 804577"/>
                <a:gd name="connsiteX2-43" fmla="*/ 700083 w 1014414"/>
                <a:gd name="connsiteY2-44" fmla="*/ 0 h 804577"/>
                <a:gd name="connsiteX3-45" fmla="*/ 1008554 w 1014414"/>
                <a:gd name="connsiteY3-46" fmla="*/ 308471 h 804577"/>
                <a:gd name="connsiteX4-47" fmla="*/ 1008553 w 1014414"/>
                <a:gd name="connsiteY4-48" fmla="*/ 308471 h 804577"/>
                <a:gd name="connsiteX5-49" fmla="*/ 1014414 w 1014414"/>
                <a:gd name="connsiteY5-50" fmla="*/ 797719 h 804577"/>
                <a:gd name="connsiteX6-51" fmla="*/ 700082 w 1014414"/>
                <a:gd name="connsiteY6-52" fmla="*/ 616942 h 804577"/>
                <a:gd name="connsiteX7-53" fmla="*/ 308471 w 1014414"/>
                <a:gd name="connsiteY7-54" fmla="*/ 616941 h 804577"/>
                <a:gd name="connsiteX8-55" fmla="*/ 0 w 1014414"/>
                <a:gd name="connsiteY8-56" fmla="*/ 308470 h 804577"/>
                <a:gd name="connsiteX9-57" fmla="*/ 0 w 1014414"/>
                <a:gd name="connsiteY9-58" fmla="*/ 308471 h 804577"/>
                <a:gd name="connsiteX0-59" fmla="*/ 0 w 1014414"/>
                <a:gd name="connsiteY0-60" fmla="*/ 308471 h 797719"/>
                <a:gd name="connsiteX1-61" fmla="*/ 308471 w 1014414"/>
                <a:gd name="connsiteY1-62" fmla="*/ 0 h 797719"/>
                <a:gd name="connsiteX2-63" fmla="*/ 700083 w 1014414"/>
                <a:gd name="connsiteY2-64" fmla="*/ 0 h 797719"/>
                <a:gd name="connsiteX3-65" fmla="*/ 1008554 w 1014414"/>
                <a:gd name="connsiteY3-66" fmla="*/ 308471 h 797719"/>
                <a:gd name="connsiteX4-67" fmla="*/ 1008553 w 1014414"/>
                <a:gd name="connsiteY4-68" fmla="*/ 308471 h 797719"/>
                <a:gd name="connsiteX5-69" fmla="*/ 1014414 w 1014414"/>
                <a:gd name="connsiteY5-70" fmla="*/ 797719 h 797719"/>
                <a:gd name="connsiteX6-71" fmla="*/ 700082 w 1014414"/>
                <a:gd name="connsiteY6-72" fmla="*/ 616942 h 797719"/>
                <a:gd name="connsiteX7-73" fmla="*/ 308471 w 1014414"/>
                <a:gd name="connsiteY7-74" fmla="*/ 616941 h 797719"/>
                <a:gd name="connsiteX8-75" fmla="*/ 0 w 1014414"/>
                <a:gd name="connsiteY8-76" fmla="*/ 308470 h 797719"/>
                <a:gd name="connsiteX9-77" fmla="*/ 0 w 1014414"/>
                <a:gd name="connsiteY9-78" fmla="*/ 308471 h 797719"/>
                <a:gd name="connsiteX0-79" fmla="*/ 0 w 1014414"/>
                <a:gd name="connsiteY0-80" fmla="*/ 308471 h 797719"/>
                <a:gd name="connsiteX1-81" fmla="*/ 308471 w 1014414"/>
                <a:gd name="connsiteY1-82" fmla="*/ 0 h 797719"/>
                <a:gd name="connsiteX2-83" fmla="*/ 700083 w 1014414"/>
                <a:gd name="connsiteY2-84" fmla="*/ 0 h 797719"/>
                <a:gd name="connsiteX3-85" fmla="*/ 1008554 w 1014414"/>
                <a:gd name="connsiteY3-86" fmla="*/ 308471 h 797719"/>
                <a:gd name="connsiteX4-87" fmla="*/ 1008553 w 1014414"/>
                <a:gd name="connsiteY4-88" fmla="*/ 308471 h 797719"/>
                <a:gd name="connsiteX5-89" fmla="*/ 1014414 w 1014414"/>
                <a:gd name="connsiteY5-90" fmla="*/ 797719 h 797719"/>
                <a:gd name="connsiteX6-91" fmla="*/ 700082 w 1014414"/>
                <a:gd name="connsiteY6-92" fmla="*/ 616942 h 797719"/>
                <a:gd name="connsiteX7-93" fmla="*/ 308471 w 1014414"/>
                <a:gd name="connsiteY7-94" fmla="*/ 616941 h 797719"/>
                <a:gd name="connsiteX8-95" fmla="*/ 0 w 1014414"/>
                <a:gd name="connsiteY8-96" fmla="*/ 308470 h 797719"/>
                <a:gd name="connsiteX9-97" fmla="*/ 0 w 1014414"/>
                <a:gd name="connsiteY9-98" fmla="*/ 308471 h 797719"/>
                <a:gd name="connsiteX0-99" fmla="*/ 0 w 1014414"/>
                <a:gd name="connsiteY0-100" fmla="*/ 308471 h 797719"/>
                <a:gd name="connsiteX1-101" fmla="*/ 308471 w 1014414"/>
                <a:gd name="connsiteY1-102" fmla="*/ 0 h 797719"/>
                <a:gd name="connsiteX2-103" fmla="*/ 700083 w 1014414"/>
                <a:gd name="connsiteY2-104" fmla="*/ 0 h 797719"/>
                <a:gd name="connsiteX3-105" fmla="*/ 1008554 w 1014414"/>
                <a:gd name="connsiteY3-106" fmla="*/ 308471 h 797719"/>
                <a:gd name="connsiteX4-107" fmla="*/ 1008553 w 1014414"/>
                <a:gd name="connsiteY4-108" fmla="*/ 308471 h 797719"/>
                <a:gd name="connsiteX5-109" fmla="*/ 1014414 w 1014414"/>
                <a:gd name="connsiteY5-110" fmla="*/ 797719 h 797719"/>
                <a:gd name="connsiteX6-111" fmla="*/ 700082 w 1014414"/>
                <a:gd name="connsiteY6-112" fmla="*/ 616942 h 797719"/>
                <a:gd name="connsiteX7-113" fmla="*/ 308471 w 1014414"/>
                <a:gd name="connsiteY7-114" fmla="*/ 616941 h 797719"/>
                <a:gd name="connsiteX8-115" fmla="*/ 0 w 1014414"/>
                <a:gd name="connsiteY8-116" fmla="*/ 308470 h 797719"/>
                <a:gd name="connsiteX9-117" fmla="*/ 0 w 1014414"/>
                <a:gd name="connsiteY9-118" fmla="*/ 308471 h 7977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1014414" h="797719">
                  <a:moveTo>
                    <a:pt x="0" y="308471"/>
                  </a:moveTo>
                  <a:cubicBezTo>
                    <a:pt x="0" y="138107"/>
                    <a:pt x="138107" y="0"/>
                    <a:pt x="308471" y="0"/>
                  </a:cubicBezTo>
                  <a:lnTo>
                    <a:pt x="700083" y="0"/>
                  </a:lnTo>
                  <a:cubicBezTo>
                    <a:pt x="870447" y="0"/>
                    <a:pt x="1008554" y="138107"/>
                    <a:pt x="1008554" y="308471"/>
                  </a:cubicBezTo>
                  <a:lnTo>
                    <a:pt x="1008553" y="308471"/>
                  </a:lnTo>
                  <a:cubicBezTo>
                    <a:pt x="1010507" y="471554"/>
                    <a:pt x="1012460" y="634636"/>
                    <a:pt x="1014414" y="797719"/>
                  </a:cubicBezTo>
                  <a:cubicBezTo>
                    <a:pt x="953478" y="675299"/>
                    <a:pt x="830043" y="622465"/>
                    <a:pt x="700082" y="616942"/>
                  </a:cubicBezTo>
                  <a:lnTo>
                    <a:pt x="308471" y="616941"/>
                  </a:lnTo>
                  <a:cubicBezTo>
                    <a:pt x="138107" y="616941"/>
                    <a:pt x="0" y="478834"/>
                    <a:pt x="0" y="308470"/>
                  </a:cubicBezTo>
                  <a:lnTo>
                    <a:pt x="0" y="308471"/>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13352" name="图片 20"/>
            <p:cNvPicPr>
              <a:picLocks noChangeAspect="1"/>
            </p:cNvPicPr>
            <p:nvPr/>
          </p:nvPicPr>
          <p:blipFill>
            <a:blip r:embed="rId4"/>
            <a:stretch>
              <a:fillRect/>
            </a:stretch>
          </p:blipFill>
          <p:spPr>
            <a:xfrm>
              <a:off x="3506523" y="3360724"/>
              <a:ext cx="437179" cy="317948"/>
            </a:xfrm>
            <a:prstGeom prst="rect">
              <a:avLst/>
            </a:prstGeom>
            <a:noFill/>
            <a:ln w="9525">
              <a:noFill/>
            </a:ln>
          </p:spPr>
        </p:pic>
        <p:sp>
          <p:nvSpPr>
            <p:cNvPr id="13353" name="TextBox 21"/>
            <p:cNvSpPr txBox="1"/>
            <p:nvPr/>
          </p:nvSpPr>
          <p:spPr>
            <a:xfrm>
              <a:off x="3294108" y="3680898"/>
              <a:ext cx="912429" cy="307777"/>
            </a:xfrm>
            <a:prstGeom prst="rect">
              <a:avLst/>
            </a:prstGeom>
            <a:noFill/>
            <a:ln w="9525">
              <a:noFill/>
            </a:ln>
          </p:spPr>
          <p:txBody>
            <a:bodyPr wrap="none">
              <a:spAutoFit/>
            </a:bodyPr>
            <a:lstStyle/>
            <a:p>
              <a:pPr lvl="0"/>
              <a:r>
                <a:rPr lang="en-US" altLang="zh-CN" sz="1400" dirty="0">
                  <a:solidFill>
                    <a:schemeClr val="bg1"/>
                  </a:solidFill>
                  <a:latin typeface="Impact" panose="020B0806030902050204" pitchFamily="34" charset="0"/>
                  <a:ea typeface="宋体" panose="02010600030101010101" pitchFamily="2" charset="-122"/>
                </a:rPr>
                <a:t>KEY WORD</a:t>
              </a:r>
              <a:endParaRPr lang="zh-CN" altLang="en-US" sz="1400" dirty="0">
                <a:solidFill>
                  <a:schemeClr val="bg1"/>
                </a:solidFill>
                <a:latin typeface="Impact" panose="020B0806030902050204" pitchFamily="34" charset="0"/>
                <a:ea typeface="宋体" panose="02010600030101010101" pitchFamily="2" charset="-122"/>
              </a:endParaRPr>
            </a:p>
          </p:txBody>
        </p:sp>
      </p:grpSp>
      <p:grpSp>
        <p:nvGrpSpPr>
          <p:cNvPr id="13321" name="组合 22"/>
          <p:cNvGrpSpPr/>
          <p:nvPr/>
        </p:nvGrpSpPr>
        <p:grpSpPr>
          <a:xfrm>
            <a:off x="4435475" y="2141538"/>
            <a:ext cx="1560513" cy="1227137"/>
            <a:chOff x="4554777" y="2055164"/>
            <a:chExt cx="1638645" cy="1288604"/>
          </a:xfrm>
        </p:grpSpPr>
        <p:sp>
          <p:nvSpPr>
            <p:cNvPr id="24" name="圆角矩形 18"/>
            <p:cNvSpPr/>
            <p:nvPr/>
          </p:nvSpPr>
          <p:spPr>
            <a:xfrm flipH="1">
              <a:off x="4554777" y="2055164"/>
              <a:ext cx="1638645" cy="1288604"/>
            </a:xfrm>
            <a:custGeom>
              <a:avLst/>
              <a:gdLst>
                <a:gd name="connsiteX0" fmla="*/ 0 w 1008553"/>
                <a:gd name="connsiteY0" fmla="*/ 308471 h 616941"/>
                <a:gd name="connsiteX1" fmla="*/ 308471 w 1008553"/>
                <a:gd name="connsiteY1" fmla="*/ 0 h 616941"/>
                <a:gd name="connsiteX2" fmla="*/ 700083 w 1008553"/>
                <a:gd name="connsiteY2" fmla="*/ 0 h 616941"/>
                <a:gd name="connsiteX3" fmla="*/ 1008554 w 1008553"/>
                <a:gd name="connsiteY3" fmla="*/ 308471 h 616941"/>
                <a:gd name="connsiteX4" fmla="*/ 1008553 w 1008553"/>
                <a:gd name="connsiteY4" fmla="*/ 308471 h 616941"/>
                <a:gd name="connsiteX5" fmla="*/ 700082 w 1008553"/>
                <a:gd name="connsiteY5" fmla="*/ 616942 h 616941"/>
                <a:gd name="connsiteX6" fmla="*/ 308471 w 1008553"/>
                <a:gd name="connsiteY6" fmla="*/ 616941 h 616941"/>
                <a:gd name="connsiteX7" fmla="*/ 0 w 1008553"/>
                <a:gd name="connsiteY7" fmla="*/ 308470 h 616941"/>
                <a:gd name="connsiteX8" fmla="*/ 0 w 1008553"/>
                <a:gd name="connsiteY8" fmla="*/ 308471 h 616941"/>
                <a:gd name="connsiteX0-1" fmla="*/ 0 w 1008554"/>
                <a:gd name="connsiteY0-2" fmla="*/ 308471 h 616942"/>
                <a:gd name="connsiteX1-3" fmla="*/ 308471 w 1008554"/>
                <a:gd name="connsiteY1-4" fmla="*/ 0 h 616942"/>
                <a:gd name="connsiteX2-5" fmla="*/ 700083 w 1008554"/>
                <a:gd name="connsiteY2-6" fmla="*/ 0 h 616942"/>
                <a:gd name="connsiteX3-7" fmla="*/ 1008554 w 1008554"/>
                <a:gd name="connsiteY3-8" fmla="*/ 308471 h 616942"/>
                <a:gd name="connsiteX4-9" fmla="*/ 1008553 w 1008554"/>
                <a:gd name="connsiteY4-10" fmla="*/ 308471 h 616942"/>
                <a:gd name="connsiteX5-11" fmla="*/ 959645 w 1008554"/>
                <a:gd name="connsiteY5-12" fmla="*/ 478631 h 616942"/>
                <a:gd name="connsiteX6-13" fmla="*/ 700082 w 1008554"/>
                <a:gd name="connsiteY6-14" fmla="*/ 616942 h 616942"/>
                <a:gd name="connsiteX7-15" fmla="*/ 308471 w 1008554"/>
                <a:gd name="connsiteY7-16" fmla="*/ 616941 h 616942"/>
                <a:gd name="connsiteX8-17" fmla="*/ 0 w 1008554"/>
                <a:gd name="connsiteY8-18" fmla="*/ 308470 h 616942"/>
                <a:gd name="connsiteX9" fmla="*/ 0 w 1008554"/>
                <a:gd name="connsiteY9" fmla="*/ 308471 h 616942"/>
                <a:gd name="connsiteX0-19" fmla="*/ 0 w 1008554"/>
                <a:gd name="connsiteY0-20" fmla="*/ 308471 h 616942"/>
                <a:gd name="connsiteX1-21" fmla="*/ 308471 w 1008554"/>
                <a:gd name="connsiteY1-22" fmla="*/ 0 h 616942"/>
                <a:gd name="connsiteX2-23" fmla="*/ 700083 w 1008554"/>
                <a:gd name="connsiteY2-24" fmla="*/ 0 h 616942"/>
                <a:gd name="connsiteX3-25" fmla="*/ 1008554 w 1008554"/>
                <a:gd name="connsiteY3-26" fmla="*/ 308471 h 616942"/>
                <a:gd name="connsiteX4-27" fmla="*/ 1008553 w 1008554"/>
                <a:gd name="connsiteY4-28" fmla="*/ 308471 h 616942"/>
                <a:gd name="connsiteX5-29" fmla="*/ 959645 w 1008554"/>
                <a:gd name="connsiteY5-30" fmla="*/ 478631 h 616942"/>
                <a:gd name="connsiteX6-31" fmla="*/ 700082 w 1008554"/>
                <a:gd name="connsiteY6-32" fmla="*/ 616942 h 616942"/>
                <a:gd name="connsiteX7-33" fmla="*/ 308471 w 1008554"/>
                <a:gd name="connsiteY7-34" fmla="*/ 616941 h 616942"/>
                <a:gd name="connsiteX8-35" fmla="*/ 0 w 1008554"/>
                <a:gd name="connsiteY8-36" fmla="*/ 308470 h 616942"/>
                <a:gd name="connsiteX9-37" fmla="*/ 0 w 1008554"/>
                <a:gd name="connsiteY9-38" fmla="*/ 308471 h 616942"/>
                <a:gd name="connsiteX0-39" fmla="*/ 0 w 1014414"/>
                <a:gd name="connsiteY0-40" fmla="*/ 308471 h 804577"/>
                <a:gd name="connsiteX1-41" fmla="*/ 308471 w 1014414"/>
                <a:gd name="connsiteY1-42" fmla="*/ 0 h 804577"/>
                <a:gd name="connsiteX2-43" fmla="*/ 700083 w 1014414"/>
                <a:gd name="connsiteY2-44" fmla="*/ 0 h 804577"/>
                <a:gd name="connsiteX3-45" fmla="*/ 1008554 w 1014414"/>
                <a:gd name="connsiteY3-46" fmla="*/ 308471 h 804577"/>
                <a:gd name="connsiteX4-47" fmla="*/ 1008553 w 1014414"/>
                <a:gd name="connsiteY4-48" fmla="*/ 308471 h 804577"/>
                <a:gd name="connsiteX5-49" fmla="*/ 1014414 w 1014414"/>
                <a:gd name="connsiteY5-50" fmla="*/ 797719 h 804577"/>
                <a:gd name="connsiteX6-51" fmla="*/ 700082 w 1014414"/>
                <a:gd name="connsiteY6-52" fmla="*/ 616942 h 804577"/>
                <a:gd name="connsiteX7-53" fmla="*/ 308471 w 1014414"/>
                <a:gd name="connsiteY7-54" fmla="*/ 616941 h 804577"/>
                <a:gd name="connsiteX8-55" fmla="*/ 0 w 1014414"/>
                <a:gd name="connsiteY8-56" fmla="*/ 308470 h 804577"/>
                <a:gd name="connsiteX9-57" fmla="*/ 0 w 1014414"/>
                <a:gd name="connsiteY9-58" fmla="*/ 308471 h 804577"/>
                <a:gd name="connsiteX0-59" fmla="*/ 0 w 1014414"/>
                <a:gd name="connsiteY0-60" fmla="*/ 308471 h 797719"/>
                <a:gd name="connsiteX1-61" fmla="*/ 308471 w 1014414"/>
                <a:gd name="connsiteY1-62" fmla="*/ 0 h 797719"/>
                <a:gd name="connsiteX2-63" fmla="*/ 700083 w 1014414"/>
                <a:gd name="connsiteY2-64" fmla="*/ 0 h 797719"/>
                <a:gd name="connsiteX3-65" fmla="*/ 1008554 w 1014414"/>
                <a:gd name="connsiteY3-66" fmla="*/ 308471 h 797719"/>
                <a:gd name="connsiteX4-67" fmla="*/ 1008553 w 1014414"/>
                <a:gd name="connsiteY4-68" fmla="*/ 308471 h 797719"/>
                <a:gd name="connsiteX5-69" fmla="*/ 1014414 w 1014414"/>
                <a:gd name="connsiteY5-70" fmla="*/ 797719 h 797719"/>
                <a:gd name="connsiteX6-71" fmla="*/ 700082 w 1014414"/>
                <a:gd name="connsiteY6-72" fmla="*/ 616942 h 797719"/>
                <a:gd name="connsiteX7-73" fmla="*/ 308471 w 1014414"/>
                <a:gd name="connsiteY7-74" fmla="*/ 616941 h 797719"/>
                <a:gd name="connsiteX8-75" fmla="*/ 0 w 1014414"/>
                <a:gd name="connsiteY8-76" fmla="*/ 308470 h 797719"/>
                <a:gd name="connsiteX9-77" fmla="*/ 0 w 1014414"/>
                <a:gd name="connsiteY9-78" fmla="*/ 308471 h 797719"/>
                <a:gd name="connsiteX0-79" fmla="*/ 0 w 1014414"/>
                <a:gd name="connsiteY0-80" fmla="*/ 308471 h 797719"/>
                <a:gd name="connsiteX1-81" fmla="*/ 308471 w 1014414"/>
                <a:gd name="connsiteY1-82" fmla="*/ 0 h 797719"/>
                <a:gd name="connsiteX2-83" fmla="*/ 700083 w 1014414"/>
                <a:gd name="connsiteY2-84" fmla="*/ 0 h 797719"/>
                <a:gd name="connsiteX3-85" fmla="*/ 1008554 w 1014414"/>
                <a:gd name="connsiteY3-86" fmla="*/ 308471 h 797719"/>
                <a:gd name="connsiteX4-87" fmla="*/ 1008553 w 1014414"/>
                <a:gd name="connsiteY4-88" fmla="*/ 308471 h 797719"/>
                <a:gd name="connsiteX5-89" fmla="*/ 1014414 w 1014414"/>
                <a:gd name="connsiteY5-90" fmla="*/ 797719 h 797719"/>
                <a:gd name="connsiteX6-91" fmla="*/ 700082 w 1014414"/>
                <a:gd name="connsiteY6-92" fmla="*/ 616942 h 797719"/>
                <a:gd name="connsiteX7-93" fmla="*/ 308471 w 1014414"/>
                <a:gd name="connsiteY7-94" fmla="*/ 616941 h 797719"/>
                <a:gd name="connsiteX8-95" fmla="*/ 0 w 1014414"/>
                <a:gd name="connsiteY8-96" fmla="*/ 308470 h 797719"/>
                <a:gd name="connsiteX9-97" fmla="*/ 0 w 1014414"/>
                <a:gd name="connsiteY9-98" fmla="*/ 308471 h 797719"/>
                <a:gd name="connsiteX0-99" fmla="*/ 0 w 1014414"/>
                <a:gd name="connsiteY0-100" fmla="*/ 308471 h 797719"/>
                <a:gd name="connsiteX1-101" fmla="*/ 308471 w 1014414"/>
                <a:gd name="connsiteY1-102" fmla="*/ 0 h 797719"/>
                <a:gd name="connsiteX2-103" fmla="*/ 700083 w 1014414"/>
                <a:gd name="connsiteY2-104" fmla="*/ 0 h 797719"/>
                <a:gd name="connsiteX3-105" fmla="*/ 1008554 w 1014414"/>
                <a:gd name="connsiteY3-106" fmla="*/ 308471 h 797719"/>
                <a:gd name="connsiteX4-107" fmla="*/ 1008553 w 1014414"/>
                <a:gd name="connsiteY4-108" fmla="*/ 308471 h 797719"/>
                <a:gd name="connsiteX5-109" fmla="*/ 1014414 w 1014414"/>
                <a:gd name="connsiteY5-110" fmla="*/ 797719 h 797719"/>
                <a:gd name="connsiteX6-111" fmla="*/ 700082 w 1014414"/>
                <a:gd name="connsiteY6-112" fmla="*/ 616942 h 797719"/>
                <a:gd name="connsiteX7-113" fmla="*/ 308471 w 1014414"/>
                <a:gd name="connsiteY7-114" fmla="*/ 616941 h 797719"/>
                <a:gd name="connsiteX8-115" fmla="*/ 0 w 1014414"/>
                <a:gd name="connsiteY8-116" fmla="*/ 308470 h 797719"/>
                <a:gd name="connsiteX9-117" fmla="*/ 0 w 1014414"/>
                <a:gd name="connsiteY9-118" fmla="*/ 308471 h 7977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1014414" h="797719">
                  <a:moveTo>
                    <a:pt x="0" y="308471"/>
                  </a:moveTo>
                  <a:cubicBezTo>
                    <a:pt x="0" y="138107"/>
                    <a:pt x="138107" y="0"/>
                    <a:pt x="308471" y="0"/>
                  </a:cubicBezTo>
                  <a:lnTo>
                    <a:pt x="700083" y="0"/>
                  </a:lnTo>
                  <a:cubicBezTo>
                    <a:pt x="870447" y="0"/>
                    <a:pt x="1008554" y="138107"/>
                    <a:pt x="1008554" y="308471"/>
                  </a:cubicBezTo>
                  <a:lnTo>
                    <a:pt x="1008553" y="308471"/>
                  </a:lnTo>
                  <a:cubicBezTo>
                    <a:pt x="1010507" y="471554"/>
                    <a:pt x="1012460" y="634636"/>
                    <a:pt x="1014414" y="797719"/>
                  </a:cubicBezTo>
                  <a:cubicBezTo>
                    <a:pt x="953478" y="675299"/>
                    <a:pt x="830043" y="622465"/>
                    <a:pt x="700082" y="616942"/>
                  </a:cubicBezTo>
                  <a:lnTo>
                    <a:pt x="308471" y="616941"/>
                  </a:lnTo>
                  <a:cubicBezTo>
                    <a:pt x="138107" y="616941"/>
                    <a:pt x="0" y="478834"/>
                    <a:pt x="0" y="308470"/>
                  </a:cubicBezTo>
                  <a:lnTo>
                    <a:pt x="0" y="30847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3349" name="Freeform 47"/>
            <p:cNvSpPr>
              <a:spLocks noChangeAspect="1" noEditPoints="1"/>
            </p:cNvSpPr>
            <p:nvPr/>
          </p:nvSpPr>
          <p:spPr>
            <a:xfrm>
              <a:off x="5178357" y="2259072"/>
              <a:ext cx="501569" cy="406800"/>
            </a:xfrm>
            <a:custGeom>
              <a:avLst/>
              <a:gdLst/>
              <a:ahLst/>
              <a:cxnLst>
                <a:cxn ang="0">
                  <a:pos x="326249" y="15236"/>
                </a:cxn>
                <a:cxn ang="0">
                  <a:pos x="452784" y="175213"/>
                </a:cxn>
                <a:cxn ang="0">
                  <a:pos x="336920" y="376328"/>
                </a:cxn>
                <a:cxn ang="0">
                  <a:pos x="208860" y="403753"/>
                </a:cxn>
                <a:cxn ang="0">
                  <a:pos x="195139" y="390040"/>
                </a:cxn>
                <a:cxn ang="0">
                  <a:pos x="172271" y="259011"/>
                </a:cxn>
                <a:cxn ang="0">
                  <a:pos x="16770" y="230063"/>
                </a:cxn>
                <a:cxn ang="0">
                  <a:pos x="16770" y="15236"/>
                </a:cxn>
                <a:cxn ang="0">
                  <a:pos x="346067" y="297101"/>
                </a:cxn>
                <a:cxn ang="0">
                  <a:pos x="346067" y="284912"/>
                </a:cxn>
                <a:cxn ang="0">
                  <a:pos x="445162" y="268153"/>
                </a:cxn>
                <a:cxn ang="0">
                  <a:pos x="346067" y="227016"/>
                </a:cxn>
                <a:cxn ang="0">
                  <a:pos x="445162" y="227016"/>
                </a:cxn>
                <a:cxn ang="0">
                  <a:pos x="192090" y="131029"/>
                </a:cxn>
                <a:cxn ang="0">
                  <a:pos x="192090" y="117317"/>
                </a:cxn>
                <a:cxn ang="0">
                  <a:pos x="292709" y="102081"/>
                </a:cxn>
                <a:cxn ang="0">
                  <a:pos x="192090" y="59420"/>
                </a:cxn>
                <a:cxn ang="0">
                  <a:pos x="292709" y="59420"/>
                </a:cxn>
                <a:cxn ang="0">
                  <a:pos x="88422" y="54849"/>
                </a:cxn>
                <a:cxn ang="0">
                  <a:pos x="117388" y="126458"/>
                </a:cxn>
                <a:cxn ang="0">
                  <a:pos x="146354" y="54849"/>
                </a:cxn>
                <a:cxn ang="0">
                  <a:pos x="106717" y="188926"/>
                </a:cxn>
                <a:cxn ang="0">
                  <a:pos x="117388" y="144742"/>
                </a:cxn>
                <a:cxn ang="0">
                  <a:pos x="111290" y="143218"/>
                </a:cxn>
                <a:cxn ang="0">
                  <a:pos x="123487" y="141694"/>
                </a:cxn>
                <a:cxn ang="0">
                  <a:pos x="134158" y="129506"/>
                </a:cxn>
                <a:cxn ang="0">
                  <a:pos x="99094" y="129506"/>
                </a:cxn>
                <a:cxn ang="0">
                  <a:pos x="123487" y="68562"/>
                </a:cxn>
                <a:cxn ang="0">
                  <a:pos x="80800" y="85321"/>
                </a:cxn>
                <a:cxn ang="0">
                  <a:pos x="143305" y="109699"/>
                </a:cxn>
                <a:cxn ang="0">
                  <a:pos x="143305" y="76180"/>
                </a:cxn>
                <a:cxn ang="0">
                  <a:pos x="341494" y="191973"/>
                </a:cxn>
                <a:cxn ang="0">
                  <a:pos x="283562" y="246822"/>
                </a:cxn>
                <a:cxn ang="0">
                  <a:pos x="263743" y="304719"/>
                </a:cxn>
                <a:cxn ang="0">
                  <a:pos x="193615" y="259011"/>
                </a:cxn>
                <a:cxn ang="0">
                  <a:pos x="236302" y="336715"/>
                </a:cxn>
                <a:cxn ang="0">
                  <a:pos x="277464" y="348903"/>
                </a:cxn>
                <a:cxn ang="0">
                  <a:pos x="336920" y="354998"/>
                </a:cxn>
                <a:cxn ang="0">
                  <a:pos x="439063" y="193497"/>
                </a:cxn>
                <a:cxn ang="0">
                  <a:pos x="222581" y="175213"/>
                </a:cxn>
                <a:cxn ang="0">
                  <a:pos x="309479" y="30472"/>
                </a:cxn>
                <a:cxn ang="0">
                  <a:pos x="32015" y="30472"/>
                </a:cxn>
                <a:cxn ang="0">
                  <a:pos x="32015" y="214827"/>
                </a:cxn>
                <a:cxn ang="0">
                  <a:pos x="320150" y="164548"/>
                </a:cxn>
                <a:cxn ang="0">
                  <a:pos x="225630" y="225492"/>
                </a:cxn>
                <a:cxn ang="0">
                  <a:pos x="260694" y="265106"/>
                </a:cxn>
                <a:cxn ang="0">
                  <a:pos x="286611" y="225492"/>
                </a:cxn>
                <a:cxn ang="0">
                  <a:pos x="320150" y="164548"/>
                </a:cxn>
              </a:cxnLst>
              <a:rect l="0" t="0" r="0" b="0"/>
              <a:pathLst>
                <a:path w="329" h="267">
                  <a:moveTo>
                    <a:pt x="36" y="0"/>
                  </a:moveTo>
                  <a:cubicBezTo>
                    <a:pt x="188" y="0"/>
                    <a:pt x="188" y="0"/>
                    <a:pt x="188" y="0"/>
                  </a:cubicBezTo>
                  <a:cubicBezTo>
                    <a:pt x="198" y="0"/>
                    <a:pt x="207" y="4"/>
                    <a:pt x="214" y="10"/>
                  </a:cubicBezTo>
                  <a:cubicBezTo>
                    <a:pt x="220" y="17"/>
                    <a:pt x="224" y="26"/>
                    <a:pt x="224" y="36"/>
                  </a:cubicBezTo>
                  <a:cubicBezTo>
                    <a:pt x="224" y="93"/>
                    <a:pt x="224" y="93"/>
                    <a:pt x="224" y="93"/>
                  </a:cubicBezTo>
                  <a:cubicBezTo>
                    <a:pt x="252" y="94"/>
                    <a:pt x="278" y="102"/>
                    <a:pt x="297" y="115"/>
                  </a:cubicBezTo>
                  <a:cubicBezTo>
                    <a:pt x="317" y="129"/>
                    <a:pt x="329" y="148"/>
                    <a:pt x="329" y="170"/>
                  </a:cubicBezTo>
                  <a:cubicBezTo>
                    <a:pt x="329" y="192"/>
                    <a:pt x="317" y="211"/>
                    <a:pt x="297" y="225"/>
                  </a:cubicBezTo>
                  <a:cubicBezTo>
                    <a:pt x="277" y="239"/>
                    <a:pt x="251" y="247"/>
                    <a:pt x="221" y="247"/>
                  </a:cubicBezTo>
                  <a:cubicBezTo>
                    <a:pt x="215" y="247"/>
                    <a:pt x="208" y="247"/>
                    <a:pt x="202" y="246"/>
                  </a:cubicBezTo>
                  <a:cubicBezTo>
                    <a:pt x="196" y="245"/>
                    <a:pt x="191" y="244"/>
                    <a:pt x="186" y="243"/>
                  </a:cubicBezTo>
                  <a:cubicBezTo>
                    <a:pt x="137" y="265"/>
                    <a:pt x="137" y="265"/>
                    <a:pt x="137" y="265"/>
                  </a:cubicBezTo>
                  <a:cubicBezTo>
                    <a:pt x="134" y="267"/>
                    <a:pt x="130" y="265"/>
                    <a:pt x="128" y="261"/>
                  </a:cubicBezTo>
                  <a:cubicBezTo>
                    <a:pt x="127" y="260"/>
                    <a:pt x="127" y="258"/>
                    <a:pt x="128" y="256"/>
                  </a:cubicBezTo>
                  <a:cubicBezTo>
                    <a:pt x="128" y="256"/>
                    <a:pt x="128" y="256"/>
                    <a:pt x="128" y="256"/>
                  </a:cubicBezTo>
                  <a:cubicBezTo>
                    <a:pt x="140" y="221"/>
                    <a:pt x="140" y="221"/>
                    <a:pt x="140" y="221"/>
                  </a:cubicBezTo>
                  <a:cubicBezTo>
                    <a:pt x="132" y="215"/>
                    <a:pt x="126" y="207"/>
                    <a:pt x="121" y="200"/>
                  </a:cubicBezTo>
                  <a:cubicBezTo>
                    <a:pt x="116" y="191"/>
                    <a:pt x="113" y="181"/>
                    <a:pt x="113" y="170"/>
                  </a:cubicBezTo>
                  <a:cubicBezTo>
                    <a:pt x="113" y="167"/>
                    <a:pt x="113" y="165"/>
                    <a:pt x="113" y="162"/>
                  </a:cubicBezTo>
                  <a:cubicBezTo>
                    <a:pt x="36" y="162"/>
                    <a:pt x="36" y="162"/>
                    <a:pt x="36" y="162"/>
                  </a:cubicBezTo>
                  <a:cubicBezTo>
                    <a:pt x="26" y="162"/>
                    <a:pt x="17" y="158"/>
                    <a:pt x="11" y="151"/>
                  </a:cubicBezTo>
                  <a:cubicBezTo>
                    <a:pt x="4" y="145"/>
                    <a:pt x="0" y="136"/>
                    <a:pt x="0" y="126"/>
                  </a:cubicBezTo>
                  <a:cubicBezTo>
                    <a:pt x="0" y="36"/>
                    <a:pt x="0" y="36"/>
                    <a:pt x="0" y="36"/>
                  </a:cubicBezTo>
                  <a:cubicBezTo>
                    <a:pt x="0" y="26"/>
                    <a:pt x="4" y="17"/>
                    <a:pt x="11" y="10"/>
                  </a:cubicBezTo>
                  <a:cubicBezTo>
                    <a:pt x="17" y="4"/>
                    <a:pt x="26" y="0"/>
                    <a:pt x="36" y="0"/>
                  </a:cubicBezTo>
                  <a:close/>
                  <a:moveTo>
                    <a:pt x="227" y="187"/>
                  </a:moveTo>
                  <a:cubicBezTo>
                    <a:pt x="227" y="195"/>
                    <a:pt x="227" y="195"/>
                    <a:pt x="227" y="195"/>
                  </a:cubicBezTo>
                  <a:cubicBezTo>
                    <a:pt x="292" y="195"/>
                    <a:pt x="292" y="195"/>
                    <a:pt x="292" y="195"/>
                  </a:cubicBezTo>
                  <a:cubicBezTo>
                    <a:pt x="292" y="187"/>
                    <a:pt x="292" y="187"/>
                    <a:pt x="292" y="187"/>
                  </a:cubicBezTo>
                  <a:cubicBezTo>
                    <a:pt x="227" y="187"/>
                    <a:pt x="227" y="187"/>
                    <a:pt x="227" y="187"/>
                  </a:cubicBezTo>
                  <a:close/>
                  <a:moveTo>
                    <a:pt x="227" y="168"/>
                  </a:moveTo>
                  <a:cubicBezTo>
                    <a:pt x="227" y="176"/>
                    <a:pt x="227" y="176"/>
                    <a:pt x="227" y="176"/>
                  </a:cubicBezTo>
                  <a:cubicBezTo>
                    <a:pt x="292" y="176"/>
                    <a:pt x="292" y="176"/>
                    <a:pt x="292" y="176"/>
                  </a:cubicBezTo>
                  <a:cubicBezTo>
                    <a:pt x="292" y="168"/>
                    <a:pt x="292" y="168"/>
                    <a:pt x="292" y="168"/>
                  </a:cubicBezTo>
                  <a:cubicBezTo>
                    <a:pt x="227" y="168"/>
                    <a:pt x="227" y="168"/>
                    <a:pt x="227" y="168"/>
                  </a:cubicBezTo>
                  <a:close/>
                  <a:moveTo>
                    <a:pt x="227" y="149"/>
                  </a:moveTo>
                  <a:cubicBezTo>
                    <a:pt x="227" y="157"/>
                    <a:pt x="227" y="157"/>
                    <a:pt x="227" y="157"/>
                  </a:cubicBezTo>
                  <a:cubicBezTo>
                    <a:pt x="292" y="157"/>
                    <a:pt x="292" y="157"/>
                    <a:pt x="292" y="157"/>
                  </a:cubicBezTo>
                  <a:cubicBezTo>
                    <a:pt x="292" y="149"/>
                    <a:pt x="292" y="149"/>
                    <a:pt x="292" y="149"/>
                  </a:cubicBezTo>
                  <a:cubicBezTo>
                    <a:pt x="227" y="149"/>
                    <a:pt x="227" y="149"/>
                    <a:pt x="227" y="149"/>
                  </a:cubicBezTo>
                  <a:close/>
                  <a:moveTo>
                    <a:pt x="126" y="77"/>
                  </a:moveTo>
                  <a:cubicBezTo>
                    <a:pt x="126" y="86"/>
                    <a:pt x="126" y="86"/>
                    <a:pt x="126" y="86"/>
                  </a:cubicBezTo>
                  <a:cubicBezTo>
                    <a:pt x="192" y="86"/>
                    <a:pt x="192" y="86"/>
                    <a:pt x="192" y="86"/>
                  </a:cubicBezTo>
                  <a:cubicBezTo>
                    <a:pt x="192" y="77"/>
                    <a:pt x="192" y="77"/>
                    <a:pt x="192" y="77"/>
                  </a:cubicBezTo>
                  <a:cubicBezTo>
                    <a:pt x="126" y="77"/>
                    <a:pt x="126" y="77"/>
                    <a:pt x="126" y="77"/>
                  </a:cubicBezTo>
                  <a:close/>
                  <a:moveTo>
                    <a:pt x="126" y="58"/>
                  </a:moveTo>
                  <a:cubicBezTo>
                    <a:pt x="126" y="67"/>
                    <a:pt x="126" y="67"/>
                    <a:pt x="126" y="67"/>
                  </a:cubicBezTo>
                  <a:cubicBezTo>
                    <a:pt x="192" y="67"/>
                    <a:pt x="192" y="67"/>
                    <a:pt x="192" y="67"/>
                  </a:cubicBezTo>
                  <a:cubicBezTo>
                    <a:pt x="192" y="58"/>
                    <a:pt x="192" y="58"/>
                    <a:pt x="192" y="58"/>
                  </a:cubicBezTo>
                  <a:cubicBezTo>
                    <a:pt x="126" y="58"/>
                    <a:pt x="126" y="58"/>
                    <a:pt x="126" y="58"/>
                  </a:cubicBezTo>
                  <a:close/>
                  <a:moveTo>
                    <a:pt x="126" y="39"/>
                  </a:moveTo>
                  <a:cubicBezTo>
                    <a:pt x="126" y="48"/>
                    <a:pt x="126" y="48"/>
                    <a:pt x="126" y="48"/>
                  </a:cubicBezTo>
                  <a:cubicBezTo>
                    <a:pt x="192" y="48"/>
                    <a:pt x="192" y="48"/>
                    <a:pt x="192" y="48"/>
                  </a:cubicBezTo>
                  <a:cubicBezTo>
                    <a:pt x="192" y="39"/>
                    <a:pt x="192" y="39"/>
                    <a:pt x="192" y="39"/>
                  </a:cubicBezTo>
                  <a:cubicBezTo>
                    <a:pt x="126" y="39"/>
                    <a:pt x="126" y="39"/>
                    <a:pt x="126" y="39"/>
                  </a:cubicBezTo>
                  <a:close/>
                  <a:moveTo>
                    <a:pt x="77" y="28"/>
                  </a:moveTo>
                  <a:cubicBezTo>
                    <a:pt x="70" y="28"/>
                    <a:pt x="63" y="31"/>
                    <a:pt x="58" y="36"/>
                  </a:cubicBezTo>
                  <a:cubicBezTo>
                    <a:pt x="53" y="41"/>
                    <a:pt x="50" y="48"/>
                    <a:pt x="50" y="56"/>
                  </a:cubicBezTo>
                  <a:cubicBezTo>
                    <a:pt x="50" y="63"/>
                    <a:pt x="53" y="70"/>
                    <a:pt x="58" y="75"/>
                  </a:cubicBezTo>
                  <a:cubicBezTo>
                    <a:pt x="63" y="80"/>
                    <a:pt x="70" y="83"/>
                    <a:pt x="77" y="83"/>
                  </a:cubicBezTo>
                  <a:cubicBezTo>
                    <a:pt x="85" y="83"/>
                    <a:pt x="92" y="80"/>
                    <a:pt x="96" y="75"/>
                  </a:cubicBezTo>
                  <a:cubicBezTo>
                    <a:pt x="101" y="70"/>
                    <a:pt x="104" y="63"/>
                    <a:pt x="104" y="56"/>
                  </a:cubicBezTo>
                  <a:cubicBezTo>
                    <a:pt x="104" y="48"/>
                    <a:pt x="101" y="41"/>
                    <a:pt x="96" y="36"/>
                  </a:cubicBezTo>
                  <a:cubicBezTo>
                    <a:pt x="92" y="31"/>
                    <a:pt x="85" y="28"/>
                    <a:pt x="77" y="28"/>
                  </a:cubicBezTo>
                  <a:close/>
                  <a:moveTo>
                    <a:pt x="76" y="95"/>
                  </a:moveTo>
                  <a:cubicBezTo>
                    <a:pt x="70" y="124"/>
                    <a:pt x="70" y="124"/>
                    <a:pt x="70" y="124"/>
                  </a:cubicBezTo>
                  <a:cubicBezTo>
                    <a:pt x="77" y="129"/>
                    <a:pt x="77" y="129"/>
                    <a:pt x="77" y="129"/>
                  </a:cubicBezTo>
                  <a:cubicBezTo>
                    <a:pt x="83" y="124"/>
                    <a:pt x="83" y="124"/>
                    <a:pt x="83" y="124"/>
                  </a:cubicBezTo>
                  <a:cubicBezTo>
                    <a:pt x="77" y="95"/>
                    <a:pt x="77" y="95"/>
                    <a:pt x="77" y="95"/>
                  </a:cubicBezTo>
                  <a:cubicBezTo>
                    <a:pt x="80" y="94"/>
                    <a:pt x="80" y="94"/>
                    <a:pt x="80" y="94"/>
                  </a:cubicBezTo>
                  <a:cubicBezTo>
                    <a:pt x="77" y="91"/>
                    <a:pt x="77" y="91"/>
                    <a:pt x="77" y="91"/>
                  </a:cubicBezTo>
                  <a:cubicBezTo>
                    <a:pt x="73" y="94"/>
                    <a:pt x="73" y="94"/>
                    <a:pt x="73" y="94"/>
                  </a:cubicBezTo>
                  <a:cubicBezTo>
                    <a:pt x="76" y="95"/>
                    <a:pt x="76" y="95"/>
                    <a:pt x="76" y="95"/>
                  </a:cubicBezTo>
                  <a:close/>
                  <a:moveTo>
                    <a:pt x="88" y="85"/>
                  </a:moveTo>
                  <a:cubicBezTo>
                    <a:pt x="81" y="93"/>
                    <a:pt x="81" y="93"/>
                    <a:pt x="81" y="93"/>
                  </a:cubicBezTo>
                  <a:cubicBezTo>
                    <a:pt x="88" y="124"/>
                    <a:pt x="88" y="124"/>
                    <a:pt x="88" y="124"/>
                  </a:cubicBezTo>
                  <a:cubicBezTo>
                    <a:pt x="116" y="124"/>
                    <a:pt x="116" y="124"/>
                    <a:pt x="116" y="124"/>
                  </a:cubicBezTo>
                  <a:cubicBezTo>
                    <a:pt x="115" y="106"/>
                    <a:pt x="104" y="90"/>
                    <a:pt x="88" y="85"/>
                  </a:cubicBezTo>
                  <a:close/>
                  <a:moveTo>
                    <a:pt x="66" y="124"/>
                  </a:moveTo>
                  <a:cubicBezTo>
                    <a:pt x="72" y="93"/>
                    <a:pt x="72" y="93"/>
                    <a:pt x="72" y="93"/>
                  </a:cubicBezTo>
                  <a:cubicBezTo>
                    <a:pt x="65" y="85"/>
                    <a:pt x="65" y="85"/>
                    <a:pt x="65" y="85"/>
                  </a:cubicBezTo>
                  <a:cubicBezTo>
                    <a:pt x="50" y="90"/>
                    <a:pt x="38" y="106"/>
                    <a:pt x="38" y="124"/>
                  </a:cubicBezTo>
                  <a:cubicBezTo>
                    <a:pt x="66" y="124"/>
                    <a:pt x="66" y="124"/>
                    <a:pt x="66" y="124"/>
                  </a:cubicBezTo>
                  <a:close/>
                  <a:moveTo>
                    <a:pt x="81" y="45"/>
                  </a:moveTo>
                  <a:cubicBezTo>
                    <a:pt x="80" y="46"/>
                    <a:pt x="80" y="46"/>
                    <a:pt x="79" y="46"/>
                  </a:cubicBezTo>
                  <a:cubicBezTo>
                    <a:pt x="70" y="51"/>
                    <a:pt x="59" y="51"/>
                    <a:pt x="54" y="51"/>
                  </a:cubicBezTo>
                  <a:cubicBezTo>
                    <a:pt x="54" y="53"/>
                    <a:pt x="53" y="54"/>
                    <a:pt x="53" y="56"/>
                  </a:cubicBezTo>
                  <a:cubicBezTo>
                    <a:pt x="53" y="62"/>
                    <a:pt x="56" y="68"/>
                    <a:pt x="60" y="72"/>
                  </a:cubicBezTo>
                  <a:cubicBezTo>
                    <a:pt x="65" y="77"/>
                    <a:pt x="71" y="79"/>
                    <a:pt x="77" y="79"/>
                  </a:cubicBezTo>
                  <a:cubicBezTo>
                    <a:pt x="84" y="79"/>
                    <a:pt x="90" y="77"/>
                    <a:pt x="94" y="72"/>
                  </a:cubicBezTo>
                  <a:cubicBezTo>
                    <a:pt x="98" y="68"/>
                    <a:pt x="101" y="62"/>
                    <a:pt x="101" y="56"/>
                  </a:cubicBezTo>
                  <a:cubicBezTo>
                    <a:pt x="101" y="54"/>
                    <a:pt x="101" y="52"/>
                    <a:pt x="100" y="51"/>
                  </a:cubicBezTo>
                  <a:cubicBezTo>
                    <a:pt x="98" y="51"/>
                    <a:pt x="96" y="51"/>
                    <a:pt x="94" y="50"/>
                  </a:cubicBezTo>
                  <a:cubicBezTo>
                    <a:pt x="89" y="49"/>
                    <a:pt x="85" y="48"/>
                    <a:pt x="81" y="45"/>
                  </a:cubicBezTo>
                  <a:close/>
                  <a:moveTo>
                    <a:pt x="224" y="107"/>
                  </a:moveTo>
                  <a:cubicBezTo>
                    <a:pt x="224" y="126"/>
                    <a:pt x="224" y="126"/>
                    <a:pt x="224" y="126"/>
                  </a:cubicBezTo>
                  <a:cubicBezTo>
                    <a:pt x="224" y="136"/>
                    <a:pt x="220" y="145"/>
                    <a:pt x="214" y="151"/>
                  </a:cubicBezTo>
                  <a:cubicBezTo>
                    <a:pt x="207" y="158"/>
                    <a:pt x="198" y="162"/>
                    <a:pt x="188" y="162"/>
                  </a:cubicBezTo>
                  <a:cubicBezTo>
                    <a:pt x="186" y="162"/>
                    <a:pt x="186" y="162"/>
                    <a:pt x="186" y="162"/>
                  </a:cubicBezTo>
                  <a:cubicBezTo>
                    <a:pt x="186" y="196"/>
                    <a:pt x="186" y="196"/>
                    <a:pt x="186" y="196"/>
                  </a:cubicBezTo>
                  <a:cubicBezTo>
                    <a:pt x="186" y="200"/>
                    <a:pt x="183" y="203"/>
                    <a:pt x="179" y="203"/>
                  </a:cubicBezTo>
                  <a:cubicBezTo>
                    <a:pt x="176" y="203"/>
                    <a:pt x="174" y="202"/>
                    <a:pt x="173" y="200"/>
                  </a:cubicBezTo>
                  <a:cubicBezTo>
                    <a:pt x="144" y="162"/>
                    <a:pt x="144" y="162"/>
                    <a:pt x="144" y="162"/>
                  </a:cubicBezTo>
                  <a:cubicBezTo>
                    <a:pt x="128" y="162"/>
                    <a:pt x="128" y="162"/>
                    <a:pt x="128" y="162"/>
                  </a:cubicBezTo>
                  <a:cubicBezTo>
                    <a:pt x="128" y="165"/>
                    <a:pt x="127" y="167"/>
                    <a:pt x="127" y="170"/>
                  </a:cubicBezTo>
                  <a:cubicBezTo>
                    <a:pt x="127" y="178"/>
                    <a:pt x="130" y="185"/>
                    <a:pt x="134" y="192"/>
                  </a:cubicBezTo>
                  <a:cubicBezTo>
                    <a:pt x="138" y="200"/>
                    <a:pt x="144" y="206"/>
                    <a:pt x="152" y="212"/>
                  </a:cubicBezTo>
                  <a:cubicBezTo>
                    <a:pt x="155" y="214"/>
                    <a:pt x="156" y="217"/>
                    <a:pt x="155" y="221"/>
                  </a:cubicBezTo>
                  <a:cubicBezTo>
                    <a:pt x="147" y="245"/>
                    <a:pt x="147" y="245"/>
                    <a:pt x="147" y="245"/>
                  </a:cubicBezTo>
                  <a:cubicBezTo>
                    <a:pt x="182" y="229"/>
                    <a:pt x="182" y="229"/>
                    <a:pt x="182" y="229"/>
                  </a:cubicBezTo>
                  <a:cubicBezTo>
                    <a:pt x="182" y="229"/>
                    <a:pt x="182" y="229"/>
                    <a:pt x="182" y="229"/>
                  </a:cubicBezTo>
                  <a:cubicBezTo>
                    <a:pt x="183" y="228"/>
                    <a:pt x="185" y="228"/>
                    <a:pt x="187" y="228"/>
                  </a:cubicBezTo>
                  <a:cubicBezTo>
                    <a:pt x="192" y="230"/>
                    <a:pt x="198" y="231"/>
                    <a:pt x="204" y="232"/>
                  </a:cubicBezTo>
                  <a:cubicBezTo>
                    <a:pt x="209" y="232"/>
                    <a:pt x="215" y="233"/>
                    <a:pt x="221" y="233"/>
                  </a:cubicBezTo>
                  <a:cubicBezTo>
                    <a:pt x="248" y="233"/>
                    <a:pt x="271" y="225"/>
                    <a:pt x="288" y="214"/>
                  </a:cubicBezTo>
                  <a:cubicBezTo>
                    <a:pt x="305" y="202"/>
                    <a:pt x="315" y="187"/>
                    <a:pt x="315" y="170"/>
                  </a:cubicBezTo>
                  <a:cubicBezTo>
                    <a:pt x="315" y="153"/>
                    <a:pt x="305" y="138"/>
                    <a:pt x="288" y="127"/>
                  </a:cubicBezTo>
                  <a:cubicBezTo>
                    <a:pt x="272" y="115"/>
                    <a:pt x="249" y="108"/>
                    <a:pt x="224" y="107"/>
                  </a:cubicBezTo>
                  <a:close/>
                  <a:moveTo>
                    <a:pt x="118" y="148"/>
                  </a:moveTo>
                  <a:cubicBezTo>
                    <a:pt x="123" y="135"/>
                    <a:pt x="133" y="124"/>
                    <a:pt x="146" y="115"/>
                  </a:cubicBezTo>
                  <a:cubicBezTo>
                    <a:pt x="162" y="103"/>
                    <a:pt x="185" y="95"/>
                    <a:pt x="210" y="93"/>
                  </a:cubicBezTo>
                  <a:cubicBezTo>
                    <a:pt x="210" y="36"/>
                    <a:pt x="210" y="36"/>
                    <a:pt x="210" y="36"/>
                  </a:cubicBezTo>
                  <a:cubicBezTo>
                    <a:pt x="210" y="30"/>
                    <a:pt x="207" y="24"/>
                    <a:pt x="203" y="20"/>
                  </a:cubicBezTo>
                  <a:cubicBezTo>
                    <a:pt x="200" y="17"/>
                    <a:pt x="194" y="14"/>
                    <a:pt x="188" y="14"/>
                  </a:cubicBezTo>
                  <a:cubicBezTo>
                    <a:pt x="36" y="14"/>
                    <a:pt x="36" y="14"/>
                    <a:pt x="36" y="14"/>
                  </a:cubicBezTo>
                  <a:cubicBezTo>
                    <a:pt x="30" y="14"/>
                    <a:pt x="25" y="17"/>
                    <a:pt x="21" y="20"/>
                  </a:cubicBezTo>
                  <a:cubicBezTo>
                    <a:pt x="17" y="24"/>
                    <a:pt x="15" y="30"/>
                    <a:pt x="15" y="36"/>
                  </a:cubicBezTo>
                  <a:cubicBezTo>
                    <a:pt x="15" y="126"/>
                    <a:pt x="15" y="126"/>
                    <a:pt x="15" y="126"/>
                  </a:cubicBezTo>
                  <a:cubicBezTo>
                    <a:pt x="15" y="132"/>
                    <a:pt x="17" y="137"/>
                    <a:pt x="21" y="141"/>
                  </a:cubicBezTo>
                  <a:cubicBezTo>
                    <a:pt x="25" y="145"/>
                    <a:pt x="30" y="148"/>
                    <a:pt x="36" y="148"/>
                  </a:cubicBezTo>
                  <a:cubicBezTo>
                    <a:pt x="118" y="148"/>
                    <a:pt x="118" y="148"/>
                    <a:pt x="118" y="148"/>
                  </a:cubicBezTo>
                  <a:close/>
                  <a:moveTo>
                    <a:pt x="210" y="108"/>
                  </a:moveTo>
                  <a:cubicBezTo>
                    <a:pt x="188" y="110"/>
                    <a:pt x="168" y="116"/>
                    <a:pt x="154" y="127"/>
                  </a:cubicBezTo>
                  <a:cubicBezTo>
                    <a:pt x="145" y="133"/>
                    <a:pt x="138" y="140"/>
                    <a:pt x="134" y="148"/>
                  </a:cubicBezTo>
                  <a:cubicBezTo>
                    <a:pt x="148" y="148"/>
                    <a:pt x="148" y="148"/>
                    <a:pt x="148" y="148"/>
                  </a:cubicBezTo>
                  <a:cubicBezTo>
                    <a:pt x="148" y="148"/>
                    <a:pt x="148" y="148"/>
                    <a:pt x="148" y="148"/>
                  </a:cubicBezTo>
                  <a:cubicBezTo>
                    <a:pt x="150" y="148"/>
                    <a:pt x="152" y="149"/>
                    <a:pt x="154" y="150"/>
                  </a:cubicBezTo>
                  <a:cubicBezTo>
                    <a:pt x="171" y="174"/>
                    <a:pt x="171" y="174"/>
                    <a:pt x="171" y="174"/>
                  </a:cubicBezTo>
                  <a:cubicBezTo>
                    <a:pt x="171" y="155"/>
                    <a:pt x="171" y="155"/>
                    <a:pt x="171" y="155"/>
                  </a:cubicBezTo>
                  <a:cubicBezTo>
                    <a:pt x="171" y="151"/>
                    <a:pt x="175" y="148"/>
                    <a:pt x="179" y="148"/>
                  </a:cubicBezTo>
                  <a:cubicBezTo>
                    <a:pt x="188" y="148"/>
                    <a:pt x="188" y="148"/>
                    <a:pt x="188" y="148"/>
                  </a:cubicBezTo>
                  <a:cubicBezTo>
                    <a:pt x="194" y="148"/>
                    <a:pt x="200" y="145"/>
                    <a:pt x="203" y="141"/>
                  </a:cubicBezTo>
                  <a:cubicBezTo>
                    <a:pt x="207" y="137"/>
                    <a:pt x="210" y="132"/>
                    <a:pt x="210" y="126"/>
                  </a:cubicBezTo>
                  <a:lnTo>
                    <a:pt x="210" y="108"/>
                  </a:lnTo>
                  <a:close/>
                </a:path>
              </a:pathLst>
            </a:custGeom>
            <a:solidFill>
              <a:schemeClr val="bg1">
                <a:alpha val="100000"/>
              </a:schemeClr>
            </a:solidFill>
            <a:ln w="9525">
              <a:noFill/>
            </a:ln>
          </p:spPr>
          <p:txBody>
            <a:bodyPr/>
            <a:lstStyle/>
            <a:p>
              <a:endParaRPr lang="zh-CN" altLang="en-US"/>
            </a:p>
          </p:txBody>
        </p:sp>
        <p:sp>
          <p:nvSpPr>
            <p:cNvPr id="13350" name="TextBox 25"/>
            <p:cNvSpPr txBox="1"/>
            <p:nvPr/>
          </p:nvSpPr>
          <p:spPr>
            <a:xfrm>
              <a:off x="4917884" y="2639658"/>
              <a:ext cx="912429" cy="307777"/>
            </a:xfrm>
            <a:prstGeom prst="rect">
              <a:avLst/>
            </a:prstGeom>
            <a:noFill/>
            <a:ln w="9525">
              <a:noFill/>
            </a:ln>
          </p:spPr>
          <p:txBody>
            <a:bodyPr wrap="none">
              <a:spAutoFit/>
            </a:bodyPr>
            <a:lstStyle/>
            <a:p>
              <a:pPr lvl="0"/>
              <a:r>
                <a:rPr lang="en-US" altLang="zh-CN" sz="1400" dirty="0">
                  <a:solidFill>
                    <a:schemeClr val="bg1"/>
                  </a:solidFill>
                  <a:latin typeface="Impact" panose="020B0806030902050204" pitchFamily="34" charset="0"/>
                  <a:ea typeface="宋体" panose="02010600030101010101" pitchFamily="2" charset="-122"/>
                </a:rPr>
                <a:t>KEY WORD</a:t>
              </a:r>
              <a:endParaRPr lang="zh-CN" altLang="en-US" sz="1400" dirty="0">
                <a:solidFill>
                  <a:schemeClr val="bg1"/>
                </a:solidFill>
                <a:latin typeface="Impact" panose="020B0806030902050204" pitchFamily="34" charset="0"/>
                <a:ea typeface="宋体" panose="02010600030101010101" pitchFamily="2" charset="-122"/>
              </a:endParaRPr>
            </a:p>
          </p:txBody>
        </p:sp>
      </p:grpSp>
      <p:grpSp>
        <p:nvGrpSpPr>
          <p:cNvPr id="13322" name="组合 26"/>
          <p:cNvGrpSpPr/>
          <p:nvPr/>
        </p:nvGrpSpPr>
        <p:grpSpPr>
          <a:xfrm>
            <a:off x="4435475" y="1239838"/>
            <a:ext cx="1295400" cy="1019175"/>
            <a:chOff x="4554777" y="1108187"/>
            <a:chExt cx="1360581" cy="1069939"/>
          </a:xfrm>
        </p:grpSpPr>
        <p:sp>
          <p:nvSpPr>
            <p:cNvPr id="28" name="圆角矩形 18"/>
            <p:cNvSpPr/>
            <p:nvPr/>
          </p:nvSpPr>
          <p:spPr>
            <a:xfrm flipH="1">
              <a:off x="4554777" y="1108187"/>
              <a:ext cx="1360581" cy="1069939"/>
            </a:xfrm>
            <a:custGeom>
              <a:avLst/>
              <a:gdLst>
                <a:gd name="connsiteX0" fmla="*/ 0 w 1008553"/>
                <a:gd name="connsiteY0" fmla="*/ 308471 h 616941"/>
                <a:gd name="connsiteX1" fmla="*/ 308471 w 1008553"/>
                <a:gd name="connsiteY1" fmla="*/ 0 h 616941"/>
                <a:gd name="connsiteX2" fmla="*/ 700083 w 1008553"/>
                <a:gd name="connsiteY2" fmla="*/ 0 h 616941"/>
                <a:gd name="connsiteX3" fmla="*/ 1008554 w 1008553"/>
                <a:gd name="connsiteY3" fmla="*/ 308471 h 616941"/>
                <a:gd name="connsiteX4" fmla="*/ 1008553 w 1008553"/>
                <a:gd name="connsiteY4" fmla="*/ 308471 h 616941"/>
                <a:gd name="connsiteX5" fmla="*/ 700082 w 1008553"/>
                <a:gd name="connsiteY5" fmla="*/ 616942 h 616941"/>
                <a:gd name="connsiteX6" fmla="*/ 308471 w 1008553"/>
                <a:gd name="connsiteY6" fmla="*/ 616941 h 616941"/>
                <a:gd name="connsiteX7" fmla="*/ 0 w 1008553"/>
                <a:gd name="connsiteY7" fmla="*/ 308470 h 616941"/>
                <a:gd name="connsiteX8" fmla="*/ 0 w 1008553"/>
                <a:gd name="connsiteY8" fmla="*/ 308471 h 616941"/>
                <a:gd name="connsiteX0-1" fmla="*/ 0 w 1008554"/>
                <a:gd name="connsiteY0-2" fmla="*/ 308471 h 616942"/>
                <a:gd name="connsiteX1-3" fmla="*/ 308471 w 1008554"/>
                <a:gd name="connsiteY1-4" fmla="*/ 0 h 616942"/>
                <a:gd name="connsiteX2-5" fmla="*/ 700083 w 1008554"/>
                <a:gd name="connsiteY2-6" fmla="*/ 0 h 616942"/>
                <a:gd name="connsiteX3-7" fmla="*/ 1008554 w 1008554"/>
                <a:gd name="connsiteY3-8" fmla="*/ 308471 h 616942"/>
                <a:gd name="connsiteX4-9" fmla="*/ 1008553 w 1008554"/>
                <a:gd name="connsiteY4-10" fmla="*/ 308471 h 616942"/>
                <a:gd name="connsiteX5-11" fmla="*/ 959645 w 1008554"/>
                <a:gd name="connsiteY5-12" fmla="*/ 478631 h 616942"/>
                <a:gd name="connsiteX6-13" fmla="*/ 700082 w 1008554"/>
                <a:gd name="connsiteY6-14" fmla="*/ 616942 h 616942"/>
                <a:gd name="connsiteX7-15" fmla="*/ 308471 w 1008554"/>
                <a:gd name="connsiteY7-16" fmla="*/ 616941 h 616942"/>
                <a:gd name="connsiteX8-17" fmla="*/ 0 w 1008554"/>
                <a:gd name="connsiteY8-18" fmla="*/ 308470 h 616942"/>
                <a:gd name="connsiteX9" fmla="*/ 0 w 1008554"/>
                <a:gd name="connsiteY9" fmla="*/ 308471 h 616942"/>
                <a:gd name="connsiteX0-19" fmla="*/ 0 w 1008554"/>
                <a:gd name="connsiteY0-20" fmla="*/ 308471 h 616942"/>
                <a:gd name="connsiteX1-21" fmla="*/ 308471 w 1008554"/>
                <a:gd name="connsiteY1-22" fmla="*/ 0 h 616942"/>
                <a:gd name="connsiteX2-23" fmla="*/ 700083 w 1008554"/>
                <a:gd name="connsiteY2-24" fmla="*/ 0 h 616942"/>
                <a:gd name="connsiteX3-25" fmla="*/ 1008554 w 1008554"/>
                <a:gd name="connsiteY3-26" fmla="*/ 308471 h 616942"/>
                <a:gd name="connsiteX4-27" fmla="*/ 1008553 w 1008554"/>
                <a:gd name="connsiteY4-28" fmla="*/ 308471 h 616942"/>
                <a:gd name="connsiteX5-29" fmla="*/ 959645 w 1008554"/>
                <a:gd name="connsiteY5-30" fmla="*/ 478631 h 616942"/>
                <a:gd name="connsiteX6-31" fmla="*/ 700082 w 1008554"/>
                <a:gd name="connsiteY6-32" fmla="*/ 616942 h 616942"/>
                <a:gd name="connsiteX7-33" fmla="*/ 308471 w 1008554"/>
                <a:gd name="connsiteY7-34" fmla="*/ 616941 h 616942"/>
                <a:gd name="connsiteX8-35" fmla="*/ 0 w 1008554"/>
                <a:gd name="connsiteY8-36" fmla="*/ 308470 h 616942"/>
                <a:gd name="connsiteX9-37" fmla="*/ 0 w 1008554"/>
                <a:gd name="connsiteY9-38" fmla="*/ 308471 h 616942"/>
                <a:gd name="connsiteX0-39" fmla="*/ 0 w 1014414"/>
                <a:gd name="connsiteY0-40" fmla="*/ 308471 h 804577"/>
                <a:gd name="connsiteX1-41" fmla="*/ 308471 w 1014414"/>
                <a:gd name="connsiteY1-42" fmla="*/ 0 h 804577"/>
                <a:gd name="connsiteX2-43" fmla="*/ 700083 w 1014414"/>
                <a:gd name="connsiteY2-44" fmla="*/ 0 h 804577"/>
                <a:gd name="connsiteX3-45" fmla="*/ 1008554 w 1014414"/>
                <a:gd name="connsiteY3-46" fmla="*/ 308471 h 804577"/>
                <a:gd name="connsiteX4-47" fmla="*/ 1008553 w 1014414"/>
                <a:gd name="connsiteY4-48" fmla="*/ 308471 h 804577"/>
                <a:gd name="connsiteX5-49" fmla="*/ 1014414 w 1014414"/>
                <a:gd name="connsiteY5-50" fmla="*/ 797719 h 804577"/>
                <a:gd name="connsiteX6-51" fmla="*/ 700082 w 1014414"/>
                <a:gd name="connsiteY6-52" fmla="*/ 616942 h 804577"/>
                <a:gd name="connsiteX7-53" fmla="*/ 308471 w 1014414"/>
                <a:gd name="connsiteY7-54" fmla="*/ 616941 h 804577"/>
                <a:gd name="connsiteX8-55" fmla="*/ 0 w 1014414"/>
                <a:gd name="connsiteY8-56" fmla="*/ 308470 h 804577"/>
                <a:gd name="connsiteX9-57" fmla="*/ 0 w 1014414"/>
                <a:gd name="connsiteY9-58" fmla="*/ 308471 h 804577"/>
                <a:gd name="connsiteX0-59" fmla="*/ 0 w 1014414"/>
                <a:gd name="connsiteY0-60" fmla="*/ 308471 h 797719"/>
                <a:gd name="connsiteX1-61" fmla="*/ 308471 w 1014414"/>
                <a:gd name="connsiteY1-62" fmla="*/ 0 h 797719"/>
                <a:gd name="connsiteX2-63" fmla="*/ 700083 w 1014414"/>
                <a:gd name="connsiteY2-64" fmla="*/ 0 h 797719"/>
                <a:gd name="connsiteX3-65" fmla="*/ 1008554 w 1014414"/>
                <a:gd name="connsiteY3-66" fmla="*/ 308471 h 797719"/>
                <a:gd name="connsiteX4-67" fmla="*/ 1008553 w 1014414"/>
                <a:gd name="connsiteY4-68" fmla="*/ 308471 h 797719"/>
                <a:gd name="connsiteX5-69" fmla="*/ 1014414 w 1014414"/>
                <a:gd name="connsiteY5-70" fmla="*/ 797719 h 797719"/>
                <a:gd name="connsiteX6-71" fmla="*/ 700082 w 1014414"/>
                <a:gd name="connsiteY6-72" fmla="*/ 616942 h 797719"/>
                <a:gd name="connsiteX7-73" fmla="*/ 308471 w 1014414"/>
                <a:gd name="connsiteY7-74" fmla="*/ 616941 h 797719"/>
                <a:gd name="connsiteX8-75" fmla="*/ 0 w 1014414"/>
                <a:gd name="connsiteY8-76" fmla="*/ 308470 h 797719"/>
                <a:gd name="connsiteX9-77" fmla="*/ 0 w 1014414"/>
                <a:gd name="connsiteY9-78" fmla="*/ 308471 h 797719"/>
                <a:gd name="connsiteX0-79" fmla="*/ 0 w 1014414"/>
                <a:gd name="connsiteY0-80" fmla="*/ 308471 h 797719"/>
                <a:gd name="connsiteX1-81" fmla="*/ 308471 w 1014414"/>
                <a:gd name="connsiteY1-82" fmla="*/ 0 h 797719"/>
                <a:gd name="connsiteX2-83" fmla="*/ 700083 w 1014414"/>
                <a:gd name="connsiteY2-84" fmla="*/ 0 h 797719"/>
                <a:gd name="connsiteX3-85" fmla="*/ 1008554 w 1014414"/>
                <a:gd name="connsiteY3-86" fmla="*/ 308471 h 797719"/>
                <a:gd name="connsiteX4-87" fmla="*/ 1008553 w 1014414"/>
                <a:gd name="connsiteY4-88" fmla="*/ 308471 h 797719"/>
                <a:gd name="connsiteX5-89" fmla="*/ 1014414 w 1014414"/>
                <a:gd name="connsiteY5-90" fmla="*/ 797719 h 797719"/>
                <a:gd name="connsiteX6-91" fmla="*/ 700082 w 1014414"/>
                <a:gd name="connsiteY6-92" fmla="*/ 616942 h 797719"/>
                <a:gd name="connsiteX7-93" fmla="*/ 308471 w 1014414"/>
                <a:gd name="connsiteY7-94" fmla="*/ 616941 h 797719"/>
                <a:gd name="connsiteX8-95" fmla="*/ 0 w 1014414"/>
                <a:gd name="connsiteY8-96" fmla="*/ 308470 h 797719"/>
                <a:gd name="connsiteX9-97" fmla="*/ 0 w 1014414"/>
                <a:gd name="connsiteY9-98" fmla="*/ 308471 h 797719"/>
                <a:gd name="connsiteX0-99" fmla="*/ 0 w 1014414"/>
                <a:gd name="connsiteY0-100" fmla="*/ 308471 h 797719"/>
                <a:gd name="connsiteX1-101" fmla="*/ 308471 w 1014414"/>
                <a:gd name="connsiteY1-102" fmla="*/ 0 h 797719"/>
                <a:gd name="connsiteX2-103" fmla="*/ 700083 w 1014414"/>
                <a:gd name="connsiteY2-104" fmla="*/ 0 h 797719"/>
                <a:gd name="connsiteX3-105" fmla="*/ 1008554 w 1014414"/>
                <a:gd name="connsiteY3-106" fmla="*/ 308471 h 797719"/>
                <a:gd name="connsiteX4-107" fmla="*/ 1008553 w 1014414"/>
                <a:gd name="connsiteY4-108" fmla="*/ 308471 h 797719"/>
                <a:gd name="connsiteX5-109" fmla="*/ 1014414 w 1014414"/>
                <a:gd name="connsiteY5-110" fmla="*/ 797719 h 797719"/>
                <a:gd name="connsiteX6-111" fmla="*/ 700082 w 1014414"/>
                <a:gd name="connsiteY6-112" fmla="*/ 616942 h 797719"/>
                <a:gd name="connsiteX7-113" fmla="*/ 308471 w 1014414"/>
                <a:gd name="connsiteY7-114" fmla="*/ 616941 h 797719"/>
                <a:gd name="connsiteX8-115" fmla="*/ 0 w 1014414"/>
                <a:gd name="connsiteY8-116" fmla="*/ 308470 h 797719"/>
                <a:gd name="connsiteX9-117" fmla="*/ 0 w 1014414"/>
                <a:gd name="connsiteY9-118" fmla="*/ 308471 h 7977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1014414" h="797719">
                  <a:moveTo>
                    <a:pt x="0" y="308471"/>
                  </a:moveTo>
                  <a:cubicBezTo>
                    <a:pt x="0" y="138107"/>
                    <a:pt x="138107" y="0"/>
                    <a:pt x="308471" y="0"/>
                  </a:cubicBezTo>
                  <a:lnTo>
                    <a:pt x="700083" y="0"/>
                  </a:lnTo>
                  <a:cubicBezTo>
                    <a:pt x="870447" y="0"/>
                    <a:pt x="1008554" y="138107"/>
                    <a:pt x="1008554" y="308471"/>
                  </a:cubicBezTo>
                  <a:lnTo>
                    <a:pt x="1008553" y="308471"/>
                  </a:lnTo>
                  <a:cubicBezTo>
                    <a:pt x="1010507" y="471554"/>
                    <a:pt x="1012460" y="634636"/>
                    <a:pt x="1014414" y="797719"/>
                  </a:cubicBezTo>
                  <a:cubicBezTo>
                    <a:pt x="953478" y="675299"/>
                    <a:pt x="830043" y="622465"/>
                    <a:pt x="700082" y="616942"/>
                  </a:cubicBezTo>
                  <a:lnTo>
                    <a:pt x="308471" y="616941"/>
                  </a:lnTo>
                  <a:cubicBezTo>
                    <a:pt x="138107" y="616941"/>
                    <a:pt x="0" y="478834"/>
                    <a:pt x="0" y="308470"/>
                  </a:cubicBezTo>
                  <a:lnTo>
                    <a:pt x="0" y="30847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13346" name="图片 28"/>
            <p:cNvPicPr>
              <a:picLocks noChangeAspect="1"/>
            </p:cNvPicPr>
            <p:nvPr/>
          </p:nvPicPr>
          <p:blipFill>
            <a:blip r:embed="rId5"/>
            <a:stretch>
              <a:fillRect/>
            </a:stretch>
          </p:blipFill>
          <p:spPr>
            <a:xfrm>
              <a:off x="5050314" y="1270254"/>
              <a:ext cx="369505" cy="312207"/>
            </a:xfrm>
            <a:prstGeom prst="rect">
              <a:avLst/>
            </a:prstGeom>
            <a:noFill/>
            <a:ln w="9525">
              <a:noFill/>
            </a:ln>
          </p:spPr>
        </p:pic>
        <p:sp>
          <p:nvSpPr>
            <p:cNvPr id="13347" name="TextBox 29"/>
            <p:cNvSpPr txBox="1"/>
            <p:nvPr/>
          </p:nvSpPr>
          <p:spPr>
            <a:xfrm>
              <a:off x="4767497" y="1582461"/>
              <a:ext cx="912429" cy="307777"/>
            </a:xfrm>
            <a:prstGeom prst="rect">
              <a:avLst/>
            </a:prstGeom>
            <a:noFill/>
            <a:ln w="9525">
              <a:noFill/>
            </a:ln>
          </p:spPr>
          <p:txBody>
            <a:bodyPr wrap="none">
              <a:spAutoFit/>
            </a:bodyPr>
            <a:lstStyle/>
            <a:p>
              <a:pPr lvl="0"/>
              <a:r>
                <a:rPr lang="en-US" altLang="zh-CN" sz="1400" dirty="0">
                  <a:solidFill>
                    <a:schemeClr val="bg1"/>
                  </a:solidFill>
                  <a:latin typeface="Impact" panose="020B0806030902050204" pitchFamily="34" charset="0"/>
                  <a:ea typeface="宋体" panose="02010600030101010101" pitchFamily="2" charset="-122"/>
                </a:rPr>
                <a:t>KEY WORD</a:t>
              </a:r>
              <a:endParaRPr lang="zh-CN" altLang="en-US" sz="1400" dirty="0">
                <a:solidFill>
                  <a:schemeClr val="bg1"/>
                </a:solidFill>
                <a:latin typeface="Impact" panose="020B0806030902050204" pitchFamily="34" charset="0"/>
                <a:ea typeface="宋体" panose="02010600030101010101" pitchFamily="2" charset="-122"/>
              </a:endParaRPr>
            </a:p>
          </p:txBody>
        </p:sp>
      </p:grpSp>
      <p:grpSp>
        <p:nvGrpSpPr>
          <p:cNvPr id="13323" name="组合 30"/>
          <p:cNvGrpSpPr/>
          <p:nvPr/>
        </p:nvGrpSpPr>
        <p:grpSpPr>
          <a:xfrm>
            <a:off x="3381375" y="1433513"/>
            <a:ext cx="1022350" cy="803275"/>
            <a:chOff x="3448051" y="1311363"/>
            <a:chExt cx="1074130" cy="844679"/>
          </a:xfrm>
        </p:grpSpPr>
        <p:sp>
          <p:nvSpPr>
            <p:cNvPr id="32" name="圆角矩形 18"/>
            <p:cNvSpPr/>
            <p:nvPr/>
          </p:nvSpPr>
          <p:spPr>
            <a:xfrm>
              <a:off x="3448051" y="1311363"/>
              <a:ext cx="1074130" cy="844679"/>
            </a:xfrm>
            <a:custGeom>
              <a:avLst/>
              <a:gdLst>
                <a:gd name="connsiteX0" fmla="*/ 0 w 1008553"/>
                <a:gd name="connsiteY0" fmla="*/ 308471 h 616941"/>
                <a:gd name="connsiteX1" fmla="*/ 308471 w 1008553"/>
                <a:gd name="connsiteY1" fmla="*/ 0 h 616941"/>
                <a:gd name="connsiteX2" fmla="*/ 700083 w 1008553"/>
                <a:gd name="connsiteY2" fmla="*/ 0 h 616941"/>
                <a:gd name="connsiteX3" fmla="*/ 1008554 w 1008553"/>
                <a:gd name="connsiteY3" fmla="*/ 308471 h 616941"/>
                <a:gd name="connsiteX4" fmla="*/ 1008553 w 1008553"/>
                <a:gd name="connsiteY4" fmla="*/ 308471 h 616941"/>
                <a:gd name="connsiteX5" fmla="*/ 700082 w 1008553"/>
                <a:gd name="connsiteY5" fmla="*/ 616942 h 616941"/>
                <a:gd name="connsiteX6" fmla="*/ 308471 w 1008553"/>
                <a:gd name="connsiteY6" fmla="*/ 616941 h 616941"/>
                <a:gd name="connsiteX7" fmla="*/ 0 w 1008553"/>
                <a:gd name="connsiteY7" fmla="*/ 308470 h 616941"/>
                <a:gd name="connsiteX8" fmla="*/ 0 w 1008553"/>
                <a:gd name="connsiteY8" fmla="*/ 308471 h 616941"/>
                <a:gd name="connsiteX0-1" fmla="*/ 0 w 1008554"/>
                <a:gd name="connsiteY0-2" fmla="*/ 308471 h 616942"/>
                <a:gd name="connsiteX1-3" fmla="*/ 308471 w 1008554"/>
                <a:gd name="connsiteY1-4" fmla="*/ 0 h 616942"/>
                <a:gd name="connsiteX2-5" fmla="*/ 700083 w 1008554"/>
                <a:gd name="connsiteY2-6" fmla="*/ 0 h 616942"/>
                <a:gd name="connsiteX3-7" fmla="*/ 1008554 w 1008554"/>
                <a:gd name="connsiteY3-8" fmla="*/ 308471 h 616942"/>
                <a:gd name="connsiteX4-9" fmla="*/ 1008553 w 1008554"/>
                <a:gd name="connsiteY4-10" fmla="*/ 308471 h 616942"/>
                <a:gd name="connsiteX5-11" fmla="*/ 959645 w 1008554"/>
                <a:gd name="connsiteY5-12" fmla="*/ 478631 h 616942"/>
                <a:gd name="connsiteX6-13" fmla="*/ 700082 w 1008554"/>
                <a:gd name="connsiteY6-14" fmla="*/ 616942 h 616942"/>
                <a:gd name="connsiteX7-15" fmla="*/ 308471 w 1008554"/>
                <a:gd name="connsiteY7-16" fmla="*/ 616941 h 616942"/>
                <a:gd name="connsiteX8-17" fmla="*/ 0 w 1008554"/>
                <a:gd name="connsiteY8-18" fmla="*/ 308470 h 616942"/>
                <a:gd name="connsiteX9" fmla="*/ 0 w 1008554"/>
                <a:gd name="connsiteY9" fmla="*/ 308471 h 616942"/>
                <a:gd name="connsiteX0-19" fmla="*/ 0 w 1008554"/>
                <a:gd name="connsiteY0-20" fmla="*/ 308471 h 616942"/>
                <a:gd name="connsiteX1-21" fmla="*/ 308471 w 1008554"/>
                <a:gd name="connsiteY1-22" fmla="*/ 0 h 616942"/>
                <a:gd name="connsiteX2-23" fmla="*/ 700083 w 1008554"/>
                <a:gd name="connsiteY2-24" fmla="*/ 0 h 616942"/>
                <a:gd name="connsiteX3-25" fmla="*/ 1008554 w 1008554"/>
                <a:gd name="connsiteY3-26" fmla="*/ 308471 h 616942"/>
                <a:gd name="connsiteX4-27" fmla="*/ 1008553 w 1008554"/>
                <a:gd name="connsiteY4-28" fmla="*/ 308471 h 616942"/>
                <a:gd name="connsiteX5-29" fmla="*/ 959645 w 1008554"/>
                <a:gd name="connsiteY5-30" fmla="*/ 478631 h 616942"/>
                <a:gd name="connsiteX6-31" fmla="*/ 700082 w 1008554"/>
                <a:gd name="connsiteY6-32" fmla="*/ 616942 h 616942"/>
                <a:gd name="connsiteX7-33" fmla="*/ 308471 w 1008554"/>
                <a:gd name="connsiteY7-34" fmla="*/ 616941 h 616942"/>
                <a:gd name="connsiteX8-35" fmla="*/ 0 w 1008554"/>
                <a:gd name="connsiteY8-36" fmla="*/ 308470 h 616942"/>
                <a:gd name="connsiteX9-37" fmla="*/ 0 w 1008554"/>
                <a:gd name="connsiteY9-38" fmla="*/ 308471 h 616942"/>
                <a:gd name="connsiteX0-39" fmla="*/ 0 w 1014414"/>
                <a:gd name="connsiteY0-40" fmla="*/ 308471 h 804577"/>
                <a:gd name="connsiteX1-41" fmla="*/ 308471 w 1014414"/>
                <a:gd name="connsiteY1-42" fmla="*/ 0 h 804577"/>
                <a:gd name="connsiteX2-43" fmla="*/ 700083 w 1014414"/>
                <a:gd name="connsiteY2-44" fmla="*/ 0 h 804577"/>
                <a:gd name="connsiteX3-45" fmla="*/ 1008554 w 1014414"/>
                <a:gd name="connsiteY3-46" fmla="*/ 308471 h 804577"/>
                <a:gd name="connsiteX4-47" fmla="*/ 1008553 w 1014414"/>
                <a:gd name="connsiteY4-48" fmla="*/ 308471 h 804577"/>
                <a:gd name="connsiteX5-49" fmla="*/ 1014414 w 1014414"/>
                <a:gd name="connsiteY5-50" fmla="*/ 797719 h 804577"/>
                <a:gd name="connsiteX6-51" fmla="*/ 700082 w 1014414"/>
                <a:gd name="connsiteY6-52" fmla="*/ 616942 h 804577"/>
                <a:gd name="connsiteX7-53" fmla="*/ 308471 w 1014414"/>
                <a:gd name="connsiteY7-54" fmla="*/ 616941 h 804577"/>
                <a:gd name="connsiteX8-55" fmla="*/ 0 w 1014414"/>
                <a:gd name="connsiteY8-56" fmla="*/ 308470 h 804577"/>
                <a:gd name="connsiteX9-57" fmla="*/ 0 w 1014414"/>
                <a:gd name="connsiteY9-58" fmla="*/ 308471 h 804577"/>
                <a:gd name="connsiteX0-59" fmla="*/ 0 w 1014414"/>
                <a:gd name="connsiteY0-60" fmla="*/ 308471 h 797719"/>
                <a:gd name="connsiteX1-61" fmla="*/ 308471 w 1014414"/>
                <a:gd name="connsiteY1-62" fmla="*/ 0 h 797719"/>
                <a:gd name="connsiteX2-63" fmla="*/ 700083 w 1014414"/>
                <a:gd name="connsiteY2-64" fmla="*/ 0 h 797719"/>
                <a:gd name="connsiteX3-65" fmla="*/ 1008554 w 1014414"/>
                <a:gd name="connsiteY3-66" fmla="*/ 308471 h 797719"/>
                <a:gd name="connsiteX4-67" fmla="*/ 1008553 w 1014414"/>
                <a:gd name="connsiteY4-68" fmla="*/ 308471 h 797719"/>
                <a:gd name="connsiteX5-69" fmla="*/ 1014414 w 1014414"/>
                <a:gd name="connsiteY5-70" fmla="*/ 797719 h 797719"/>
                <a:gd name="connsiteX6-71" fmla="*/ 700082 w 1014414"/>
                <a:gd name="connsiteY6-72" fmla="*/ 616942 h 797719"/>
                <a:gd name="connsiteX7-73" fmla="*/ 308471 w 1014414"/>
                <a:gd name="connsiteY7-74" fmla="*/ 616941 h 797719"/>
                <a:gd name="connsiteX8-75" fmla="*/ 0 w 1014414"/>
                <a:gd name="connsiteY8-76" fmla="*/ 308470 h 797719"/>
                <a:gd name="connsiteX9-77" fmla="*/ 0 w 1014414"/>
                <a:gd name="connsiteY9-78" fmla="*/ 308471 h 797719"/>
                <a:gd name="connsiteX0-79" fmla="*/ 0 w 1014414"/>
                <a:gd name="connsiteY0-80" fmla="*/ 308471 h 797719"/>
                <a:gd name="connsiteX1-81" fmla="*/ 308471 w 1014414"/>
                <a:gd name="connsiteY1-82" fmla="*/ 0 h 797719"/>
                <a:gd name="connsiteX2-83" fmla="*/ 700083 w 1014414"/>
                <a:gd name="connsiteY2-84" fmla="*/ 0 h 797719"/>
                <a:gd name="connsiteX3-85" fmla="*/ 1008554 w 1014414"/>
                <a:gd name="connsiteY3-86" fmla="*/ 308471 h 797719"/>
                <a:gd name="connsiteX4-87" fmla="*/ 1008553 w 1014414"/>
                <a:gd name="connsiteY4-88" fmla="*/ 308471 h 797719"/>
                <a:gd name="connsiteX5-89" fmla="*/ 1014414 w 1014414"/>
                <a:gd name="connsiteY5-90" fmla="*/ 797719 h 797719"/>
                <a:gd name="connsiteX6-91" fmla="*/ 700082 w 1014414"/>
                <a:gd name="connsiteY6-92" fmla="*/ 616942 h 797719"/>
                <a:gd name="connsiteX7-93" fmla="*/ 308471 w 1014414"/>
                <a:gd name="connsiteY7-94" fmla="*/ 616941 h 797719"/>
                <a:gd name="connsiteX8-95" fmla="*/ 0 w 1014414"/>
                <a:gd name="connsiteY8-96" fmla="*/ 308470 h 797719"/>
                <a:gd name="connsiteX9-97" fmla="*/ 0 w 1014414"/>
                <a:gd name="connsiteY9-98" fmla="*/ 308471 h 797719"/>
                <a:gd name="connsiteX0-99" fmla="*/ 0 w 1014414"/>
                <a:gd name="connsiteY0-100" fmla="*/ 308471 h 797719"/>
                <a:gd name="connsiteX1-101" fmla="*/ 308471 w 1014414"/>
                <a:gd name="connsiteY1-102" fmla="*/ 0 h 797719"/>
                <a:gd name="connsiteX2-103" fmla="*/ 700083 w 1014414"/>
                <a:gd name="connsiteY2-104" fmla="*/ 0 h 797719"/>
                <a:gd name="connsiteX3-105" fmla="*/ 1008554 w 1014414"/>
                <a:gd name="connsiteY3-106" fmla="*/ 308471 h 797719"/>
                <a:gd name="connsiteX4-107" fmla="*/ 1008553 w 1014414"/>
                <a:gd name="connsiteY4-108" fmla="*/ 308471 h 797719"/>
                <a:gd name="connsiteX5-109" fmla="*/ 1014414 w 1014414"/>
                <a:gd name="connsiteY5-110" fmla="*/ 797719 h 797719"/>
                <a:gd name="connsiteX6-111" fmla="*/ 700082 w 1014414"/>
                <a:gd name="connsiteY6-112" fmla="*/ 616942 h 797719"/>
                <a:gd name="connsiteX7-113" fmla="*/ 308471 w 1014414"/>
                <a:gd name="connsiteY7-114" fmla="*/ 616941 h 797719"/>
                <a:gd name="connsiteX8-115" fmla="*/ 0 w 1014414"/>
                <a:gd name="connsiteY8-116" fmla="*/ 308470 h 797719"/>
                <a:gd name="connsiteX9-117" fmla="*/ 0 w 1014414"/>
                <a:gd name="connsiteY9-118" fmla="*/ 308471 h 7977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1014414" h="797719">
                  <a:moveTo>
                    <a:pt x="0" y="308471"/>
                  </a:moveTo>
                  <a:cubicBezTo>
                    <a:pt x="0" y="138107"/>
                    <a:pt x="138107" y="0"/>
                    <a:pt x="308471" y="0"/>
                  </a:cubicBezTo>
                  <a:lnTo>
                    <a:pt x="700083" y="0"/>
                  </a:lnTo>
                  <a:cubicBezTo>
                    <a:pt x="870447" y="0"/>
                    <a:pt x="1008554" y="138107"/>
                    <a:pt x="1008554" y="308471"/>
                  </a:cubicBezTo>
                  <a:lnTo>
                    <a:pt x="1008553" y="308471"/>
                  </a:lnTo>
                  <a:cubicBezTo>
                    <a:pt x="1010507" y="471554"/>
                    <a:pt x="1012460" y="634636"/>
                    <a:pt x="1014414" y="797719"/>
                  </a:cubicBezTo>
                  <a:cubicBezTo>
                    <a:pt x="953478" y="675299"/>
                    <a:pt x="830043" y="622465"/>
                    <a:pt x="700082" y="616942"/>
                  </a:cubicBezTo>
                  <a:lnTo>
                    <a:pt x="308471" y="616941"/>
                  </a:lnTo>
                  <a:cubicBezTo>
                    <a:pt x="138107" y="616941"/>
                    <a:pt x="0" y="478834"/>
                    <a:pt x="0" y="308470"/>
                  </a:cubicBezTo>
                  <a:lnTo>
                    <a:pt x="0" y="308471"/>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13341" name="组合 32"/>
            <p:cNvGrpSpPr>
              <a:grpSpLocks noChangeAspect="1"/>
            </p:cNvGrpSpPr>
            <p:nvPr/>
          </p:nvGrpSpPr>
          <p:grpSpPr>
            <a:xfrm>
              <a:off x="3826453" y="1395323"/>
              <a:ext cx="291460" cy="252000"/>
              <a:chOff x="7600810" y="3209993"/>
              <a:chExt cx="674520" cy="583200"/>
            </a:xfrm>
          </p:grpSpPr>
          <p:sp>
            <p:nvSpPr>
              <p:cNvPr id="13343" name="Freeform 52"/>
              <p:cNvSpPr>
                <a:spLocks noEditPoints="1"/>
              </p:cNvSpPr>
              <p:nvPr/>
            </p:nvSpPr>
            <p:spPr>
              <a:xfrm>
                <a:off x="7715998" y="3458009"/>
                <a:ext cx="456598" cy="250091"/>
              </a:xfrm>
              <a:custGeom>
                <a:avLst/>
                <a:gdLst/>
                <a:ahLst/>
                <a:cxnLst>
                  <a:cxn ang="0">
                    <a:pos x="363315" y="198602"/>
                  </a:cxn>
                  <a:cxn ang="0">
                    <a:pos x="225844" y="215765"/>
                  </a:cxn>
                  <a:cxn ang="0">
                    <a:pos x="225844" y="156920"/>
                  </a:cxn>
                  <a:cxn ang="0">
                    <a:pos x="363315" y="174083"/>
                  </a:cxn>
                  <a:cxn ang="0">
                    <a:pos x="225844" y="156920"/>
                  </a:cxn>
                  <a:cxn ang="0">
                    <a:pos x="456598" y="107882"/>
                  </a:cxn>
                  <a:cxn ang="0">
                    <a:pos x="225844" y="125046"/>
                  </a:cxn>
                  <a:cxn ang="0">
                    <a:pos x="225844" y="61297"/>
                  </a:cxn>
                  <a:cxn ang="0">
                    <a:pos x="456598" y="78460"/>
                  </a:cxn>
                  <a:cxn ang="0">
                    <a:pos x="225844" y="61297"/>
                  </a:cxn>
                  <a:cxn ang="0">
                    <a:pos x="456598" y="14711"/>
                  </a:cxn>
                  <a:cxn ang="0">
                    <a:pos x="225844" y="31874"/>
                  </a:cxn>
                  <a:cxn ang="0">
                    <a:pos x="68735" y="7356"/>
                  </a:cxn>
                  <a:cxn ang="0">
                    <a:pos x="63826" y="9807"/>
                  </a:cxn>
                  <a:cxn ang="0">
                    <a:pos x="61371" y="9807"/>
                  </a:cxn>
                  <a:cxn ang="0">
                    <a:pos x="58916" y="12259"/>
                  </a:cxn>
                  <a:cxn ang="0">
                    <a:pos x="58916" y="12259"/>
                  </a:cxn>
                  <a:cxn ang="0">
                    <a:pos x="56461" y="14711"/>
                  </a:cxn>
                  <a:cxn ang="0">
                    <a:pos x="56461" y="14711"/>
                  </a:cxn>
                  <a:cxn ang="0">
                    <a:pos x="54006" y="14711"/>
                  </a:cxn>
                  <a:cxn ang="0">
                    <a:pos x="51551" y="17163"/>
                  </a:cxn>
                  <a:cxn ang="0">
                    <a:pos x="51551" y="17163"/>
                  </a:cxn>
                  <a:cxn ang="0">
                    <a:pos x="49097" y="19615"/>
                  </a:cxn>
                  <a:cxn ang="0">
                    <a:pos x="49097" y="19615"/>
                  </a:cxn>
                  <a:cxn ang="0">
                    <a:pos x="46642" y="19615"/>
                  </a:cxn>
                  <a:cxn ang="0">
                    <a:pos x="46642" y="22067"/>
                  </a:cxn>
                  <a:cxn ang="0">
                    <a:pos x="44187" y="22067"/>
                  </a:cxn>
                  <a:cxn ang="0">
                    <a:pos x="44187" y="24519"/>
                  </a:cxn>
                  <a:cxn ang="0">
                    <a:pos x="44187" y="24519"/>
                  </a:cxn>
                  <a:cxn ang="0">
                    <a:pos x="19639" y="68652"/>
                  </a:cxn>
                  <a:cxn ang="0">
                    <a:pos x="4910" y="149564"/>
                  </a:cxn>
                  <a:cxn ang="0">
                    <a:pos x="98193" y="2452"/>
                  </a:cxn>
                  <a:cxn ang="0">
                    <a:pos x="39277" y="73556"/>
                  </a:cxn>
                  <a:cxn ang="0">
                    <a:pos x="103103" y="39230"/>
                  </a:cxn>
                  <a:cxn ang="0">
                    <a:pos x="110467" y="73556"/>
                  </a:cxn>
                  <a:cxn ang="0">
                    <a:pos x="120287" y="73556"/>
                  </a:cxn>
                  <a:cxn ang="0">
                    <a:pos x="157109" y="80912"/>
                  </a:cxn>
                  <a:cxn ang="0">
                    <a:pos x="36822" y="80912"/>
                  </a:cxn>
                  <a:cxn ang="0">
                    <a:pos x="39277" y="73556"/>
                  </a:cxn>
                  <a:cxn ang="0">
                    <a:pos x="130106" y="93171"/>
                  </a:cxn>
                  <a:cxn ang="0">
                    <a:pos x="112922" y="93171"/>
                  </a:cxn>
                  <a:cxn ang="0">
                    <a:pos x="71190" y="85816"/>
                  </a:cxn>
                  <a:cxn ang="0">
                    <a:pos x="71190" y="102979"/>
                  </a:cxn>
                  <a:cxn ang="0">
                    <a:pos x="71190" y="85816"/>
                  </a:cxn>
                  <a:cxn ang="0">
                    <a:pos x="0" y="250091"/>
                  </a:cxn>
                  <a:cxn ang="0">
                    <a:pos x="68735" y="235380"/>
                  </a:cxn>
                  <a:cxn ang="0">
                    <a:pos x="193931" y="250091"/>
                  </a:cxn>
                </a:cxnLst>
                <a:rect l="0" t="0" r="0" b="0"/>
                <a:pathLst>
                  <a:path w="186" h="102">
                    <a:moveTo>
                      <a:pt x="92" y="81"/>
                    </a:moveTo>
                    <a:cubicBezTo>
                      <a:pt x="148" y="81"/>
                      <a:pt x="148" y="81"/>
                      <a:pt x="148" y="81"/>
                    </a:cubicBezTo>
                    <a:cubicBezTo>
                      <a:pt x="148" y="88"/>
                      <a:pt x="148" y="88"/>
                      <a:pt x="148" y="88"/>
                    </a:cubicBezTo>
                    <a:cubicBezTo>
                      <a:pt x="92" y="88"/>
                      <a:pt x="92" y="88"/>
                      <a:pt x="92" y="88"/>
                    </a:cubicBezTo>
                    <a:cubicBezTo>
                      <a:pt x="92" y="81"/>
                      <a:pt x="92" y="81"/>
                      <a:pt x="92" y="81"/>
                    </a:cubicBezTo>
                    <a:close/>
                    <a:moveTo>
                      <a:pt x="92" y="64"/>
                    </a:moveTo>
                    <a:cubicBezTo>
                      <a:pt x="148" y="64"/>
                      <a:pt x="148" y="64"/>
                      <a:pt x="148" y="64"/>
                    </a:cubicBezTo>
                    <a:cubicBezTo>
                      <a:pt x="148" y="71"/>
                      <a:pt x="148" y="71"/>
                      <a:pt x="148" y="71"/>
                    </a:cubicBezTo>
                    <a:cubicBezTo>
                      <a:pt x="92" y="71"/>
                      <a:pt x="92" y="71"/>
                      <a:pt x="92" y="71"/>
                    </a:cubicBezTo>
                    <a:cubicBezTo>
                      <a:pt x="92" y="64"/>
                      <a:pt x="92" y="64"/>
                      <a:pt x="92" y="64"/>
                    </a:cubicBezTo>
                    <a:close/>
                    <a:moveTo>
                      <a:pt x="92" y="44"/>
                    </a:moveTo>
                    <a:cubicBezTo>
                      <a:pt x="186" y="44"/>
                      <a:pt x="186" y="44"/>
                      <a:pt x="186" y="44"/>
                    </a:cubicBezTo>
                    <a:cubicBezTo>
                      <a:pt x="186" y="51"/>
                      <a:pt x="186" y="51"/>
                      <a:pt x="186" y="51"/>
                    </a:cubicBezTo>
                    <a:cubicBezTo>
                      <a:pt x="92" y="51"/>
                      <a:pt x="92" y="51"/>
                      <a:pt x="92" y="51"/>
                    </a:cubicBezTo>
                    <a:cubicBezTo>
                      <a:pt x="92" y="44"/>
                      <a:pt x="92" y="44"/>
                      <a:pt x="92" y="44"/>
                    </a:cubicBezTo>
                    <a:close/>
                    <a:moveTo>
                      <a:pt x="92" y="25"/>
                    </a:moveTo>
                    <a:cubicBezTo>
                      <a:pt x="186" y="25"/>
                      <a:pt x="186" y="25"/>
                      <a:pt x="186" y="25"/>
                    </a:cubicBezTo>
                    <a:cubicBezTo>
                      <a:pt x="186" y="32"/>
                      <a:pt x="186" y="32"/>
                      <a:pt x="186" y="32"/>
                    </a:cubicBezTo>
                    <a:cubicBezTo>
                      <a:pt x="92" y="32"/>
                      <a:pt x="92" y="32"/>
                      <a:pt x="92" y="32"/>
                    </a:cubicBezTo>
                    <a:cubicBezTo>
                      <a:pt x="92" y="25"/>
                      <a:pt x="92" y="25"/>
                      <a:pt x="92" y="25"/>
                    </a:cubicBezTo>
                    <a:close/>
                    <a:moveTo>
                      <a:pt x="92" y="6"/>
                    </a:moveTo>
                    <a:cubicBezTo>
                      <a:pt x="186" y="6"/>
                      <a:pt x="186" y="6"/>
                      <a:pt x="186" y="6"/>
                    </a:cubicBezTo>
                    <a:cubicBezTo>
                      <a:pt x="186" y="13"/>
                      <a:pt x="186" y="13"/>
                      <a:pt x="186" y="13"/>
                    </a:cubicBezTo>
                    <a:cubicBezTo>
                      <a:pt x="92" y="13"/>
                      <a:pt x="92" y="13"/>
                      <a:pt x="92" y="13"/>
                    </a:cubicBezTo>
                    <a:cubicBezTo>
                      <a:pt x="92" y="6"/>
                      <a:pt x="92" y="6"/>
                      <a:pt x="92" y="6"/>
                    </a:cubicBezTo>
                    <a:close/>
                    <a:moveTo>
                      <a:pt x="28" y="3"/>
                    </a:moveTo>
                    <a:cubicBezTo>
                      <a:pt x="28" y="3"/>
                      <a:pt x="28" y="3"/>
                      <a:pt x="28" y="3"/>
                    </a:cubicBezTo>
                    <a:cubicBezTo>
                      <a:pt x="27" y="4"/>
                      <a:pt x="26" y="4"/>
                      <a:pt x="26" y="4"/>
                    </a:cubicBezTo>
                    <a:cubicBezTo>
                      <a:pt x="26" y="4"/>
                      <a:pt x="26" y="4"/>
                      <a:pt x="26" y="4"/>
                    </a:cubicBezTo>
                    <a:cubicBezTo>
                      <a:pt x="26" y="4"/>
                      <a:pt x="25" y="4"/>
                      <a:pt x="25" y="4"/>
                    </a:cubicBezTo>
                    <a:cubicBezTo>
                      <a:pt x="25" y="5"/>
                      <a:pt x="25" y="5"/>
                      <a:pt x="25" y="5"/>
                    </a:cubicBezTo>
                    <a:cubicBezTo>
                      <a:pt x="25" y="5"/>
                      <a:pt x="24" y="5"/>
                      <a:pt x="24" y="5"/>
                    </a:cubicBezTo>
                    <a:cubicBezTo>
                      <a:pt x="24" y="5"/>
                      <a:pt x="24" y="5"/>
                      <a:pt x="24" y="5"/>
                    </a:cubicBezTo>
                    <a:cubicBezTo>
                      <a:pt x="24" y="5"/>
                      <a:pt x="24" y="5"/>
                      <a:pt x="24" y="5"/>
                    </a:cubicBezTo>
                    <a:cubicBezTo>
                      <a:pt x="23" y="5"/>
                      <a:pt x="23" y="5"/>
                      <a:pt x="23" y="5"/>
                    </a:cubicBezTo>
                    <a:cubicBezTo>
                      <a:pt x="23" y="6"/>
                      <a:pt x="23" y="6"/>
                      <a:pt x="23" y="6"/>
                    </a:cubicBezTo>
                    <a:cubicBezTo>
                      <a:pt x="23" y="6"/>
                      <a:pt x="23" y="6"/>
                      <a:pt x="23" y="6"/>
                    </a:cubicBezTo>
                    <a:cubicBezTo>
                      <a:pt x="23" y="6"/>
                      <a:pt x="23" y="6"/>
                      <a:pt x="23" y="6"/>
                    </a:cubicBezTo>
                    <a:cubicBezTo>
                      <a:pt x="22" y="6"/>
                      <a:pt x="22" y="6"/>
                      <a:pt x="22" y="6"/>
                    </a:cubicBezTo>
                    <a:cubicBezTo>
                      <a:pt x="22" y="6"/>
                      <a:pt x="22" y="6"/>
                      <a:pt x="22" y="6"/>
                    </a:cubicBezTo>
                    <a:cubicBezTo>
                      <a:pt x="22" y="7"/>
                      <a:pt x="22" y="7"/>
                      <a:pt x="22" y="7"/>
                    </a:cubicBezTo>
                    <a:cubicBezTo>
                      <a:pt x="22" y="7"/>
                      <a:pt x="22" y="7"/>
                      <a:pt x="21" y="7"/>
                    </a:cubicBezTo>
                    <a:cubicBezTo>
                      <a:pt x="21" y="7"/>
                      <a:pt x="21" y="7"/>
                      <a:pt x="21" y="7"/>
                    </a:cubicBezTo>
                    <a:cubicBezTo>
                      <a:pt x="21" y="7"/>
                      <a:pt x="21" y="7"/>
                      <a:pt x="21" y="7"/>
                    </a:cubicBezTo>
                    <a:cubicBezTo>
                      <a:pt x="21" y="7"/>
                      <a:pt x="21" y="7"/>
                      <a:pt x="21" y="7"/>
                    </a:cubicBezTo>
                    <a:cubicBezTo>
                      <a:pt x="21" y="7"/>
                      <a:pt x="21" y="7"/>
                      <a:pt x="20" y="8"/>
                    </a:cubicBezTo>
                    <a:cubicBezTo>
                      <a:pt x="20" y="8"/>
                      <a:pt x="20" y="8"/>
                      <a:pt x="20" y="8"/>
                    </a:cubicBezTo>
                    <a:cubicBezTo>
                      <a:pt x="20" y="8"/>
                      <a:pt x="20" y="8"/>
                      <a:pt x="20" y="8"/>
                    </a:cubicBezTo>
                    <a:cubicBezTo>
                      <a:pt x="20" y="8"/>
                      <a:pt x="20" y="8"/>
                      <a:pt x="20" y="8"/>
                    </a:cubicBezTo>
                    <a:cubicBezTo>
                      <a:pt x="20" y="8"/>
                      <a:pt x="20" y="8"/>
                      <a:pt x="19" y="8"/>
                    </a:cubicBezTo>
                    <a:cubicBezTo>
                      <a:pt x="19" y="8"/>
                      <a:pt x="19" y="8"/>
                      <a:pt x="19" y="8"/>
                    </a:cubicBezTo>
                    <a:cubicBezTo>
                      <a:pt x="19" y="9"/>
                      <a:pt x="19" y="9"/>
                      <a:pt x="19" y="9"/>
                    </a:cubicBezTo>
                    <a:cubicBezTo>
                      <a:pt x="19" y="9"/>
                      <a:pt x="19" y="9"/>
                      <a:pt x="19" y="9"/>
                    </a:cubicBezTo>
                    <a:cubicBezTo>
                      <a:pt x="19" y="9"/>
                      <a:pt x="19" y="9"/>
                      <a:pt x="18" y="9"/>
                    </a:cubicBezTo>
                    <a:cubicBezTo>
                      <a:pt x="18" y="9"/>
                      <a:pt x="18" y="9"/>
                      <a:pt x="18" y="9"/>
                    </a:cubicBezTo>
                    <a:cubicBezTo>
                      <a:pt x="18" y="9"/>
                      <a:pt x="18" y="10"/>
                      <a:pt x="18" y="10"/>
                    </a:cubicBezTo>
                    <a:cubicBezTo>
                      <a:pt x="18" y="10"/>
                      <a:pt x="18" y="10"/>
                      <a:pt x="18" y="10"/>
                    </a:cubicBezTo>
                    <a:cubicBezTo>
                      <a:pt x="18" y="10"/>
                      <a:pt x="18" y="10"/>
                      <a:pt x="18" y="10"/>
                    </a:cubicBezTo>
                    <a:cubicBezTo>
                      <a:pt x="18" y="10"/>
                      <a:pt x="18" y="10"/>
                      <a:pt x="18" y="10"/>
                    </a:cubicBezTo>
                    <a:cubicBezTo>
                      <a:pt x="13" y="15"/>
                      <a:pt x="9" y="21"/>
                      <a:pt x="8" y="28"/>
                    </a:cubicBezTo>
                    <a:cubicBezTo>
                      <a:pt x="8" y="28"/>
                      <a:pt x="8" y="28"/>
                      <a:pt x="8" y="28"/>
                    </a:cubicBezTo>
                    <a:cubicBezTo>
                      <a:pt x="6" y="38"/>
                      <a:pt x="17" y="55"/>
                      <a:pt x="2" y="61"/>
                    </a:cubicBezTo>
                    <a:cubicBezTo>
                      <a:pt x="75" y="61"/>
                      <a:pt x="75" y="61"/>
                      <a:pt x="75" y="61"/>
                    </a:cubicBezTo>
                    <a:cubicBezTo>
                      <a:pt x="82" y="40"/>
                      <a:pt x="74" y="0"/>
                      <a:pt x="40" y="1"/>
                    </a:cubicBezTo>
                    <a:cubicBezTo>
                      <a:pt x="36" y="1"/>
                      <a:pt x="31" y="2"/>
                      <a:pt x="28" y="3"/>
                    </a:cubicBezTo>
                    <a:close/>
                    <a:moveTo>
                      <a:pt x="16" y="30"/>
                    </a:moveTo>
                    <a:cubicBezTo>
                      <a:pt x="40" y="30"/>
                      <a:pt x="40" y="30"/>
                      <a:pt x="40" y="30"/>
                    </a:cubicBezTo>
                    <a:cubicBezTo>
                      <a:pt x="42" y="16"/>
                      <a:pt x="42" y="16"/>
                      <a:pt x="42" y="16"/>
                    </a:cubicBezTo>
                    <a:cubicBezTo>
                      <a:pt x="43" y="30"/>
                      <a:pt x="43" y="30"/>
                      <a:pt x="43" y="30"/>
                    </a:cubicBezTo>
                    <a:cubicBezTo>
                      <a:pt x="45" y="30"/>
                      <a:pt x="45" y="30"/>
                      <a:pt x="45" y="30"/>
                    </a:cubicBezTo>
                    <a:cubicBezTo>
                      <a:pt x="46" y="23"/>
                      <a:pt x="46" y="23"/>
                      <a:pt x="46" y="23"/>
                    </a:cubicBezTo>
                    <a:cubicBezTo>
                      <a:pt x="49" y="30"/>
                      <a:pt x="49" y="30"/>
                      <a:pt x="49" y="30"/>
                    </a:cubicBezTo>
                    <a:cubicBezTo>
                      <a:pt x="64" y="30"/>
                      <a:pt x="64" y="30"/>
                      <a:pt x="64" y="30"/>
                    </a:cubicBezTo>
                    <a:cubicBezTo>
                      <a:pt x="64" y="31"/>
                      <a:pt x="64" y="32"/>
                      <a:pt x="64" y="33"/>
                    </a:cubicBezTo>
                    <a:cubicBezTo>
                      <a:pt x="64" y="47"/>
                      <a:pt x="53" y="58"/>
                      <a:pt x="40" y="58"/>
                    </a:cubicBezTo>
                    <a:cubicBezTo>
                      <a:pt x="26" y="58"/>
                      <a:pt x="15" y="47"/>
                      <a:pt x="15" y="33"/>
                    </a:cubicBezTo>
                    <a:cubicBezTo>
                      <a:pt x="15" y="31"/>
                      <a:pt x="15" y="29"/>
                      <a:pt x="16" y="27"/>
                    </a:cubicBezTo>
                    <a:cubicBezTo>
                      <a:pt x="16" y="29"/>
                      <a:pt x="16" y="30"/>
                      <a:pt x="16" y="30"/>
                    </a:cubicBezTo>
                    <a:close/>
                    <a:moveTo>
                      <a:pt x="49" y="35"/>
                    </a:moveTo>
                    <a:cubicBezTo>
                      <a:pt x="51" y="35"/>
                      <a:pt x="53" y="37"/>
                      <a:pt x="53" y="38"/>
                    </a:cubicBezTo>
                    <a:cubicBezTo>
                      <a:pt x="53" y="40"/>
                      <a:pt x="51" y="42"/>
                      <a:pt x="49" y="42"/>
                    </a:cubicBezTo>
                    <a:cubicBezTo>
                      <a:pt x="47" y="42"/>
                      <a:pt x="46" y="40"/>
                      <a:pt x="46" y="38"/>
                    </a:cubicBezTo>
                    <a:cubicBezTo>
                      <a:pt x="46" y="37"/>
                      <a:pt x="47" y="35"/>
                      <a:pt x="49" y="35"/>
                    </a:cubicBezTo>
                    <a:close/>
                    <a:moveTo>
                      <a:pt x="29" y="35"/>
                    </a:moveTo>
                    <a:cubicBezTo>
                      <a:pt x="31" y="35"/>
                      <a:pt x="33" y="37"/>
                      <a:pt x="33" y="38"/>
                    </a:cubicBezTo>
                    <a:cubicBezTo>
                      <a:pt x="33" y="40"/>
                      <a:pt x="31" y="42"/>
                      <a:pt x="29" y="42"/>
                    </a:cubicBezTo>
                    <a:cubicBezTo>
                      <a:pt x="28" y="42"/>
                      <a:pt x="26" y="40"/>
                      <a:pt x="26" y="38"/>
                    </a:cubicBezTo>
                    <a:cubicBezTo>
                      <a:pt x="26" y="37"/>
                      <a:pt x="28" y="35"/>
                      <a:pt x="29" y="35"/>
                    </a:cubicBezTo>
                    <a:close/>
                    <a:moveTo>
                      <a:pt x="79" y="102"/>
                    </a:moveTo>
                    <a:cubicBezTo>
                      <a:pt x="0" y="102"/>
                      <a:pt x="0" y="102"/>
                      <a:pt x="0" y="102"/>
                    </a:cubicBezTo>
                    <a:cubicBezTo>
                      <a:pt x="1" y="83"/>
                      <a:pt x="12" y="68"/>
                      <a:pt x="28" y="63"/>
                    </a:cubicBezTo>
                    <a:cubicBezTo>
                      <a:pt x="28" y="96"/>
                      <a:pt x="28" y="96"/>
                      <a:pt x="28" y="96"/>
                    </a:cubicBezTo>
                    <a:cubicBezTo>
                      <a:pt x="51" y="63"/>
                      <a:pt x="51" y="63"/>
                      <a:pt x="51" y="63"/>
                    </a:cubicBezTo>
                    <a:cubicBezTo>
                      <a:pt x="67" y="68"/>
                      <a:pt x="78" y="83"/>
                      <a:pt x="79" y="102"/>
                    </a:cubicBezTo>
                    <a:close/>
                  </a:path>
                </a:pathLst>
              </a:custGeom>
              <a:solidFill>
                <a:schemeClr val="bg1">
                  <a:alpha val="100000"/>
                </a:schemeClr>
              </a:solidFill>
              <a:ln w="9525">
                <a:noFill/>
              </a:ln>
            </p:spPr>
            <p:txBody>
              <a:bodyPr/>
              <a:lstStyle/>
              <a:p>
                <a:endParaRPr lang="zh-CN" altLang="en-US"/>
              </a:p>
            </p:txBody>
          </p:sp>
          <p:sp>
            <p:nvSpPr>
              <p:cNvPr id="13344" name="Freeform 53"/>
              <p:cNvSpPr>
                <a:spLocks noEditPoints="1"/>
              </p:cNvSpPr>
              <p:nvPr/>
            </p:nvSpPr>
            <p:spPr>
              <a:xfrm>
                <a:off x="7600810" y="3209993"/>
                <a:ext cx="674520" cy="583200"/>
              </a:xfrm>
              <a:custGeom>
                <a:avLst/>
                <a:gdLst/>
                <a:ahLst/>
                <a:cxnLst>
                  <a:cxn ang="0">
                    <a:pos x="649992" y="173980"/>
                  </a:cxn>
                  <a:cxn ang="0">
                    <a:pos x="596030" y="151926"/>
                  </a:cxn>
                  <a:cxn ang="0">
                    <a:pos x="532258" y="151926"/>
                  </a:cxn>
                  <a:cxn ang="0">
                    <a:pos x="475843" y="105368"/>
                  </a:cxn>
                  <a:cxn ang="0">
                    <a:pos x="421882" y="105368"/>
                  </a:cxn>
                  <a:cxn ang="0">
                    <a:pos x="355656" y="0"/>
                  </a:cxn>
                  <a:cxn ang="0">
                    <a:pos x="309053" y="0"/>
                  </a:cxn>
                  <a:cxn ang="0">
                    <a:pos x="245280" y="105368"/>
                  </a:cxn>
                  <a:cxn ang="0">
                    <a:pos x="186413" y="107818"/>
                  </a:cxn>
                  <a:cxn ang="0">
                    <a:pos x="129998" y="151926"/>
                  </a:cxn>
                  <a:cxn ang="0">
                    <a:pos x="76037" y="151926"/>
                  </a:cxn>
                  <a:cxn ang="0">
                    <a:pos x="22075" y="173980"/>
                  </a:cxn>
                  <a:cxn ang="0">
                    <a:pos x="0" y="227889"/>
                  </a:cxn>
                  <a:cxn ang="0">
                    <a:pos x="0" y="507237"/>
                  </a:cxn>
                  <a:cxn ang="0">
                    <a:pos x="22075" y="561146"/>
                  </a:cxn>
                  <a:cxn ang="0">
                    <a:pos x="76037" y="583200"/>
                  </a:cxn>
                  <a:cxn ang="0">
                    <a:pos x="596030" y="583200"/>
                  </a:cxn>
                  <a:cxn ang="0">
                    <a:pos x="649992" y="561146"/>
                  </a:cxn>
                  <a:cxn ang="0">
                    <a:pos x="674520" y="507237"/>
                  </a:cxn>
                  <a:cxn ang="0">
                    <a:pos x="674520" y="227889"/>
                  </a:cxn>
                  <a:cxn ang="0">
                    <a:pos x="649992" y="173980"/>
                  </a:cxn>
                  <a:cxn ang="0">
                    <a:pos x="188866" y="122521"/>
                  </a:cxn>
                  <a:cxn ang="0">
                    <a:pos x="475843" y="120071"/>
                  </a:cxn>
                  <a:cxn ang="0">
                    <a:pos x="515088" y="142124"/>
                  </a:cxn>
                  <a:cxn ang="0">
                    <a:pos x="493013" y="137224"/>
                  </a:cxn>
                  <a:cxn ang="0">
                    <a:pos x="203582" y="139674"/>
                  </a:cxn>
                  <a:cxn ang="0">
                    <a:pos x="161885" y="181331"/>
                  </a:cxn>
                  <a:cxn ang="0">
                    <a:pos x="166790" y="203385"/>
                  </a:cxn>
                  <a:cxn ang="0">
                    <a:pos x="144715" y="166629"/>
                  </a:cxn>
                  <a:cxn ang="0">
                    <a:pos x="188866" y="122521"/>
                  </a:cxn>
                  <a:cxn ang="0">
                    <a:pos x="632822" y="507237"/>
                  </a:cxn>
                  <a:cxn ang="0">
                    <a:pos x="623011" y="531741"/>
                  </a:cxn>
                  <a:cxn ang="0">
                    <a:pos x="596030" y="543993"/>
                  </a:cxn>
                  <a:cxn ang="0">
                    <a:pos x="76037" y="543993"/>
                  </a:cxn>
                  <a:cxn ang="0">
                    <a:pos x="51509" y="531741"/>
                  </a:cxn>
                  <a:cxn ang="0">
                    <a:pos x="41698" y="507237"/>
                  </a:cxn>
                  <a:cxn ang="0">
                    <a:pos x="41698" y="227889"/>
                  </a:cxn>
                  <a:cxn ang="0">
                    <a:pos x="51509" y="203385"/>
                  </a:cxn>
                  <a:cxn ang="0">
                    <a:pos x="76037" y="191133"/>
                  </a:cxn>
                  <a:cxn ang="0">
                    <a:pos x="132451" y="191133"/>
                  </a:cxn>
                  <a:cxn ang="0">
                    <a:pos x="186413" y="225439"/>
                  </a:cxn>
                  <a:cxn ang="0">
                    <a:pos x="475843" y="225439"/>
                  </a:cxn>
                  <a:cxn ang="0">
                    <a:pos x="527352" y="191133"/>
                  </a:cxn>
                  <a:cxn ang="0">
                    <a:pos x="596030" y="191133"/>
                  </a:cxn>
                  <a:cxn ang="0">
                    <a:pos x="623011" y="203385"/>
                  </a:cxn>
                  <a:cxn ang="0">
                    <a:pos x="632822" y="227889"/>
                  </a:cxn>
                  <a:cxn ang="0">
                    <a:pos x="632822" y="507237"/>
                  </a:cxn>
                </a:cxnLst>
                <a:rect l="0" t="0" r="0" b="0"/>
                <a:pathLst>
                  <a:path w="275" h="238">
                    <a:moveTo>
                      <a:pt x="265" y="71"/>
                    </a:moveTo>
                    <a:cubicBezTo>
                      <a:pt x="260" y="65"/>
                      <a:pt x="252" y="62"/>
                      <a:pt x="243" y="62"/>
                    </a:cubicBezTo>
                    <a:cubicBezTo>
                      <a:pt x="217" y="62"/>
                      <a:pt x="217" y="62"/>
                      <a:pt x="217" y="62"/>
                    </a:cubicBezTo>
                    <a:cubicBezTo>
                      <a:pt x="215" y="51"/>
                      <a:pt x="205" y="43"/>
                      <a:pt x="194" y="43"/>
                    </a:cubicBezTo>
                    <a:cubicBezTo>
                      <a:pt x="172" y="43"/>
                      <a:pt x="172" y="43"/>
                      <a:pt x="172" y="43"/>
                    </a:cubicBezTo>
                    <a:cubicBezTo>
                      <a:pt x="155" y="30"/>
                      <a:pt x="148" y="15"/>
                      <a:pt x="145" y="0"/>
                    </a:cubicBezTo>
                    <a:cubicBezTo>
                      <a:pt x="138" y="0"/>
                      <a:pt x="132" y="0"/>
                      <a:pt x="126" y="0"/>
                    </a:cubicBezTo>
                    <a:cubicBezTo>
                      <a:pt x="123" y="20"/>
                      <a:pt x="114" y="33"/>
                      <a:pt x="100" y="43"/>
                    </a:cubicBezTo>
                    <a:cubicBezTo>
                      <a:pt x="76" y="44"/>
                      <a:pt x="76" y="44"/>
                      <a:pt x="76" y="44"/>
                    </a:cubicBezTo>
                    <a:cubicBezTo>
                      <a:pt x="65" y="44"/>
                      <a:pt x="56" y="51"/>
                      <a:pt x="53" y="62"/>
                    </a:cubicBezTo>
                    <a:cubicBezTo>
                      <a:pt x="31" y="62"/>
                      <a:pt x="31" y="62"/>
                      <a:pt x="31" y="62"/>
                    </a:cubicBezTo>
                    <a:cubicBezTo>
                      <a:pt x="23" y="62"/>
                      <a:pt x="15" y="65"/>
                      <a:pt x="9" y="71"/>
                    </a:cubicBezTo>
                    <a:cubicBezTo>
                      <a:pt x="3" y="77"/>
                      <a:pt x="0" y="84"/>
                      <a:pt x="0" y="93"/>
                    </a:cubicBezTo>
                    <a:cubicBezTo>
                      <a:pt x="0" y="207"/>
                      <a:pt x="0" y="207"/>
                      <a:pt x="0" y="207"/>
                    </a:cubicBezTo>
                    <a:cubicBezTo>
                      <a:pt x="0" y="215"/>
                      <a:pt x="3" y="223"/>
                      <a:pt x="9" y="229"/>
                    </a:cubicBezTo>
                    <a:cubicBezTo>
                      <a:pt x="15" y="235"/>
                      <a:pt x="23" y="238"/>
                      <a:pt x="31" y="238"/>
                    </a:cubicBezTo>
                    <a:cubicBezTo>
                      <a:pt x="243" y="238"/>
                      <a:pt x="243" y="238"/>
                      <a:pt x="243" y="238"/>
                    </a:cubicBezTo>
                    <a:cubicBezTo>
                      <a:pt x="252" y="238"/>
                      <a:pt x="260" y="235"/>
                      <a:pt x="265" y="229"/>
                    </a:cubicBezTo>
                    <a:cubicBezTo>
                      <a:pt x="271" y="223"/>
                      <a:pt x="275" y="215"/>
                      <a:pt x="275" y="207"/>
                    </a:cubicBezTo>
                    <a:cubicBezTo>
                      <a:pt x="275" y="93"/>
                      <a:pt x="275" y="93"/>
                      <a:pt x="275" y="93"/>
                    </a:cubicBezTo>
                    <a:cubicBezTo>
                      <a:pt x="275" y="84"/>
                      <a:pt x="271" y="77"/>
                      <a:pt x="265" y="71"/>
                    </a:cubicBezTo>
                    <a:close/>
                    <a:moveTo>
                      <a:pt x="77" y="50"/>
                    </a:moveTo>
                    <a:cubicBezTo>
                      <a:pt x="194" y="49"/>
                      <a:pt x="194" y="49"/>
                      <a:pt x="194" y="49"/>
                    </a:cubicBezTo>
                    <a:cubicBezTo>
                      <a:pt x="201" y="49"/>
                      <a:pt x="207" y="53"/>
                      <a:pt x="210" y="58"/>
                    </a:cubicBezTo>
                    <a:cubicBezTo>
                      <a:pt x="207" y="57"/>
                      <a:pt x="204" y="56"/>
                      <a:pt x="201" y="56"/>
                    </a:cubicBezTo>
                    <a:cubicBezTo>
                      <a:pt x="83" y="57"/>
                      <a:pt x="83" y="57"/>
                      <a:pt x="83" y="57"/>
                    </a:cubicBezTo>
                    <a:cubicBezTo>
                      <a:pt x="74" y="57"/>
                      <a:pt x="66" y="65"/>
                      <a:pt x="66" y="74"/>
                    </a:cubicBezTo>
                    <a:cubicBezTo>
                      <a:pt x="66" y="77"/>
                      <a:pt x="66" y="80"/>
                      <a:pt x="68" y="83"/>
                    </a:cubicBezTo>
                    <a:cubicBezTo>
                      <a:pt x="63" y="80"/>
                      <a:pt x="59" y="74"/>
                      <a:pt x="59" y="68"/>
                    </a:cubicBezTo>
                    <a:cubicBezTo>
                      <a:pt x="59" y="58"/>
                      <a:pt x="67" y="50"/>
                      <a:pt x="77" y="50"/>
                    </a:cubicBezTo>
                    <a:close/>
                    <a:moveTo>
                      <a:pt x="258" y="207"/>
                    </a:moveTo>
                    <a:cubicBezTo>
                      <a:pt x="258" y="211"/>
                      <a:pt x="256" y="214"/>
                      <a:pt x="254" y="217"/>
                    </a:cubicBezTo>
                    <a:cubicBezTo>
                      <a:pt x="251" y="220"/>
                      <a:pt x="247" y="222"/>
                      <a:pt x="243" y="222"/>
                    </a:cubicBezTo>
                    <a:cubicBezTo>
                      <a:pt x="31" y="222"/>
                      <a:pt x="31" y="222"/>
                      <a:pt x="31" y="222"/>
                    </a:cubicBezTo>
                    <a:cubicBezTo>
                      <a:pt x="27" y="222"/>
                      <a:pt x="24" y="220"/>
                      <a:pt x="21" y="217"/>
                    </a:cubicBezTo>
                    <a:cubicBezTo>
                      <a:pt x="18" y="214"/>
                      <a:pt x="17" y="211"/>
                      <a:pt x="17" y="207"/>
                    </a:cubicBezTo>
                    <a:cubicBezTo>
                      <a:pt x="17" y="93"/>
                      <a:pt x="17" y="93"/>
                      <a:pt x="17" y="93"/>
                    </a:cubicBezTo>
                    <a:cubicBezTo>
                      <a:pt x="17" y="89"/>
                      <a:pt x="18" y="85"/>
                      <a:pt x="21" y="83"/>
                    </a:cubicBezTo>
                    <a:cubicBezTo>
                      <a:pt x="24" y="80"/>
                      <a:pt x="27" y="78"/>
                      <a:pt x="31" y="78"/>
                    </a:cubicBezTo>
                    <a:cubicBezTo>
                      <a:pt x="54" y="78"/>
                      <a:pt x="54" y="78"/>
                      <a:pt x="54" y="78"/>
                    </a:cubicBezTo>
                    <a:cubicBezTo>
                      <a:pt x="58" y="87"/>
                      <a:pt x="67" y="92"/>
                      <a:pt x="76" y="92"/>
                    </a:cubicBezTo>
                    <a:cubicBezTo>
                      <a:pt x="194" y="92"/>
                      <a:pt x="194" y="92"/>
                      <a:pt x="194" y="92"/>
                    </a:cubicBezTo>
                    <a:cubicBezTo>
                      <a:pt x="203" y="92"/>
                      <a:pt x="211" y="86"/>
                      <a:pt x="215" y="78"/>
                    </a:cubicBezTo>
                    <a:cubicBezTo>
                      <a:pt x="243" y="78"/>
                      <a:pt x="243" y="78"/>
                      <a:pt x="243" y="78"/>
                    </a:cubicBezTo>
                    <a:cubicBezTo>
                      <a:pt x="247" y="78"/>
                      <a:pt x="251" y="80"/>
                      <a:pt x="254" y="83"/>
                    </a:cubicBezTo>
                    <a:cubicBezTo>
                      <a:pt x="256" y="85"/>
                      <a:pt x="258" y="89"/>
                      <a:pt x="258" y="93"/>
                    </a:cubicBezTo>
                    <a:lnTo>
                      <a:pt x="258" y="207"/>
                    </a:lnTo>
                    <a:close/>
                  </a:path>
                </a:pathLst>
              </a:custGeom>
              <a:solidFill>
                <a:schemeClr val="bg1">
                  <a:alpha val="100000"/>
                </a:schemeClr>
              </a:solidFill>
              <a:ln w="9525">
                <a:noFill/>
              </a:ln>
            </p:spPr>
            <p:txBody>
              <a:bodyPr/>
              <a:lstStyle/>
              <a:p>
                <a:endParaRPr lang="zh-CN" altLang="en-US"/>
              </a:p>
            </p:txBody>
          </p:sp>
        </p:grpSp>
        <p:sp>
          <p:nvSpPr>
            <p:cNvPr id="13342" name="TextBox 33"/>
            <p:cNvSpPr txBox="1"/>
            <p:nvPr/>
          </p:nvSpPr>
          <p:spPr>
            <a:xfrm>
              <a:off x="3528901" y="1615901"/>
              <a:ext cx="912429" cy="307777"/>
            </a:xfrm>
            <a:prstGeom prst="rect">
              <a:avLst/>
            </a:prstGeom>
            <a:noFill/>
            <a:ln w="9525">
              <a:noFill/>
            </a:ln>
          </p:spPr>
          <p:txBody>
            <a:bodyPr wrap="none">
              <a:spAutoFit/>
            </a:bodyPr>
            <a:lstStyle/>
            <a:p>
              <a:pPr lvl="0"/>
              <a:r>
                <a:rPr lang="en-US" altLang="zh-CN" sz="1400" dirty="0">
                  <a:solidFill>
                    <a:schemeClr val="bg1"/>
                  </a:solidFill>
                  <a:latin typeface="Impact" panose="020B0806030902050204" pitchFamily="34" charset="0"/>
                  <a:ea typeface="宋体" panose="02010600030101010101" pitchFamily="2" charset="-122"/>
                </a:rPr>
                <a:t>KEY WORD</a:t>
              </a:r>
              <a:endParaRPr lang="zh-CN" altLang="en-US" sz="1400" dirty="0">
                <a:solidFill>
                  <a:schemeClr val="bg1"/>
                </a:solidFill>
                <a:latin typeface="Impact" panose="020B0806030902050204" pitchFamily="34" charset="0"/>
                <a:ea typeface="宋体" panose="02010600030101010101" pitchFamily="2" charset="-122"/>
              </a:endParaRPr>
            </a:p>
          </p:txBody>
        </p:sp>
      </p:grpSp>
      <p:grpSp>
        <p:nvGrpSpPr>
          <p:cNvPr id="13324" name="组合 36"/>
          <p:cNvGrpSpPr/>
          <p:nvPr/>
        </p:nvGrpSpPr>
        <p:grpSpPr>
          <a:xfrm>
            <a:off x="4435475" y="3208338"/>
            <a:ext cx="1936750" cy="1524000"/>
            <a:chOff x="4554777" y="3176232"/>
            <a:chExt cx="2033447" cy="1599070"/>
          </a:xfrm>
        </p:grpSpPr>
        <p:sp>
          <p:nvSpPr>
            <p:cNvPr id="39" name="圆角矩形 18"/>
            <p:cNvSpPr/>
            <p:nvPr/>
          </p:nvSpPr>
          <p:spPr>
            <a:xfrm flipH="1">
              <a:off x="4554777" y="3176232"/>
              <a:ext cx="2033447" cy="1599070"/>
            </a:xfrm>
            <a:custGeom>
              <a:avLst/>
              <a:gdLst>
                <a:gd name="connsiteX0" fmla="*/ 0 w 1008553"/>
                <a:gd name="connsiteY0" fmla="*/ 308471 h 616941"/>
                <a:gd name="connsiteX1" fmla="*/ 308471 w 1008553"/>
                <a:gd name="connsiteY1" fmla="*/ 0 h 616941"/>
                <a:gd name="connsiteX2" fmla="*/ 700083 w 1008553"/>
                <a:gd name="connsiteY2" fmla="*/ 0 h 616941"/>
                <a:gd name="connsiteX3" fmla="*/ 1008554 w 1008553"/>
                <a:gd name="connsiteY3" fmla="*/ 308471 h 616941"/>
                <a:gd name="connsiteX4" fmla="*/ 1008553 w 1008553"/>
                <a:gd name="connsiteY4" fmla="*/ 308471 h 616941"/>
                <a:gd name="connsiteX5" fmla="*/ 700082 w 1008553"/>
                <a:gd name="connsiteY5" fmla="*/ 616942 h 616941"/>
                <a:gd name="connsiteX6" fmla="*/ 308471 w 1008553"/>
                <a:gd name="connsiteY6" fmla="*/ 616941 h 616941"/>
                <a:gd name="connsiteX7" fmla="*/ 0 w 1008553"/>
                <a:gd name="connsiteY7" fmla="*/ 308470 h 616941"/>
                <a:gd name="connsiteX8" fmla="*/ 0 w 1008553"/>
                <a:gd name="connsiteY8" fmla="*/ 308471 h 616941"/>
                <a:gd name="connsiteX0-1" fmla="*/ 0 w 1008554"/>
                <a:gd name="connsiteY0-2" fmla="*/ 308471 h 616942"/>
                <a:gd name="connsiteX1-3" fmla="*/ 308471 w 1008554"/>
                <a:gd name="connsiteY1-4" fmla="*/ 0 h 616942"/>
                <a:gd name="connsiteX2-5" fmla="*/ 700083 w 1008554"/>
                <a:gd name="connsiteY2-6" fmla="*/ 0 h 616942"/>
                <a:gd name="connsiteX3-7" fmla="*/ 1008554 w 1008554"/>
                <a:gd name="connsiteY3-8" fmla="*/ 308471 h 616942"/>
                <a:gd name="connsiteX4-9" fmla="*/ 1008553 w 1008554"/>
                <a:gd name="connsiteY4-10" fmla="*/ 308471 h 616942"/>
                <a:gd name="connsiteX5-11" fmla="*/ 959645 w 1008554"/>
                <a:gd name="connsiteY5-12" fmla="*/ 478631 h 616942"/>
                <a:gd name="connsiteX6-13" fmla="*/ 700082 w 1008554"/>
                <a:gd name="connsiteY6-14" fmla="*/ 616942 h 616942"/>
                <a:gd name="connsiteX7-15" fmla="*/ 308471 w 1008554"/>
                <a:gd name="connsiteY7-16" fmla="*/ 616941 h 616942"/>
                <a:gd name="connsiteX8-17" fmla="*/ 0 w 1008554"/>
                <a:gd name="connsiteY8-18" fmla="*/ 308470 h 616942"/>
                <a:gd name="connsiteX9" fmla="*/ 0 w 1008554"/>
                <a:gd name="connsiteY9" fmla="*/ 308471 h 616942"/>
                <a:gd name="connsiteX0-19" fmla="*/ 0 w 1008554"/>
                <a:gd name="connsiteY0-20" fmla="*/ 308471 h 616942"/>
                <a:gd name="connsiteX1-21" fmla="*/ 308471 w 1008554"/>
                <a:gd name="connsiteY1-22" fmla="*/ 0 h 616942"/>
                <a:gd name="connsiteX2-23" fmla="*/ 700083 w 1008554"/>
                <a:gd name="connsiteY2-24" fmla="*/ 0 h 616942"/>
                <a:gd name="connsiteX3-25" fmla="*/ 1008554 w 1008554"/>
                <a:gd name="connsiteY3-26" fmla="*/ 308471 h 616942"/>
                <a:gd name="connsiteX4-27" fmla="*/ 1008553 w 1008554"/>
                <a:gd name="connsiteY4-28" fmla="*/ 308471 h 616942"/>
                <a:gd name="connsiteX5-29" fmla="*/ 959645 w 1008554"/>
                <a:gd name="connsiteY5-30" fmla="*/ 478631 h 616942"/>
                <a:gd name="connsiteX6-31" fmla="*/ 700082 w 1008554"/>
                <a:gd name="connsiteY6-32" fmla="*/ 616942 h 616942"/>
                <a:gd name="connsiteX7-33" fmla="*/ 308471 w 1008554"/>
                <a:gd name="connsiteY7-34" fmla="*/ 616941 h 616942"/>
                <a:gd name="connsiteX8-35" fmla="*/ 0 w 1008554"/>
                <a:gd name="connsiteY8-36" fmla="*/ 308470 h 616942"/>
                <a:gd name="connsiteX9-37" fmla="*/ 0 w 1008554"/>
                <a:gd name="connsiteY9-38" fmla="*/ 308471 h 616942"/>
                <a:gd name="connsiteX0-39" fmla="*/ 0 w 1014414"/>
                <a:gd name="connsiteY0-40" fmla="*/ 308471 h 804577"/>
                <a:gd name="connsiteX1-41" fmla="*/ 308471 w 1014414"/>
                <a:gd name="connsiteY1-42" fmla="*/ 0 h 804577"/>
                <a:gd name="connsiteX2-43" fmla="*/ 700083 w 1014414"/>
                <a:gd name="connsiteY2-44" fmla="*/ 0 h 804577"/>
                <a:gd name="connsiteX3-45" fmla="*/ 1008554 w 1014414"/>
                <a:gd name="connsiteY3-46" fmla="*/ 308471 h 804577"/>
                <a:gd name="connsiteX4-47" fmla="*/ 1008553 w 1014414"/>
                <a:gd name="connsiteY4-48" fmla="*/ 308471 h 804577"/>
                <a:gd name="connsiteX5-49" fmla="*/ 1014414 w 1014414"/>
                <a:gd name="connsiteY5-50" fmla="*/ 797719 h 804577"/>
                <a:gd name="connsiteX6-51" fmla="*/ 700082 w 1014414"/>
                <a:gd name="connsiteY6-52" fmla="*/ 616942 h 804577"/>
                <a:gd name="connsiteX7-53" fmla="*/ 308471 w 1014414"/>
                <a:gd name="connsiteY7-54" fmla="*/ 616941 h 804577"/>
                <a:gd name="connsiteX8-55" fmla="*/ 0 w 1014414"/>
                <a:gd name="connsiteY8-56" fmla="*/ 308470 h 804577"/>
                <a:gd name="connsiteX9-57" fmla="*/ 0 w 1014414"/>
                <a:gd name="connsiteY9-58" fmla="*/ 308471 h 804577"/>
                <a:gd name="connsiteX0-59" fmla="*/ 0 w 1014414"/>
                <a:gd name="connsiteY0-60" fmla="*/ 308471 h 797719"/>
                <a:gd name="connsiteX1-61" fmla="*/ 308471 w 1014414"/>
                <a:gd name="connsiteY1-62" fmla="*/ 0 h 797719"/>
                <a:gd name="connsiteX2-63" fmla="*/ 700083 w 1014414"/>
                <a:gd name="connsiteY2-64" fmla="*/ 0 h 797719"/>
                <a:gd name="connsiteX3-65" fmla="*/ 1008554 w 1014414"/>
                <a:gd name="connsiteY3-66" fmla="*/ 308471 h 797719"/>
                <a:gd name="connsiteX4-67" fmla="*/ 1008553 w 1014414"/>
                <a:gd name="connsiteY4-68" fmla="*/ 308471 h 797719"/>
                <a:gd name="connsiteX5-69" fmla="*/ 1014414 w 1014414"/>
                <a:gd name="connsiteY5-70" fmla="*/ 797719 h 797719"/>
                <a:gd name="connsiteX6-71" fmla="*/ 700082 w 1014414"/>
                <a:gd name="connsiteY6-72" fmla="*/ 616942 h 797719"/>
                <a:gd name="connsiteX7-73" fmla="*/ 308471 w 1014414"/>
                <a:gd name="connsiteY7-74" fmla="*/ 616941 h 797719"/>
                <a:gd name="connsiteX8-75" fmla="*/ 0 w 1014414"/>
                <a:gd name="connsiteY8-76" fmla="*/ 308470 h 797719"/>
                <a:gd name="connsiteX9-77" fmla="*/ 0 w 1014414"/>
                <a:gd name="connsiteY9-78" fmla="*/ 308471 h 797719"/>
                <a:gd name="connsiteX0-79" fmla="*/ 0 w 1014414"/>
                <a:gd name="connsiteY0-80" fmla="*/ 308471 h 797719"/>
                <a:gd name="connsiteX1-81" fmla="*/ 308471 w 1014414"/>
                <a:gd name="connsiteY1-82" fmla="*/ 0 h 797719"/>
                <a:gd name="connsiteX2-83" fmla="*/ 700083 w 1014414"/>
                <a:gd name="connsiteY2-84" fmla="*/ 0 h 797719"/>
                <a:gd name="connsiteX3-85" fmla="*/ 1008554 w 1014414"/>
                <a:gd name="connsiteY3-86" fmla="*/ 308471 h 797719"/>
                <a:gd name="connsiteX4-87" fmla="*/ 1008553 w 1014414"/>
                <a:gd name="connsiteY4-88" fmla="*/ 308471 h 797719"/>
                <a:gd name="connsiteX5-89" fmla="*/ 1014414 w 1014414"/>
                <a:gd name="connsiteY5-90" fmla="*/ 797719 h 797719"/>
                <a:gd name="connsiteX6-91" fmla="*/ 700082 w 1014414"/>
                <a:gd name="connsiteY6-92" fmla="*/ 616942 h 797719"/>
                <a:gd name="connsiteX7-93" fmla="*/ 308471 w 1014414"/>
                <a:gd name="connsiteY7-94" fmla="*/ 616941 h 797719"/>
                <a:gd name="connsiteX8-95" fmla="*/ 0 w 1014414"/>
                <a:gd name="connsiteY8-96" fmla="*/ 308470 h 797719"/>
                <a:gd name="connsiteX9-97" fmla="*/ 0 w 1014414"/>
                <a:gd name="connsiteY9-98" fmla="*/ 308471 h 797719"/>
                <a:gd name="connsiteX0-99" fmla="*/ 0 w 1014414"/>
                <a:gd name="connsiteY0-100" fmla="*/ 308471 h 797719"/>
                <a:gd name="connsiteX1-101" fmla="*/ 308471 w 1014414"/>
                <a:gd name="connsiteY1-102" fmla="*/ 0 h 797719"/>
                <a:gd name="connsiteX2-103" fmla="*/ 700083 w 1014414"/>
                <a:gd name="connsiteY2-104" fmla="*/ 0 h 797719"/>
                <a:gd name="connsiteX3-105" fmla="*/ 1008554 w 1014414"/>
                <a:gd name="connsiteY3-106" fmla="*/ 308471 h 797719"/>
                <a:gd name="connsiteX4-107" fmla="*/ 1008553 w 1014414"/>
                <a:gd name="connsiteY4-108" fmla="*/ 308471 h 797719"/>
                <a:gd name="connsiteX5-109" fmla="*/ 1014414 w 1014414"/>
                <a:gd name="connsiteY5-110" fmla="*/ 797719 h 797719"/>
                <a:gd name="connsiteX6-111" fmla="*/ 700082 w 1014414"/>
                <a:gd name="connsiteY6-112" fmla="*/ 616942 h 797719"/>
                <a:gd name="connsiteX7-113" fmla="*/ 308471 w 1014414"/>
                <a:gd name="connsiteY7-114" fmla="*/ 616941 h 797719"/>
                <a:gd name="connsiteX8-115" fmla="*/ 0 w 1014414"/>
                <a:gd name="connsiteY8-116" fmla="*/ 308470 h 797719"/>
                <a:gd name="connsiteX9-117" fmla="*/ 0 w 1014414"/>
                <a:gd name="connsiteY9-118" fmla="*/ 308471 h 79771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37" y="connsiteY9-38"/>
                </a:cxn>
              </a:cxnLst>
              <a:rect l="l" t="t" r="r" b="b"/>
              <a:pathLst>
                <a:path w="1014414" h="797719">
                  <a:moveTo>
                    <a:pt x="0" y="308471"/>
                  </a:moveTo>
                  <a:cubicBezTo>
                    <a:pt x="0" y="138107"/>
                    <a:pt x="138107" y="0"/>
                    <a:pt x="308471" y="0"/>
                  </a:cubicBezTo>
                  <a:lnTo>
                    <a:pt x="700083" y="0"/>
                  </a:lnTo>
                  <a:cubicBezTo>
                    <a:pt x="870447" y="0"/>
                    <a:pt x="1008554" y="138107"/>
                    <a:pt x="1008554" y="308471"/>
                  </a:cubicBezTo>
                  <a:lnTo>
                    <a:pt x="1008553" y="308471"/>
                  </a:lnTo>
                  <a:cubicBezTo>
                    <a:pt x="1010507" y="471554"/>
                    <a:pt x="1012460" y="634636"/>
                    <a:pt x="1014414" y="797719"/>
                  </a:cubicBezTo>
                  <a:cubicBezTo>
                    <a:pt x="953478" y="675299"/>
                    <a:pt x="830043" y="622465"/>
                    <a:pt x="700082" y="616942"/>
                  </a:cubicBezTo>
                  <a:lnTo>
                    <a:pt x="308471" y="616941"/>
                  </a:lnTo>
                  <a:cubicBezTo>
                    <a:pt x="138107" y="616941"/>
                    <a:pt x="0" y="478834"/>
                    <a:pt x="0" y="308470"/>
                  </a:cubicBezTo>
                  <a:lnTo>
                    <a:pt x="0" y="30847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3338" name="Freeform 42"/>
            <p:cNvSpPr>
              <a:spLocks noChangeAspect="1" noEditPoints="1"/>
            </p:cNvSpPr>
            <p:nvPr/>
          </p:nvSpPr>
          <p:spPr>
            <a:xfrm>
              <a:off x="5314484" y="3363838"/>
              <a:ext cx="455894" cy="583200"/>
            </a:xfrm>
            <a:custGeom>
              <a:avLst/>
              <a:gdLst/>
              <a:ahLst/>
              <a:cxnLst>
                <a:cxn ang="0">
                  <a:pos x="99727" y="188981"/>
                </a:cxn>
                <a:cxn ang="0">
                  <a:pos x="109903" y="571008"/>
                </a:cxn>
                <a:cxn ang="0">
                  <a:pos x="42740" y="566944"/>
                </a:cxn>
                <a:cxn ang="0">
                  <a:pos x="0" y="516142"/>
                </a:cxn>
                <a:cxn ang="0">
                  <a:pos x="24423" y="142244"/>
                </a:cxn>
                <a:cxn ang="0">
                  <a:pos x="348026" y="440956"/>
                </a:cxn>
                <a:cxn ang="0">
                  <a:pos x="386696" y="337321"/>
                </a:cxn>
                <a:cxn ang="0">
                  <a:pos x="376520" y="371866"/>
                </a:cxn>
                <a:cxn ang="0">
                  <a:pos x="368379" y="382026"/>
                </a:cxn>
                <a:cxn ang="0">
                  <a:pos x="327674" y="382026"/>
                </a:cxn>
                <a:cxn ang="0">
                  <a:pos x="317498" y="371866"/>
                </a:cxn>
                <a:cxn ang="0">
                  <a:pos x="390766" y="278392"/>
                </a:cxn>
                <a:cxn ang="0">
                  <a:pos x="392802" y="280424"/>
                </a:cxn>
                <a:cxn ang="0">
                  <a:pos x="398907" y="282456"/>
                </a:cxn>
                <a:cxn ang="0">
                  <a:pos x="400942" y="282456"/>
                </a:cxn>
                <a:cxn ang="0">
                  <a:pos x="402978" y="284488"/>
                </a:cxn>
                <a:cxn ang="0">
                  <a:pos x="405013" y="286520"/>
                </a:cxn>
                <a:cxn ang="0">
                  <a:pos x="407048" y="288552"/>
                </a:cxn>
                <a:cxn ang="0">
                  <a:pos x="411119" y="290584"/>
                </a:cxn>
                <a:cxn ang="0">
                  <a:pos x="413154" y="292616"/>
                </a:cxn>
                <a:cxn ang="0">
                  <a:pos x="415189" y="294648"/>
                </a:cxn>
                <a:cxn ang="0">
                  <a:pos x="417224" y="296680"/>
                </a:cxn>
                <a:cxn ang="0">
                  <a:pos x="445718" y="375930"/>
                </a:cxn>
                <a:cxn ang="0">
                  <a:pos x="445718" y="508014"/>
                </a:cxn>
                <a:cxn ang="0">
                  <a:pos x="252370" y="361706"/>
                </a:cxn>
                <a:cxn ang="0">
                  <a:pos x="252370" y="361706"/>
                </a:cxn>
                <a:cxn ang="0">
                  <a:pos x="240158" y="575072"/>
                </a:cxn>
                <a:cxn ang="0">
                  <a:pos x="240158" y="575072"/>
                </a:cxn>
                <a:cxn ang="0">
                  <a:pos x="388731" y="475501"/>
                </a:cxn>
                <a:cxn ang="0">
                  <a:pos x="350061" y="75186"/>
                </a:cxn>
                <a:cxn ang="0">
                  <a:pos x="105833" y="168661"/>
                </a:cxn>
                <a:cxn ang="0">
                  <a:pos x="81410" y="166629"/>
                </a:cxn>
                <a:cxn ang="0">
                  <a:pos x="315462" y="52833"/>
                </a:cxn>
                <a:cxn ang="0">
                  <a:pos x="81410" y="166629"/>
                </a:cxn>
                <a:cxn ang="0">
                  <a:pos x="301216" y="38609"/>
                </a:cxn>
                <a:cxn ang="0">
                  <a:pos x="50881" y="146308"/>
                </a:cxn>
                <a:cxn ang="0">
                  <a:pos x="126185" y="203206"/>
                </a:cxn>
                <a:cxn ang="0">
                  <a:pos x="394837" y="81282"/>
                </a:cxn>
                <a:cxn ang="0">
                  <a:pos x="413154" y="264167"/>
                </a:cxn>
                <a:cxn ang="0">
                  <a:pos x="411119" y="262135"/>
                </a:cxn>
                <a:cxn ang="0">
                  <a:pos x="405013" y="258071"/>
                </a:cxn>
                <a:cxn ang="0">
                  <a:pos x="402978" y="258071"/>
                </a:cxn>
                <a:cxn ang="0">
                  <a:pos x="350061" y="245879"/>
                </a:cxn>
                <a:cxn ang="0">
                  <a:pos x="227947" y="361706"/>
                </a:cxn>
                <a:cxn ang="0">
                  <a:pos x="146537" y="581168"/>
                </a:cxn>
                <a:cxn ang="0">
                  <a:pos x="42740" y="132084"/>
                </a:cxn>
                <a:cxn ang="0">
                  <a:pos x="295110" y="2032"/>
                </a:cxn>
                <a:cxn ang="0">
                  <a:pos x="42740" y="132084"/>
                </a:cxn>
              </a:cxnLst>
              <a:rect l="0" t="0" r="0" b="0"/>
              <a:pathLst>
                <a:path w="224" h="287">
                  <a:moveTo>
                    <a:pt x="12" y="70"/>
                  </a:moveTo>
                  <a:cubicBezTo>
                    <a:pt x="16" y="77"/>
                    <a:pt x="21" y="82"/>
                    <a:pt x="27" y="86"/>
                  </a:cubicBezTo>
                  <a:cubicBezTo>
                    <a:pt x="33" y="90"/>
                    <a:pt x="41" y="92"/>
                    <a:pt x="49" y="93"/>
                  </a:cubicBezTo>
                  <a:cubicBezTo>
                    <a:pt x="52" y="94"/>
                    <a:pt x="54" y="97"/>
                    <a:pt x="54" y="100"/>
                  </a:cubicBezTo>
                  <a:cubicBezTo>
                    <a:pt x="54" y="100"/>
                    <a:pt x="54" y="100"/>
                    <a:pt x="54" y="100"/>
                  </a:cubicBezTo>
                  <a:cubicBezTo>
                    <a:pt x="54" y="281"/>
                    <a:pt x="54" y="281"/>
                    <a:pt x="54" y="281"/>
                  </a:cubicBezTo>
                  <a:cubicBezTo>
                    <a:pt x="54" y="285"/>
                    <a:pt x="52" y="287"/>
                    <a:pt x="48" y="287"/>
                  </a:cubicBezTo>
                  <a:cubicBezTo>
                    <a:pt x="47" y="287"/>
                    <a:pt x="47" y="287"/>
                    <a:pt x="47" y="287"/>
                  </a:cubicBezTo>
                  <a:cubicBezTo>
                    <a:pt x="38" y="286"/>
                    <a:pt x="29" y="283"/>
                    <a:pt x="21" y="279"/>
                  </a:cubicBezTo>
                  <a:cubicBezTo>
                    <a:pt x="13" y="274"/>
                    <a:pt x="6" y="267"/>
                    <a:pt x="1" y="257"/>
                  </a:cubicBezTo>
                  <a:cubicBezTo>
                    <a:pt x="0" y="256"/>
                    <a:pt x="0" y="255"/>
                    <a:pt x="0" y="254"/>
                  </a:cubicBezTo>
                  <a:cubicBezTo>
                    <a:pt x="0" y="254"/>
                    <a:pt x="0" y="254"/>
                    <a:pt x="0" y="254"/>
                  </a:cubicBezTo>
                  <a:cubicBezTo>
                    <a:pt x="0" y="73"/>
                    <a:pt x="0" y="73"/>
                    <a:pt x="0" y="73"/>
                  </a:cubicBezTo>
                  <a:cubicBezTo>
                    <a:pt x="0" y="70"/>
                    <a:pt x="3" y="67"/>
                    <a:pt x="6" y="67"/>
                  </a:cubicBezTo>
                  <a:cubicBezTo>
                    <a:pt x="9" y="67"/>
                    <a:pt x="11" y="68"/>
                    <a:pt x="12" y="70"/>
                  </a:cubicBezTo>
                  <a:close/>
                  <a:moveTo>
                    <a:pt x="135" y="180"/>
                  </a:moveTo>
                  <a:cubicBezTo>
                    <a:pt x="135" y="180"/>
                    <a:pt x="135" y="180"/>
                    <a:pt x="135" y="180"/>
                  </a:cubicBezTo>
                  <a:cubicBezTo>
                    <a:pt x="135" y="201"/>
                    <a:pt x="151" y="217"/>
                    <a:pt x="171" y="217"/>
                  </a:cubicBezTo>
                  <a:cubicBezTo>
                    <a:pt x="192" y="217"/>
                    <a:pt x="208" y="201"/>
                    <a:pt x="208" y="180"/>
                  </a:cubicBezTo>
                  <a:cubicBezTo>
                    <a:pt x="208" y="180"/>
                    <a:pt x="208" y="180"/>
                    <a:pt x="208" y="180"/>
                  </a:cubicBezTo>
                  <a:cubicBezTo>
                    <a:pt x="200" y="177"/>
                    <a:pt x="194" y="172"/>
                    <a:pt x="190" y="166"/>
                  </a:cubicBezTo>
                  <a:cubicBezTo>
                    <a:pt x="178" y="175"/>
                    <a:pt x="162" y="180"/>
                    <a:pt x="143" y="180"/>
                  </a:cubicBezTo>
                  <a:cubicBezTo>
                    <a:pt x="140" y="180"/>
                    <a:pt x="137" y="180"/>
                    <a:pt x="135" y="180"/>
                  </a:cubicBezTo>
                  <a:close/>
                  <a:moveTo>
                    <a:pt x="185" y="183"/>
                  </a:moveTo>
                  <a:cubicBezTo>
                    <a:pt x="188" y="183"/>
                    <a:pt x="190" y="185"/>
                    <a:pt x="190" y="188"/>
                  </a:cubicBezTo>
                  <a:cubicBezTo>
                    <a:pt x="190" y="191"/>
                    <a:pt x="188" y="193"/>
                    <a:pt x="185" y="193"/>
                  </a:cubicBezTo>
                  <a:cubicBezTo>
                    <a:pt x="183" y="193"/>
                    <a:pt x="181" y="191"/>
                    <a:pt x="181" y="188"/>
                  </a:cubicBezTo>
                  <a:cubicBezTo>
                    <a:pt x="181" y="185"/>
                    <a:pt x="183" y="183"/>
                    <a:pt x="185" y="183"/>
                  </a:cubicBezTo>
                  <a:close/>
                  <a:moveTo>
                    <a:pt x="156" y="183"/>
                  </a:moveTo>
                  <a:cubicBezTo>
                    <a:pt x="159" y="183"/>
                    <a:pt x="161" y="185"/>
                    <a:pt x="161" y="188"/>
                  </a:cubicBezTo>
                  <a:cubicBezTo>
                    <a:pt x="161" y="191"/>
                    <a:pt x="159" y="193"/>
                    <a:pt x="156" y="193"/>
                  </a:cubicBezTo>
                  <a:cubicBezTo>
                    <a:pt x="153" y="193"/>
                    <a:pt x="151" y="191"/>
                    <a:pt x="151" y="188"/>
                  </a:cubicBezTo>
                  <a:cubicBezTo>
                    <a:pt x="151" y="185"/>
                    <a:pt x="153" y="183"/>
                    <a:pt x="156" y="183"/>
                  </a:cubicBezTo>
                  <a:close/>
                  <a:moveTo>
                    <a:pt x="190" y="136"/>
                  </a:moveTo>
                  <a:cubicBezTo>
                    <a:pt x="190" y="136"/>
                    <a:pt x="190" y="136"/>
                    <a:pt x="190" y="136"/>
                  </a:cubicBezTo>
                  <a:cubicBezTo>
                    <a:pt x="191" y="136"/>
                    <a:pt x="192" y="137"/>
                    <a:pt x="192" y="137"/>
                  </a:cubicBezTo>
                  <a:cubicBezTo>
                    <a:pt x="193" y="137"/>
                    <a:pt x="193" y="137"/>
                    <a:pt x="193" y="137"/>
                  </a:cubicBezTo>
                  <a:cubicBezTo>
                    <a:pt x="193" y="137"/>
                    <a:pt x="193" y="137"/>
                    <a:pt x="193" y="137"/>
                  </a:cubicBezTo>
                  <a:cubicBezTo>
                    <a:pt x="193" y="138"/>
                    <a:pt x="193" y="138"/>
                    <a:pt x="193" y="138"/>
                  </a:cubicBezTo>
                  <a:cubicBezTo>
                    <a:pt x="194" y="138"/>
                    <a:pt x="195" y="138"/>
                    <a:pt x="195" y="138"/>
                  </a:cubicBezTo>
                  <a:cubicBezTo>
                    <a:pt x="195" y="138"/>
                    <a:pt x="195" y="138"/>
                    <a:pt x="195" y="138"/>
                  </a:cubicBezTo>
                  <a:cubicBezTo>
                    <a:pt x="195" y="139"/>
                    <a:pt x="196" y="139"/>
                    <a:pt x="196" y="139"/>
                  </a:cubicBezTo>
                  <a:cubicBezTo>
                    <a:pt x="196" y="139"/>
                    <a:pt x="196" y="139"/>
                    <a:pt x="196" y="139"/>
                  </a:cubicBezTo>
                  <a:cubicBezTo>
                    <a:pt x="196" y="139"/>
                    <a:pt x="196" y="139"/>
                    <a:pt x="197" y="139"/>
                  </a:cubicBezTo>
                  <a:cubicBezTo>
                    <a:pt x="197" y="139"/>
                    <a:pt x="197" y="139"/>
                    <a:pt x="197" y="139"/>
                  </a:cubicBezTo>
                  <a:cubicBezTo>
                    <a:pt x="197" y="140"/>
                    <a:pt x="197" y="140"/>
                    <a:pt x="197" y="140"/>
                  </a:cubicBezTo>
                  <a:cubicBezTo>
                    <a:pt x="198" y="140"/>
                    <a:pt x="198" y="140"/>
                    <a:pt x="198" y="140"/>
                  </a:cubicBezTo>
                  <a:cubicBezTo>
                    <a:pt x="198" y="140"/>
                    <a:pt x="198" y="140"/>
                    <a:pt x="198" y="140"/>
                  </a:cubicBezTo>
                  <a:cubicBezTo>
                    <a:pt x="198" y="141"/>
                    <a:pt x="198" y="141"/>
                    <a:pt x="198" y="141"/>
                  </a:cubicBezTo>
                  <a:cubicBezTo>
                    <a:pt x="199" y="141"/>
                    <a:pt x="199" y="141"/>
                    <a:pt x="199" y="141"/>
                  </a:cubicBezTo>
                  <a:cubicBezTo>
                    <a:pt x="199" y="141"/>
                    <a:pt x="199" y="141"/>
                    <a:pt x="199" y="141"/>
                  </a:cubicBezTo>
                  <a:cubicBezTo>
                    <a:pt x="199" y="141"/>
                    <a:pt x="200" y="141"/>
                    <a:pt x="200" y="141"/>
                  </a:cubicBezTo>
                  <a:cubicBezTo>
                    <a:pt x="200" y="142"/>
                    <a:pt x="200" y="142"/>
                    <a:pt x="200" y="142"/>
                  </a:cubicBezTo>
                  <a:cubicBezTo>
                    <a:pt x="200" y="142"/>
                    <a:pt x="200" y="142"/>
                    <a:pt x="200" y="142"/>
                  </a:cubicBezTo>
                  <a:cubicBezTo>
                    <a:pt x="201" y="142"/>
                    <a:pt x="201" y="142"/>
                    <a:pt x="201" y="142"/>
                  </a:cubicBezTo>
                  <a:cubicBezTo>
                    <a:pt x="201" y="142"/>
                    <a:pt x="201" y="142"/>
                    <a:pt x="201" y="143"/>
                  </a:cubicBezTo>
                  <a:cubicBezTo>
                    <a:pt x="202" y="143"/>
                    <a:pt x="202" y="143"/>
                    <a:pt x="202" y="143"/>
                  </a:cubicBezTo>
                  <a:cubicBezTo>
                    <a:pt x="202" y="143"/>
                    <a:pt x="202" y="143"/>
                    <a:pt x="202" y="143"/>
                  </a:cubicBezTo>
                  <a:cubicBezTo>
                    <a:pt x="202" y="143"/>
                    <a:pt x="202" y="143"/>
                    <a:pt x="202" y="143"/>
                  </a:cubicBezTo>
                  <a:cubicBezTo>
                    <a:pt x="203" y="144"/>
                    <a:pt x="203" y="144"/>
                    <a:pt x="203" y="144"/>
                  </a:cubicBezTo>
                  <a:cubicBezTo>
                    <a:pt x="203" y="144"/>
                    <a:pt x="203" y="144"/>
                    <a:pt x="203" y="144"/>
                  </a:cubicBezTo>
                  <a:cubicBezTo>
                    <a:pt x="203" y="144"/>
                    <a:pt x="203" y="144"/>
                    <a:pt x="203" y="144"/>
                  </a:cubicBezTo>
                  <a:cubicBezTo>
                    <a:pt x="204" y="145"/>
                    <a:pt x="204" y="145"/>
                    <a:pt x="204" y="145"/>
                  </a:cubicBezTo>
                  <a:cubicBezTo>
                    <a:pt x="204" y="145"/>
                    <a:pt x="204" y="145"/>
                    <a:pt x="204" y="145"/>
                  </a:cubicBezTo>
                  <a:cubicBezTo>
                    <a:pt x="204" y="145"/>
                    <a:pt x="204" y="145"/>
                    <a:pt x="204" y="145"/>
                  </a:cubicBezTo>
                  <a:cubicBezTo>
                    <a:pt x="205" y="146"/>
                    <a:pt x="205" y="146"/>
                    <a:pt x="205" y="146"/>
                  </a:cubicBezTo>
                  <a:cubicBezTo>
                    <a:pt x="205" y="146"/>
                    <a:pt x="205" y="146"/>
                    <a:pt x="205" y="146"/>
                  </a:cubicBezTo>
                  <a:cubicBezTo>
                    <a:pt x="214" y="154"/>
                    <a:pt x="219" y="166"/>
                    <a:pt x="219" y="180"/>
                  </a:cubicBezTo>
                  <a:cubicBezTo>
                    <a:pt x="219" y="181"/>
                    <a:pt x="219" y="183"/>
                    <a:pt x="219" y="185"/>
                  </a:cubicBezTo>
                  <a:cubicBezTo>
                    <a:pt x="219" y="185"/>
                    <a:pt x="219" y="185"/>
                    <a:pt x="219" y="185"/>
                  </a:cubicBezTo>
                  <a:cubicBezTo>
                    <a:pt x="219" y="185"/>
                    <a:pt x="219" y="185"/>
                    <a:pt x="219" y="185"/>
                  </a:cubicBezTo>
                  <a:cubicBezTo>
                    <a:pt x="219" y="250"/>
                    <a:pt x="219" y="250"/>
                    <a:pt x="219" y="250"/>
                  </a:cubicBezTo>
                  <a:cubicBezTo>
                    <a:pt x="200" y="215"/>
                    <a:pt x="147" y="214"/>
                    <a:pt x="124" y="24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4" y="178"/>
                    <a:pt x="124" y="178"/>
                    <a:pt x="124" y="178"/>
                  </a:cubicBezTo>
                  <a:cubicBezTo>
                    <a:pt x="125" y="153"/>
                    <a:pt x="146" y="132"/>
                    <a:pt x="172" y="132"/>
                  </a:cubicBezTo>
                  <a:cubicBezTo>
                    <a:pt x="178" y="132"/>
                    <a:pt x="184" y="134"/>
                    <a:pt x="190" y="136"/>
                  </a:cubicBezTo>
                  <a:close/>
                  <a:moveTo>
                    <a:pt x="118" y="283"/>
                  </a:moveTo>
                  <a:cubicBezTo>
                    <a:pt x="168" y="283"/>
                    <a:pt x="168" y="283"/>
                    <a:pt x="168" y="283"/>
                  </a:cubicBezTo>
                  <a:cubicBezTo>
                    <a:pt x="150" y="234"/>
                    <a:pt x="150" y="234"/>
                    <a:pt x="150" y="234"/>
                  </a:cubicBezTo>
                  <a:cubicBezTo>
                    <a:pt x="132" y="243"/>
                    <a:pt x="120" y="262"/>
                    <a:pt x="118" y="283"/>
                  </a:cubicBezTo>
                  <a:close/>
                  <a:moveTo>
                    <a:pt x="176" y="283"/>
                  </a:moveTo>
                  <a:cubicBezTo>
                    <a:pt x="224" y="283"/>
                    <a:pt x="224" y="283"/>
                    <a:pt x="224" y="283"/>
                  </a:cubicBezTo>
                  <a:cubicBezTo>
                    <a:pt x="221" y="262"/>
                    <a:pt x="210" y="243"/>
                    <a:pt x="191" y="234"/>
                  </a:cubicBezTo>
                  <a:cubicBezTo>
                    <a:pt x="176" y="283"/>
                    <a:pt x="176" y="283"/>
                    <a:pt x="176" y="283"/>
                  </a:cubicBezTo>
                  <a:close/>
                  <a:moveTo>
                    <a:pt x="55" y="88"/>
                  </a:moveTo>
                  <a:cubicBezTo>
                    <a:pt x="172" y="37"/>
                    <a:pt x="172" y="37"/>
                    <a:pt x="172" y="37"/>
                  </a:cubicBezTo>
                  <a:cubicBezTo>
                    <a:pt x="174" y="37"/>
                    <a:pt x="175" y="35"/>
                    <a:pt x="174" y="34"/>
                  </a:cubicBezTo>
                  <a:cubicBezTo>
                    <a:pt x="173" y="32"/>
                    <a:pt x="172" y="32"/>
                    <a:pt x="170" y="32"/>
                  </a:cubicBezTo>
                  <a:cubicBezTo>
                    <a:pt x="52" y="83"/>
                    <a:pt x="52" y="83"/>
                    <a:pt x="52" y="83"/>
                  </a:cubicBezTo>
                  <a:cubicBezTo>
                    <a:pt x="51" y="83"/>
                    <a:pt x="50" y="85"/>
                    <a:pt x="51" y="87"/>
                  </a:cubicBezTo>
                  <a:cubicBezTo>
                    <a:pt x="51" y="88"/>
                    <a:pt x="53" y="89"/>
                    <a:pt x="55" y="88"/>
                  </a:cubicBezTo>
                  <a:close/>
                  <a:moveTo>
                    <a:pt x="40" y="82"/>
                  </a:moveTo>
                  <a:cubicBezTo>
                    <a:pt x="157" y="31"/>
                    <a:pt x="157" y="31"/>
                    <a:pt x="157" y="31"/>
                  </a:cubicBezTo>
                  <a:cubicBezTo>
                    <a:pt x="159" y="30"/>
                    <a:pt x="160" y="29"/>
                    <a:pt x="159" y="27"/>
                  </a:cubicBezTo>
                  <a:cubicBezTo>
                    <a:pt x="158" y="26"/>
                    <a:pt x="157" y="25"/>
                    <a:pt x="155" y="26"/>
                  </a:cubicBezTo>
                  <a:cubicBezTo>
                    <a:pt x="37" y="76"/>
                    <a:pt x="37" y="76"/>
                    <a:pt x="37" y="76"/>
                  </a:cubicBezTo>
                  <a:cubicBezTo>
                    <a:pt x="36" y="77"/>
                    <a:pt x="35" y="79"/>
                    <a:pt x="36" y="80"/>
                  </a:cubicBezTo>
                  <a:cubicBezTo>
                    <a:pt x="36" y="82"/>
                    <a:pt x="38" y="82"/>
                    <a:pt x="40" y="82"/>
                  </a:cubicBezTo>
                  <a:close/>
                  <a:moveTo>
                    <a:pt x="29" y="73"/>
                  </a:moveTo>
                  <a:cubicBezTo>
                    <a:pt x="147" y="23"/>
                    <a:pt x="147" y="23"/>
                    <a:pt x="147" y="23"/>
                  </a:cubicBezTo>
                  <a:cubicBezTo>
                    <a:pt x="148" y="22"/>
                    <a:pt x="149" y="21"/>
                    <a:pt x="148" y="19"/>
                  </a:cubicBezTo>
                  <a:cubicBezTo>
                    <a:pt x="148" y="18"/>
                    <a:pt x="146" y="17"/>
                    <a:pt x="145" y="18"/>
                  </a:cubicBezTo>
                  <a:cubicBezTo>
                    <a:pt x="27" y="68"/>
                    <a:pt x="27" y="68"/>
                    <a:pt x="27" y="68"/>
                  </a:cubicBezTo>
                  <a:cubicBezTo>
                    <a:pt x="25" y="69"/>
                    <a:pt x="25" y="71"/>
                    <a:pt x="25" y="72"/>
                  </a:cubicBezTo>
                  <a:cubicBezTo>
                    <a:pt x="26" y="73"/>
                    <a:pt x="27" y="74"/>
                    <a:pt x="29" y="73"/>
                  </a:cubicBezTo>
                  <a:close/>
                  <a:moveTo>
                    <a:pt x="62" y="280"/>
                  </a:moveTo>
                  <a:cubicBezTo>
                    <a:pt x="62" y="100"/>
                    <a:pt x="62" y="100"/>
                    <a:pt x="62" y="100"/>
                  </a:cubicBezTo>
                  <a:cubicBezTo>
                    <a:pt x="62" y="100"/>
                    <a:pt x="62" y="100"/>
                    <a:pt x="62" y="100"/>
                  </a:cubicBezTo>
                  <a:cubicBezTo>
                    <a:pt x="62" y="98"/>
                    <a:pt x="64" y="95"/>
                    <a:pt x="66" y="94"/>
                  </a:cubicBezTo>
                  <a:cubicBezTo>
                    <a:pt x="194" y="40"/>
                    <a:pt x="194" y="40"/>
                    <a:pt x="194" y="40"/>
                  </a:cubicBezTo>
                  <a:cubicBezTo>
                    <a:pt x="194" y="39"/>
                    <a:pt x="195" y="39"/>
                    <a:pt x="197" y="39"/>
                  </a:cubicBezTo>
                  <a:cubicBezTo>
                    <a:pt x="200" y="39"/>
                    <a:pt x="203" y="42"/>
                    <a:pt x="203" y="45"/>
                  </a:cubicBezTo>
                  <a:cubicBezTo>
                    <a:pt x="203" y="130"/>
                    <a:pt x="203" y="130"/>
                    <a:pt x="203" y="130"/>
                  </a:cubicBezTo>
                  <a:cubicBezTo>
                    <a:pt x="203" y="129"/>
                    <a:pt x="203" y="129"/>
                    <a:pt x="203" y="129"/>
                  </a:cubicBezTo>
                  <a:cubicBezTo>
                    <a:pt x="203" y="129"/>
                    <a:pt x="202" y="129"/>
                    <a:pt x="202" y="129"/>
                  </a:cubicBezTo>
                  <a:cubicBezTo>
                    <a:pt x="202" y="129"/>
                    <a:pt x="202" y="129"/>
                    <a:pt x="202" y="129"/>
                  </a:cubicBezTo>
                  <a:cubicBezTo>
                    <a:pt x="201" y="129"/>
                    <a:pt x="201" y="128"/>
                    <a:pt x="201" y="128"/>
                  </a:cubicBezTo>
                  <a:cubicBezTo>
                    <a:pt x="201" y="128"/>
                    <a:pt x="201" y="128"/>
                    <a:pt x="201" y="128"/>
                  </a:cubicBezTo>
                  <a:cubicBezTo>
                    <a:pt x="200" y="128"/>
                    <a:pt x="200" y="128"/>
                    <a:pt x="199" y="127"/>
                  </a:cubicBezTo>
                  <a:cubicBezTo>
                    <a:pt x="199" y="127"/>
                    <a:pt x="199" y="127"/>
                    <a:pt x="199" y="127"/>
                  </a:cubicBezTo>
                  <a:cubicBezTo>
                    <a:pt x="198" y="127"/>
                    <a:pt x="198" y="127"/>
                    <a:pt x="198" y="127"/>
                  </a:cubicBezTo>
                  <a:cubicBezTo>
                    <a:pt x="198" y="127"/>
                    <a:pt x="198" y="127"/>
                    <a:pt x="198" y="127"/>
                  </a:cubicBezTo>
                  <a:cubicBezTo>
                    <a:pt x="197" y="126"/>
                    <a:pt x="196" y="126"/>
                    <a:pt x="194" y="125"/>
                  </a:cubicBezTo>
                  <a:cubicBezTo>
                    <a:pt x="194" y="125"/>
                    <a:pt x="194" y="125"/>
                    <a:pt x="194" y="125"/>
                  </a:cubicBezTo>
                  <a:cubicBezTo>
                    <a:pt x="187" y="122"/>
                    <a:pt x="179" y="121"/>
                    <a:pt x="172" y="121"/>
                  </a:cubicBezTo>
                  <a:cubicBezTo>
                    <a:pt x="140" y="121"/>
                    <a:pt x="114" y="146"/>
                    <a:pt x="112" y="177"/>
                  </a:cubicBezTo>
                  <a:cubicBezTo>
                    <a:pt x="112" y="178"/>
                    <a:pt x="112" y="178"/>
                    <a:pt x="112" y="178"/>
                  </a:cubicBezTo>
                  <a:cubicBezTo>
                    <a:pt x="112" y="178"/>
                    <a:pt x="112" y="178"/>
                    <a:pt x="112" y="178"/>
                  </a:cubicBezTo>
                  <a:cubicBezTo>
                    <a:pt x="112" y="258"/>
                    <a:pt x="112" y="258"/>
                    <a:pt x="112" y="258"/>
                  </a:cubicBezTo>
                  <a:cubicBezTo>
                    <a:pt x="111" y="262"/>
                    <a:pt x="109" y="266"/>
                    <a:pt x="108" y="270"/>
                  </a:cubicBezTo>
                  <a:cubicBezTo>
                    <a:pt x="72" y="286"/>
                    <a:pt x="72" y="286"/>
                    <a:pt x="72" y="286"/>
                  </a:cubicBezTo>
                  <a:cubicBezTo>
                    <a:pt x="71" y="286"/>
                    <a:pt x="70" y="286"/>
                    <a:pt x="69" y="286"/>
                  </a:cubicBezTo>
                  <a:cubicBezTo>
                    <a:pt x="65" y="286"/>
                    <a:pt x="62" y="284"/>
                    <a:pt x="62" y="280"/>
                  </a:cubicBezTo>
                  <a:close/>
                  <a:moveTo>
                    <a:pt x="21" y="65"/>
                  </a:moveTo>
                  <a:cubicBezTo>
                    <a:pt x="18" y="66"/>
                    <a:pt x="15" y="64"/>
                    <a:pt x="14" y="62"/>
                  </a:cubicBezTo>
                  <a:cubicBezTo>
                    <a:pt x="13" y="60"/>
                    <a:pt x="15" y="57"/>
                    <a:pt x="17" y="56"/>
                  </a:cubicBezTo>
                  <a:cubicBezTo>
                    <a:pt x="145" y="1"/>
                    <a:pt x="145" y="1"/>
                    <a:pt x="145" y="1"/>
                  </a:cubicBezTo>
                  <a:cubicBezTo>
                    <a:pt x="147" y="0"/>
                    <a:pt x="150" y="1"/>
                    <a:pt x="151" y="3"/>
                  </a:cubicBezTo>
                  <a:cubicBezTo>
                    <a:pt x="152" y="6"/>
                    <a:pt x="151" y="9"/>
                    <a:pt x="149" y="10"/>
                  </a:cubicBezTo>
                  <a:lnTo>
                    <a:pt x="21" y="65"/>
                  </a:lnTo>
                  <a:close/>
                </a:path>
              </a:pathLst>
            </a:custGeom>
            <a:solidFill>
              <a:schemeClr val="bg1">
                <a:alpha val="100000"/>
              </a:schemeClr>
            </a:solidFill>
            <a:ln w="9525">
              <a:noFill/>
            </a:ln>
          </p:spPr>
          <p:txBody>
            <a:bodyPr/>
            <a:lstStyle/>
            <a:p>
              <a:endParaRPr lang="zh-CN" altLang="en-US"/>
            </a:p>
          </p:txBody>
        </p:sp>
        <p:sp>
          <p:nvSpPr>
            <p:cNvPr id="13339" name="TextBox 49"/>
            <p:cNvSpPr txBox="1"/>
            <p:nvPr/>
          </p:nvSpPr>
          <p:spPr>
            <a:xfrm>
              <a:off x="5099731" y="3950880"/>
              <a:ext cx="912429" cy="307777"/>
            </a:xfrm>
            <a:prstGeom prst="rect">
              <a:avLst/>
            </a:prstGeom>
            <a:noFill/>
            <a:ln w="9525">
              <a:noFill/>
            </a:ln>
          </p:spPr>
          <p:txBody>
            <a:bodyPr wrap="none">
              <a:spAutoFit/>
            </a:bodyPr>
            <a:lstStyle/>
            <a:p>
              <a:pPr lvl="0"/>
              <a:r>
                <a:rPr lang="en-US" altLang="zh-CN" sz="1400" dirty="0">
                  <a:solidFill>
                    <a:schemeClr val="bg1"/>
                  </a:solidFill>
                  <a:latin typeface="Impact" panose="020B0806030902050204" pitchFamily="34" charset="0"/>
                  <a:ea typeface="宋体" panose="02010600030101010101" pitchFamily="2" charset="-122"/>
                </a:rPr>
                <a:t>KEY WORD</a:t>
              </a:r>
              <a:endParaRPr lang="zh-CN" altLang="en-US" sz="1400" dirty="0">
                <a:solidFill>
                  <a:schemeClr val="bg1"/>
                </a:solidFill>
                <a:latin typeface="Impact" panose="020B0806030902050204" pitchFamily="34" charset="0"/>
                <a:ea typeface="宋体" panose="02010600030101010101" pitchFamily="2" charset="-122"/>
              </a:endParaRPr>
            </a:p>
          </p:txBody>
        </p:sp>
      </p:grpSp>
      <p:cxnSp>
        <p:nvCxnSpPr>
          <p:cNvPr id="51" name="直接连接符 50"/>
          <p:cNvCxnSpPr/>
          <p:nvPr/>
        </p:nvCxnSpPr>
        <p:spPr>
          <a:xfrm flipH="1">
            <a:off x="2505075" y="1722438"/>
            <a:ext cx="1017588" cy="9525"/>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2" name="矩形 1"/>
          <p:cNvSpPr>
            <a:spLocks noChangeArrowheads="1"/>
          </p:cNvSpPr>
          <p:nvPr/>
        </p:nvSpPr>
        <p:spPr bwMode="auto">
          <a:xfrm>
            <a:off x="539750" y="141128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cxnSp>
        <p:nvCxnSpPr>
          <p:cNvPr id="53" name="直接连接符 52"/>
          <p:cNvCxnSpPr/>
          <p:nvPr/>
        </p:nvCxnSpPr>
        <p:spPr>
          <a:xfrm flipH="1">
            <a:off x="2505075" y="2720975"/>
            <a:ext cx="457200"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4" name="矩形 1"/>
          <p:cNvSpPr>
            <a:spLocks noChangeArrowheads="1"/>
          </p:cNvSpPr>
          <p:nvPr/>
        </p:nvSpPr>
        <p:spPr bwMode="auto">
          <a:xfrm>
            <a:off x="539750" y="2400300"/>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cxnSp>
        <p:nvCxnSpPr>
          <p:cNvPr id="55" name="直接连接符 54"/>
          <p:cNvCxnSpPr/>
          <p:nvPr/>
        </p:nvCxnSpPr>
        <p:spPr>
          <a:xfrm flipH="1">
            <a:off x="2505075" y="3708400"/>
            <a:ext cx="457200"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6" name="矩形 1"/>
          <p:cNvSpPr>
            <a:spLocks noChangeArrowheads="1"/>
          </p:cNvSpPr>
          <p:nvPr/>
        </p:nvSpPr>
        <p:spPr bwMode="auto">
          <a:xfrm>
            <a:off x="539750" y="3387725"/>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cxnSp>
        <p:nvCxnSpPr>
          <p:cNvPr id="57" name="直接连接符 56"/>
          <p:cNvCxnSpPr/>
          <p:nvPr/>
        </p:nvCxnSpPr>
        <p:spPr>
          <a:xfrm flipH="1">
            <a:off x="5592763" y="1731963"/>
            <a:ext cx="1065213"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58" name="矩形 1"/>
          <p:cNvSpPr>
            <a:spLocks noChangeArrowheads="1"/>
          </p:cNvSpPr>
          <p:nvPr/>
        </p:nvSpPr>
        <p:spPr bwMode="auto">
          <a:xfrm>
            <a:off x="6659563" y="141128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人</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cxnSp>
        <p:nvCxnSpPr>
          <p:cNvPr id="59" name="直接连接符 58"/>
          <p:cNvCxnSpPr/>
          <p:nvPr/>
        </p:nvCxnSpPr>
        <p:spPr>
          <a:xfrm flipH="1">
            <a:off x="5822950" y="2687638"/>
            <a:ext cx="835025"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0" name="矩形 1"/>
          <p:cNvSpPr>
            <a:spLocks noChangeArrowheads="1"/>
          </p:cNvSpPr>
          <p:nvPr/>
        </p:nvSpPr>
        <p:spPr bwMode="auto">
          <a:xfrm>
            <a:off x="6659563" y="2366963"/>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的人。</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cxnSp>
        <p:nvCxnSpPr>
          <p:cNvPr id="61" name="直接连接符 60"/>
          <p:cNvCxnSpPr/>
          <p:nvPr/>
        </p:nvCxnSpPr>
        <p:spPr>
          <a:xfrm flipH="1">
            <a:off x="6142038" y="3708400"/>
            <a:ext cx="515938" cy="0"/>
          </a:xfrm>
          <a:prstGeom prst="line">
            <a:avLst/>
          </a:prstGeom>
          <a:ln w="6350">
            <a:solidFill>
              <a:schemeClr val="tx2">
                <a:lumMod val="50000"/>
                <a:alpha val="99000"/>
              </a:schemeClr>
            </a:solidFill>
            <a:prstDash val="sysDash"/>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62" name="矩形 1"/>
          <p:cNvSpPr>
            <a:spLocks noChangeArrowheads="1"/>
          </p:cNvSpPr>
          <p:nvPr/>
        </p:nvSpPr>
        <p:spPr bwMode="auto">
          <a:xfrm>
            <a:off x="6659563" y="3387725"/>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的人。</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2" fill="hold" nodeType="afterEffect">
                                  <p:stCondLst>
                                    <p:cond delay="0"/>
                                  </p:stCondLst>
                                  <p:childTnLst>
                                    <p:set>
                                      <p:cBhvr>
                                        <p:cTn id="16" dur="1" fill="hold">
                                          <p:stCondLst>
                                            <p:cond delay="0"/>
                                          </p:stCondLst>
                                        </p:cTn>
                                        <p:tgtEl>
                                          <p:spTgt spid="51"/>
                                        </p:tgtEl>
                                        <p:attrNameLst>
                                          <p:attrName>style.visibility</p:attrName>
                                        </p:attrNameLst>
                                      </p:cBhvr>
                                      <p:to>
                                        <p:strVal val="visible"/>
                                      </p:to>
                                    </p:set>
                                    <p:animEffect transition="in" filter="wipe(right)">
                                      <p:cBhvr>
                                        <p:cTn id="17" dur="500"/>
                                        <p:tgtEl>
                                          <p:spTgt spid="51"/>
                                        </p:tgtEl>
                                      </p:cBhvr>
                                    </p:animEffect>
                                  </p:childTnLst>
                                </p:cTn>
                              </p:par>
                            </p:childTnLst>
                          </p:cTn>
                        </p:par>
                        <p:par>
                          <p:cTn id="18" fill="hold">
                            <p:stCondLst>
                              <p:cond delay="1500"/>
                            </p:stCondLst>
                            <p:childTnLst>
                              <p:par>
                                <p:cTn id="19" presetID="2" presetClass="entr" presetSubtype="8" fill="hold" grpId="0" nodeType="afterEffect">
                                  <p:stCondLst>
                                    <p:cond delay="0"/>
                                  </p:stCondLst>
                                  <p:childTnLst>
                                    <p:set>
                                      <p:cBhvr>
                                        <p:cTn id="20" dur="1" fill="hold">
                                          <p:stCondLst>
                                            <p:cond delay="0"/>
                                          </p:stCondLst>
                                        </p:cTn>
                                        <p:tgtEl>
                                          <p:spTgt spid="52"/>
                                        </p:tgtEl>
                                        <p:attrNameLst>
                                          <p:attrName>style.visibility</p:attrName>
                                        </p:attrNameLst>
                                      </p:cBhvr>
                                      <p:to>
                                        <p:strVal val="visible"/>
                                      </p:to>
                                    </p:set>
                                    <p:anim calcmode="lin" valueType="num">
                                      <p:cBhvr additive="base">
                                        <p:cTn id="21" dur="300" fill="hold"/>
                                        <p:tgtEl>
                                          <p:spTgt spid="52"/>
                                        </p:tgtEl>
                                        <p:attrNameLst>
                                          <p:attrName>ppt_x</p:attrName>
                                        </p:attrNameLst>
                                      </p:cBhvr>
                                      <p:tavLst>
                                        <p:tav tm="0">
                                          <p:val>
                                            <p:strVal val="0-#ppt_w/2"/>
                                          </p:val>
                                        </p:tav>
                                        <p:tav tm="100000">
                                          <p:val>
                                            <p:strVal val="#ppt_x"/>
                                          </p:val>
                                        </p:tav>
                                      </p:tavLst>
                                    </p:anim>
                                    <p:anim calcmode="lin" valueType="num">
                                      <p:cBhvr additive="base">
                                        <p:cTn id="22" dur="300" fill="hold"/>
                                        <p:tgtEl>
                                          <p:spTgt spid="52"/>
                                        </p:tgtEl>
                                        <p:attrNameLst>
                                          <p:attrName>ppt_y</p:attrName>
                                        </p:attrNameLst>
                                      </p:cBhvr>
                                      <p:tavLst>
                                        <p:tav tm="0">
                                          <p:val>
                                            <p:strVal val="#ppt_y"/>
                                          </p:val>
                                        </p:tav>
                                        <p:tav tm="100000">
                                          <p:val>
                                            <p:strVal val="#ppt_y"/>
                                          </p:val>
                                        </p:tav>
                                      </p:tavLst>
                                    </p:anim>
                                  </p:childTnLst>
                                </p:cTn>
                              </p:par>
                            </p:childTnLst>
                          </p:cTn>
                        </p:par>
                        <p:par>
                          <p:cTn id="23" fill="hold">
                            <p:stCondLst>
                              <p:cond delay="2000"/>
                            </p:stCondLst>
                            <p:childTnLst>
                              <p:par>
                                <p:cTn id="24" presetID="22" presetClass="entr" presetSubtype="2" fill="hold" nodeType="afterEffect">
                                  <p:stCondLst>
                                    <p:cond delay="0"/>
                                  </p:stCondLst>
                                  <p:childTnLst>
                                    <p:set>
                                      <p:cBhvr>
                                        <p:cTn id="25" dur="1" fill="hold">
                                          <p:stCondLst>
                                            <p:cond delay="0"/>
                                          </p:stCondLst>
                                        </p:cTn>
                                        <p:tgtEl>
                                          <p:spTgt spid="53"/>
                                        </p:tgtEl>
                                        <p:attrNameLst>
                                          <p:attrName>style.visibility</p:attrName>
                                        </p:attrNameLst>
                                      </p:cBhvr>
                                      <p:to>
                                        <p:strVal val="visible"/>
                                      </p:to>
                                    </p:set>
                                    <p:animEffect transition="in" filter="wipe(right)">
                                      <p:cBhvr>
                                        <p:cTn id="26" dur="500"/>
                                        <p:tgtEl>
                                          <p:spTgt spid="53"/>
                                        </p:tgtEl>
                                      </p:cBhvr>
                                    </p:animEffect>
                                  </p:childTnLst>
                                </p:cTn>
                              </p:par>
                            </p:childTnLst>
                          </p:cTn>
                        </p:par>
                        <p:par>
                          <p:cTn id="27" fill="hold">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54"/>
                                        </p:tgtEl>
                                        <p:attrNameLst>
                                          <p:attrName>style.visibility</p:attrName>
                                        </p:attrNameLst>
                                      </p:cBhvr>
                                      <p:to>
                                        <p:strVal val="visible"/>
                                      </p:to>
                                    </p:set>
                                    <p:anim calcmode="lin" valueType="num">
                                      <p:cBhvr additive="base">
                                        <p:cTn id="30" dur="300" fill="hold"/>
                                        <p:tgtEl>
                                          <p:spTgt spid="54"/>
                                        </p:tgtEl>
                                        <p:attrNameLst>
                                          <p:attrName>ppt_x</p:attrName>
                                        </p:attrNameLst>
                                      </p:cBhvr>
                                      <p:tavLst>
                                        <p:tav tm="0">
                                          <p:val>
                                            <p:strVal val="0-#ppt_w/2"/>
                                          </p:val>
                                        </p:tav>
                                        <p:tav tm="100000">
                                          <p:val>
                                            <p:strVal val="#ppt_x"/>
                                          </p:val>
                                        </p:tav>
                                      </p:tavLst>
                                    </p:anim>
                                    <p:anim calcmode="lin" valueType="num">
                                      <p:cBhvr additive="base">
                                        <p:cTn id="31" dur="300" fill="hold"/>
                                        <p:tgtEl>
                                          <p:spTgt spid="54"/>
                                        </p:tgtEl>
                                        <p:attrNameLst>
                                          <p:attrName>ppt_y</p:attrName>
                                        </p:attrNameLst>
                                      </p:cBhvr>
                                      <p:tavLst>
                                        <p:tav tm="0">
                                          <p:val>
                                            <p:strVal val="#ppt_y"/>
                                          </p:val>
                                        </p:tav>
                                        <p:tav tm="100000">
                                          <p:val>
                                            <p:strVal val="#ppt_y"/>
                                          </p:val>
                                        </p:tav>
                                      </p:tavLst>
                                    </p:anim>
                                  </p:childTnLst>
                                </p:cTn>
                              </p:par>
                            </p:childTnLst>
                          </p:cTn>
                        </p:par>
                        <p:par>
                          <p:cTn id="32" fill="hold">
                            <p:stCondLst>
                              <p:cond delay="3000"/>
                            </p:stCondLst>
                            <p:childTnLst>
                              <p:par>
                                <p:cTn id="33" presetID="22" presetClass="entr" presetSubtype="2" fill="hold" nodeType="afterEffect">
                                  <p:stCondLst>
                                    <p:cond delay="0"/>
                                  </p:stCondLst>
                                  <p:childTnLst>
                                    <p:set>
                                      <p:cBhvr>
                                        <p:cTn id="34" dur="1" fill="hold">
                                          <p:stCondLst>
                                            <p:cond delay="0"/>
                                          </p:stCondLst>
                                        </p:cTn>
                                        <p:tgtEl>
                                          <p:spTgt spid="55"/>
                                        </p:tgtEl>
                                        <p:attrNameLst>
                                          <p:attrName>style.visibility</p:attrName>
                                        </p:attrNameLst>
                                      </p:cBhvr>
                                      <p:to>
                                        <p:strVal val="visible"/>
                                      </p:to>
                                    </p:set>
                                    <p:animEffect transition="in" filter="wipe(right)">
                                      <p:cBhvr>
                                        <p:cTn id="35" dur="500"/>
                                        <p:tgtEl>
                                          <p:spTgt spid="55"/>
                                        </p:tgtEl>
                                      </p:cBhvr>
                                    </p:animEffect>
                                  </p:childTnLst>
                                </p:cTn>
                              </p:par>
                            </p:childTnLst>
                          </p:cTn>
                        </p:par>
                        <p:par>
                          <p:cTn id="36" fill="hold">
                            <p:stCondLst>
                              <p:cond delay="3500"/>
                            </p:stCondLst>
                            <p:childTnLst>
                              <p:par>
                                <p:cTn id="37" presetID="2" presetClass="entr" presetSubtype="8" fill="hold" grpId="0" nodeType="afterEffect">
                                  <p:stCondLst>
                                    <p:cond delay="0"/>
                                  </p:stCondLst>
                                  <p:childTnLst>
                                    <p:set>
                                      <p:cBhvr>
                                        <p:cTn id="38" dur="1" fill="hold">
                                          <p:stCondLst>
                                            <p:cond delay="0"/>
                                          </p:stCondLst>
                                        </p:cTn>
                                        <p:tgtEl>
                                          <p:spTgt spid="56"/>
                                        </p:tgtEl>
                                        <p:attrNameLst>
                                          <p:attrName>style.visibility</p:attrName>
                                        </p:attrNameLst>
                                      </p:cBhvr>
                                      <p:to>
                                        <p:strVal val="visible"/>
                                      </p:to>
                                    </p:set>
                                    <p:anim calcmode="lin" valueType="num">
                                      <p:cBhvr additive="base">
                                        <p:cTn id="39" dur="300" fill="hold"/>
                                        <p:tgtEl>
                                          <p:spTgt spid="56"/>
                                        </p:tgtEl>
                                        <p:attrNameLst>
                                          <p:attrName>ppt_x</p:attrName>
                                        </p:attrNameLst>
                                      </p:cBhvr>
                                      <p:tavLst>
                                        <p:tav tm="0">
                                          <p:val>
                                            <p:strVal val="0-#ppt_w/2"/>
                                          </p:val>
                                        </p:tav>
                                        <p:tav tm="100000">
                                          <p:val>
                                            <p:strVal val="#ppt_x"/>
                                          </p:val>
                                        </p:tav>
                                      </p:tavLst>
                                    </p:anim>
                                    <p:anim calcmode="lin" valueType="num">
                                      <p:cBhvr additive="base">
                                        <p:cTn id="40" dur="300" fill="hold"/>
                                        <p:tgtEl>
                                          <p:spTgt spid="56"/>
                                        </p:tgtEl>
                                        <p:attrNameLst>
                                          <p:attrName>ppt_y</p:attrName>
                                        </p:attrNameLst>
                                      </p:cBhvr>
                                      <p:tavLst>
                                        <p:tav tm="0">
                                          <p:val>
                                            <p:strVal val="#ppt_y"/>
                                          </p:val>
                                        </p:tav>
                                        <p:tav tm="100000">
                                          <p:val>
                                            <p:strVal val="#ppt_y"/>
                                          </p:val>
                                        </p:tav>
                                      </p:tavLst>
                                    </p:anim>
                                  </p:childTnLst>
                                </p:cTn>
                              </p:par>
                            </p:childTnLst>
                          </p:cTn>
                        </p:par>
                        <p:par>
                          <p:cTn id="41" fill="hold">
                            <p:stCondLst>
                              <p:cond delay="4000"/>
                            </p:stCondLst>
                            <p:childTnLst>
                              <p:par>
                                <p:cTn id="42" presetID="22" presetClass="entr" presetSubtype="8" fill="hold" nodeType="afterEffect">
                                  <p:stCondLst>
                                    <p:cond delay="0"/>
                                  </p:stCondLst>
                                  <p:childTnLst>
                                    <p:set>
                                      <p:cBhvr>
                                        <p:cTn id="43" dur="1" fill="hold">
                                          <p:stCondLst>
                                            <p:cond delay="0"/>
                                          </p:stCondLst>
                                        </p:cTn>
                                        <p:tgtEl>
                                          <p:spTgt spid="57"/>
                                        </p:tgtEl>
                                        <p:attrNameLst>
                                          <p:attrName>style.visibility</p:attrName>
                                        </p:attrNameLst>
                                      </p:cBhvr>
                                      <p:to>
                                        <p:strVal val="visible"/>
                                      </p:to>
                                    </p:set>
                                    <p:animEffect transition="in" filter="wipe(left)">
                                      <p:cBhvr>
                                        <p:cTn id="44" dur="500"/>
                                        <p:tgtEl>
                                          <p:spTgt spid="57"/>
                                        </p:tgtEl>
                                      </p:cBhvr>
                                    </p:animEffect>
                                  </p:childTnLst>
                                </p:cTn>
                              </p:par>
                            </p:childTnLst>
                          </p:cTn>
                        </p:par>
                        <p:par>
                          <p:cTn id="45" fill="hold">
                            <p:stCondLst>
                              <p:cond delay="4500"/>
                            </p:stCondLst>
                            <p:childTnLst>
                              <p:par>
                                <p:cTn id="46" presetID="2" presetClass="entr" presetSubtype="2" fill="hold" grpId="0" nodeType="afterEffect">
                                  <p:stCondLst>
                                    <p:cond delay="0"/>
                                  </p:stCondLst>
                                  <p:childTnLst>
                                    <p:set>
                                      <p:cBhvr>
                                        <p:cTn id="47" dur="1" fill="hold">
                                          <p:stCondLst>
                                            <p:cond delay="0"/>
                                          </p:stCondLst>
                                        </p:cTn>
                                        <p:tgtEl>
                                          <p:spTgt spid="58"/>
                                        </p:tgtEl>
                                        <p:attrNameLst>
                                          <p:attrName>style.visibility</p:attrName>
                                        </p:attrNameLst>
                                      </p:cBhvr>
                                      <p:to>
                                        <p:strVal val="visible"/>
                                      </p:to>
                                    </p:set>
                                    <p:anim calcmode="lin" valueType="num">
                                      <p:cBhvr additive="base">
                                        <p:cTn id="48" dur="300" fill="hold"/>
                                        <p:tgtEl>
                                          <p:spTgt spid="58"/>
                                        </p:tgtEl>
                                        <p:attrNameLst>
                                          <p:attrName>ppt_x</p:attrName>
                                        </p:attrNameLst>
                                      </p:cBhvr>
                                      <p:tavLst>
                                        <p:tav tm="0">
                                          <p:val>
                                            <p:strVal val="1+#ppt_w/2"/>
                                          </p:val>
                                        </p:tav>
                                        <p:tav tm="100000">
                                          <p:val>
                                            <p:strVal val="#ppt_x"/>
                                          </p:val>
                                        </p:tav>
                                      </p:tavLst>
                                    </p:anim>
                                    <p:anim calcmode="lin" valueType="num">
                                      <p:cBhvr additive="base">
                                        <p:cTn id="49" dur="300" fill="hold"/>
                                        <p:tgtEl>
                                          <p:spTgt spid="58"/>
                                        </p:tgtEl>
                                        <p:attrNameLst>
                                          <p:attrName>ppt_y</p:attrName>
                                        </p:attrNameLst>
                                      </p:cBhvr>
                                      <p:tavLst>
                                        <p:tav tm="0">
                                          <p:val>
                                            <p:strVal val="#ppt_y"/>
                                          </p:val>
                                        </p:tav>
                                        <p:tav tm="100000">
                                          <p:val>
                                            <p:strVal val="#ppt_y"/>
                                          </p:val>
                                        </p:tav>
                                      </p:tavLst>
                                    </p:anim>
                                  </p:childTnLst>
                                </p:cTn>
                              </p:par>
                            </p:childTnLst>
                          </p:cTn>
                        </p:par>
                        <p:par>
                          <p:cTn id="50" fill="hold">
                            <p:stCondLst>
                              <p:cond delay="5000"/>
                            </p:stCondLst>
                            <p:childTnLst>
                              <p:par>
                                <p:cTn id="51" presetID="22" presetClass="entr" presetSubtype="8" fill="hold" nodeType="afterEffect">
                                  <p:stCondLst>
                                    <p:cond delay="0"/>
                                  </p:stCondLst>
                                  <p:childTnLst>
                                    <p:set>
                                      <p:cBhvr>
                                        <p:cTn id="52" dur="1" fill="hold">
                                          <p:stCondLst>
                                            <p:cond delay="0"/>
                                          </p:stCondLst>
                                        </p:cTn>
                                        <p:tgtEl>
                                          <p:spTgt spid="59"/>
                                        </p:tgtEl>
                                        <p:attrNameLst>
                                          <p:attrName>style.visibility</p:attrName>
                                        </p:attrNameLst>
                                      </p:cBhvr>
                                      <p:to>
                                        <p:strVal val="visible"/>
                                      </p:to>
                                    </p:set>
                                    <p:animEffect transition="in" filter="wipe(left)">
                                      <p:cBhvr>
                                        <p:cTn id="53" dur="500"/>
                                        <p:tgtEl>
                                          <p:spTgt spid="59"/>
                                        </p:tgtEl>
                                      </p:cBhvr>
                                    </p:animEffect>
                                  </p:childTnLst>
                                </p:cTn>
                              </p:par>
                            </p:childTnLst>
                          </p:cTn>
                        </p:par>
                        <p:par>
                          <p:cTn id="54" fill="hold">
                            <p:stCondLst>
                              <p:cond delay="5500"/>
                            </p:stCondLst>
                            <p:childTnLst>
                              <p:par>
                                <p:cTn id="55" presetID="2" presetClass="entr" presetSubtype="2" fill="hold" grpId="0" nodeType="afterEffect">
                                  <p:stCondLst>
                                    <p:cond delay="0"/>
                                  </p:stCondLst>
                                  <p:childTnLst>
                                    <p:set>
                                      <p:cBhvr>
                                        <p:cTn id="56" dur="1" fill="hold">
                                          <p:stCondLst>
                                            <p:cond delay="0"/>
                                          </p:stCondLst>
                                        </p:cTn>
                                        <p:tgtEl>
                                          <p:spTgt spid="60"/>
                                        </p:tgtEl>
                                        <p:attrNameLst>
                                          <p:attrName>style.visibility</p:attrName>
                                        </p:attrNameLst>
                                      </p:cBhvr>
                                      <p:to>
                                        <p:strVal val="visible"/>
                                      </p:to>
                                    </p:set>
                                    <p:anim calcmode="lin" valueType="num">
                                      <p:cBhvr additive="base">
                                        <p:cTn id="57" dur="300" fill="hold"/>
                                        <p:tgtEl>
                                          <p:spTgt spid="60"/>
                                        </p:tgtEl>
                                        <p:attrNameLst>
                                          <p:attrName>ppt_x</p:attrName>
                                        </p:attrNameLst>
                                      </p:cBhvr>
                                      <p:tavLst>
                                        <p:tav tm="0">
                                          <p:val>
                                            <p:strVal val="1+#ppt_w/2"/>
                                          </p:val>
                                        </p:tav>
                                        <p:tav tm="100000">
                                          <p:val>
                                            <p:strVal val="#ppt_x"/>
                                          </p:val>
                                        </p:tav>
                                      </p:tavLst>
                                    </p:anim>
                                    <p:anim calcmode="lin" valueType="num">
                                      <p:cBhvr additive="base">
                                        <p:cTn id="58" dur="300" fill="hold"/>
                                        <p:tgtEl>
                                          <p:spTgt spid="60"/>
                                        </p:tgtEl>
                                        <p:attrNameLst>
                                          <p:attrName>ppt_y</p:attrName>
                                        </p:attrNameLst>
                                      </p:cBhvr>
                                      <p:tavLst>
                                        <p:tav tm="0">
                                          <p:val>
                                            <p:strVal val="#ppt_y"/>
                                          </p:val>
                                        </p:tav>
                                        <p:tav tm="100000">
                                          <p:val>
                                            <p:strVal val="#ppt_y"/>
                                          </p:val>
                                        </p:tav>
                                      </p:tavLst>
                                    </p:anim>
                                  </p:childTnLst>
                                </p:cTn>
                              </p:par>
                            </p:childTnLst>
                          </p:cTn>
                        </p:par>
                        <p:par>
                          <p:cTn id="59" fill="hold">
                            <p:stCondLst>
                              <p:cond delay="6000"/>
                            </p:stCondLst>
                            <p:childTnLst>
                              <p:par>
                                <p:cTn id="60" presetID="22" presetClass="entr" presetSubtype="8" fill="hold" nodeType="afterEffect">
                                  <p:stCondLst>
                                    <p:cond delay="0"/>
                                  </p:stCondLst>
                                  <p:childTnLst>
                                    <p:set>
                                      <p:cBhvr>
                                        <p:cTn id="61" dur="1" fill="hold">
                                          <p:stCondLst>
                                            <p:cond delay="0"/>
                                          </p:stCondLst>
                                        </p:cTn>
                                        <p:tgtEl>
                                          <p:spTgt spid="61"/>
                                        </p:tgtEl>
                                        <p:attrNameLst>
                                          <p:attrName>style.visibility</p:attrName>
                                        </p:attrNameLst>
                                      </p:cBhvr>
                                      <p:to>
                                        <p:strVal val="visible"/>
                                      </p:to>
                                    </p:set>
                                    <p:animEffect transition="in" filter="wipe(left)">
                                      <p:cBhvr>
                                        <p:cTn id="62" dur="500"/>
                                        <p:tgtEl>
                                          <p:spTgt spid="61"/>
                                        </p:tgtEl>
                                      </p:cBhvr>
                                    </p:animEffect>
                                  </p:childTnLst>
                                </p:cTn>
                              </p:par>
                            </p:childTnLst>
                          </p:cTn>
                        </p:par>
                        <p:par>
                          <p:cTn id="63" fill="hold">
                            <p:stCondLst>
                              <p:cond delay="6500"/>
                            </p:stCondLst>
                            <p:childTnLst>
                              <p:par>
                                <p:cTn id="64" presetID="2" presetClass="entr" presetSubtype="2" fill="hold" grpId="0" nodeType="afterEffect">
                                  <p:stCondLst>
                                    <p:cond delay="0"/>
                                  </p:stCondLst>
                                  <p:childTnLst>
                                    <p:set>
                                      <p:cBhvr>
                                        <p:cTn id="65" dur="1" fill="hold">
                                          <p:stCondLst>
                                            <p:cond delay="0"/>
                                          </p:stCondLst>
                                        </p:cTn>
                                        <p:tgtEl>
                                          <p:spTgt spid="62"/>
                                        </p:tgtEl>
                                        <p:attrNameLst>
                                          <p:attrName>style.visibility</p:attrName>
                                        </p:attrNameLst>
                                      </p:cBhvr>
                                      <p:to>
                                        <p:strVal val="visible"/>
                                      </p:to>
                                    </p:set>
                                    <p:anim calcmode="lin" valueType="num">
                                      <p:cBhvr additive="base">
                                        <p:cTn id="66" dur="300" fill="hold"/>
                                        <p:tgtEl>
                                          <p:spTgt spid="62"/>
                                        </p:tgtEl>
                                        <p:attrNameLst>
                                          <p:attrName>ppt_x</p:attrName>
                                        </p:attrNameLst>
                                      </p:cBhvr>
                                      <p:tavLst>
                                        <p:tav tm="0">
                                          <p:val>
                                            <p:strVal val="1+#ppt_w/2"/>
                                          </p:val>
                                        </p:tav>
                                        <p:tav tm="100000">
                                          <p:val>
                                            <p:strVal val="#ppt_x"/>
                                          </p:val>
                                        </p:tav>
                                      </p:tavLst>
                                    </p:anim>
                                    <p:anim calcmode="lin" valueType="num">
                                      <p:cBhvr additive="base">
                                        <p:cTn id="67" dur="300" fill="hold"/>
                                        <p:tgtEl>
                                          <p:spTgt spid="6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52" grpId="0"/>
      <p:bldP spid="54" grpId="0"/>
      <p:bldP spid="56" grpId="0"/>
      <p:bldP spid="58" grpId="0"/>
      <p:bldP spid="60" grpId="0"/>
      <p:bldP spid="6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14340"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4341"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4342" name="组合 2"/>
          <p:cNvGrpSpPr/>
          <p:nvPr/>
        </p:nvGrpSpPr>
        <p:grpSpPr>
          <a:xfrm>
            <a:off x="395288" y="207963"/>
            <a:ext cx="793750" cy="793750"/>
            <a:chOff x="323528" y="208412"/>
            <a:chExt cx="793255" cy="793255"/>
          </a:xfrm>
        </p:grpSpPr>
        <p:grpSp>
          <p:nvGrpSpPr>
            <p:cNvPr id="14368"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grpSp>
        <p:nvGrpSpPr>
          <p:cNvPr id="15" name="组合 14"/>
          <p:cNvGrpSpPr/>
          <p:nvPr/>
        </p:nvGrpSpPr>
        <p:grpSpPr>
          <a:xfrm>
            <a:off x="831850" y="1509713"/>
            <a:ext cx="3614738" cy="1055687"/>
            <a:chOff x="832448" y="1366424"/>
            <a:chExt cx="3614714" cy="1055128"/>
          </a:xfrm>
        </p:grpSpPr>
        <p:sp>
          <p:nvSpPr>
            <p:cNvPr id="16" name="矩形 15"/>
            <p:cNvSpPr/>
            <p:nvPr/>
          </p:nvSpPr>
          <p:spPr>
            <a:xfrm>
              <a:off x="832448" y="1366424"/>
              <a:ext cx="3024336" cy="72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 name="矩形 31"/>
            <p:cNvSpPr/>
            <p:nvPr/>
          </p:nvSpPr>
          <p:spPr>
            <a:xfrm>
              <a:off x="3851920" y="1366424"/>
              <a:ext cx="595242" cy="1055128"/>
            </a:xfrm>
            <a:custGeom>
              <a:avLst/>
              <a:gdLst>
                <a:gd name="connsiteX0" fmla="*/ 0 w 3024336"/>
                <a:gd name="connsiteY0" fmla="*/ 0 h 720080"/>
                <a:gd name="connsiteX1" fmla="*/ 3024336 w 3024336"/>
                <a:gd name="connsiteY1" fmla="*/ 0 h 720080"/>
                <a:gd name="connsiteX2" fmla="*/ 3024336 w 3024336"/>
                <a:gd name="connsiteY2" fmla="*/ 720080 h 720080"/>
                <a:gd name="connsiteX3" fmla="*/ 0 w 3024336"/>
                <a:gd name="connsiteY3" fmla="*/ 720080 h 720080"/>
                <a:gd name="connsiteX4" fmla="*/ 0 w 3024336"/>
                <a:gd name="connsiteY4" fmla="*/ 0 h 720080"/>
                <a:gd name="connsiteX0-1" fmla="*/ 0 w 3024336"/>
                <a:gd name="connsiteY0-2" fmla="*/ 0 h 720080"/>
                <a:gd name="connsiteX1-3" fmla="*/ 3024336 w 3024336"/>
                <a:gd name="connsiteY1-4" fmla="*/ 720080 h 720080"/>
                <a:gd name="connsiteX2-5" fmla="*/ 0 w 3024336"/>
                <a:gd name="connsiteY2-6" fmla="*/ 720080 h 720080"/>
                <a:gd name="connsiteX3-7" fmla="*/ 0 w 3024336"/>
                <a:gd name="connsiteY3-8" fmla="*/ 0 h 720080"/>
                <a:gd name="connsiteX0-9" fmla="*/ 0 w 595242"/>
                <a:gd name="connsiteY0-10" fmla="*/ 0 h 1055128"/>
                <a:gd name="connsiteX1-11" fmla="*/ 595242 w 595242"/>
                <a:gd name="connsiteY1-12" fmla="*/ 1055128 h 1055128"/>
                <a:gd name="connsiteX2-13" fmla="*/ 0 w 595242"/>
                <a:gd name="connsiteY2-14" fmla="*/ 720080 h 1055128"/>
                <a:gd name="connsiteX3-15" fmla="*/ 0 w 595242"/>
                <a:gd name="connsiteY3-16" fmla="*/ 0 h 1055128"/>
              </a:gdLst>
              <a:ahLst/>
              <a:cxnLst>
                <a:cxn ang="0">
                  <a:pos x="connsiteX0-1" y="connsiteY0-2"/>
                </a:cxn>
                <a:cxn ang="0">
                  <a:pos x="connsiteX1-3" y="connsiteY1-4"/>
                </a:cxn>
                <a:cxn ang="0">
                  <a:pos x="connsiteX2-5" y="connsiteY2-6"/>
                </a:cxn>
                <a:cxn ang="0">
                  <a:pos x="connsiteX3-7" y="connsiteY3-8"/>
                </a:cxn>
              </a:cxnLst>
              <a:rect l="l" t="t" r="r" b="b"/>
              <a:pathLst>
                <a:path w="595242" h="1055128">
                  <a:moveTo>
                    <a:pt x="0" y="0"/>
                  </a:moveTo>
                  <a:lnTo>
                    <a:pt x="595242" y="1055128"/>
                  </a:lnTo>
                  <a:lnTo>
                    <a:pt x="0" y="72008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18" name="组合 17"/>
          <p:cNvGrpSpPr/>
          <p:nvPr/>
        </p:nvGrpSpPr>
        <p:grpSpPr>
          <a:xfrm>
            <a:off x="4697413" y="1509713"/>
            <a:ext cx="3619500" cy="1055687"/>
            <a:chOff x="4696838" y="1366424"/>
            <a:chExt cx="3619578" cy="1055128"/>
          </a:xfrm>
        </p:grpSpPr>
        <p:sp>
          <p:nvSpPr>
            <p:cNvPr id="19" name="矩形 18"/>
            <p:cNvSpPr/>
            <p:nvPr/>
          </p:nvSpPr>
          <p:spPr>
            <a:xfrm>
              <a:off x="5292080" y="1366424"/>
              <a:ext cx="3024336" cy="72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 name="矩形 31"/>
            <p:cNvSpPr/>
            <p:nvPr/>
          </p:nvSpPr>
          <p:spPr>
            <a:xfrm flipH="1">
              <a:off x="4696838" y="1366424"/>
              <a:ext cx="595242" cy="1055128"/>
            </a:xfrm>
            <a:custGeom>
              <a:avLst/>
              <a:gdLst>
                <a:gd name="connsiteX0" fmla="*/ 0 w 3024336"/>
                <a:gd name="connsiteY0" fmla="*/ 0 h 720080"/>
                <a:gd name="connsiteX1" fmla="*/ 3024336 w 3024336"/>
                <a:gd name="connsiteY1" fmla="*/ 0 h 720080"/>
                <a:gd name="connsiteX2" fmla="*/ 3024336 w 3024336"/>
                <a:gd name="connsiteY2" fmla="*/ 720080 h 720080"/>
                <a:gd name="connsiteX3" fmla="*/ 0 w 3024336"/>
                <a:gd name="connsiteY3" fmla="*/ 720080 h 720080"/>
                <a:gd name="connsiteX4" fmla="*/ 0 w 3024336"/>
                <a:gd name="connsiteY4" fmla="*/ 0 h 720080"/>
                <a:gd name="connsiteX0-1" fmla="*/ 0 w 3024336"/>
                <a:gd name="connsiteY0-2" fmla="*/ 0 h 720080"/>
                <a:gd name="connsiteX1-3" fmla="*/ 3024336 w 3024336"/>
                <a:gd name="connsiteY1-4" fmla="*/ 720080 h 720080"/>
                <a:gd name="connsiteX2-5" fmla="*/ 0 w 3024336"/>
                <a:gd name="connsiteY2-6" fmla="*/ 720080 h 720080"/>
                <a:gd name="connsiteX3-7" fmla="*/ 0 w 3024336"/>
                <a:gd name="connsiteY3-8" fmla="*/ 0 h 720080"/>
                <a:gd name="connsiteX0-9" fmla="*/ 0 w 595242"/>
                <a:gd name="connsiteY0-10" fmla="*/ 0 h 1055128"/>
                <a:gd name="connsiteX1-11" fmla="*/ 595242 w 595242"/>
                <a:gd name="connsiteY1-12" fmla="*/ 1055128 h 1055128"/>
                <a:gd name="connsiteX2-13" fmla="*/ 0 w 595242"/>
                <a:gd name="connsiteY2-14" fmla="*/ 720080 h 1055128"/>
                <a:gd name="connsiteX3-15" fmla="*/ 0 w 595242"/>
                <a:gd name="connsiteY3-16" fmla="*/ 0 h 1055128"/>
              </a:gdLst>
              <a:ahLst/>
              <a:cxnLst>
                <a:cxn ang="0">
                  <a:pos x="connsiteX0-1" y="connsiteY0-2"/>
                </a:cxn>
                <a:cxn ang="0">
                  <a:pos x="connsiteX1-3" y="connsiteY1-4"/>
                </a:cxn>
                <a:cxn ang="0">
                  <a:pos x="connsiteX2-5" y="connsiteY2-6"/>
                </a:cxn>
                <a:cxn ang="0">
                  <a:pos x="connsiteX3-7" y="connsiteY3-8"/>
                </a:cxn>
              </a:cxnLst>
              <a:rect l="l" t="t" r="r" b="b"/>
              <a:pathLst>
                <a:path w="595242" h="1055128">
                  <a:moveTo>
                    <a:pt x="0" y="0"/>
                  </a:moveTo>
                  <a:lnTo>
                    <a:pt x="595242" y="1055128"/>
                  </a:lnTo>
                  <a:lnTo>
                    <a:pt x="0" y="72008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21" name="组合 20"/>
          <p:cNvGrpSpPr/>
          <p:nvPr/>
        </p:nvGrpSpPr>
        <p:grpSpPr>
          <a:xfrm>
            <a:off x="4616450" y="2565400"/>
            <a:ext cx="3697288" cy="720725"/>
            <a:chOff x="4616767" y="2421552"/>
            <a:chExt cx="3696360" cy="720080"/>
          </a:xfrm>
        </p:grpSpPr>
        <p:sp>
          <p:nvSpPr>
            <p:cNvPr id="22" name="矩形 31"/>
            <p:cNvSpPr/>
            <p:nvPr/>
          </p:nvSpPr>
          <p:spPr>
            <a:xfrm flipH="1">
              <a:off x="4616767" y="2421552"/>
              <a:ext cx="672024" cy="720080"/>
            </a:xfrm>
            <a:custGeom>
              <a:avLst/>
              <a:gdLst>
                <a:gd name="connsiteX0" fmla="*/ 0 w 3024336"/>
                <a:gd name="connsiteY0" fmla="*/ 0 h 720080"/>
                <a:gd name="connsiteX1" fmla="*/ 3024336 w 3024336"/>
                <a:gd name="connsiteY1" fmla="*/ 0 h 720080"/>
                <a:gd name="connsiteX2" fmla="*/ 3024336 w 3024336"/>
                <a:gd name="connsiteY2" fmla="*/ 720080 h 720080"/>
                <a:gd name="connsiteX3" fmla="*/ 0 w 3024336"/>
                <a:gd name="connsiteY3" fmla="*/ 720080 h 720080"/>
                <a:gd name="connsiteX4" fmla="*/ 0 w 3024336"/>
                <a:gd name="connsiteY4" fmla="*/ 0 h 720080"/>
                <a:gd name="connsiteX0-1" fmla="*/ 0 w 3024336"/>
                <a:gd name="connsiteY0-2" fmla="*/ 0 h 720080"/>
                <a:gd name="connsiteX1-3" fmla="*/ 3024336 w 3024336"/>
                <a:gd name="connsiteY1-4" fmla="*/ 720080 h 720080"/>
                <a:gd name="connsiteX2-5" fmla="*/ 0 w 3024336"/>
                <a:gd name="connsiteY2-6" fmla="*/ 720080 h 720080"/>
                <a:gd name="connsiteX3-7" fmla="*/ 0 w 3024336"/>
                <a:gd name="connsiteY3-8" fmla="*/ 0 h 720080"/>
                <a:gd name="connsiteX0-9" fmla="*/ 0 w 595242"/>
                <a:gd name="connsiteY0-10" fmla="*/ 0 h 1055128"/>
                <a:gd name="connsiteX1-11" fmla="*/ 595242 w 595242"/>
                <a:gd name="connsiteY1-12" fmla="*/ 1055128 h 1055128"/>
                <a:gd name="connsiteX2-13" fmla="*/ 0 w 595242"/>
                <a:gd name="connsiteY2-14" fmla="*/ 720080 h 1055128"/>
                <a:gd name="connsiteX3-15" fmla="*/ 0 w 595242"/>
                <a:gd name="connsiteY3-16" fmla="*/ 0 h 1055128"/>
                <a:gd name="connsiteX0-17" fmla="*/ 0 w 672024"/>
                <a:gd name="connsiteY0-18" fmla="*/ 0 h 720080"/>
                <a:gd name="connsiteX1-19" fmla="*/ 672024 w 672024"/>
                <a:gd name="connsiteY1-20" fmla="*/ 378053 h 720080"/>
                <a:gd name="connsiteX2-21" fmla="*/ 0 w 672024"/>
                <a:gd name="connsiteY2-22" fmla="*/ 720080 h 720080"/>
                <a:gd name="connsiteX3-23" fmla="*/ 0 w 672024"/>
                <a:gd name="connsiteY3-24" fmla="*/ 0 h 720080"/>
              </a:gdLst>
              <a:ahLst/>
              <a:cxnLst>
                <a:cxn ang="0">
                  <a:pos x="connsiteX0-1" y="connsiteY0-2"/>
                </a:cxn>
                <a:cxn ang="0">
                  <a:pos x="connsiteX1-3" y="connsiteY1-4"/>
                </a:cxn>
                <a:cxn ang="0">
                  <a:pos x="connsiteX2-5" y="connsiteY2-6"/>
                </a:cxn>
                <a:cxn ang="0">
                  <a:pos x="connsiteX3-7" y="connsiteY3-8"/>
                </a:cxn>
              </a:cxnLst>
              <a:rect l="l" t="t" r="r" b="b"/>
              <a:pathLst>
                <a:path w="672024" h="720080">
                  <a:moveTo>
                    <a:pt x="0" y="0"/>
                  </a:moveTo>
                  <a:lnTo>
                    <a:pt x="672024" y="378053"/>
                  </a:lnTo>
                  <a:lnTo>
                    <a:pt x="0" y="72008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3" name="矩形 22"/>
            <p:cNvSpPr/>
            <p:nvPr/>
          </p:nvSpPr>
          <p:spPr>
            <a:xfrm>
              <a:off x="5288791" y="2421552"/>
              <a:ext cx="3024336" cy="72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24" name="组合 23"/>
          <p:cNvGrpSpPr/>
          <p:nvPr/>
        </p:nvGrpSpPr>
        <p:grpSpPr>
          <a:xfrm>
            <a:off x="831850" y="2565400"/>
            <a:ext cx="3689350" cy="720725"/>
            <a:chOff x="832448" y="2421552"/>
            <a:chExt cx="3689380" cy="720080"/>
          </a:xfrm>
        </p:grpSpPr>
        <p:sp>
          <p:nvSpPr>
            <p:cNvPr id="25" name="矩形 31"/>
            <p:cNvSpPr/>
            <p:nvPr/>
          </p:nvSpPr>
          <p:spPr>
            <a:xfrm>
              <a:off x="3849804" y="2421552"/>
              <a:ext cx="672024" cy="720080"/>
            </a:xfrm>
            <a:custGeom>
              <a:avLst/>
              <a:gdLst>
                <a:gd name="connsiteX0" fmla="*/ 0 w 3024336"/>
                <a:gd name="connsiteY0" fmla="*/ 0 h 720080"/>
                <a:gd name="connsiteX1" fmla="*/ 3024336 w 3024336"/>
                <a:gd name="connsiteY1" fmla="*/ 0 h 720080"/>
                <a:gd name="connsiteX2" fmla="*/ 3024336 w 3024336"/>
                <a:gd name="connsiteY2" fmla="*/ 720080 h 720080"/>
                <a:gd name="connsiteX3" fmla="*/ 0 w 3024336"/>
                <a:gd name="connsiteY3" fmla="*/ 720080 h 720080"/>
                <a:gd name="connsiteX4" fmla="*/ 0 w 3024336"/>
                <a:gd name="connsiteY4" fmla="*/ 0 h 720080"/>
                <a:gd name="connsiteX0-1" fmla="*/ 0 w 3024336"/>
                <a:gd name="connsiteY0-2" fmla="*/ 0 h 720080"/>
                <a:gd name="connsiteX1-3" fmla="*/ 3024336 w 3024336"/>
                <a:gd name="connsiteY1-4" fmla="*/ 720080 h 720080"/>
                <a:gd name="connsiteX2-5" fmla="*/ 0 w 3024336"/>
                <a:gd name="connsiteY2-6" fmla="*/ 720080 h 720080"/>
                <a:gd name="connsiteX3-7" fmla="*/ 0 w 3024336"/>
                <a:gd name="connsiteY3-8" fmla="*/ 0 h 720080"/>
                <a:gd name="connsiteX0-9" fmla="*/ 0 w 595242"/>
                <a:gd name="connsiteY0-10" fmla="*/ 0 h 1055128"/>
                <a:gd name="connsiteX1-11" fmla="*/ 595242 w 595242"/>
                <a:gd name="connsiteY1-12" fmla="*/ 1055128 h 1055128"/>
                <a:gd name="connsiteX2-13" fmla="*/ 0 w 595242"/>
                <a:gd name="connsiteY2-14" fmla="*/ 720080 h 1055128"/>
                <a:gd name="connsiteX3-15" fmla="*/ 0 w 595242"/>
                <a:gd name="connsiteY3-16" fmla="*/ 0 h 1055128"/>
                <a:gd name="connsiteX0-17" fmla="*/ 0 w 672024"/>
                <a:gd name="connsiteY0-18" fmla="*/ 0 h 720080"/>
                <a:gd name="connsiteX1-19" fmla="*/ 672024 w 672024"/>
                <a:gd name="connsiteY1-20" fmla="*/ 378053 h 720080"/>
                <a:gd name="connsiteX2-21" fmla="*/ 0 w 672024"/>
                <a:gd name="connsiteY2-22" fmla="*/ 720080 h 720080"/>
                <a:gd name="connsiteX3-23" fmla="*/ 0 w 672024"/>
                <a:gd name="connsiteY3-24" fmla="*/ 0 h 720080"/>
              </a:gdLst>
              <a:ahLst/>
              <a:cxnLst>
                <a:cxn ang="0">
                  <a:pos x="connsiteX0-1" y="connsiteY0-2"/>
                </a:cxn>
                <a:cxn ang="0">
                  <a:pos x="connsiteX1-3" y="connsiteY1-4"/>
                </a:cxn>
                <a:cxn ang="0">
                  <a:pos x="connsiteX2-5" y="connsiteY2-6"/>
                </a:cxn>
                <a:cxn ang="0">
                  <a:pos x="connsiteX3-7" y="connsiteY3-8"/>
                </a:cxn>
              </a:cxnLst>
              <a:rect l="l" t="t" r="r" b="b"/>
              <a:pathLst>
                <a:path w="672024" h="720080">
                  <a:moveTo>
                    <a:pt x="0" y="0"/>
                  </a:moveTo>
                  <a:lnTo>
                    <a:pt x="672024" y="378053"/>
                  </a:lnTo>
                  <a:lnTo>
                    <a:pt x="0" y="72008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6" name="矩形 25"/>
            <p:cNvSpPr/>
            <p:nvPr/>
          </p:nvSpPr>
          <p:spPr>
            <a:xfrm>
              <a:off x="832448" y="2421552"/>
              <a:ext cx="3024336" cy="72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27" name="组合 26"/>
          <p:cNvGrpSpPr/>
          <p:nvPr/>
        </p:nvGrpSpPr>
        <p:grpSpPr>
          <a:xfrm>
            <a:off x="836613" y="3268663"/>
            <a:ext cx="3614737" cy="1054100"/>
            <a:chOff x="837180" y="3123945"/>
            <a:chExt cx="3614846" cy="1055128"/>
          </a:xfrm>
        </p:grpSpPr>
        <p:sp>
          <p:nvSpPr>
            <p:cNvPr id="28" name="矩形 27"/>
            <p:cNvSpPr/>
            <p:nvPr/>
          </p:nvSpPr>
          <p:spPr>
            <a:xfrm>
              <a:off x="837180" y="3458993"/>
              <a:ext cx="3024336" cy="72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9" name="矩形 31"/>
            <p:cNvSpPr/>
            <p:nvPr/>
          </p:nvSpPr>
          <p:spPr>
            <a:xfrm flipV="1">
              <a:off x="3856784" y="3123945"/>
              <a:ext cx="595242" cy="1055128"/>
            </a:xfrm>
            <a:custGeom>
              <a:avLst/>
              <a:gdLst>
                <a:gd name="connsiteX0" fmla="*/ 0 w 3024336"/>
                <a:gd name="connsiteY0" fmla="*/ 0 h 720080"/>
                <a:gd name="connsiteX1" fmla="*/ 3024336 w 3024336"/>
                <a:gd name="connsiteY1" fmla="*/ 0 h 720080"/>
                <a:gd name="connsiteX2" fmla="*/ 3024336 w 3024336"/>
                <a:gd name="connsiteY2" fmla="*/ 720080 h 720080"/>
                <a:gd name="connsiteX3" fmla="*/ 0 w 3024336"/>
                <a:gd name="connsiteY3" fmla="*/ 720080 h 720080"/>
                <a:gd name="connsiteX4" fmla="*/ 0 w 3024336"/>
                <a:gd name="connsiteY4" fmla="*/ 0 h 720080"/>
                <a:gd name="connsiteX0-1" fmla="*/ 0 w 3024336"/>
                <a:gd name="connsiteY0-2" fmla="*/ 0 h 720080"/>
                <a:gd name="connsiteX1-3" fmla="*/ 3024336 w 3024336"/>
                <a:gd name="connsiteY1-4" fmla="*/ 720080 h 720080"/>
                <a:gd name="connsiteX2-5" fmla="*/ 0 w 3024336"/>
                <a:gd name="connsiteY2-6" fmla="*/ 720080 h 720080"/>
                <a:gd name="connsiteX3-7" fmla="*/ 0 w 3024336"/>
                <a:gd name="connsiteY3-8" fmla="*/ 0 h 720080"/>
                <a:gd name="connsiteX0-9" fmla="*/ 0 w 595242"/>
                <a:gd name="connsiteY0-10" fmla="*/ 0 h 1055128"/>
                <a:gd name="connsiteX1-11" fmla="*/ 595242 w 595242"/>
                <a:gd name="connsiteY1-12" fmla="*/ 1055128 h 1055128"/>
                <a:gd name="connsiteX2-13" fmla="*/ 0 w 595242"/>
                <a:gd name="connsiteY2-14" fmla="*/ 720080 h 1055128"/>
                <a:gd name="connsiteX3-15" fmla="*/ 0 w 595242"/>
                <a:gd name="connsiteY3-16" fmla="*/ 0 h 1055128"/>
              </a:gdLst>
              <a:ahLst/>
              <a:cxnLst>
                <a:cxn ang="0">
                  <a:pos x="connsiteX0-1" y="connsiteY0-2"/>
                </a:cxn>
                <a:cxn ang="0">
                  <a:pos x="connsiteX1-3" y="connsiteY1-4"/>
                </a:cxn>
                <a:cxn ang="0">
                  <a:pos x="connsiteX2-5" y="connsiteY2-6"/>
                </a:cxn>
                <a:cxn ang="0">
                  <a:pos x="connsiteX3-7" y="connsiteY3-8"/>
                </a:cxn>
              </a:cxnLst>
              <a:rect l="l" t="t" r="r" b="b"/>
              <a:pathLst>
                <a:path w="595242" h="1055128">
                  <a:moveTo>
                    <a:pt x="0" y="0"/>
                  </a:moveTo>
                  <a:lnTo>
                    <a:pt x="595242" y="1055128"/>
                  </a:lnTo>
                  <a:lnTo>
                    <a:pt x="0" y="72008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30" name="组合 29"/>
          <p:cNvGrpSpPr/>
          <p:nvPr/>
        </p:nvGrpSpPr>
        <p:grpSpPr>
          <a:xfrm>
            <a:off x="4697413" y="3271838"/>
            <a:ext cx="3616325" cy="1055687"/>
            <a:chOff x="4696838" y="3127672"/>
            <a:chExt cx="3616289" cy="1055128"/>
          </a:xfrm>
        </p:grpSpPr>
        <p:sp>
          <p:nvSpPr>
            <p:cNvPr id="31" name="矩形 31"/>
            <p:cNvSpPr/>
            <p:nvPr/>
          </p:nvSpPr>
          <p:spPr>
            <a:xfrm flipH="1" flipV="1">
              <a:off x="4696838" y="3127672"/>
              <a:ext cx="595242" cy="1055128"/>
            </a:xfrm>
            <a:custGeom>
              <a:avLst/>
              <a:gdLst>
                <a:gd name="connsiteX0" fmla="*/ 0 w 3024336"/>
                <a:gd name="connsiteY0" fmla="*/ 0 h 720080"/>
                <a:gd name="connsiteX1" fmla="*/ 3024336 w 3024336"/>
                <a:gd name="connsiteY1" fmla="*/ 0 h 720080"/>
                <a:gd name="connsiteX2" fmla="*/ 3024336 w 3024336"/>
                <a:gd name="connsiteY2" fmla="*/ 720080 h 720080"/>
                <a:gd name="connsiteX3" fmla="*/ 0 w 3024336"/>
                <a:gd name="connsiteY3" fmla="*/ 720080 h 720080"/>
                <a:gd name="connsiteX4" fmla="*/ 0 w 3024336"/>
                <a:gd name="connsiteY4" fmla="*/ 0 h 720080"/>
                <a:gd name="connsiteX0-1" fmla="*/ 0 w 3024336"/>
                <a:gd name="connsiteY0-2" fmla="*/ 0 h 720080"/>
                <a:gd name="connsiteX1-3" fmla="*/ 3024336 w 3024336"/>
                <a:gd name="connsiteY1-4" fmla="*/ 720080 h 720080"/>
                <a:gd name="connsiteX2-5" fmla="*/ 0 w 3024336"/>
                <a:gd name="connsiteY2-6" fmla="*/ 720080 h 720080"/>
                <a:gd name="connsiteX3-7" fmla="*/ 0 w 3024336"/>
                <a:gd name="connsiteY3-8" fmla="*/ 0 h 720080"/>
                <a:gd name="connsiteX0-9" fmla="*/ 0 w 595242"/>
                <a:gd name="connsiteY0-10" fmla="*/ 0 h 1055128"/>
                <a:gd name="connsiteX1-11" fmla="*/ 595242 w 595242"/>
                <a:gd name="connsiteY1-12" fmla="*/ 1055128 h 1055128"/>
                <a:gd name="connsiteX2-13" fmla="*/ 0 w 595242"/>
                <a:gd name="connsiteY2-14" fmla="*/ 720080 h 1055128"/>
                <a:gd name="connsiteX3-15" fmla="*/ 0 w 595242"/>
                <a:gd name="connsiteY3-16" fmla="*/ 0 h 1055128"/>
              </a:gdLst>
              <a:ahLst/>
              <a:cxnLst>
                <a:cxn ang="0">
                  <a:pos x="connsiteX0-1" y="connsiteY0-2"/>
                </a:cxn>
                <a:cxn ang="0">
                  <a:pos x="connsiteX1-3" y="connsiteY1-4"/>
                </a:cxn>
                <a:cxn ang="0">
                  <a:pos x="connsiteX2-5" y="connsiteY2-6"/>
                </a:cxn>
                <a:cxn ang="0">
                  <a:pos x="connsiteX3-7" y="connsiteY3-8"/>
                </a:cxn>
              </a:cxnLst>
              <a:rect l="l" t="t" r="r" b="b"/>
              <a:pathLst>
                <a:path w="595242" h="1055128">
                  <a:moveTo>
                    <a:pt x="0" y="0"/>
                  </a:moveTo>
                  <a:lnTo>
                    <a:pt x="595242" y="1055128"/>
                  </a:lnTo>
                  <a:lnTo>
                    <a:pt x="0" y="720080"/>
                  </a:lnTo>
                  <a:lnTo>
                    <a:pt x="0" y="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2" name="矩形 31"/>
            <p:cNvSpPr/>
            <p:nvPr/>
          </p:nvSpPr>
          <p:spPr>
            <a:xfrm>
              <a:off x="5288791" y="3458993"/>
              <a:ext cx="3024336" cy="72008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pic>
        <p:nvPicPr>
          <p:cNvPr id="33" name="图片 32"/>
          <p:cNvPicPr>
            <a:picLocks noChangeAspect="1"/>
          </p:cNvPicPr>
          <p:nvPr/>
        </p:nvPicPr>
        <p:blipFill>
          <a:blip r:embed="rId3"/>
          <a:stretch>
            <a:fillRect/>
          </a:stretch>
        </p:blipFill>
        <p:spPr>
          <a:xfrm>
            <a:off x="4273550" y="1635125"/>
            <a:ext cx="846138" cy="2881313"/>
          </a:xfrm>
          <a:prstGeom prst="rect">
            <a:avLst/>
          </a:prstGeom>
          <a:noFill/>
          <a:ln w="9525">
            <a:noFill/>
          </a:ln>
        </p:spPr>
      </p:pic>
      <p:sp>
        <p:nvSpPr>
          <p:cNvPr id="34" name="矩形 1"/>
          <p:cNvSpPr>
            <a:spLocks noChangeArrowheads="1"/>
          </p:cNvSpPr>
          <p:nvPr/>
        </p:nvSpPr>
        <p:spPr bwMode="auto">
          <a:xfrm>
            <a:off x="1120775" y="1593850"/>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35" name="矩形 1"/>
          <p:cNvSpPr>
            <a:spLocks noChangeArrowheads="1"/>
          </p:cNvSpPr>
          <p:nvPr/>
        </p:nvSpPr>
        <p:spPr bwMode="auto">
          <a:xfrm>
            <a:off x="5576888" y="1593850"/>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36" name="矩形 1"/>
          <p:cNvSpPr>
            <a:spLocks noChangeArrowheads="1"/>
          </p:cNvSpPr>
          <p:nvPr/>
        </p:nvSpPr>
        <p:spPr bwMode="auto">
          <a:xfrm>
            <a:off x="1120775" y="2647950"/>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37" name="矩形 1"/>
          <p:cNvSpPr>
            <a:spLocks noChangeArrowheads="1"/>
          </p:cNvSpPr>
          <p:nvPr/>
        </p:nvSpPr>
        <p:spPr bwMode="auto">
          <a:xfrm>
            <a:off x="5576888" y="2647950"/>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39" name="矩形 1"/>
          <p:cNvSpPr>
            <a:spLocks noChangeArrowheads="1"/>
          </p:cNvSpPr>
          <p:nvPr/>
        </p:nvSpPr>
        <p:spPr bwMode="auto">
          <a:xfrm>
            <a:off x="1120775" y="3686175"/>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46" name="矩形 1"/>
          <p:cNvSpPr>
            <a:spLocks noChangeArrowheads="1"/>
          </p:cNvSpPr>
          <p:nvPr/>
        </p:nvSpPr>
        <p:spPr bwMode="auto">
          <a:xfrm>
            <a:off x="5576888" y="3686175"/>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33"/>
                                        </p:tgtEl>
                                        <p:attrNameLst>
                                          <p:attrName>style.visibility</p:attrName>
                                        </p:attrNameLst>
                                      </p:cBhvr>
                                      <p:to>
                                        <p:strVal val="visible"/>
                                      </p:to>
                                    </p:set>
                                    <p:animEffect transition="in" filter="fade">
                                      <p:cBhvr>
                                        <p:cTn id="17" dur="700"/>
                                        <p:tgtEl>
                                          <p:spTgt spid="33"/>
                                        </p:tgtEl>
                                      </p:cBhvr>
                                    </p:animEffect>
                                    <p:anim calcmode="lin" valueType="num">
                                      <p:cBhvr>
                                        <p:cTn id="18" dur="700" fill="hold"/>
                                        <p:tgtEl>
                                          <p:spTgt spid="33"/>
                                        </p:tgtEl>
                                        <p:attrNameLst>
                                          <p:attrName>ppt_x</p:attrName>
                                        </p:attrNameLst>
                                      </p:cBhvr>
                                      <p:tavLst>
                                        <p:tav tm="0">
                                          <p:val>
                                            <p:strVal val="#ppt_x"/>
                                          </p:val>
                                        </p:tav>
                                        <p:tav tm="100000">
                                          <p:val>
                                            <p:strVal val="#ppt_x"/>
                                          </p:val>
                                        </p:tav>
                                      </p:tavLst>
                                    </p:anim>
                                    <p:anim calcmode="lin" valueType="num">
                                      <p:cBhvr>
                                        <p:cTn id="19" dur="700" fill="hold"/>
                                        <p:tgtEl>
                                          <p:spTgt spid="33"/>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18"/>
                                        </p:tgtEl>
                                        <p:attrNameLst>
                                          <p:attrName>style.visibility</p:attrName>
                                        </p:attrNameLst>
                                      </p:cBhvr>
                                      <p:to>
                                        <p:strVal val="visible"/>
                                      </p:to>
                                    </p:set>
                                    <p:animEffect transition="in" filter="wipe(left)">
                                      <p:cBhvr>
                                        <p:cTn id="23" dur="500"/>
                                        <p:tgtEl>
                                          <p:spTgt spid="18"/>
                                        </p:tgtEl>
                                      </p:cBhvr>
                                    </p:animEffect>
                                  </p:childTnLst>
                                </p:cTn>
                              </p:par>
                              <p:par>
                                <p:cTn id="24" presetID="22" presetClass="entr" presetSubtype="2" fill="hold" nodeType="with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right)">
                                      <p:cBhvr>
                                        <p:cTn id="26" dur="500"/>
                                        <p:tgtEl>
                                          <p:spTgt spid="15"/>
                                        </p:tgtEl>
                                      </p:cBhvr>
                                    </p:animEffect>
                                  </p:childTnLst>
                                </p:cTn>
                              </p:par>
                            </p:childTnLst>
                          </p:cTn>
                        </p:par>
                        <p:par>
                          <p:cTn id="27" fill="hold">
                            <p:stCondLst>
                              <p:cond delay="2500"/>
                            </p:stCondLst>
                            <p:childTnLst>
                              <p:par>
                                <p:cTn id="28" presetID="2" presetClass="entr" presetSubtype="8"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 calcmode="lin" valueType="num">
                                      <p:cBhvr additive="base">
                                        <p:cTn id="30" dur="300" fill="hold"/>
                                        <p:tgtEl>
                                          <p:spTgt spid="34"/>
                                        </p:tgtEl>
                                        <p:attrNameLst>
                                          <p:attrName>ppt_x</p:attrName>
                                        </p:attrNameLst>
                                      </p:cBhvr>
                                      <p:tavLst>
                                        <p:tav tm="0">
                                          <p:val>
                                            <p:strVal val="0-#ppt_w/2"/>
                                          </p:val>
                                        </p:tav>
                                        <p:tav tm="100000">
                                          <p:val>
                                            <p:strVal val="#ppt_x"/>
                                          </p:val>
                                        </p:tav>
                                      </p:tavLst>
                                    </p:anim>
                                    <p:anim calcmode="lin" valueType="num">
                                      <p:cBhvr additive="base">
                                        <p:cTn id="31" dur="300" fill="hold"/>
                                        <p:tgtEl>
                                          <p:spTgt spid="34"/>
                                        </p:tgtEl>
                                        <p:attrNameLst>
                                          <p:attrName>ppt_y</p:attrName>
                                        </p:attrNameLst>
                                      </p:cBhvr>
                                      <p:tavLst>
                                        <p:tav tm="0">
                                          <p:val>
                                            <p:strVal val="#ppt_y"/>
                                          </p:val>
                                        </p:tav>
                                        <p:tav tm="100000">
                                          <p:val>
                                            <p:strVal val="#ppt_y"/>
                                          </p:val>
                                        </p:tav>
                                      </p:tavLst>
                                    </p:anim>
                                  </p:childTnLst>
                                </p:cTn>
                              </p:par>
                              <p:par>
                                <p:cTn id="32" presetID="2" presetClass="entr" presetSubtype="2" fill="hold" grpId="0" nodeType="withEffect">
                                  <p:stCondLst>
                                    <p:cond delay="150"/>
                                  </p:stCondLst>
                                  <p:childTnLst>
                                    <p:set>
                                      <p:cBhvr>
                                        <p:cTn id="33" dur="1" fill="hold">
                                          <p:stCondLst>
                                            <p:cond delay="0"/>
                                          </p:stCondLst>
                                        </p:cTn>
                                        <p:tgtEl>
                                          <p:spTgt spid="35"/>
                                        </p:tgtEl>
                                        <p:attrNameLst>
                                          <p:attrName>style.visibility</p:attrName>
                                        </p:attrNameLst>
                                      </p:cBhvr>
                                      <p:to>
                                        <p:strVal val="visible"/>
                                      </p:to>
                                    </p:set>
                                    <p:anim calcmode="lin" valueType="num">
                                      <p:cBhvr additive="base">
                                        <p:cTn id="34" dur="300" fill="hold"/>
                                        <p:tgtEl>
                                          <p:spTgt spid="35"/>
                                        </p:tgtEl>
                                        <p:attrNameLst>
                                          <p:attrName>ppt_x</p:attrName>
                                        </p:attrNameLst>
                                      </p:cBhvr>
                                      <p:tavLst>
                                        <p:tav tm="0">
                                          <p:val>
                                            <p:strVal val="1+#ppt_w/2"/>
                                          </p:val>
                                        </p:tav>
                                        <p:tav tm="100000">
                                          <p:val>
                                            <p:strVal val="#ppt_x"/>
                                          </p:val>
                                        </p:tav>
                                      </p:tavLst>
                                    </p:anim>
                                    <p:anim calcmode="lin" valueType="num">
                                      <p:cBhvr additive="base">
                                        <p:cTn id="35" dur="300" fill="hold"/>
                                        <p:tgtEl>
                                          <p:spTgt spid="35"/>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2" presetClass="entr" presetSubtype="2" fill="hold" nodeType="afterEffect">
                                  <p:stCondLst>
                                    <p:cond delay="0"/>
                                  </p:stCondLst>
                                  <p:childTnLst>
                                    <p:set>
                                      <p:cBhvr>
                                        <p:cTn id="38" dur="1" fill="hold">
                                          <p:stCondLst>
                                            <p:cond delay="0"/>
                                          </p:stCondLst>
                                        </p:cTn>
                                        <p:tgtEl>
                                          <p:spTgt spid="24"/>
                                        </p:tgtEl>
                                        <p:attrNameLst>
                                          <p:attrName>style.visibility</p:attrName>
                                        </p:attrNameLst>
                                      </p:cBhvr>
                                      <p:to>
                                        <p:strVal val="visible"/>
                                      </p:to>
                                    </p:set>
                                    <p:animEffect transition="in" filter="wipe(right)">
                                      <p:cBhvr>
                                        <p:cTn id="39" dur="500"/>
                                        <p:tgtEl>
                                          <p:spTgt spid="24"/>
                                        </p:tgtEl>
                                      </p:cBhvr>
                                    </p:animEffect>
                                  </p:childTnLst>
                                </p:cTn>
                              </p:par>
                            </p:childTnLst>
                          </p:cTn>
                        </p:par>
                        <p:par>
                          <p:cTn id="40" fill="hold">
                            <p:stCondLst>
                              <p:cond delay="3500"/>
                            </p:stCondLst>
                            <p:childTnLst>
                              <p:par>
                                <p:cTn id="41" presetID="22" presetClass="entr" presetSubtype="8" fill="hold" nodeType="afterEffect">
                                  <p:stCondLst>
                                    <p:cond delay="0"/>
                                  </p:stCondLst>
                                  <p:childTnLst>
                                    <p:set>
                                      <p:cBhvr>
                                        <p:cTn id="42" dur="1" fill="hold">
                                          <p:stCondLst>
                                            <p:cond delay="0"/>
                                          </p:stCondLst>
                                        </p:cTn>
                                        <p:tgtEl>
                                          <p:spTgt spid="21"/>
                                        </p:tgtEl>
                                        <p:attrNameLst>
                                          <p:attrName>style.visibility</p:attrName>
                                        </p:attrNameLst>
                                      </p:cBhvr>
                                      <p:to>
                                        <p:strVal val="visible"/>
                                      </p:to>
                                    </p:set>
                                    <p:animEffect transition="in" filter="wipe(left)">
                                      <p:cBhvr>
                                        <p:cTn id="43" dur="500"/>
                                        <p:tgtEl>
                                          <p:spTgt spid="21"/>
                                        </p:tgtEl>
                                      </p:cBhvr>
                                    </p:animEffect>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1" fill="hold">
                                          <p:stCondLst>
                                            <p:cond delay="0"/>
                                          </p:stCondLst>
                                        </p:cTn>
                                        <p:tgtEl>
                                          <p:spTgt spid="36"/>
                                        </p:tgtEl>
                                        <p:attrNameLst>
                                          <p:attrName>style.visibility</p:attrName>
                                        </p:attrNameLst>
                                      </p:cBhvr>
                                      <p:to>
                                        <p:strVal val="visible"/>
                                      </p:to>
                                    </p:set>
                                    <p:anim calcmode="lin" valueType="num">
                                      <p:cBhvr additive="base">
                                        <p:cTn id="47" dur="300" fill="hold"/>
                                        <p:tgtEl>
                                          <p:spTgt spid="36"/>
                                        </p:tgtEl>
                                        <p:attrNameLst>
                                          <p:attrName>ppt_x</p:attrName>
                                        </p:attrNameLst>
                                      </p:cBhvr>
                                      <p:tavLst>
                                        <p:tav tm="0">
                                          <p:val>
                                            <p:strVal val="0-#ppt_w/2"/>
                                          </p:val>
                                        </p:tav>
                                        <p:tav tm="100000">
                                          <p:val>
                                            <p:strVal val="#ppt_x"/>
                                          </p:val>
                                        </p:tav>
                                      </p:tavLst>
                                    </p:anim>
                                    <p:anim calcmode="lin" valueType="num">
                                      <p:cBhvr additive="base">
                                        <p:cTn id="48" dur="300" fill="hold"/>
                                        <p:tgtEl>
                                          <p:spTgt spid="36"/>
                                        </p:tgtEl>
                                        <p:attrNameLst>
                                          <p:attrName>ppt_y</p:attrName>
                                        </p:attrNameLst>
                                      </p:cBhvr>
                                      <p:tavLst>
                                        <p:tav tm="0">
                                          <p:val>
                                            <p:strVal val="#ppt_y"/>
                                          </p:val>
                                        </p:tav>
                                        <p:tav tm="100000">
                                          <p:val>
                                            <p:strVal val="#ppt_y"/>
                                          </p:val>
                                        </p:tav>
                                      </p:tavLst>
                                    </p:anim>
                                  </p:childTnLst>
                                </p:cTn>
                              </p:par>
                              <p:par>
                                <p:cTn id="49" presetID="2" presetClass="entr" presetSubtype="2" fill="hold" grpId="0" nodeType="withEffect">
                                  <p:stCondLst>
                                    <p:cond delay="150"/>
                                  </p:stCondLst>
                                  <p:childTnLst>
                                    <p:set>
                                      <p:cBhvr>
                                        <p:cTn id="50" dur="1" fill="hold">
                                          <p:stCondLst>
                                            <p:cond delay="0"/>
                                          </p:stCondLst>
                                        </p:cTn>
                                        <p:tgtEl>
                                          <p:spTgt spid="37"/>
                                        </p:tgtEl>
                                        <p:attrNameLst>
                                          <p:attrName>style.visibility</p:attrName>
                                        </p:attrNameLst>
                                      </p:cBhvr>
                                      <p:to>
                                        <p:strVal val="visible"/>
                                      </p:to>
                                    </p:set>
                                    <p:anim calcmode="lin" valueType="num">
                                      <p:cBhvr additive="base">
                                        <p:cTn id="51" dur="300" fill="hold"/>
                                        <p:tgtEl>
                                          <p:spTgt spid="37"/>
                                        </p:tgtEl>
                                        <p:attrNameLst>
                                          <p:attrName>ppt_x</p:attrName>
                                        </p:attrNameLst>
                                      </p:cBhvr>
                                      <p:tavLst>
                                        <p:tav tm="0">
                                          <p:val>
                                            <p:strVal val="1+#ppt_w/2"/>
                                          </p:val>
                                        </p:tav>
                                        <p:tav tm="100000">
                                          <p:val>
                                            <p:strVal val="#ppt_x"/>
                                          </p:val>
                                        </p:tav>
                                      </p:tavLst>
                                    </p:anim>
                                    <p:anim calcmode="lin" valueType="num">
                                      <p:cBhvr additive="base">
                                        <p:cTn id="52" dur="300" fill="hold"/>
                                        <p:tgtEl>
                                          <p:spTgt spid="37"/>
                                        </p:tgtEl>
                                        <p:attrNameLst>
                                          <p:attrName>ppt_y</p:attrName>
                                        </p:attrNameLst>
                                      </p:cBhvr>
                                      <p:tavLst>
                                        <p:tav tm="0">
                                          <p:val>
                                            <p:strVal val="#ppt_y"/>
                                          </p:val>
                                        </p:tav>
                                        <p:tav tm="100000">
                                          <p:val>
                                            <p:strVal val="#ppt_y"/>
                                          </p:val>
                                        </p:tav>
                                      </p:tavLst>
                                    </p:anim>
                                  </p:childTnLst>
                                </p:cTn>
                              </p:par>
                            </p:childTnLst>
                          </p:cTn>
                        </p:par>
                        <p:par>
                          <p:cTn id="53" fill="hold">
                            <p:stCondLst>
                              <p:cond delay="4500"/>
                            </p:stCondLst>
                            <p:childTnLst>
                              <p:par>
                                <p:cTn id="54" presetID="22" presetClass="entr" presetSubtype="2" fill="hold" nodeType="afterEffect">
                                  <p:stCondLst>
                                    <p:cond delay="0"/>
                                  </p:stCondLst>
                                  <p:childTnLst>
                                    <p:set>
                                      <p:cBhvr>
                                        <p:cTn id="55" dur="1" fill="hold">
                                          <p:stCondLst>
                                            <p:cond delay="0"/>
                                          </p:stCondLst>
                                        </p:cTn>
                                        <p:tgtEl>
                                          <p:spTgt spid="27"/>
                                        </p:tgtEl>
                                        <p:attrNameLst>
                                          <p:attrName>style.visibility</p:attrName>
                                        </p:attrNameLst>
                                      </p:cBhvr>
                                      <p:to>
                                        <p:strVal val="visible"/>
                                      </p:to>
                                    </p:set>
                                    <p:animEffect transition="in" filter="wipe(right)">
                                      <p:cBhvr>
                                        <p:cTn id="56" dur="500"/>
                                        <p:tgtEl>
                                          <p:spTgt spid="27"/>
                                        </p:tgtEl>
                                      </p:cBhvr>
                                    </p:animEffect>
                                  </p:childTnLst>
                                </p:cTn>
                              </p:par>
                            </p:childTnLst>
                          </p:cTn>
                        </p:par>
                        <p:par>
                          <p:cTn id="57" fill="hold">
                            <p:stCondLst>
                              <p:cond delay="5000"/>
                            </p:stCondLst>
                            <p:childTnLst>
                              <p:par>
                                <p:cTn id="58" presetID="22" presetClass="entr" presetSubtype="8" fill="hold" nodeType="afterEffect">
                                  <p:stCondLst>
                                    <p:cond delay="0"/>
                                  </p:stCondLst>
                                  <p:childTnLst>
                                    <p:set>
                                      <p:cBhvr>
                                        <p:cTn id="59" dur="1" fill="hold">
                                          <p:stCondLst>
                                            <p:cond delay="0"/>
                                          </p:stCondLst>
                                        </p:cTn>
                                        <p:tgtEl>
                                          <p:spTgt spid="30"/>
                                        </p:tgtEl>
                                        <p:attrNameLst>
                                          <p:attrName>style.visibility</p:attrName>
                                        </p:attrNameLst>
                                      </p:cBhvr>
                                      <p:to>
                                        <p:strVal val="visible"/>
                                      </p:to>
                                    </p:set>
                                    <p:animEffect transition="in" filter="wipe(left)">
                                      <p:cBhvr>
                                        <p:cTn id="60" dur="500"/>
                                        <p:tgtEl>
                                          <p:spTgt spid="30"/>
                                        </p:tgtEl>
                                      </p:cBhvr>
                                    </p:animEffect>
                                  </p:childTnLst>
                                </p:cTn>
                              </p:par>
                            </p:childTnLst>
                          </p:cTn>
                        </p:par>
                        <p:par>
                          <p:cTn id="61" fill="hold">
                            <p:stCondLst>
                              <p:cond delay="5500"/>
                            </p:stCondLst>
                            <p:childTnLst>
                              <p:par>
                                <p:cTn id="62" presetID="2" presetClass="entr" presetSubtype="8" fill="hold" grpId="0" nodeType="afterEffect">
                                  <p:stCondLst>
                                    <p:cond delay="0"/>
                                  </p:stCondLst>
                                  <p:childTnLst>
                                    <p:set>
                                      <p:cBhvr>
                                        <p:cTn id="63" dur="1" fill="hold">
                                          <p:stCondLst>
                                            <p:cond delay="0"/>
                                          </p:stCondLst>
                                        </p:cTn>
                                        <p:tgtEl>
                                          <p:spTgt spid="39"/>
                                        </p:tgtEl>
                                        <p:attrNameLst>
                                          <p:attrName>style.visibility</p:attrName>
                                        </p:attrNameLst>
                                      </p:cBhvr>
                                      <p:to>
                                        <p:strVal val="visible"/>
                                      </p:to>
                                    </p:set>
                                    <p:anim calcmode="lin" valueType="num">
                                      <p:cBhvr additive="base">
                                        <p:cTn id="64" dur="300" fill="hold"/>
                                        <p:tgtEl>
                                          <p:spTgt spid="39"/>
                                        </p:tgtEl>
                                        <p:attrNameLst>
                                          <p:attrName>ppt_x</p:attrName>
                                        </p:attrNameLst>
                                      </p:cBhvr>
                                      <p:tavLst>
                                        <p:tav tm="0">
                                          <p:val>
                                            <p:strVal val="0-#ppt_w/2"/>
                                          </p:val>
                                        </p:tav>
                                        <p:tav tm="100000">
                                          <p:val>
                                            <p:strVal val="#ppt_x"/>
                                          </p:val>
                                        </p:tav>
                                      </p:tavLst>
                                    </p:anim>
                                    <p:anim calcmode="lin" valueType="num">
                                      <p:cBhvr additive="base">
                                        <p:cTn id="65" dur="300" fill="hold"/>
                                        <p:tgtEl>
                                          <p:spTgt spid="39"/>
                                        </p:tgtEl>
                                        <p:attrNameLst>
                                          <p:attrName>ppt_y</p:attrName>
                                        </p:attrNameLst>
                                      </p:cBhvr>
                                      <p:tavLst>
                                        <p:tav tm="0">
                                          <p:val>
                                            <p:strVal val="#ppt_y"/>
                                          </p:val>
                                        </p:tav>
                                        <p:tav tm="100000">
                                          <p:val>
                                            <p:strVal val="#ppt_y"/>
                                          </p:val>
                                        </p:tav>
                                      </p:tavLst>
                                    </p:anim>
                                  </p:childTnLst>
                                </p:cTn>
                              </p:par>
                              <p:par>
                                <p:cTn id="66" presetID="2" presetClass="entr" presetSubtype="2" fill="hold" grpId="0" nodeType="withEffect">
                                  <p:stCondLst>
                                    <p:cond delay="150"/>
                                  </p:stCondLst>
                                  <p:childTnLst>
                                    <p:set>
                                      <p:cBhvr>
                                        <p:cTn id="67" dur="1" fill="hold">
                                          <p:stCondLst>
                                            <p:cond delay="0"/>
                                          </p:stCondLst>
                                        </p:cTn>
                                        <p:tgtEl>
                                          <p:spTgt spid="46"/>
                                        </p:tgtEl>
                                        <p:attrNameLst>
                                          <p:attrName>style.visibility</p:attrName>
                                        </p:attrNameLst>
                                      </p:cBhvr>
                                      <p:to>
                                        <p:strVal val="visible"/>
                                      </p:to>
                                    </p:set>
                                    <p:anim calcmode="lin" valueType="num">
                                      <p:cBhvr additive="base">
                                        <p:cTn id="68" dur="300" fill="hold"/>
                                        <p:tgtEl>
                                          <p:spTgt spid="46"/>
                                        </p:tgtEl>
                                        <p:attrNameLst>
                                          <p:attrName>ppt_x</p:attrName>
                                        </p:attrNameLst>
                                      </p:cBhvr>
                                      <p:tavLst>
                                        <p:tav tm="0">
                                          <p:val>
                                            <p:strVal val="1+#ppt_w/2"/>
                                          </p:val>
                                        </p:tav>
                                        <p:tav tm="100000">
                                          <p:val>
                                            <p:strVal val="#ppt_x"/>
                                          </p:val>
                                        </p:tav>
                                      </p:tavLst>
                                    </p:anim>
                                    <p:anim calcmode="lin" valueType="num">
                                      <p:cBhvr additive="base">
                                        <p:cTn id="69" dur="300" fill="hold"/>
                                        <p:tgtEl>
                                          <p:spTgt spid="4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34" grpId="0"/>
      <p:bldP spid="35" grpId="0"/>
      <p:bldP spid="36" grpId="0"/>
      <p:bldP spid="37" grpId="0"/>
      <p:bldP spid="39" grpId="0"/>
      <p:bldP spid="4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15364"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5365"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5366" name="组合 2"/>
          <p:cNvGrpSpPr/>
          <p:nvPr/>
        </p:nvGrpSpPr>
        <p:grpSpPr>
          <a:xfrm>
            <a:off x="395288" y="207963"/>
            <a:ext cx="793750" cy="793750"/>
            <a:chOff x="323528" y="208412"/>
            <a:chExt cx="793255" cy="793255"/>
          </a:xfrm>
        </p:grpSpPr>
        <p:grpSp>
          <p:nvGrpSpPr>
            <p:cNvPr id="15380"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sp>
        <p:nvSpPr>
          <p:cNvPr id="15" name="圆角矩形 3"/>
          <p:cNvSpPr/>
          <p:nvPr/>
        </p:nvSpPr>
        <p:spPr>
          <a:xfrm>
            <a:off x="3635375" y="1778000"/>
            <a:ext cx="1800225" cy="2178050"/>
          </a:xfrm>
          <a:custGeom>
            <a:avLst/>
            <a:gdLst>
              <a:gd name="connsiteX0" fmla="*/ 259988 w 1800200"/>
              <a:gd name="connsiteY0" fmla="*/ 254794 h 2178844"/>
              <a:gd name="connsiteX1" fmla="*/ 462201 w 1800200"/>
              <a:gd name="connsiteY1" fmla="*/ 791145 h 2178844"/>
              <a:gd name="connsiteX2" fmla="*/ 802720 w 1800200"/>
              <a:gd name="connsiteY2" fmla="*/ 969738 h 2178844"/>
              <a:gd name="connsiteX3" fmla="*/ 836057 w 1800200"/>
              <a:gd name="connsiteY3" fmla="*/ 1193576 h 2178844"/>
              <a:gd name="connsiteX4" fmla="*/ 762238 w 1800200"/>
              <a:gd name="connsiteY4" fmla="*/ 1281682 h 2178844"/>
              <a:gd name="connsiteX5" fmla="*/ 300275 w 1800200"/>
              <a:gd name="connsiteY5" fmla="*/ 1522188 h 2178844"/>
              <a:gd name="connsiteX6" fmla="*/ 262317 w 1800200"/>
              <a:gd name="connsiteY6" fmla="*/ 1924050 h 2178844"/>
              <a:gd name="connsiteX7" fmla="*/ 1519356 w 1800200"/>
              <a:gd name="connsiteY7" fmla="*/ 1924050 h 2178844"/>
              <a:gd name="connsiteX8" fmla="*/ 1481411 w 1800200"/>
              <a:gd name="connsiteY8" fmla="*/ 1521617 h 2178844"/>
              <a:gd name="connsiteX9" fmla="*/ 1019448 w 1800200"/>
              <a:gd name="connsiteY9" fmla="*/ 1281111 h 2178844"/>
              <a:gd name="connsiteX10" fmla="*/ 945629 w 1800200"/>
              <a:gd name="connsiteY10" fmla="*/ 1193005 h 2178844"/>
              <a:gd name="connsiteX11" fmla="*/ 978966 w 1800200"/>
              <a:gd name="connsiteY11" fmla="*/ 969167 h 2178844"/>
              <a:gd name="connsiteX12" fmla="*/ 1319485 w 1800200"/>
              <a:gd name="connsiteY12" fmla="*/ 790574 h 2178844"/>
              <a:gd name="connsiteX13" fmla="*/ 1521699 w 1800200"/>
              <a:gd name="connsiteY13" fmla="*/ 254794 h 2178844"/>
              <a:gd name="connsiteX14" fmla="*/ 259988 w 1800200"/>
              <a:gd name="connsiteY14" fmla="*/ 254794 h 2178844"/>
              <a:gd name="connsiteX15" fmla="*/ 42467 w 1800200"/>
              <a:gd name="connsiteY15" fmla="*/ 0 h 2178844"/>
              <a:gd name="connsiteX16" fmla="*/ 1757733 w 1800200"/>
              <a:gd name="connsiteY16" fmla="*/ 0 h 2178844"/>
              <a:gd name="connsiteX17" fmla="*/ 1800200 w 1800200"/>
              <a:gd name="connsiteY17" fmla="*/ 42467 h 2178844"/>
              <a:gd name="connsiteX18" fmla="*/ 1800200 w 1800200"/>
              <a:gd name="connsiteY18" fmla="*/ 212327 h 2178844"/>
              <a:gd name="connsiteX19" fmla="*/ 1757733 w 1800200"/>
              <a:gd name="connsiteY19" fmla="*/ 254794 h 2178844"/>
              <a:gd name="connsiteX20" fmla="*/ 1668267 w 1800200"/>
              <a:gd name="connsiteY20" fmla="*/ 254794 h 2178844"/>
              <a:gd name="connsiteX21" fmla="*/ 1529035 w 1800200"/>
              <a:gd name="connsiteY21" fmla="*/ 831056 h 2178844"/>
              <a:gd name="connsiteX22" fmla="*/ 1121841 w 1800200"/>
              <a:gd name="connsiteY22" fmla="*/ 1047748 h 2178844"/>
              <a:gd name="connsiteX23" fmla="*/ 1093266 w 1800200"/>
              <a:gd name="connsiteY23" fmla="*/ 1138237 h 2178844"/>
              <a:gd name="connsiteX24" fmla="*/ 1186136 w 1800200"/>
              <a:gd name="connsiteY24" fmla="*/ 1219198 h 2178844"/>
              <a:gd name="connsiteX25" fmla="*/ 1602855 w 1800200"/>
              <a:gd name="connsiteY25" fmla="*/ 1440655 h 2178844"/>
              <a:gd name="connsiteX26" fmla="*/ 1670527 w 1800200"/>
              <a:gd name="connsiteY26" fmla="*/ 1924050 h 2178844"/>
              <a:gd name="connsiteX27" fmla="*/ 1757733 w 1800200"/>
              <a:gd name="connsiteY27" fmla="*/ 1924050 h 2178844"/>
              <a:gd name="connsiteX28" fmla="*/ 1800200 w 1800200"/>
              <a:gd name="connsiteY28" fmla="*/ 1966517 h 2178844"/>
              <a:gd name="connsiteX29" fmla="*/ 1800200 w 1800200"/>
              <a:gd name="connsiteY29" fmla="*/ 2136377 h 2178844"/>
              <a:gd name="connsiteX30" fmla="*/ 1757733 w 1800200"/>
              <a:gd name="connsiteY30" fmla="*/ 2178844 h 2178844"/>
              <a:gd name="connsiteX31" fmla="*/ 42467 w 1800200"/>
              <a:gd name="connsiteY31" fmla="*/ 2178844 h 2178844"/>
              <a:gd name="connsiteX32" fmla="*/ 0 w 1800200"/>
              <a:gd name="connsiteY32" fmla="*/ 2136377 h 2178844"/>
              <a:gd name="connsiteX33" fmla="*/ 0 w 1800200"/>
              <a:gd name="connsiteY33" fmla="*/ 1966517 h 2178844"/>
              <a:gd name="connsiteX34" fmla="*/ 42467 w 1800200"/>
              <a:gd name="connsiteY34" fmla="*/ 1924050 h 2178844"/>
              <a:gd name="connsiteX35" fmla="*/ 111152 w 1800200"/>
              <a:gd name="connsiteY35" fmla="*/ 1924050 h 2178844"/>
              <a:gd name="connsiteX36" fmla="*/ 178831 w 1800200"/>
              <a:gd name="connsiteY36" fmla="*/ 1441226 h 2178844"/>
              <a:gd name="connsiteX37" fmla="*/ 595550 w 1800200"/>
              <a:gd name="connsiteY37" fmla="*/ 1219769 h 2178844"/>
              <a:gd name="connsiteX38" fmla="*/ 688420 w 1800200"/>
              <a:gd name="connsiteY38" fmla="*/ 1138808 h 2178844"/>
              <a:gd name="connsiteX39" fmla="*/ 659845 w 1800200"/>
              <a:gd name="connsiteY39" fmla="*/ 1048319 h 2178844"/>
              <a:gd name="connsiteX40" fmla="*/ 252651 w 1800200"/>
              <a:gd name="connsiteY40" fmla="*/ 831627 h 2178844"/>
              <a:gd name="connsiteX41" fmla="*/ 113429 w 1800200"/>
              <a:gd name="connsiteY41" fmla="*/ 254794 h 2178844"/>
              <a:gd name="connsiteX42" fmla="*/ 42467 w 1800200"/>
              <a:gd name="connsiteY42" fmla="*/ 254794 h 2178844"/>
              <a:gd name="connsiteX43" fmla="*/ 0 w 1800200"/>
              <a:gd name="connsiteY43" fmla="*/ 212327 h 2178844"/>
              <a:gd name="connsiteX44" fmla="*/ 0 w 1800200"/>
              <a:gd name="connsiteY44" fmla="*/ 42467 h 2178844"/>
              <a:gd name="connsiteX45" fmla="*/ 42467 w 1800200"/>
              <a:gd name="connsiteY45" fmla="*/ 0 h 2178844"/>
              <a:gd name="connsiteX0-1" fmla="*/ 259988 w 1800200"/>
              <a:gd name="connsiteY0-2" fmla="*/ 254794 h 2178844"/>
              <a:gd name="connsiteX1-3" fmla="*/ 462201 w 1800200"/>
              <a:gd name="connsiteY1-4" fmla="*/ 791145 h 2178844"/>
              <a:gd name="connsiteX2-5" fmla="*/ 802720 w 1800200"/>
              <a:gd name="connsiteY2-6" fmla="*/ 969738 h 2178844"/>
              <a:gd name="connsiteX3-7" fmla="*/ 836057 w 1800200"/>
              <a:gd name="connsiteY3-8" fmla="*/ 1193576 h 2178844"/>
              <a:gd name="connsiteX4-9" fmla="*/ 762238 w 1800200"/>
              <a:gd name="connsiteY4-10" fmla="*/ 1281682 h 2178844"/>
              <a:gd name="connsiteX5-11" fmla="*/ 300275 w 1800200"/>
              <a:gd name="connsiteY5-12" fmla="*/ 1522188 h 2178844"/>
              <a:gd name="connsiteX6-13" fmla="*/ 262317 w 1800200"/>
              <a:gd name="connsiteY6-14" fmla="*/ 1924050 h 2178844"/>
              <a:gd name="connsiteX7-15" fmla="*/ 1533643 w 1800200"/>
              <a:gd name="connsiteY7-16" fmla="*/ 1924050 h 2178844"/>
              <a:gd name="connsiteX8-17" fmla="*/ 1481411 w 1800200"/>
              <a:gd name="connsiteY8-18" fmla="*/ 1521617 h 2178844"/>
              <a:gd name="connsiteX9-19" fmla="*/ 1019448 w 1800200"/>
              <a:gd name="connsiteY9-20" fmla="*/ 1281111 h 2178844"/>
              <a:gd name="connsiteX10-21" fmla="*/ 945629 w 1800200"/>
              <a:gd name="connsiteY10-22" fmla="*/ 1193005 h 2178844"/>
              <a:gd name="connsiteX11-23" fmla="*/ 978966 w 1800200"/>
              <a:gd name="connsiteY11-24" fmla="*/ 969167 h 2178844"/>
              <a:gd name="connsiteX12-25" fmla="*/ 1319485 w 1800200"/>
              <a:gd name="connsiteY12-26" fmla="*/ 790574 h 2178844"/>
              <a:gd name="connsiteX13-27" fmla="*/ 1521699 w 1800200"/>
              <a:gd name="connsiteY13-28" fmla="*/ 254794 h 2178844"/>
              <a:gd name="connsiteX14-29" fmla="*/ 259988 w 1800200"/>
              <a:gd name="connsiteY14-30" fmla="*/ 254794 h 2178844"/>
              <a:gd name="connsiteX15-31" fmla="*/ 42467 w 1800200"/>
              <a:gd name="connsiteY15-32" fmla="*/ 0 h 2178844"/>
              <a:gd name="connsiteX16-33" fmla="*/ 1757733 w 1800200"/>
              <a:gd name="connsiteY16-34" fmla="*/ 0 h 2178844"/>
              <a:gd name="connsiteX17-35" fmla="*/ 1800200 w 1800200"/>
              <a:gd name="connsiteY17-36" fmla="*/ 42467 h 2178844"/>
              <a:gd name="connsiteX18-37" fmla="*/ 1800200 w 1800200"/>
              <a:gd name="connsiteY18-38" fmla="*/ 212327 h 2178844"/>
              <a:gd name="connsiteX19-39" fmla="*/ 1757733 w 1800200"/>
              <a:gd name="connsiteY19-40" fmla="*/ 254794 h 2178844"/>
              <a:gd name="connsiteX20-41" fmla="*/ 1668267 w 1800200"/>
              <a:gd name="connsiteY20-42" fmla="*/ 254794 h 2178844"/>
              <a:gd name="connsiteX21-43" fmla="*/ 1529035 w 1800200"/>
              <a:gd name="connsiteY21-44" fmla="*/ 831056 h 2178844"/>
              <a:gd name="connsiteX22-45" fmla="*/ 1121841 w 1800200"/>
              <a:gd name="connsiteY22-46" fmla="*/ 1047748 h 2178844"/>
              <a:gd name="connsiteX23-47" fmla="*/ 1093266 w 1800200"/>
              <a:gd name="connsiteY23-48" fmla="*/ 1138237 h 2178844"/>
              <a:gd name="connsiteX24-49" fmla="*/ 1186136 w 1800200"/>
              <a:gd name="connsiteY24-50" fmla="*/ 1219198 h 2178844"/>
              <a:gd name="connsiteX25-51" fmla="*/ 1602855 w 1800200"/>
              <a:gd name="connsiteY25-52" fmla="*/ 1440655 h 2178844"/>
              <a:gd name="connsiteX26-53" fmla="*/ 1670527 w 1800200"/>
              <a:gd name="connsiteY26-54" fmla="*/ 1924050 h 2178844"/>
              <a:gd name="connsiteX27-55" fmla="*/ 1757733 w 1800200"/>
              <a:gd name="connsiteY27-56" fmla="*/ 1924050 h 2178844"/>
              <a:gd name="connsiteX28-57" fmla="*/ 1800200 w 1800200"/>
              <a:gd name="connsiteY28-58" fmla="*/ 1966517 h 2178844"/>
              <a:gd name="connsiteX29-59" fmla="*/ 1800200 w 1800200"/>
              <a:gd name="connsiteY29-60" fmla="*/ 2136377 h 2178844"/>
              <a:gd name="connsiteX30-61" fmla="*/ 1757733 w 1800200"/>
              <a:gd name="connsiteY30-62" fmla="*/ 2178844 h 2178844"/>
              <a:gd name="connsiteX31-63" fmla="*/ 42467 w 1800200"/>
              <a:gd name="connsiteY31-64" fmla="*/ 2178844 h 2178844"/>
              <a:gd name="connsiteX32-65" fmla="*/ 0 w 1800200"/>
              <a:gd name="connsiteY32-66" fmla="*/ 2136377 h 2178844"/>
              <a:gd name="connsiteX33-67" fmla="*/ 0 w 1800200"/>
              <a:gd name="connsiteY33-68" fmla="*/ 1966517 h 2178844"/>
              <a:gd name="connsiteX34-69" fmla="*/ 42467 w 1800200"/>
              <a:gd name="connsiteY34-70" fmla="*/ 1924050 h 2178844"/>
              <a:gd name="connsiteX35-71" fmla="*/ 111152 w 1800200"/>
              <a:gd name="connsiteY35-72" fmla="*/ 1924050 h 2178844"/>
              <a:gd name="connsiteX36-73" fmla="*/ 178831 w 1800200"/>
              <a:gd name="connsiteY36-74" fmla="*/ 1441226 h 2178844"/>
              <a:gd name="connsiteX37-75" fmla="*/ 595550 w 1800200"/>
              <a:gd name="connsiteY37-76" fmla="*/ 1219769 h 2178844"/>
              <a:gd name="connsiteX38-77" fmla="*/ 688420 w 1800200"/>
              <a:gd name="connsiteY38-78" fmla="*/ 1138808 h 2178844"/>
              <a:gd name="connsiteX39-79" fmla="*/ 659845 w 1800200"/>
              <a:gd name="connsiteY39-80" fmla="*/ 1048319 h 2178844"/>
              <a:gd name="connsiteX40-81" fmla="*/ 252651 w 1800200"/>
              <a:gd name="connsiteY40-82" fmla="*/ 831627 h 2178844"/>
              <a:gd name="connsiteX41-83" fmla="*/ 113429 w 1800200"/>
              <a:gd name="connsiteY41-84" fmla="*/ 254794 h 2178844"/>
              <a:gd name="connsiteX42-85" fmla="*/ 42467 w 1800200"/>
              <a:gd name="connsiteY42-86" fmla="*/ 254794 h 2178844"/>
              <a:gd name="connsiteX43-87" fmla="*/ 0 w 1800200"/>
              <a:gd name="connsiteY43-88" fmla="*/ 212327 h 2178844"/>
              <a:gd name="connsiteX44-89" fmla="*/ 0 w 1800200"/>
              <a:gd name="connsiteY44-90" fmla="*/ 42467 h 2178844"/>
              <a:gd name="connsiteX45-91" fmla="*/ 42467 w 1800200"/>
              <a:gd name="connsiteY45-92" fmla="*/ 0 h 2178844"/>
              <a:gd name="connsiteX0-93" fmla="*/ 259988 w 1800200"/>
              <a:gd name="connsiteY0-94" fmla="*/ 254794 h 2178844"/>
              <a:gd name="connsiteX1-95" fmla="*/ 462201 w 1800200"/>
              <a:gd name="connsiteY1-96" fmla="*/ 791145 h 2178844"/>
              <a:gd name="connsiteX2-97" fmla="*/ 802720 w 1800200"/>
              <a:gd name="connsiteY2-98" fmla="*/ 969738 h 2178844"/>
              <a:gd name="connsiteX3-99" fmla="*/ 836057 w 1800200"/>
              <a:gd name="connsiteY3-100" fmla="*/ 1193576 h 2178844"/>
              <a:gd name="connsiteX4-101" fmla="*/ 762238 w 1800200"/>
              <a:gd name="connsiteY4-102" fmla="*/ 1281682 h 2178844"/>
              <a:gd name="connsiteX5-103" fmla="*/ 300275 w 1800200"/>
              <a:gd name="connsiteY5-104" fmla="*/ 1522188 h 2178844"/>
              <a:gd name="connsiteX6-105" fmla="*/ 262317 w 1800200"/>
              <a:gd name="connsiteY6-106" fmla="*/ 1924050 h 2178844"/>
              <a:gd name="connsiteX7-107" fmla="*/ 1533643 w 1800200"/>
              <a:gd name="connsiteY7-108" fmla="*/ 1924050 h 2178844"/>
              <a:gd name="connsiteX8-109" fmla="*/ 1481411 w 1800200"/>
              <a:gd name="connsiteY8-110" fmla="*/ 1521617 h 2178844"/>
              <a:gd name="connsiteX9-111" fmla="*/ 1019448 w 1800200"/>
              <a:gd name="connsiteY9-112" fmla="*/ 1281111 h 2178844"/>
              <a:gd name="connsiteX10-113" fmla="*/ 945629 w 1800200"/>
              <a:gd name="connsiteY10-114" fmla="*/ 1193005 h 2178844"/>
              <a:gd name="connsiteX11-115" fmla="*/ 978966 w 1800200"/>
              <a:gd name="connsiteY11-116" fmla="*/ 969167 h 2178844"/>
              <a:gd name="connsiteX12-117" fmla="*/ 1319485 w 1800200"/>
              <a:gd name="connsiteY12-118" fmla="*/ 790574 h 2178844"/>
              <a:gd name="connsiteX13-119" fmla="*/ 1521699 w 1800200"/>
              <a:gd name="connsiteY13-120" fmla="*/ 254794 h 2178844"/>
              <a:gd name="connsiteX14-121" fmla="*/ 259988 w 1800200"/>
              <a:gd name="connsiteY14-122" fmla="*/ 254794 h 2178844"/>
              <a:gd name="connsiteX15-123" fmla="*/ 42467 w 1800200"/>
              <a:gd name="connsiteY15-124" fmla="*/ 0 h 2178844"/>
              <a:gd name="connsiteX16-125" fmla="*/ 1757733 w 1800200"/>
              <a:gd name="connsiteY16-126" fmla="*/ 0 h 2178844"/>
              <a:gd name="connsiteX17-127" fmla="*/ 1800200 w 1800200"/>
              <a:gd name="connsiteY17-128" fmla="*/ 42467 h 2178844"/>
              <a:gd name="connsiteX18-129" fmla="*/ 1800200 w 1800200"/>
              <a:gd name="connsiteY18-130" fmla="*/ 212327 h 2178844"/>
              <a:gd name="connsiteX19-131" fmla="*/ 1757733 w 1800200"/>
              <a:gd name="connsiteY19-132" fmla="*/ 254794 h 2178844"/>
              <a:gd name="connsiteX20-133" fmla="*/ 1668267 w 1800200"/>
              <a:gd name="connsiteY20-134" fmla="*/ 254794 h 2178844"/>
              <a:gd name="connsiteX21-135" fmla="*/ 1529035 w 1800200"/>
              <a:gd name="connsiteY21-136" fmla="*/ 831056 h 2178844"/>
              <a:gd name="connsiteX22-137" fmla="*/ 1121841 w 1800200"/>
              <a:gd name="connsiteY22-138" fmla="*/ 1047748 h 2178844"/>
              <a:gd name="connsiteX23-139" fmla="*/ 1093266 w 1800200"/>
              <a:gd name="connsiteY23-140" fmla="*/ 1138237 h 2178844"/>
              <a:gd name="connsiteX24-141" fmla="*/ 1186136 w 1800200"/>
              <a:gd name="connsiteY24-142" fmla="*/ 1219198 h 2178844"/>
              <a:gd name="connsiteX25-143" fmla="*/ 1602855 w 1800200"/>
              <a:gd name="connsiteY25-144" fmla="*/ 1440655 h 2178844"/>
              <a:gd name="connsiteX26-145" fmla="*/ 1670527 w 1800200"/>
              <a:gd name="connsiteY26-146" fmla="*/ 1924050 h 2178844"/>
              <a:gd name="connsiteX27-147" fmla="*/ 1757733 w 1800200"/>
              <a:gd name="connsiteY27-148" fmla="*/ 1924050 h 2178844"/>
              <a:gd name="connsiteX28-149" fmla="*/ 1800200 w 1800200"/>
              <a:gd name="connsiteY28-150" fmla="*/ 1966517 h 2178844"/>
              <a:gd name="connsiteX29-151" fmla="*/ 1800200 w 1800200"/>
              <a:gd name="connsiteY29-152" fmla="*/ 2136377 h 2178844"/>
              <a:gd name="connsiteX30-153" fmla="*/ 1757733 w 1800200"/>
              <a:gd name="connsiteY30-154" fmla="*/ 2178844 h 2178844"/>
              <a:gd name="connsiteX31-155" fmla="*/ 42467 w 1800200"/>
              <a:gd name="connsiteY31-156" fmla="*/ 2178844 h 2178844"/>
              <a:gd name="connsiteX32-157" fmla="*/ 0 w 1800200"/>
              <a:gd name="connsiteY32-158" fmla="*/ 2136377 h 2178844"/>
              <a:gd name="connsiteX33-159" fmla="*/ 0 w 1800200"/>
              <a:gd name="connsiteY33-160" fmla="*/ 1966517 h 2178844"/>
              <a:gd name="connsiteX34-161" fmla="*/ 42467 w 1800200"/>
              <a:gd name="connsiteY34-162" fmla="*/ 1924050 h 2178844"/>
              <a:gd name="connsiteX35-163" fmla="*/ 111152 w 1800200"/>
              <a:gd name="connsiteY35-164" fmla="*/ 1924050 h 2178844"/>
              <a:gd name="connsiteX36-165" fmla="*/ 178831 w 1800200"/>
              <a:gd name="connsiteY36-166" fmla="*/ 1441226 h 2178844"/>
              <a:gd name="connsiteX37-167" fmla="*/ 595550 w 1800200"/>
              <a:gd name="connsiteY37-168" fmla="*/ 1219769 h 2178844"/>
              <a:gd name="connsiteX38-169" fmla="*/ 688420 w 1800200"/>
              <a:gd name="connsiteY38-170" fmla="*/ 1138808 h 2178844"/>
              <a:gd name="connsiteX39-171" fmla="*/ 659845 w 1800200"/>
              <a:gd name="connsiteY39-172" fmla="*/ 1048319 h 2178844"/>
              <a:gd name="connsiteX40-173" fmla="*/ 252651 w 1800200"/>
              <a:gd name="connsiteY40-174" fmla="*/ 831627 h 2178844"/>
              <a:gd name="connsiteX41-175" fmla="*/ 113429 w 1800200"/>
              <a:gd name="connsiteY41-176" fmla="*/ 254794 h 2178844"/>
              <a:gd name="connsiteX42-177" fmla="*/ 42467 w 1800200"/>
              <a:gd name="connsiteY42-178" fmla="*/ 254794 h 2178844"/>
              <a:gd name="connsiteX43-179" fmla="*/ 0 w 1800200"/>
              <a:gd name="connsiteY43-180" fmla="*/ 212327 h 2178844"/>
              <a:gd name="connsiteX44-181" fmla="*/ 0 w 1800200"/>
              <a:gd name="connsiteY44-182" fmla="*/ 42467 h 2178844"/>
              <a:gd name="connsiteX45-183" fmla="*/ 42467 w 1800200"/>
              <a:gd name="connsiteY45-184" fmla="*/ 0 h 2178844"/>
              <a:gd name="connsiteX0-185" fmla="*/ 259988 w 1800200"/>
              <a:gd name="connsiteY0-186" fmla="*/ 254794 h 2178844"/>
              <a:gd name="connsiteX1-187" fmla="*/ 462201 w 1800200"/>
              <a:gd name="connsiteY1-188" fmla="*/ 791145 h 2178844"/>
              <a:gd name="connsiteX2-189" fmla="*/ 802720 w 1800200"/>
              <a:gd name="connsiteY2-190" fmla="*/ 969738 h 2178844"/>
              <a:gd name="connsiteX3-191" fmla="*/ 836057 w 1800200"/>
              <a:gd name="connsiteY3-192" fmla="*/ 1193576 h 2178844"/>
              <a:gd name="connsiteX4-193" fmla="*/ 762238 w 1800200"/>
              <a:gd name="connsiteY4-194" fmla="*/ 1281682 h 2178844"/>
              <a:gd name="connsiteX5-195" fmla="*/ 300275 w 1800200"/>
              <a:gd name="connsiteY5-196" fmla="*/ 1522188 h 2178844"/>
              <a:gd name="connsiteX6-197" fmla="*/ 262317 w 1800200"/>
              <a:gd name="connsiteY6-198" fmla="*/ 1924050 h 2178844"/>
              <a:gd name="connsiteX7-199" fmla="*/ 1533643 w 1800200"/>
              <a:gd name="connsiteY7-200" fmla="*/ 1924050 h 2178844"/>
              <a:gd name="connsiteX8-201" fmla="*/ 1481411 w 1800200"/>
              <a:gd name="connsiteY8-202" fmla="*/ 1521617 h 2178844"/>
              <a:gd name="connsiteX9-203" fmla="*/ 1019448 w 1800200"/>
              <a:gd name="connsiteY9-204" fmla="*/ 1281111 h 2178844"/>
              <a:gd name="connsiteX10-205" fmla="*/ 945629 w 1800200"/>
              <a:gd name="connsiteY10-206" fmla="*/ 1193005 h 2178844"/>
              <a:gd name="connsiteX11-207" fmla="*/ 978966 w 1800200"/>
              <a:gd name="connsiteY11-208" fmla="*/ 969167 h 2178844"/>
              <a:gd name="connsiteX12-209" fmla="*/ 1319485 w 1800200"/>
              <a:gd name="connsiteY12-210" fmla="*/ 790574 h 2178844"/>
              <a:gd name="connsiteX13-211" fmla="*/ 1521699 w 1800200"/>
              <a:gd name="connsiteY13-212" fmla="*/ 254794 h 2178844"/>
              <a:gd name="connsiteX14-213" fmla="*/ 259988 w 1800200"/>
              <a:gd name="connsiteY14-214" fmla="*/ 254794 h 2178844"/>
              <a:gd name="connsiteX15-215" fmla="*/ 42467 w 1800200"/>
              <a:gd name="connsiteY15-216" fmla="*/ 0 h 2178844"/>
              <a:gd name="connsiteX16-217" fmla="*/ 1757733 w 1800200"/>
              <a:gd name="connsiteY16-218" fmla="*/ 0 h 2178844"/>
              <a:gd name="connsiteX17-219" fmla="*/ 1800200 w 1800200"/>
              <a:gd name="connsiteY17-220" fmla="*/ 42467 h 2178844"/>
              <a:gd name="connsiteX18-221" fmla="*/ 1800200 w 1800200"/>
              <a:gd name="connsiteY18-222" fmla="*/ 212327 h 2178844"/>
              <a:gd name="connsiteX19-223" fmla="*/ 1757733 w 1800200"/>
              <a:gd name="connsiteY19-224" fmla="*/ 254794 h 2178844"/>
              <a:gd name="connsiteX20-225" fmla="*/ 1668267 w 1800200"/>
              <a:gd name="connsiteY20-226" fmla="*/ 254794 h 2178844"/>
              <a:gd name="connsiteX21-227" fmla="*/ 1529035 w 1800200"/>
              <a:gd name="connsiteY21-228" fmla="*/ 831056 h 2178844"/>
              <a:gd name="connsiteX22-229" fmla="*/ 1121841 w 1800200"/>
              <a:gd name="connsiteY22-230" fmla="*/ 1047748 h 2178844"/>
              <a:gd name="connsiteX23-231" fmla="*/ 1093266 w 1800200"/>
              <a:gd name="connsiteY23-232" fmla="*/ 1138237 h 2178844"/>
              <a:gd name="connsiteX24-233" fmla="*/ 1186136 w 1800200"/>
              <a:gd name="connsiteY24-234" fmla="*/ 1219198 h 2178844"/>
              <a:gd name="connsiteX25-235" fmla="*/ 1602855 w 1800200"/>
              <a:gd name="connsiteY25-236" fmla="*/ 1440655 h 2178844"/>
              <a:gd name="connsiteX26-237" fmla="*/ 1670527 w 1800200"/>
              <a:gd name="connsiteY26-238" fmla="*/ 1924050 h 2178844"/>
              <a:gd name="connsiteX27-239" fmla="*/ 1757733 w 1800200"/>
              <a:gd name="connsiteY27-240" fmla="*/ 1924050 h 2178844"/>
              <a:gd name="connsiteX28-241" fmla="*/ 1800200 w 1800200"/>
              <a:gd name="connsiteY28-242" fmla="*/ 1966517 h 2178844"/>
              <a:gd name="connsiteX29-243" fmla="*/ 1800200 w 1800200"/>
              <a:gd name="connsiteY29-244" fmla="*/ 2136377 h 2178844"/>
              <a:gd name="connsiteX30-245" fmla="*/ 1757733 w 1800200"/>
              <a:gd name="connsiteY30-246" fmla="*/ 2178844 h 2178844"/>
              <a:gd name="connsiteX31-247" fmla="*/ 42467 w 1800200"/>
              <a:gd name="connsiteY31-248" fmla="*/ 2178844 h 2178844"/>
              <a:gd name="connsiteX32-249" fmla="*/ 0 w 1800200"/>
              <a:gd name="connsiteY32-250" fmla="*/ 2136377 h 2178844"/>
              <a:gd name="connsiteX33-251" fmla="*/ 0 w 1800200"/>
              <a:gd name="connsiteY33-252" fmla="*/ 1966517 h 2178844"/>
              <a:gd name="connsiteX34-253" fmla="*/ 42467 w 1800200"/>
              <a:gd name="connsiteY34-254" fmla="*/ 1924050 h 2178844"/>
              <a:gd name="connsiteX35-255" fmla="*/ 111152 w 1800200"/>
              <a:gd name="connsiteY35-256" fmla="*/ 1924050 h 2178844"/>
              <a:gd name="connsiteX36-257" fmla="*/ 178831 w 1800200"/>
              <a:gd name="connsiteY36-258" fmla="*/ 1441226 h 2178844"/>
              <a:gd name="connsiteX37-259" fmla="*/ 595550 w 1800200"/>
              <a:gd name="connsiteY37-260" fmla="*/ 1219769 h 2178844"/>
              <a:gd name="connsiteX38-261" fmla="*/ 688420 w 1800200"/>
              <a:gd name="connsiteY38-262" fmla="*/ 1138808 h 2178844"/>
              <a:gd name="connsiteX39-263" fmla="*/ 659845 w 1800200"/>
              <a:gd name="connsiteY39-264" fmla="*/ 1048319 h 2178844"/>
              <a:gd name="connsiteX40-265" fmla="*/ 252651 w 1800200"/>
              <a:gd name="connsiteY40-266" fmla="*/ 831627 h 2178844"/>
              <a:gd name="connsiteX41-267" fmla="*/ 113429 w 1800200"/>
              <a:gd name="connsiteY41-268" fmla="*/ 254794 h 2178844"/>
              <a:gd name="connsiteX42-269" fmla="*/ 42467 w 1800200"/>
              <a:gd name="connsiteY42-270" fmla="*/ 254794 h 2178844"/>
              <a:gd name="connsiteX43-271" fmla="*/ 0 w 1800200"/>
              <a:gd name="connsiteY43-272" fmla="*/ 212327 h 2178844"/>
              <a:gd name="connsiteX44-273" fmla="*/ 0 w 1800200"/>
              <a:gd name="connsiteY44-274" fmla="*/ 42467 h 2178844"/>
              <a:gd name="connsiteX45-275" fmla="*/ 42467 w 1800200"/>
              <a:gd name="connsiteY45-276" fmla="*/ 0 h 2178844"/>
              <a:gd name="connsiteX0-277" fmla="*/ 259988 w 1800200"/>
              <a:gd name="connsiteY0-278" fmla="*/ 254794 h 2178844"/>
              <a:gd name="connsiteX1-279" fmla="*/ 462201 w 1800200"/>
              <a:gd name="connsiteY1-280" fmla="*/ 791145 h 2178844"/>
              <a:gd name="connsiteX2-281" fmla="*/ 802720 w 1800200"/>
              <a:gd name="connsiteY2-282" fmla="*/ 969738 h 2178844"/>
              <a:gd name="connsiteX3-283" fmla="*/ 836057 w 1800200"/>
              <a:gd name="connsiteY3-284" fmla="*/ 1193576 h 2178844"/>
              <a:gd name="connsiteX4-285" fmla="*/ 762238 w 1800200"/>
              <a:gd name="connsiteY4-286" fmla="*/ 1281682 h 2178844"/>
              <a:gd name="connsiteX5-287" fmla="*/ 300275 w 1800200"/>
              <a:gd name="connsiteY5-288" fmla="*/ 1522188 h 2178844"/>
              <a:gd name="connsiteX6-289" fmla="*/ 262317 w 1800200"/>
              <a:gd name="connsiteY6-290" fmla="*/ 1924050 h 2178844"/>
              <a:gd name="connsiteX7-291" fmla="*/ 1533643 w 1800200"/>
              <a:gd name="connsiteY7-292" fmla="*/ 1924050 h 2178844"/>
              <a:gd name="connsiteX8-293" fmla="*/ 1481411 w 1800200"/>
              <a:gd name="connsiteY8-294" fmla="*/ 1521617 h 2178844"/>
              <a:gd name="connsiteX9-295" fmla="*/ 1019448 w 1800200"/>
              <a:gd name="connsiteY9-296" fmla="*/ 1281111 h 2178844"/>
              <a:gd name="connsiteX10-297" fmla="*/ 945629 w 1800200"/>
              <a:gd name="connsiteY10-298" fmla="*/ 1193005 h 2178844"/>
              <a:gd name="connsiteX11-299" fmla="*/ 978966 w 1800200"/>
              <a:gd name="connsiteY11-300" fmla="*/ 969167 h 2178844"/>
              <a:gd name="connsiteX12-301" fmla="*/ 1319485 w 1800200"/>
              <a:gd name="connsiteY12-302" fmla="*/ 790574 h 2178844"/>
              <a:gd name="connsiteX13-303" fmla="*/ 1521699 w 1800200"/>
              <a:gd name="connsiteY13-304" fmla="*/ 254794 h 2178844"/>
              <a:gd name="connsiteX14-305" fmla="*/ 259988 w 1800200"/>
              <a:gd name="connsiteY14-306" fmla="*/ 254794 h 2178844"/>
              <a:gd name="connsiteX15-307" fmla="*/ 42467 w 1800200"/>
              <a:gd name="connsiteY15-308" fmla="*/ 0 h 2178844"/>
              <a:gd name="connsiteX16-309" fmla="*/ 1757733 w 1800200"/>
              <a:gd name="connsiteY16-310" fmla="*/ 0 h 2178844"/>
              <a:gd name="connsiteX17-311" fmla="*/ 1800200 w 1800200"/>
              <a:gd name="connsiteY17-312" fmla="*/ 42467 h 2178844"/>
              <a:gd name="connsiteX18-313" fmla="*/ 1800200 w 1800200"/>
              <a:gd name="connsiteY18-314" fmla="*/ 212327 h 2178844"/>
              <a:gd name="connsiteX19-315" fmla="*/ 1757733 w 1800200"/>
              <a:gd name="connsiteY19-316" fmla="*/ 254794 h 2178844"/>
              <a:gd name="connsiteX20-317" fmla="*/ 1668267 w 1800200"/>
              <a:gd name="connsiteY20-318" fmla="*/ 254794 h 2178844"/>
              <a:gd name="connsiteX21-319" fmla="*/ 1529035 w 1800200"/>
              <a:gd name="connsiteY21-320" fmla="*/ 831056 h 2178844"/>
              <a:gd name="connsiteX22-321" fmla="*/ 1121841 w 1800200"/>
              <a:gd name="connsiteY22-322" fmla="*/ 1047748 h 2178844"/>
              <a:gd name="connsiteX23-323" fmla="*/ 1093266 w 1800200"/>
              <a:gd name="connsiteY23-324" fmla="*/ 1138237 h 2178844"/>
              <a:gd name="connsiteX24-325" fmla="*/ 1186136 w 1800200"/>
              <a:gd name="connsiteY24-326" fmla="*/ 1219198 h 2178844"/>
              <a:gd name="connsiteX25-327" fmla="*/ 1602855 w 1800200"/>
              <a:gd name="connsiteY25-328" fmla="*/ 1440655 h 2178844"/>
              <a:gd name="connsiteX26-329" fmla="*/ 1670527 w 1800200"/>
              <a:gd name="connsiteY26-330" fmla="*/ 1924050 h 2178844"/>
              <a:gd name="connsiteX27-331" fmla="*/ 1757733 w 1800200"/>
              <a:gd name="connsiteY27-332" fmla="*/ 1924050 h 2178844"/>
              <a:gd name="connsiteX28-333" fmla="*/ 1800200 w 1800200"/>
              <a:gd name="connsiteY28-334" fmla="*/ 1966517 h 2178844"/>
              <a:gd name="connsiteX29-335" fmla="*/ 1800200 w 1800200"/>
              <a:gd name="connsiteY29-336" fmla="*/ 2136377 h 2178844"/>
              <a:gd name="connsiteX30-337" fmla="*/ 1757733 w 1800200"/>
              <a:gd name="connsiteY30-338" fmla="*/ 2178844 h 2178844"/>
              <a:gd name="connsiteX31-339" fmla="*/ 42467 w 1800200"/>
              <a:gd name="connsiteY31-340" fmla="*/ 2178844 h 2178844"/>
              <a:gd name="connsiteX32-341" fmla="*/ 0 w 1800200"/>
              <a:gd name="connsiteY32-342" fmla="*/ 2136377 h 2178844"/>
              <a:gd name="connsiteX33-343" fmla="*/ 0 w 1800200"/>
              <a:gd name="connsiteY33-344" fmla="*/ 1966517 h 2178844"/>
              <a:gd name="connsiteX34-345" fmla="*/ 42467 w 1800200"/>
              <a:gd name="connsiteY34-346" fmla="*/ 1924050 h 2178844"/>
              <a:gd name="connsiteX35-347" fmla="*/ 111152 w 1800200"/>
              <a:gd name="connsiteY35-348" fmla="*/ 1924050 h 2178844"/>
              <a:gd name="connsiteX36-349" fmla="*/ 178831 w 1800200"/>
              <a:gd name="connsiteY36-350" fmla="*/ 1441226 h 2178844"/>
              <a:gd name="connsiteX37-351" fmla="*/ 595550 w 1800200"/>
              <a:gd name="connsiteY37-352" fmla="*/ 1219769 h 2178844"/>
              <a:gd name="connsiteX38-353" fmla="*/ 688420 w 1800200"/>
              <a:gd name="connsiteY38-354" fmla="*/ 1138808 h 2178844"/>
              <a:gd name="connsiteX39-355" fmla="*/ 659845 w 1800200"/>
              <a:gd name="connsiteY39-356" fmla="*/ 1048319 h 2178844"/>
              <a:gd name="connsiteX40-357" fmla="*/ 252651 w 1800200"/>
              <a:gd name="connsiteY40-358" fmla="*/ 831627 h 2178844"/>
              <a:gd name="connsiteX41-359" fmla="*/ 113429 w 1800200"/>
              <a:gd name="connsiteY41-360" fmla="*/ 254794 h 2178844"/>
              <a:gd name="connsiteX42-361" fmla="*/ 42467 w 1800200"/>
              <a:gd name="connsiteY42-362" fmla="*/ 254794 h 2178844"/>
              <a:gd name="connsiteX43-363" fmla="*/ 0 w 1800200"/>
              <a:gd name="connsiteY43-364" fmla="*/ 212327 h 2178844"/>
              <a:gd name="connsiteX44-365" fmla="*/ 0 w 1800200"/>
              <a:gd name="connsiteY44-366" fmla="*/ 42467 h 2178844"/>
              <a:gd name="connsiteX45-367" fmla="*/ 42467 w 1800200"/>
              <a:gd name="connsiteY45-368" fmla="*/ 0 h 2178844"/>
              <a:gd name="connsiteX0-369" fmla="*/ 259988 w 1800200"/>
              <a:gd name="connsiteY0-370" fmla="*/ 254794 h 2178844"/>
              <a:gd name="connsiteX1-371" fmla="*/ 462201 w 1800200"/>
              <a:gd name="connsiteY1-372" fmla="*/ 791145 h 2178844"/>
              <a:gd name="connsiteX2-373" fmla="*/ 802720 w 1800200"/>
              <a:gd name="connsiteY2-374" fmla="*/ 969738 h 2178844"/>
              <a:gd name="connsiteX3-375" fmla="*/ 836057 w 1800200"/>
              <a:gd name="connsiteY3-376" fmla="*/ 1193576 h 2178844"/>
              <a:gd name="connsiteX4-377" fmla="*/ 762238 w 1800200"/>
              <a:gd name="connsiteY4-378" fmla="*/ 1281682 h 2178844"/>
              <a:gd name="connsiteX5-379" fmla="*/ 300275 w 1800200"/>
              <a:gd name="connsiteY5-380" fmla="*/ 1522188 h 2178844"/>
              <a:gd name="connsiteX6-381" fmla="*/ 262317 w 1800200"/>
              <a:gd name="connsiteY6-382" fmla="*/ 1924050 h 2178844"/>
              <a:gd name="connsiteX7-383" fmla="*/ 1533643 w 1800200"/>
              <a:gd name="connsiteY7-384" fmla="*/ 1924050 h 2178844"/>
              <a:gd name="connsiteX8-385" fmla="*/ 1481411 w 1800200"/>
              <a:gd name="connsiteY8-386" fmla="*/ 1521617 h 2178844"/>
              <a:gd name="connsiteX9-387" fmla="*/ 1019448 w 1800200"/>
              <a:gd name="connsiteY9-388" fmla="*/ 1281111 h 2178844"/>
              <a:gd name="connsiteX10-389" fmla="*/ 945629 w 1800200"/>
              <a:gd name="connsiteY10-390" fmla="*/ 1193005 h 2178844"/>
              <a:gd name="connsiteX11-391" fmla="*/ 978966 w 1800200"/>
              <a:gd name="connsiteY11-392" fmla="*/ 969167 h 2178844"/>
              <a:gd name="connsiteX12-393" fmla="*/ 1319485 w 1800200"/>
              <a:gd name="connsiteY12-394" fmla="*/ 790574 h 2178844"/>
              <a:gd name="connsiteX13-395" fmla="*/ 1521699 w 1800200"/>
              <a:gd name="connsiteY13-396" fmla="*/ 254794 h 2178844"/>
              <a:gd name="connsiteX14-397" fmla="*/ 259988 w 1800200"/>
              <a:gd name="connsiteY14-398" fmla="*/ 254794 h 2178844"/>
              <a:gd name="connsiteX15-399" fmla="*/ 42467 w 1800200"/>
              <a:gd name="connsiteY15-400" fmla="*/ 0 h 2178844"/>
              <a:gd name="connsiteX16-401" fmla="*/ 1757733 w 1800200"/>
              <a:gd name="connsiteY16-402" fmla="*/ 0 h 2178844"/>
              <a:gd name="connsiteX17-403" fmla="*/ 1800200 w 1800200"/>
              <a:gd name="connsiteY17-404" fmla="*/ 42467 h 2178844"/>
              <a:gd name="connsiteX18-405" fmla="*/ 1800200 w 1800200"/>
              <a:gd name="connsiteY18-406" fmla="*/ 212327 h 2178844"/>
              <a:gd name="connsiteX19-407" fmla="*/ 1757733 w 1800200"/>
              <a:gd name="connsiteY19-408" fmla="*/ 254794 h 2178844"/>
              <a:gd name="connsiteX20-409" fmla="*/ 1668267 w 1800200"/>
              <a:gd name="connsiteY20-410" fmla="*/ 254794 h 2178844"/>
              <a:gd name="connsiteX21-411" fmla="*/ 1529035 w 1800200"/>
              <a:gd name="connsiteY21-412" fmla="*/ 831056 h 2178844"/>
              <a:gd name="connsiteX22-413" fmla="*/ 1121841 w 1800200"/>
              <a:gd name="connsiteY22-414" fmla="*/ 1047748 h 2178844"/>
              <a:gd name="connsiteX23-415" fmla="*/ 1093266 w 1800200"/>
              <a:gd name="connsiteY23-416" fmla="*/ 1138237 h 2178844"/>
              <a:gd name="connsiteX24-417" fmla="*/ 1186136 w 1800200"/>
              <a:gd name="connsiteY24-418" fmla="*/ 1219198 h 2178844"/>
              <a:gd name="connsiteX25-419" fmla="*/ 1602855 w 1800200"/>
              <a:gd name="connsiteY25-420" fmla="*/ 1440655 h 2178844"/>
              <a:gd name="connsiteX26-421" fmla="*/ 1670527 w 1800200"/>
              <a:gd name="connsiteY26-422" fmla="*/ 1924050 h 2178844"/>
              <a:gd name="connsiteX27-423" fmla="*/ 1757733 w 1800200"/>
              <a:gd name="connsiteY27-424" fmla="*/ 1924050 h 2178844"/>
              <a:gd name="connsiteX28-425" fmla="*/ 1800200 w 1800200"/>
              <a:gd name="connsiteY28-426" fmla="*/ 1966517 h 2178844"/>
              <a:gd name="connsiteX29-427" fmla="*/ 1800200 w 1800200"/>
              <a:gd name="connsiteY29-428" fmla="*/ 2136377 h 2178844"/>
              <a:gd name="connsiteX30-429" fmla="*/ 1757733 w 1800200"/>
              <a:gd name="connsiteY30-430" fmla="*/ 2178844 h 2178844"/>
              <a:gd name="connsiteX31-431" fmla="*/ 42467 w 1800200"/>
              <a:gd name="connsiteY31-432" fmla="*/ 2178844 h 2178844"/>
              <a:gd name="connsiteX32-433" fmla="*/ 0 w 1800200"/>
              <a:gd name="connsiteY32-434" fmla="*/ 2136377 h 2178844"/>
              <a:gd name="connsiteX33-435" fmla="*/ 0 w 1800200"/>
              <a:gd name="connsiteY33-436" fmla="*/ 1966517 h 2178844"/>
              <a:gd name="connsiteX34-437" fmla="*/ 42467 w 1800200"/>
              <a:gd name="connsiteY34-438" fmla="*/ 1924050 h 2178844"/>
              <a:gd name="connsiteX35-439" fmla="*/ 111152 w 1800200"/>
              <a:gd name="connsiteY35-440" fmla="*/ 1924050 h 2178844"/>
              <a:gd name="connsiteX36-441" fmla="*/ 178831 w 1800200"/>
              <a:gd name="connsiteY36-442" fmla="*/ 1441226 h 2178844"/>
              <a:gd name="connsiteX37-443" fmla="*/ 595550 w 1800200"/>
              <a:gd name="connsiteY37-444" fmla="*/ 1219769 h 2178844"/>
              <a:gd name="connsiteX38-445" fmla="*/ 688420 w 1800200"/>
              <a:gd name="connsiteY38-446" fmla="*/ 1138808 h 2178844"/>
              <a:gd name="connsiteX39-447" fmla="*/ 659845 w 1800200"/>
              <a:gd name="connsiteY39-448" fmla="*/ 1048319 h 2178844"/>
              <a:gd name="connsiteX40-449" fmla="*/ 252651 w 1800200"/>
              <a:gd name="connsiteY40-450" fmla="*/ 831627 h 2178844"/>
              <a:gd name="connsiteX41-451" fmla="*/ 113429 w 1800200"/>
              <a:gd name="connsiteY41-452" fmla="*/ 254794 h 2178844"/>
              <a:gd name="connsiteX42-453" fmla="*/ 42467 w 1800200"/>
              <a:gd name="connsiteY42-454" fmla="*/ 254794 h 2178844"/>
              <a:gd name="connsiteX43-455" fmla="*/ 0 w 1800200"/>
              <a:gd name="connsiteY43-456" fmla="*/ 212327 h 2178844"/>
              <a:gd name="connsiteX44-457" fmla="*/ 0 w 1800200"/>
              <a:gd name="connsiteY44-458" fmla="*/ 42467 h 2178844"/>
              <a:gd name="connsiteX45-459" fmla="*/ 42467 w 1800200"/>
              <a:gd name="connsiteY45-460" fmla="*/ 0 h 2178844"/>
              <a:gd name="connsiteX0-461" fmla="*/ 259988 w 1800200"/>
              <a:gd name="connsiteY0-462" fmla="*/ 254794 h 2178844"/>
              <a:gd name="connsiteX1-463" fmla="*/ 462201 w 1800200"/>
              <a:gd name="connsiteY1-464" fmla="*/ 791145 h 2178844"/>
              <a:gd name="connsiteX2-465" fmla="*/ 802720 w 1800200"/>
              <a:gd name="connsiteY2-466" fmla="*/ 969738 h 2178844"/>
              <a:gd name="connsiteX3-467" fmla="*/ 836057 w 1800200"/>
              <a:gd name="connsiteY3-468" fmla="*/ 1193576 h 2178844"/>
              <a:gd name="connsiteX4-469" fmla="*/ 762238 w 1800200"/>
              <a:gd name="connsiteY4-470" fmla="*/ 1281682 h 2178844"/>
              <a:gd name="connsiteX5-471" fmla="*/ 300275 w 1800200"/>
              <a:gd name="connsiteY5-472" fmla="*/ 1522188 h 2178844"/>
              <a:gd name="connsiteX6-473" fmla="*/ 262317 w 1800200"/>
              <a:gd name="connsiteY6-474" fmla="*/ 1924050 h 2178844"/>
              <a:gd name="connsiteX7-475" fmla="*/ 1533643 w 1800200"/>
              <a:gd name="connsiteY7-476" fmla="*/ 1924050 h 2178844"/>
              <a:gd name="connsiteX8-477" fmla="*/ 1481411 w 1800200"/>
              <a:gd name="connsiteY8-478" fmla="*/ 1521617 h 2178844"/>
              <a:gd name="connsiteX9-479" fmla="*/ 1019448 w 1800200"/>
              <a:gd name="connsiteY9-480" fmla="*/ 1281111 h 2178844"/>
              <a:gd name="connsiteX10-481" fmla="*/ 945629 w 1800200"/>
              <a:gd name="connsiteY10-482" fmla="*/ 1193005 h 2178844"/>
              <a:gd name="connsiteX11-483" fmla="*/ 978966 w 1800200"/>
              <a:gd name="connsiteY11-484" fmla="*/ 969167 h 2178844"/>
              <a:gd name="connsiteX12-485" fmla="*/ 1319485 w 1800200"/>
              <a:gd name="connsiteY12-486" fmla="*/ 790574 h 2178844"/>
              <a:gd name="connsiteX13-487" fmla="*/ 1521699 w 1800200"/>
              <a:gd name="connsiteY13-488" fmla="*/ 254794 h 2178844"/>
              <a:gd name="connsiteX14-489" fmla="*/ 259988 w 1800200"/>
              <a:gd name="connsiteY14-490" fmla="*/ 254794 h 2178844"/>
              <a:gd name="connsiteX15-491" fmla="*/ 42467 w 1800200"/>
              <a:gd name="connsiteY15-492" fmla="*/ 0 h 2178844"/>
              <a:gd name="connsiteX16-493" fmla="*/ 1757733 w 1800200"/>
              <a:gd name="connsiteY16-494" fmla="*/ 0 h 2178844"/>
              <a:gd name="connsiteX17-495" fmla="*/ 1800200 w 1800200"/>
              <a:gd name="connsiteY17-496" fmla="*/ 42467 h 2178844"/>
              <a:gd name="connsiteX18-497" fmla="*/ 1800200 w 1800200"/>
              <a:gd name="connsiteY18-498" fmla="*/ 212327 h 2178844"/>
              <a:gd name="connsiteX19-499" fmla="*/ 1757733 w 1800200"/>
              <a:gd name="connsiteY19-500" fmla="*/ 254794 h 2178844"/>
              <a:gd name="connsiteX20-501" fmla="*/ 1668267 w 1800200"/>
              <a:gd name="connsiteY20-502" fmla="*/ 254794 h 2178844"/>
              <a:gd name="connsiteX21-503" fmla="*/ 1529035 w 1800200"/>
              <a:gd name="connsiteY21-504" fmla="*/ 831056 h 2178844"/>
              <a:gd name="connsiteX22-505" fmla="*/ 1121841 w 1800200"/>
              <a:gd name="connsiteY22-506" fmla="*/ 1047748 h 2178844"/>
              <a:gd name="connsiteX23-507" fmla="*/ 1093266 w 1800200"/>
              <a:gd name="connsiteY23-508" fmla="*/ 1138237 h 2178844"/>
              <a:gd name="connsiteX24-509" fmla="*/ 1186136 w 1800200"/>
              <a:gd name="connsiteY24-510" fmla="*/ 1219198 h 2178844"/>
              <a:gd name="connsiteX25-511" fmla="*/ 1602855 w 1800200"/>
              <a:gd name="connsiteY25-512" fmla="*/ 1440655 h 2178844"/>
              <a:gd name="connsiteX26-513" fmla="*/ 1670527 w 1800200"/>
              <a:gd name="connsiteY26-514" fmla="*/ 1924050 h 2178844"/>
              <a:gd name="connsiteX27-515" fmla="*/ 1757733 w 1800200"/>
              <a:gd name="connsiteY27-516" fmla="*/ 1924050 h 2178844"/>
              <a:gd name="connsiteX28-517" fmla="*/ 1800200 w 1800200"/>
              <a:gd name="connsiteY28-518" fmla="*/ 1966517 h 2178844"/>
              <a:gd name="connsiteX29-519" fmla="*/ 1800200 w 1800200"/>
              <a:gd name="connsiteY29-520" fmla="*/ 2136377 h 2178844"/>
              <a:gd name="connsiteX30-521" fmla="*/ 1757733 w 1800200"/>
              <a:gd name="connsiteY30-522" fmla="*/ 2178844 h 2178844"/>
              <a:gd name="connsiteX31-523" fmla="*/ 42467 w 1800200"/>
              <a:gd name="connsiteY31-524" fmla="*/ 2178844 h 2178844"/>
              <a:gd name="connsiteX32-525" fmla="*/ 0 w 1800200"/>
              <a:gd name="connsiteY32-526" fmla="*/ 2136377 h 2178844"/>
              <a:gd name="connsiteX33-527" fmla="*/ 0 w 1800200"/>
              <a:gd name="connsiteY33-528" fmla="*/ 1966517 h 2178844"/>
              <a:gd name="connsiteX34-529" fmla="*/ 42467 w 1800200"/>
              <a:gd name="connsiteY34-530" fmla="*/ 1924050 h 2178844"/>
              <a:gd name="connsiteX35-531" fmla="*/ 111152 w 1800200"/>
              <a:gd name="connsiteY35-532" fmla="*/ 1924050 h 2178844"/>
              <a:gd name="connsiteX36-533" fmla="*/ 178831 w 1800200"/>
              <a:gd name="connsiteY36-534" fmla="*/ 1441226 h 2178844"/>
              <a:gd name="connsiteX37-535" fmla="*/ 595550 w 1800200"/>
              <a:gd name="connsiteY37-536" fmla="*/ 1219769 h 2178844"/>
              <a:gd name="connsiteX38-537" fmla="*/ 688420 w 1800200"/>
              <a:gd name="connsiteY38-538" fmla="*/ 1138808 h 2178844"/>
              <a:gd name="connsiteX39-539" fmla="*/ 659845 w 1800200"/>
              <a:gd name="connsiteY39-540" fmla="*/ 1048319 h 2178844"/>
              <a:gd name="connsiteX40-541" fmla="*/ 252651 w 1800200"/>
              <a:gd name="connsiteY40-542" fmla="*/ 831627 h 2178844"/>
              <a:gd name="connsiteX41-543" fmla="*/ 113429 w 1800200"/>
              <a:gd name="connsiteY41-544" fmla="*/ 254794 h 2178844"/>
              <a:gd name="connsiteX42-545" fmla="*/ 42467 w 1800200"/>
              <a:gd name="connsiteY42-546" fmla="*/ 254794 h 2178844"/>
              <a:gd name="connsiteX43-547" fmla="*/ 0 w 1800200"/>
              <a:gd name="connsiteY43-548" fmla="*/ 212327 h 2178844"/>
              <a:gd name="connsiteX44-549" fmla="*/ 0 w 1800200"/>
              <a:gd name="connsiteY44-550" fmla="*/ 42467 h 2178844"/>
              <a:gd name="connsiteX45-551" fmla="*/ 42467 w 1800200"/>
              <a:gd name="connsiteY45-552" fmla="*/ 0 h 2178844"/>
              <a:gd name="connsiteX0-553" fmla="*/ 259988 w 1800200"/>
              <a:gd name="connsiteY0-554" fmla="*/ 254794 h 2178844"/>
              <a:gd name="connsiteX1-555" fmla="*/ 462201 w 1800200"/>
              <a:gd name="connsiteY1-556" fmla="*/ 791145 h 2178844"/>
              <a:gd name="connsiteX2-557" fmla="*/ 802720 w 1800200"/>
              <a:gd name="connsiteY2-558" fmla="*/ 969738 h 2178844"/>
              <a:gd name="connsiteX3-559" fmla="*/ 836057 w 1800200"/>
              <a:gd name="connsiteY3-560" fmla="*/ 1193576 h 2178844"/>
              <a:gd name="connsiteX4-561" fmla="*/ 762238 w 1800200"/>
              <a:gd name="connsiteY4-562" fmla="*/ 1281682 h 2178844"/>
              <a:gd name="connsiteX5-563" fmla="*/ 300275 w 1800200"/>
              <a:gd name="connsiteY5-564" fmla="*/ 1522188 h 2178844"/>
              <a:gd name="connsiteX6-565" fmla="*/ 262317 w 1800200"/>
              <a:gd name="connsiteY6-566" fmla="*/ 1924050 h 2178844"/>
              <a:gd name="connsiteX7-567" fmla="*/ 1533643 w 1800200"/>
              <a:gd name="connsiteY7-568" fmla="*/ 1924050 h 2178844"/>
              <a:gd name="connsiteX8-569" fmla="*/ 1481411 w 1800200"/>
              <a:gd name="connsiteY8-570" fmla="*/ 1521617 h 2178844"/>
              <a:gd name="connsiteX9-571" fmla="*/ 1019448 w 1800200"/>
              <a:gd name="connsiteY9-572" fmla="*/ 1281111 h 2178844"/>
              <a:gd name="connsiteX10-573" fmla="*/ 945629 w 1800200"/>
              <a:gd name="connsiteY10-574" fmla="*/ 1193005 h 2178844"/>
              <a:gd name="connsiteX11-575" fmla="*/ 978966 w 1800200"/>
              <a:gd name="connsiteY11-576" fmla="*/ 969167 h 2178844"/>
              <a:gd name="connsiteX12-577" fmla="*/ 1319485 w 1800200"/>
              <a:gd name="connsiteY12-578" fmla="*/ 790574 h 2178844"/>
              <a:gd name="connsiteX13-579" fmla="*/ 1521699 w 1800200"/>
              <a:gd name="connsiteY13-580" fmla="*/ 254794 h 2178844"/>
              <a:gd name="connsiteX14-581" fmla="*/ 259988 w 1800200"/>
              <a:gd name="connsiteY14-582" fmla="*/ 254794 h 2178844"/>
              <a:gd name="connsiteX15-583" fmla="*/ 42467 w 1800200"/>
              <a:gd name="connsiteY15-584" fmla="*/ 0 h 2178844"/>
              <a:gd name="connsiteX16-585" fmla="*/ 1757733 w 1800200"/>
              <a:gd name="connsiteY16-586" fmla="*/ 0 h 2178844"/>
              <a:gd name="connsiteX17-587" fmla="*/ 1800200 w 1800200"/>
              <a:gd name="connsiteY17-588" fmla="*/ 42467 h 2178844"/>
              <a:gd name="connsiteX18-589" fmla="*/ 1800200 w 1800200"/>
              <a:gd name="connsiteY18-590" fmla="*/ 212327 h 2178844"/>
              <a:gd name="connsiteX19-591" fmla="*/ 1757733 w 1800200"/>
              <a:gd name="connsiteY19-592" fmla="*/ 254794 h 2178844"/>
              <a:gd name="connsiteX20-593" fmla="*/ 1668267 w 1800200"/>
              <a:gd name="connsiteY20-594" fmla="*/ 254794 h 2178844"/>
              <a:gd name="connsiteX21-595" fmla="*/ 1529035 w 1800200"/>
              <a:gd name="connsiteY21-596" fmla="*/ 831056 h 2178844"/>
              <a:gd name="connsiteX22-597" fmla="*/ 1121841 w 1800200"/>
              <a:gd name="connsiteY22-598" fmla="*/ 1047748 h 2178844"/>
              <a:gd name="connsiteX23-599" fmla="*/ 1093266 w 1800200"/>
              <a:gd name="connsiteY23-600" fmla="*/ 1138237 h 2178844"/>
              <a:gd name="connsiteX24-601" fmla="*/ 1186136 w 1800200"/>
              <a:gd name="connsiteY24-602" fmla="*/ 1219198 h 2178844"/>
              <a:gd name="connsiteX25-603" fmla="*/ 1602855 w 1800200"/>
              <a:gd name="connsiteY25-604" fmla="*/ 1440655 h 2178844"/>
              <a:gd name="connsiteX26-605" fmla="*/ 1670527 w 1800200"/>
              <a:gd name="connsiteY26-606" fmla="*/ 1924050 h 2178844"/>
              <a:gd name="connsiteX27-607" fmla="*/ 1757733 w 1800200"/>
              <a:gd name="connsiteY27-608" fmla="*/ 1924050 h 2178844"/>
              <a:gd name="connsiteX28-609" fmla="*/ 1800200 w 1800200"/>
              <a:gd name="connsiteY28-610" fmla="*/ 1966517 h 2178844"/>
              <a:gd name="connsiteX29-611" fmla="*/ 1800200 w 1800200"/>
              <a:gd name="connsiteY29-612" fmla="*/ 2136377 h 2178844"/>
              <a:gd name="connsiteX30-613" fmla="*/ 1757733 w 1800200"/>
              <a:gd name="connsiteY30-614" fmla="*/ 2178844 h 2178844"/>
              <a:gd name="connsiteX31-615" fmla="*/ 42467 w 1800200"/>
              <a:gd name="connsiteY31-616" fmla="*/ 2178844 h 2178844"/>
              <a:gd name="connsiteX32-617" fmla="*/ 0 w 1800200"/>
              <a:gd name="connsiteY32-618" fmla="*/ 2136377 h 2178844"/>
              <a:gd name="connsiteX33-619" fmla="*/ 0 w 1800200"/>
              <a:gd name="connsiteY33-620" fmla="*/ 1966517 h 2178844"/>
              <a:gd name="connsiteX34-621" fmla="*/ 42467 w 1800200"/>
              <a:gd name="connsiteY34-622" fmla="*/ 1924050 h 2178844"/>
              <a:gd name="connsiteX35-623" fmla="*/ 111152 w 1800200"/>
              <a:gd name="connsiteY35-624" fmla="*/ 1924050 h 2178844"/>
              <a:gd name="connsiteX36-625" fmla="*/ 178831 w 1800200"/>
              <a:gd name="connsiteY36-626" fmla="*/ 1441226 h 2178844"/>
              <a:gd name="connsiteX37-627" fmla="*/ 595550 w 1800200"/>
              <a:gd name="connsiteY37-628" fmla="*/ 1219769 h 2178844"/>
              <a:gd name="connsiteX38-629" fmla="*/ 688420 w 1800200"/>
              <a:gd name="connsiteY38-630" fmla="*/ 1138808 h 2178844"/>
              <a:gd name="connsiteX39-631" fmla="*/ 659845 w 1800200"/>
              <a:gd name="connsiteY39-632" fmla="*/ 1048319 h 2178844"/>
              <a:gd name="connsiteX40-633" fmla="*/ 252651 w 1800200"/>
              <a:gd name="connsiteY40-634" fmla="*/ 831627 h 2178844"/>
              <a:gd name="connsiteX41-635" fmla="*/ 113429 w 1800200"/>
              <a:gd name="connsiteY41-636" fmla="*/ 254794 h 2178844"/>
              <a:gd name="connsiteX42-637" fmla="*/ 42467 w 1800200"/>
              <a:gd name="connsiteY42-638" fmla="*/ 254794 h 2178844"/>
              <a:gd name="connsiteX43-639" fmla="*/ 0 w 1800200"/>
              <a:gd name="connsiteY43-640" fmla="*/ 212327 h 2178844"/>
              <a:gd name="connsiteX44-641" fmla="*/ 0 w 1800200"/>
              <a:gd name="connsiteY44-642" fmla="*/ 42467 h 2178844"/>
              <a:gd name="connsiteX45-643" fmla="*/ 42467 w 1800200"/>
              <a:gd name="connsiteY45-644" fmla="*/ 0 h 2178844"/>
              <a:gd name="connsiteX0-645" fmla="*/ 259988 w 1800200"/>
              <a:gd name="connsiteY0-646" fmla="*/ 254794 h 2178844"/>
              <a:gd name="connsiteX1-647" fmla="*/ 462201 w 1800200"/>
              <a:gd name="connsiteY1-648" fmla="*/ 791145 h 2178844"/>
              <a:gd name="connsiteX2-649" fmla="*/ 802720 w 1800200"/>
              <a:gd name="connsiteY2-650" fmla="*/ 969738 h 2178844"/>
              <a:gd name="connsiteX3-651" fmla="*/ 836057 w 1800200"/>
              <a:gd name="connsiteY3-652" fmla="*/ 1193576 h 2178844"/>
              <a:gd name="connsiteX4-653" fmla="*/ 762238 w 1800200"/>
              <a:gd name="connsiteY4-654" fmla="*/ 1281682 h 2178844"/>
              <a:gd name="connsiteX5-655" fmla="*/ 300275 w 1800200"/>
              <a:gd name="connsiteY5-656" fmla="*/ 1522188 h 2178844"/>
              <a:gd name="connsiteX6-657" fmla="*/ 262317 w 1800200"/>
              <a:gd name="connsiteY6-658" fmla="*/ 1924050 h 2178844"/>
              <a:gd name="connsiteX7-659" fmla="*/ 1533643 w 1800200"/>
              <a:gd name="connsiteY7-660" fmla="*/ 1924050 h 2178844"/>
              <a:gd name="connsiteX8-661" fmla="*/ 1481411 w 1800200"/>
              <a:gd name="connsiteY8-662" fmla="*/ 1521617 h 2178844"/>
              <a:gd name="connsiteX9-663" fmla="*/ 1019448 w 1800200"/>
              <a:gd name="connsiteY9-664" fmla="*/ 1281111 h 2178844"/>
              <a:gd name="connsiteX10-665" fmla="*/ 945629 w 1800200"/>
              <a:gd name="connsiteY10-666" fmla="*/ 1193005 h 2178844"/>
              <a:gd name="connsiteX11-667" fmla="*/ 978966 w 1800200"/>
              <a:gd name="connsiteY11-668" fmla="*/ 969167 h 2178844"/>
              <a:gd name="connsiteX12-669" fmla="*/ 1319485 w 1800200"/>
              <a:gd name="connsiteY12-670" fmla="*/ 790574 h 2178844"/>
              <a:gd name="connsiteX13-671" fmla="*/ 1521699 w 1800200"/>
              <a:gd name="connsiteY13-672" fmla="*/ 254794 h 2178844"/>
              <a:gd name="connsiteX14-673" fmla="*/ 259988 w 1800200"/>
              <a:gd name="connsiteY14-674" fmla="*/ 254794 h 2178844"/>
              <a:gd name="connsiteX15-675" fmla="*/ 42467 w 1800200"/>
              <a:gd name="connsiteY15-676" fmla="*/ 0 h 2178844"/>
              <a:gd name="connsiteX16-677" fmla="*/ 1757733 w 1800200"/>
              <a:gd name="connsiteY16-678" fmla="*/ 0 h 2178844"/>
              <a:gd name="connsiteX17-679" fmla="*/ 1800200 w 1800200"/>
              <a:gd name="connsiteY17-680" fmla="*/ 42467 h 2178844"/>
              <a:gd name="connsiteX18-681" fmla="*/ 1800200 w 1800200"/>
              <a:gd name="connsiteY18-682" fmla="*/ 212327 h 2178844"/>
              <a:gd name="connsiteX19-683" fmla="*/ 1757733 w 1800200"/>
              <a:gd name="connsiteY19-684" fmla="*/ 254794 h 2178844"/>
              <a:gd name="connsiteX20-685" fmla="*/ 1668267 w 1800200"/>
              <a:gd name="connsiteY20-686" fmla="*/ 254794 h 2178844"/>
              <a:gd name="connsiteX21-687" fmla="*/ 1529035 w 1800200"/>
              <a:gd name="connsiteY21-688" fmla="*/ 831056 h 2178844"/>
              <a:gd name="connsiteX22-689" fmla="*/ 1121841 w 1800200"/>
              <a:gd name="connsiteY22-690" fmla="*/ 1047748 h 2178844"/>
              <a:gd name="connsiteX23-691" fmla="*/ 1093266 w 1800200"/>
              <a:gd name="connsiteY23-692" fmla="*/ 1138237 h 2178844"/>
              <a:gd name="connsiteX24-693" fmla="*/ 1186136 w 1800200"/>
              <a:gd name="connsiteY24-694" fmla="*/ 1219198 h 2178844"/>
              <a:gd name="connsiteX25-695" fmla="*/ 1602855 w 1800200"/>
              <a:gd name="connsiteY25-696" fmla="*/ 1440655 h 2178844"/>
              <a:gd name="connsiteX26-697" fmla="*/ 1670527 w 1800200"/>
              <a:gd name="connsiteY26-698" fmla="*/ 1924050 h 2178844"/>
              <a:gd name="connsiteX27-699" fmla="*/ 1757733 w 1800200"/>
              <a:gd name="connsiteY27-700" fmla="*/ 1924050 h 2178844"/>
              <a:gd name="connsiteX28-701" fmla="*/ 1800200 w 1800200"/>
              <a:gd name="connsiteY28-702" fmla="*/ 1966517 h 2178844"/>
              <a:gd name="connsiteX29-703" fmla="*/ 1800200 w 1800200"/>
              <a:gd name="connsiteY29-704" fmla="*/ 2136377 h 2178844"/>
              <a:gd name="connsiteX30-705" fmla="*/ 1757733 w 1800200"/>
              <a:gd name="connsiteY30-706" fmla="*/ 2178844 h 2178844"/>
              <a:gd name="connsiteX31-707" fmla="*/ 42467 w 1800200"/>
              <a:gd name="connsiteY31-708" fmla="*/ 2178844 h 2178844"/>
              <a:gd name="connsiteX32-709" fmla="*/ 0 w 1800200"/>
              <a:gd name="connsiteY32-710" fmla="*/ 2136377 h 2178844"/>
              <a:gd name="connsiteX33-711" fmla="*/ 0 w 1800200"/>
              <a:gd name="connsiteY33-712" fmla="*/ 1966517 h 2178844"/>
              <a:gd name="connsiteX34-713" fmla="*/ 42467 w 1800200"/>
              <a:gd name="connsiteY34-714" fmla="*/ 1924050 h 2178844"/>
              <a:gd name="connsiteX35-715" fmla="*/ 111152 w 1800200"/>
              <a:gd name="connsiteY35-716" fmla="*/ 1924050 h 2178844"/>
              <a:gd name="connsiteX36-717" fmla="*/ 178831 w 1800200"/>
              <a:gd name="connsiteY36-718" fmla="*/ 1441226 h 2178844"/>
              <a:gd name="connsiteX37-719" fmla="*/ 595550 w 1800200"/>
              <a:gd name="connsiteY37-720" fmla="*/ 1219769 h 2178844"/>
              <a:gd name="connsiteX38-721" fmla="*/ 688420 w 1800200"/>
              <a:gd name="connsiteY38-722" fmla="*/ 1138808 h 2178844"/>
              <a:gd name="connsiteX39-723" fmla="*/ 659845 w 1800200"/>
              <a:gd name="connsiteY39-724" fmla="*/ 1048319 h 2178844"/>
              <a:gd name="connsiteX40-725" fmla="*/ 252651 w 1800200"/>
              <a:gd name="connsiteY40-726" fmla="*/ 831627 h 2178844"/>
              <a:gd name="connsiteX41-727" fmla="*/ 113429 w 1800200"/>
              <a:gd name="connsiteY41-728" fmla="*/ 254794 h 2178844"/>
              <a:gd name="connsiteX42-729" fmla="*/ 42467 w 1800200"/>
              <a:gd name="connsiteY42-730" fmla="*/ 254794 h 2178844"/>
              <a:gd name="connsiteX43-731" fmla="*/ 0 w 1800200"/>
              <a:gd name="connsiteY43-732" fmla="*/ 212327 h 2178844"/>
              <a:gd name="connsiteX44-733" fmla="*/ 0 w 1800200"/>
              <a:gd name="connsiteY44-734" fmla="*/ 42467 h 2178844"/>
              <a:gd name="connsiteX45-735" fmla="*/ 42467 w 1800200"/>
              <a:gd name="connsiteY45-736" fmla="*/ 0 h 2178844"/>
              <a:gd name="connsiteX0-737" fmla="*/ 259988 w 1800200"/>
              <a:gd name="connsiteY0-738" fmla="*/ 254794 h 2178844"/>
              <a:gd name="connsiteX1-739" fmla="*/ 462201 w 1800200"/>
              <a:gd name="connsiteY1-740" fmla="*/ 791145 h 2178844"/>
              <a:gd name="connsiteX2-741" fmla="*/ 802720 w 1800200"/>
              <a:gd name="connsiteY2-742" fmla="*/ 969738 h 2178844"/>
              <a:gd name="connsiteX3-743" fmla="*/ 836057 w 1800200"/>
              <a:gd name="connsiteY3-744" fmla="*/ 1193576 h 2178844"/>
              <a:gd name="connsiteX4-745" fmla="*/ 762238 w 1800200"/>
              <a:gd name="connsiteY4-746" fmla="*/ 1281682 h 2178844"/>
              <a:gd name="connsiteX5-747" fmla="*/ 300275 w 1800200"/>
              <a:gd name="connsiteY5-748" fmla="*/ 1522188 h 2178844"/>
              <a:gd name="connsiteX6-749" fmla="*/ 262317 w 1800200"/>
              <a:gd name="connsiteY6-750" fmla="*/ 1924050 h 2178844"/>
              <a:gd name="connsiteX7-751" fmla="*/ 1533643 w 1800200"/>
              <a:gd name="connsiteY7-752" fmla="*/ 1924050 h 2178844"/>
              <a:gd name="connsiteX8-753" fmla="*/ 1481411 w 1800200"/>
              <a:gd name="connsiteY8-754" fmla="*/ 1521617 h 2178844"/>
              <a:gd name="connsiteX9-755" fmla="*/ 1019448 w 1800200"/>
              <a:gd name="connsiteY9-756" fmla="*/ 1281111 h 2178844"/>
              <a:gd name="connsiteX10-757" fmla="*/ 945629 w 1800200"/>
              <a:gd name="connsiteY10-758" fmla="*/ 1193005 h 2178844"/>
              <a:gd name="connsiteX11-759" fmla="*/ 978966 w 1800200"/>
              <a:gd name="connsiteY11-760" fmla="*/ 969167 h 2178844"/>
              <a:gd name="connsiteX12-761" fmla="*/ 1319485 w 1800200"/>
              <a:gd name="connsiteY12-762" fmla="*/ 790574 h 2178844"/>
              <a:gd name="connsiteX13-763" fmla="*/ 1521699 w 1800200"/>
              <a:gd name="connsiteY13-764" fmla="*/ 254794 h 2178844"/>
              <a:gd name="connsiteX14-765" fmla="*/ 259988 w 1800200"/>
              <a:gd name="connsiteY14-766" fmla="*/ 254794 h 2178844"/>
              <a:gd name="connsiteX15-767" fmla="*/ 42467 w 1800200"/>
              <a:gd name="connsiteY15-768" fmla="*/ 0 h 2178844"/>
              <a:gd name="connsiteX16-769" fmla="*/ 1757733 w 1800200"/>
              <a:gd name="connsiteY16-770" fmla="*/ 0 h 2178844"/>
              <a:gd name="connsiteX17-771" fmla="*/ 1800200 w 1800200"/>
              <a:gd name="connsiteY17-772" fmla="*/ 42467 h 2178844"/>
              <a:gd name="connsiteX18-773" fmla="*/ 1800200 w 1800200"/>
              <a:gd name="connsiteY18-774" fmla="*/ 212327 h 2178844"/>
              <a:gd name="connsiteX19-775" fmla="*/ 1757733 w 1800200"/>
              <a:gd name="connsiteY19-776" fmla="*/ 254794 h 2178844"/>
              <a:gd name="connsiteX20-777" fmla="*/ 1668267 w 1800200"/>
              <a:gd name="connsiteY20-778" fmla="*/ 254794 h 2178844"/>
              <a:gd name="connsiteX21-779" fmla="*/ 1529035 w 1800200"/>
              <a:gd name="connsiteY21-780" fmla="*/ 831056 h 2178844"/>
              <a:gd name="connsiteX22-781" fmla="*/ 1121841 w 1800200"/>
              <a:gd name="connsiteY22-782" fmla="*/ 1047748 h 2178844"/>
              <a:gd name="connsiteX23-783" fmla="*/ 1093266 w 1800200"/>
              <a:gd name="connsiteY23-784" fmla="*/ 1138237 h 2178844"/>
              <a:gd name="connsiteX24-785" fmla="*/ 1186136 w 1800200"/>
              <a:gd name="connsiteY24-786" fmla="*/ 1219198 h 2178844"/>
              <a:gd name="connsiteX25-787" fmla="*/ 1602855 w 1800200"/>
              <a:gd name="connsiteY25-788" fmla="*/ 1440655 h 2178844"/>
              <a:gd name="connsiteX26-789" fmla="*/ 1670527 w 1800200"/>
              <a:gd name="connsiteY26-790" fmla="*/ 1924050 h 2178844"/>
              <a:gd name="connsiteX27-791" fmla="*/ 1757733 w 1800200"/>
              <a:gd name="connsiteY27-792" fmla="*/ 1924050 h 2178844"/>
              <a:gd name="connsiteX28-793" fmla="*/ 1800200 w 1800200"/>
              <a:gd name="connsiteY28-794" fmla="*/ 1966517 h 2178844"/>
              <a:gd name="connsiteX29-795" fmla="*/ 1800200 w 1800200"/>
              <a:gd name="connsiteY29-796" fmla="*/ 2136377 h 2178844"/>
              <a:gd name="connsiteX30-797" fmla="*/ 1757733 w 1800200"/>
              <a:gd name="connsiteY30-798" fmla="*/ 2178844 h 2178844"/>
              <a:gd name="connsiteX31-799" fmla="*/ 42467 w 1800200"/>
              <a:gd name="connsiteY31-800" fmla="*/ 2178844 h 2178844"/>
              <a:gd name="connsiteX32-801" fmla="*/ 0 w 1800200"/>
              <a:gd name="connsiteY32-802" fmla="*/ 2136377 h 2178844"/>
              <a:gd name="connsiteX33-803" fmla="*/ 0 w 1800200"/>
              <a:gd name="connsiteY33-804" fmla="*/ 1966517 h 2178844"/>
              <a:gd name="connsiteX34-805" fmla="*/ 42467 w 1800200"/>
              <a:gd name="connsiteY34-806" fmla="*/ 1924050 h 2178844"/>
              <a:gd name="connsiteX35-807" fmla="*/ 111152 w 1800200"/>
              <a:gd name="connsiteY35-808" fmla="*/ 1924050 h 2178844"/>
              <a:gd name="connsiteX36-809" fmla="*/ 178831 w 1800200"/>
              <a:gd name="connsiteY36-810" fmla="*/ 1441226 h 2178844"/>
              <a:gd name="connsiteX37-811" fmla="*/ 595550 w 1800200"/>
              <a:gd name="connsiteY37-812" fmla="*/ 1219769 h 2178844"/>
              <a:gd name="connsiteX38-813" fmla="*/ 688420 w 1800200"/>
              <a:gd name="connsiteY38-814" fmla="*/ 1138808 h 2178844"/>
              <a:gd name="connsiteX39-815" fmla="*/ 659845 w 1800200"/>
              <a:gd name="connsiteY39-816" fmla="*/ 1048319 h 2178844"/>
              <a:gd name="connsiteX40-817" fmla="*/ 252651 w 1800200"/>
              <a:gd name="connsiteY40-818" fmla="*/ 831627 h 2178844"/>
              <a:gd name="connsiteX41-819" fmla="*/ 113429 w 1800200"/>
              <a:gd name="connsiteY41-820" fmla="*/ 254794 h 2178844"/>
              <a:gd name="connsiteX42-821" fmla="*/ 42467 w 1800200"/>
              <a:gd name="connsiteY42-822" fmla="*/ 254794 h 2178844"/>
              <a:gd name="connsiteX43-823" fmla="*/ 0 w 1800200"/>
              <a:gd name="connsiteY43-824" fmla="*/ 212327 h 2178844"/>
              <a:gd name="connsiteX44-825" fmla="*/ 0 w 1800200"/>
              <a:gd name="connsiteY44-826" fmla="*/ 42467 h 2178844"/>
              <a:gd name="connsiteX45-827" fmla="*/ 42467 w 1800200"/>
              <a:gd name="connsiteY45-828" fmla="*/ 0 h 2178844"/>
              <a:gd name="connsiteX0-829" fmla="*/ 259988 w 1800200"/>
              <a:gd name="connsiteY0-830" fmla="*/ 254794 h 2178844"/>
              <a:gd name="connsiteX1-831" fmla="*/ 462201 w 1800200"/>
              <a:gd name="connsiteY1-832" fmla="*/ 791145 h 2178844"/>
              <a:gd name="connsiteX2-833" fmla="*/ 802720 w 1800200"/>
              <a:gd name="connsiteY2-834" fmla="*/ 969738 h 2178844"/>
              <a:gd name="connsiteX3-835" fmla="*/ 836057 w 1800200"/>
              <a:gd name="connsiteY3-836" fmla="*/ 1193576 h 2178844"/>
              <a:gd name="connsiteX4-837" fmla="*/ 762238 w 1800200"/>
              <a:gd name="connsiteY4-838" fmla="*/ 1281682 h 2178844"/>
              <a:gd name="connsiteX5-839" fmla="*/ 300275 w 1800200"/>
              <a:gd name="connsiteY5-840" fmla="*/ 1522188 h 2178844"/>
              <a:gd name="connsiteX6-841" fmla="*/ 262317 w 1800200"/>
              <a:gd name="connsiteY6-842" fmla="*/ 1924050 h 2178844"/>
              <a:gd name="connsiteX7-843" fmla="*/ 1533643 w 1800200"/>
              <a:gd name="connsiteY7-844" fmla="*/ 1924050 h 2178844"/>
              <a:gd name="connsiteX8-845" fmla="*/ 1481411 w 1800200"/>
              <a:gd name="connsiteY8-846" fmla="*/ 1521617 h 2178844"/>
              <a:gd name="connsiteX9-847" fmla="*/ 1019448 w 1800200"/>
              <a:gd name="connsiteY9-848" fmla="*/ 1281111 h 2178844"/>
              <a:gd name="connsiteX10-849" fmla="*/ 945629 w 1800200"/>
              <a:gd name="connsiteY10-850" fmla="*/ 1193005 h 2178844"/>
              <a:gd name="connsiteX11-851" fmla="*/ 978966 w 1800200"/>
              <a:gd name="connsiteY11-852" fmla="*/ 969167 h 2178844"/>
              <a:gd name="connsiteX12-853" fmla="*/ 1319485 w 1800200"/>
              <a:gd name="connsiteY12-854" fmla="*/ 790574 h 2178844"/>
              <a:gd name="connsiteX13-855" fmla="*/ 1521699 w 1800200"/>
              <a:gd name="connsiteY13-856" fmla="*/ 254794 h 2178844"/>
              <a:gd name="connsiteX14-857" fmla="*/ 259988 w 1800200"/>
              <a:gd name="connsiteY14-858" fmla="*/ 254794 h 2178844"/>
              <a:gd name="connsiteX15-859" fmla="*/ 42467 w 1800200"/>
              <a:gd name="connsiteY15-860" fmla="*/ 0 h 2178844"/>
              <a:gd name="connsiteX16-861" fmla="*/ 1757733 w 1800200"/>
              <a:gd name="connsiteY16-862" fmla="*/ 0 h 2178844"/>
              <a:gd name="connsiteX17-863" fmla="*/ 1800200 w 1800200"/>
              <a:gd name="connsiteY17-864" fmla="*/ 42467 h 2178844"/>
              <a:gd name="connsiteX18-865" fmla="*/ 1800200 w 1800200"/>
              <a:gd name="connsiteY18-866" fmla="*/ 212327 h 2178844"/>
              <a:gd name="connsiteX19-867" fmla="*/ 1757733 w 1800200"/>
              <a:gd name="connsiteY19-868" fmla="*/ 254794 h 2178844"/>
              <a:gd name="connsiteX20-869" fmla="*/ 1668267 w 1800200"/>
              <a:gd name="connsiteY20-870" fmla="*/ 254794 h 2178844"/>
              <a:gd name="connsiteX21-871" fmla="*/ 1529035 w 1800200"/>
              <a:gd name="connsiteY21-872" fmla="*/ 831056 h 2178844"/>
              <a:gd name="connsiteX22-873" fmla="*/ 1121841 w 1800200"/>
              <a:gd name="connsiteY22-874" fmla="*/ 1047748 h 2178844"/>
              <a:gd name="connsiteX23-875" fmla="*/ 1093266 w 1800200"/>
              <a:gd name="connsiteY23-876" fmla="*/ 1138237 h 2178844"/>
              <a:gd name="connsiteX24-877" fmla="*/ 1186136 w 1800200"/>
              <a:gd name="connsiteY24-878" fmla="*/ 1219198 h 2178844"/>
              <a:gd name="connsiteX25-879" fmla="*/ 1602855 w 1800200"/>
              <a:gd name="connsiteY25-880" fmla="*/ 1440655 h 2178844"/>
              <a:gd name="connsiteX26-881" fmla="*/ 1670527 w 1800200"/>
              <a:gd name="connsiteY26-882" fmla="*/ 1924050 h 2178844"/>
              <a:gd name="connsiteX27-883" fmla="*/ 1757733 w 1800200"/>
              <a:gd name="connsiteY27-884" fmla="*/ 1924050 h 2178844"/>
              <a:gd name="connsiteX28-885" fmla="*/ 1800200 w 1800200"/>
              <a:gd name="connsiteY28-886" fmla="*/ 1966517 h 2178844"/>
              <a:gd name="connsiteX29-887" fmla="*/ 1800200 w 1800200"/>
              <a:gd name="connsiteY29-888" fmla="*/ 2136377 h 2178844"/>
              <a:gd name="connsiteX30-889" fmla="*/ 1757733 w 1800200"/>
              <a:gd name="connsiteY30-890" fmla="*/ 2178844 h 2178844"/>
              <a:gd name="connsiteX31-891" fmla="*/ 42467 w 1800200"/>
              <a:gd name="connsiteY31-892" fmla="*/ 2178844 h 2178844"/>
              <a:gd name="connsiteX32-893" fmla="*/ 0 w 1800200"/>
              <a:gd name="connsiteY32-894" fmla="*/ 2136377 h 2178844"/>
              <a:gd name="connsiteX33-895" fmla="*/ 0 w 1800200"/>
              <a:gd name="connsiteY33-896" fmla="*/ 1966517 h 2178844"/>
              <a:gd name="connsiteX34-897" fmla="*/ 42467 w 1800200"/>
              <a:gd name="connsiteY34-898" fmla="*/ 1924050 h 2178844"/>
              <a:gd name="connsiteX35-899" fmla="*/ 111152 w 1800200"/>
              <a:gd name="connsiteY35-900" fmla="*/ 1924050 h 2178844"/>
              <a:gd name="connsiteX36-901" fmla="*/ 178831 w 1800200"/>
              <a:gd name="connsiteY36-902" fmla="*/ 1441226 h 2178844"/>
              <a:gd name="connsiteX37-903" fmla="*/ 595550 w 1800200"/>
              <a:gd name="connsiteY37-904" fmla="*/ 1219769 h 2178844"/>
              <a:gd name="connsiteX38-905" fmla="*/ 688420 w 1800200"/>
              <a:gd name="connsiteY38-906" fmla="*/ 1138808 h 2178844"/>
              <a:gd name="connsiteX39-907" fmla="*/ 659845 w 1800200"/>
              <a:gd name="connsiteY39-908" fmla="*/ 1048319 h 2178844"/>
              <a:gd name="connsiteX40-909" fmla="*/ 252651 w 1800200"/>
              <a:gd name="connsiteY40-910" fmla="*/ 831627 h 2178844"/>
              <a:gd name="connsiteX41-911" fmla="*/ 113429 w 1800200"/>
              <a:gd name="connsiteY41-912" fmla="*/ 254794 h 2178844"/>
              <a:gd name="connsiteX42-913" fmla="*/ 42467 w 1800200"/>
              <a:gd name="connsiteY42-914" fmla="*/ 254794 h 2178844"/>
              <a:gd name="connsiteX43-915" fmla="*/ 0 w 1800200"/>
              <a:gd name="connsiteY43-916" fmla="*/ 212327 h 2178844"/>
              <a:gd name="connsiteX44-917" fmla="*/ 0 w 1800200"/>
              <a:gd name="connsiteY44-918" fmla="*/ 42467 h 2178844"/>
              <a:gd name="connsiteX45-919" fmla="*/ 42467 w 1800200"/>
              <a:gd name="connsiteY45-920" fmla="*/ 0 h 217884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Lst>
            <a:rect l="l" t="t" r="r" b="b"/>
            <a:pathLst>
              <a:path w="1800200" h="2178844">
                <a:moveTo>
                  <a:pt x="259988" y="254794"/>
                </a:moveTo>
                <a:cubicBezTo>
                  <a:pt x="260933" y="736073"/>
                  <a:pt x="232008" y="662174"/>
                  <a:pt x="462201" y="791145"/>
                </a:cubicBezTo>
                <a:lnTo>
                  <a:pt x="802720" y="969738"/>
                </a:lnTo>
                <a:cubicBezTo>
                  <a:pt x="847567" y="1002281"/>
                  <a:pt x="837611" y="989280"/>
                  <a:pt x="836057" y="1193576"/>
                </a:cubicBezTo>
                <a:cubicBezTo>
                  <a:pt x="836850" y="1247154"/>
                  <a:pt x="833642" y="1248043"/>
                  <a:pt x="762238" y="1281682"/>
                </a:cubicBezTo>
                <a:cubicBezTo>
                  <a:pt x="621744" y="1352723"/>
                  <a:pt x="459390" y="1434176"/>
                  <a:pt x="300275" y="1522188"/>
                </a:cubicBezTo>
                <a:cubicBezTo>
                  <a:pt x="241305" y="1560108"/>
                  <a:pt x="254535" y="1570090"/>
                  <a:pt x="262317" y="1924050"/>
                </a:cubicBezTo>
                <a:lnTo>
                  <a:pt x="1533643" y="1924050"/>
                </a:lnTo>
                <a:cubicBezTo>
                  <a:pt x="1531900" y="1576672"/>
                  <a:pt x="1540413" y="1559558"/>
                  <a:pt x="1481411" y="1521617"/>
                </a:cubicBezTo>
                <a:cubicBezTo>
                  <a:pt x="1322296" y="1433605"/>
                  <a:pt x="1159942" y="1352152"/>
                  <a:pt x="1019448" y="1281111"/>
                </a:cubicBezTo>
                <a:cubicBezTo>
                  <a:pt x="948044" y="1247472"/>
                  <a:pt x="944836" y="1246583"/>
                  <a:pt x="945629" y="1193005"/>
                </a:cubicBezTo>
                <a:cubicBezTo>
                  <a:pt x="944075" y="988709"/>
                  <a:pt x="934119" y="1001710"/>
                  <a:pt x="978966" y="969167"/>
                </a:cubicBezTo>
                <a:lnTo>
                  <a:pt x="1319485" y="790574"/>
                </a:lnTo>
                <a:cubicBezTo>
                  <a:pt x="1549587" y="661654"/>
                  <a:pt x="1520777" y="735444"/>
                  <a:pt x="1521699" y="254794"/>
                </a:cubicBezTo>
                <a:lnTo>
                  <a:pt x="259988" y="254794"/>
                </a:lnTo>
                <a:close/>
                <a:moveTo>
                  <a:pt x="42467" y="0"/>
                </a:moveTo>
                <a:lnTo>
                  <a:pt x="1757733" y="0"/>
                </a:lnTo>
                <a:cubicBezTo>
                  <a:pt x="1781187" y="0"/>
                  <a:pt x="1800200" y="19013"/>
                  <a:pt x="1800200" y="42467"/>
                </a:cubicBezTo>
                <a:lnTo>
                  <a:pt x="1800200" y="212327"/>
                </a:lnTo>
                <a:cubicBezTo>
                  <a:pt x="1800200" y="235781"/>
                  <a:pt x="1781187" y="254794"/>
                  <a:pt x="1757733" y="254794"/>
                </a:cubicBezTo>
                <a:lnTo>
                  <a:pt x="1668267" y="254794"/>
                </a:lnTo>
                <a:cubicBezTo>
                  <a:pt x="1674912" y="660308"/>
                  <a:pt x="1682960" y="731382"/>
                  <a:pt x="1529035" y="831056"/>
                </a:cubicBezTo>
                <a:lnTo>
                  <a:pt x="1121841" y="1047748"/>
                </a:lnTo>
                <a:cubicBezTo>
                  <a:pt x="1088504" y="1067195"/>
                  <a:pt x="1094696" y="1055782"/>
                  <a:pt x="1093266" y="1138237"/>
                </a:cubicBezTo>
                <a:cubicBezTo>
                  <a:pt x="1100013" y="1169193"/>
                  <a:pt x="1073265" y="1170875"/>
                  <a:pt x="1186136" y="1219198"/>
                </a:cubicBezTo>
                <a:cubicBezTo>
                  <a:pt x="1314724" y="1282300"/>
                  <a:pt x="1396720" y="1328434"/>
                  <a:pt x="1602855" y="1440655"/>
                </a:cubicBezTo>
                <a:cubicBezTo>
                  <a:pt x="1687182" y="1486005"/>
                  <a:pt x="1669034" y="1518945"/>
                  <a:pt x="1670527" y="1924050"/>
                </a:cubicBezTo>
                <a:lnTo>
                  <a:pt x="1757733" y="1924050"/>
                </a:lnTo>
                <a:cubicBezTo>
                  <a:pt x="1781187" y="1924050"/>
                  <a:pt x="1800200" y="1943063"/>
                  <a:pt x="1800200" y="1966517"/>
                </a:cubicBezTo>
                <a:lnTo>
                  <a:pt x="1800200" y="2136377"/>
                </a:lnTo>
                <a:cubicBezTo>
                  <a:pt x="1800200" y="2159831"/>
                  <a:pt x="1781187" y="2178844"/>
                  <a:pt x="1757733" y="2178844"/>
                </a:cubicBezTo>
                <a:lnTo>
                  <a:pt x="42467" y="2178844"/>
                </a:lnTo>
                <a:cubicBezTo>
                  <a:pt x="19013" y="2178844"/>
                  <a:pt x="0" y="2159831"/>
                  <a:pt x="0" y="2136377"/>
                </a:cubicBezTo>
                <a:lnTo>
                  <a:pt x="0" y="1966517"/>
                </a:lnTo>
                <a:cubicBezTo>
                  <a:pt x="0" y="1943063"/>
                  <a:pt x="19013" y="1924050"/>
                  <a:pt x="42467" y="1924050"/>
                </a:cubicBezTo>
                <a:lnTo>
                  <a:pt x="111152" y="1924050"/>
                </a:lnTo>
                <a:cubicBezTo>
                  <a:pt x="107873" y="1519379"/>
                  <a:pt x="80266" y="1496075"/>
                  <a:pt x="178831" y="1441226"/>
                </a:cubicBezTo>
                <a:cubicBezTo>
                  <a:pt x="383917" y="1327100"/>
                  <a:pt x="466962" y="1282871"/>
                  <a:pt x="595550" y="1219769"/>
                </a:cubicBezTo>
                <a:cubicBezTo>
                  <a:pt x="708421" y="1171446"/>
                  <a:pt x="681673" y="1169764"/>
                  <a:pt x="688420" y="1138808"/>
                </a:cubicBezTo>
                <a:cubicBezTo>
                  <a:pt x="686990" y="1056353"/>
                  <a:pt x="693182" y="1067766"/>
                  <a:pt x="659845" y="1048319"/>
                </a:cubicBezTo>
                <a:lnTo>
                  <a:pt x="252651" y="831627"/>
                </a:lnTo>
                <a:cubicBezTo>
                  <a:pt x="98654" y="731906"/>
                  <a:pt x="106782" y="660812"/>
                  <a:pt x="113429" y="254794"/>
                </a:cubicBezTo>
                <a:lnTo>
                  <a:pt x="42467" y="254794"/>
                </a:lnTo>
                <a:cubicBezTo>
                  <a:pt x="19013" y="254794"/>
                  <a:pt x="0" y="235781"/>
                  <a:pt x="0" y="212327"/>
                </a:cubicBezTo>
                <a:lnTo>
                  <a:pt x="0" y="42467"/>
                </a:lnTo>
                <a:cubicBezTo>
                  <a:pt x="0" y="19013"/>
                  <a:pt x="19013" y="0"/>
                  <a:pt x="42467"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6" name="等腰三角形 5"/>
          <p:cNvSpPr/>
          <p:nvPr/>
        </p:nvSpPr>
        <p:spPr>
          <a:xfrm>
            <a:off x="3954463" y="3148013"/>
            <a:ext cx="1138238" cy="501650"/>
          </a:xfrm>
          <a:custGeom>
            <a:avLst/>
            <a:gdLst>
              <a:gd name="connsiteX0" fmla="*/ 0 w 1152128"/>
              <a:gd name="connsiteY0" fmla="*/ 504056 h 504056"/>
              <a:gd name="connsiteX1" fmla="*/ 576064 w 1152128"/>
              <a:gd name="connsiteY1" fmla="*/ 0 h 504056"/>
              <a:gd name="connsiteX2" fmla="*/ 1152128 w 1152128"/>
              <a:gd name="connsiteY2" fmla="*/ 504056 h 504056"/>
              <a:gd name="connsiteX3" fmla="*/ 0 w 1152128"/>
              <a:gd name="connsiteY3" fmla="*/ 504056 h 504056"/>
              <a:gd name="connsiteX0-1" fmla="*/ 0 w 1152128"/>
              <a:gd name="connsiteY0-2" fmla="*/ 515962 h 515962"/>
              <a:gd name="connsiteX1-3" fmla="*/ 607020 w 1152128"/>
              <a:gd name="connsiteY1-4" fmla="*/ 0 h 515962"/>
              <a:gd name="connsiteX2-5" fmla="*/ 1152128 w 1152128"/>
              <a:gd name="connsiteY2-6" fmla="*/ 515962 h 515962"/>
              <a:gd name="connsiteX3-7" fmla="*/ 0 w 1152128"/>
              <a:gd name="connsiteY3-8" fmla="*/ 515962 h 515962"/>
              <a:gd name="connsiteX0-9" fmla="*/ 0 w 1152128"/>
              <a:gd name="connsiteY0-10" fmla="*/ 515962 h 515962"/>
              <a:gd name="connsiteX1-11" fmla="*/ 217066 w 1152128"/>
              <a:gd name="connsiteY1-12" fmla="*/ 330051 h 515962"/>
              <a:gd name="connsiteX2-13" fmla="*/ 607020 w 1152128"/>
              <a:gd name="connsiteY2-14" fmla="*/ 0 h 515962"/>
              <a:gd name="connsiteX3-15" fmla="*/ 1152128 w 1152128"/>
              <a:gd name="connsiteY3-16" fmla="*/ 515962 h 515962"/>
              <a:gd name="connsiteX4" fmla="*/ 0 w 1152128"/>
              <a:gd name="connsiteY4" fmla="*/ 515962 h 515962"/>
              <a:gd name="connsiteX0-17" fmla="*/ 0 w 1152128"/>
              <a:gd name="connsiteY0-18" fmla="*/ 515962 h 515962"/>
              <a:gd name="connsiteX1-19" fmla="*/ 31329 w 1152128"/>
              <a:gd name="connsiteY1-20" fmla="*/ 299095 h 515962"/>
              <a:gd name="connsiteX2-21" fmla="*/ 607020 w 1152128"/>
              <a:gd name="connsiteY2-22" fmla="*/ 0 h 515962"/>
              <a:gd name="connsiteX3-23" fmla="*/ 1152128 w 1152128"/>
              <a:gd name="connsiteY3-24" fmla="*/ 515962 h 515962"/>
              <a:gd name="connsiteX4-25" fmla="*/ 0 w 1152128"/>
              <a:gd name="connsiteY4-26" fmla="*/ 515962 h 515962"/>
              <a:gd name="connsiteX0-27" fmla="*/ 0 w 1121172"/>
              <a:gd name="connsiteY0-28" fmla="*/ 501674 h 515962"/>
              <a:gd name="connsiteX1-29" fmla="*/ 373 w 1121172"/>
              <a:gd name="connsiteY1-30" fmla="*/ 299095 h 515962"/>
              <a:gd name="connsiteX2-31" fmla="*/ 576064 w 1121172"/>
              <a:gd name="connsiteY2-32" fmla="*/ 0 h 515962"/>
              <a:gd name="connsiteX3-33" fmla="*/ 1121172 w 1121172"/>
              <a:gd name="connsiteY3-34" fmla="*/ 515962 h 515962"/>
              <a:gd name="connsiteX4-35" fmla="*/ 0 w 1121172"/>
              <a:gd name="connsiteY4-36" fmla="*/ 501674 h 515962"/>
              <a:gd name="connsiteX0-37" fmla="*/ 0 w 1133079"/>
              <a:gd name="connsiteY0-38" fmla="*/ 501674 h 504055"/>
              <a:gd name="connsiteX1-39" fmla="*/ 373 w 1133079"/>
              <a:gd name="connsiteY1-40" fmla="*/ 299095 h 504055"/>
              <a:gd name="connsiteX2-41" fmla="*/ 576064 w 1133079"/>
              <a:gd name="connsiteY2-42" fmla="*/ 0 h 504055"/>
              <a:gd name="connsiteX3-43" fmla="*/ 1133079 w 1133079"/>
              <a:gd name="connsiteY3-44" fmla="*/ 504055 h 504055"/>
              <a:gd name="connsiteX4-45" fmla="*/ 0 w 1133079"/>
              <a:gd name="connsiteY4-46" fmla="*/ 501674 h 504055"/>
              <a:gd name="connsiteX0-47" fmla="*/ 0 w 1133079"/>
              <a:gd name="connsiteY0-48" fmla="*/ 501674 h 504055"/>
              <a:gd name="connsiteX1-49" fmla="*/ 373 w 1133079"/>
              <a:gd name="connsiteY1-50" fmla="*/ 299095 h 504055"/>
              <a:gd name="connsiteX2-51" fmla="*/ 576064 w 1133079"/>
              <a:gd name="connsiteY2-52" fmla="*/ 0 h 504055"/>
              <a:gd name="connsiteX3-53" fmla="*/ 988591 w 1133079"/>
              <a:gd name="connsiteY3-54" fmla="*/ 372915 h 504055"/>
              <a:gd name="connsiteX4-55" fmla="*/ 1133079 w 1133079"/>
              <a:gd name="connsiteY4-56" fmla="*/ 504055 h 504055"/>
              <a:gd name="connsiteX5" fmla="*/ 0 w 1133079"/>
              <a:gd name="connsiteY5" fmla="*/ 501674 h 504055"/>
              <a:gd name="connsiteX0-57" fmla="*/ 0 w 1140991"/>
              <a:gd name="connsiteY0-58" fmla="*/ 501674 h 504055"/>
              <a:gd name="connsiteX1-59" fmla="*/ 373 w 1140991"/>
              <a:gd name="connsiteY1-60" fmla="*/ 299095 h 504055"/>
              <a:gd name="connsiteX2-61" fmla="*/ 576064 w 1140991"/>
              <a:gd name="connsiteY2-62" fmla="*/ 0 h 504055"/>
              <a:gd name="connsiteX3-63" fmla="*/ 1140991 w 1140991"/>
              <a:gd name="connsiteY3-64" fmla="*/ 306240 h 504055"/>
              <a:gd name="connsiteX4-65" fmla="*/ 1133079 w 1140991"/>
              <a:gd name="connsiteY4-66" fmla="*/ 504055 h 504055"/>
              <a:gd name="connsiteX5-67" fmla="*/ 0 w 1140991"/>
              <a:gd name="connsiteY5-68" fmla="*/ 501674 h 504055"/>
              <a:gd name="connsiteX0-69" fmla="*/ 0 w 1140991"/>
              <a:gd name="connsiteY0-70" fmla="*/ 501674 h 504055"/>
              <a:gd name="connsiteX1-71" fmla="*/ 373 w 1140991"/>
              <a:gd name="connsiteY1-72" fmla="*/ 299095 h 504055"/>
              <a:gd name="connsiteX2-73" fmla="*/ 576064 w 1140991"/>
              <a:gd name="connsiteY2-74" fmla="*/ 0 h 504055"/>
              <a:gd name="connsiteX3-75" fmla="*/ 1140991 w 1140991"/>
              <a:gd name="connsiteY3-76" fmla="*/ 306240 h 504055"/>
              <a:gd name="connsiteX4-77" fmla="*/ 1133079 w 1140991"/>
              <a:gd name="connsiteY4-78" fmla="*/ 504055 h 504055"/>
              <a:gd name="connsiteX5-79" fmla="*/ 0 w 1140991"/>
              <a:gd name="connsiteY5-80" fmla="*/ 501674 h 504055"/>
              <a:gd name="connsiteX0-81" fmla="*/ 0 w 1140991"/>
              <a:gd name="connsiteY0-82" fmla="*/ 501674 h 504055"/>
              <a:gd name="connsiteX1-83" fmla="*/ 373 w 1140991"/>
              <a:gd name="connsiteY1-84" fmla="*/ 299095 h 504055"/>
              <a:gd name="connsiteX2-85" fmla="*/ 576064 w 1140991"/>
              <a:gd name="connsiteY2-86" fmla="*/ 0 h 504055"/>
              <a:gd name="connsiteX3-87" fmla="*/ 1140991 w 1140991"/>
              <a:gd name="connsiteY3-88" fmla="*/ 306240 h 504055"/>
              <a:gd name="connsiteX4-89" fmla="*/ 1133079 w 1140991"/>
              <a:gd name="connsiteY4-90" fmla="*/ 504055 h 504055"/>
              <a:gd name="connsiteX5-91" fmla="*/ 0 w 1140991"/>
              <a:gd name="connsiteY5-92" fmla="*/ 501674 h 504055"/>
              <a:gd name="connsiteX0-93" fmla="*/ 0 w 1138609"/>
              <a:gd name="connsiteY0-94" fmla="*/ 501674 h 504055"/>
              <a:gd name="connsiteX1-95" fmla="*/ 373 w 1138609"/>
              <a:gd name="connsiteY1-96" fmla="*/ 299095 h 504055"/>
              <a:gd name="connsiteX2-97" fmla="*/ 576064 w 1138609"/>
              <a:gd name="connsiteY2-98" fmla="*/ 0 h 504055"/>
              <a:gd name="connsiteX3-99" fmla="*/ 1138609 w 1138609"/>
              <a:gd name="connsiteY3-100" fmla="*/ 306240 h 504055"/>
              <a:gd name="connsiteX4-101" fmla="*/ 1133079 w 1138609"/>
              <a:gd name="connsiteY4-102" fmla="*/ 504055 h 504055"/>
              <a:gd name="connsiteX5-103" fmla="*/ 0 w 1138609"/>
              <a:gd name="connsiteY5-104" fmla="*/ 501674 h 504055"/>
              <a:gd name="connsiteX0-105" fmla="*/ 0 w 1138609"/>
              <a:gd name="connsiteY0-106" fmla="*/ 501674 h 504055"/>
              <a:gd name="connsiteX1-107" fmla="*/ 373 w 1138609"/>
              <a:gd name="connsiteY1-108" fmla="*/ 299095 h 504055"/>
              <a:gd name="connsiteX2-109" fmla="*/ 576064 w 1138609"/>
              <a:gd name="connsiteY2-110" fmla="*/ 0 h 504055"/>
              <a:gd name="connsiteX3-111" fmla="*/ 1138609 w 1138609"/>
              <a:gd name="connsiteY3-112" fmla="*/ 306240 h 504055"/>
              <a:gd name="connsiteX4-113" fmla="*/ 1137841 w 1138609"/>
              <a:gd name="connsiteY4-114" fmla="*/ 504055 h 504055"/>
              <a:gd name="connsiteX5-115" fmla="*/ 0 w 1138609"/>
              <a:gd name="connsiteY5-116" fmla="*/ 501674 h 504055"/>
              <a:gd name="connsiteX0-117" fmla="*/ 0 w 1138609"/>
              <a:gd name="connsiteY0-118" fmla="*/ 501674 h 504055"/>
              <a:gd name="connsiteX1-119" fmla="*/ 373 w 1138609"/>
              <a:gd name="connsiteY1-120" fmla="*/ 299095 h 504055"/>
              <a:gd name="connsiteX2-121" fmla="*/ 576064 w 1138609"/>
              <a:gd name="connsiteY2-122" fmla="*/ 0 h 504055"/>
              <a:gd name="connsiteX3-123" fmla="*/ 1138609 w 1138609"/>
              <a:gd name="connsiteY3-124" fmla="*/ 306240 h 504055"/>
              <a:gd name="connsiteX4-125" fmla="*/ 1137841 w 1138609"/>
              <a:gd name="connsiteY4-126" fmla="*/ 504055 h 504055"/>
              <a:gd name="connsiteX5-127" fmla="*/ 0 w 1138609"/>
              <a:gd name="connsiteY5-128" fmla="*/ 501674 h 504055"/>
              <a:gd name="connsiteX0-129" fmla="*/ 0 w 1138609"/>
              <a:gd name="connsiteY0-130" fmla="*/ 501674 h 504055"/>
              <a:gd name="connsiteX1-131" fmla="*/ 373 w 1138609"/>
              <a:gd name="connsiteY1-132" fmla="*/ 299095 h 504055"/>
              <a:gd name="connsiteX2-133" fmla="*/ 576064 w 1138609"/>
              <a:gd name="connsiteY2-134" fmla="*/ 0 h 504055"/>
              <a:gd name="connsiteX3-135" fmla="*/ 1138609 w 1138609"/>
              <a:gd name="connsiteY3-136" fmla="*/ 306240 h 504055"/>
              <a:gd name="connsiteX4-137" fmla="*/ 1137841 w 1138609"/>
              <a:gd name="connsiteY4-138" fmla="*/ 504055 h 504055"/>
              <a:gd name="connsiteX5-139" fmla="*/ 0 w 1138609"/>
              <a:gd name="connsiteY5-140" fmla="*/ 501674 h 504055"/>
              <a:gd name="connsiteX0-141" fmla="*/ 0 w 1138609"/>
              <a:gd name="connsiteY0-142" fmla="*/ 499293 h 501674"/>
              <a:gd name="connsiteX1-143" fmla="*/ 373 w 1138609"/>
              <a:gd name="connsiteY1-144" fmla="*/ 296714 h 501674"/>
              <a:gd name="connsiteX2-145" fmla="*/ 578445 w 1138609"/>
              <a:gd name="connsiteY2-146" fmla="*/ 0 h 501674"/>
              <a:gd name="connsiteX3-147" fmla="*/ 1138609 w 1138609"/>
              <a:gd name="connsiteY3-148" fmla="*/ 303859 h 501674"/>
              <a:gd name="connsiteX4-149" fmla="*/ 1137841 w 1138609"/>
              <a:gd name="connsiteY4-150" fmla="*/ 501674 h 501674"/>
              <a:gd name="connsiteX5-151" fmla="*/ 0 w 1138609"/>
              <a:gd name="connsiteY5-152" fmla="*/ 499293 h 501674"/>
              <a:gd name="connsiteX0-153" fmla="*/ 0 w 1137841"/>
              <a:gd name="connsiteY0-154" fmla="*/ 499293 h 501674"/>
              <a:gd name="connsiteX1-155" fmla="*/ 373 w 1137841"/>
              <a:gd name="connsiteY1-156" fmla="*/ 296714 h 501674"/>
              <a:gd name="connsiteX2-157" fmla="*/ 578445 w 1137841"/>
              <a:gd name="connsiteY2-158" fmla="*/ 0 h 501674"/>
              <a:gd name="connsiteX3-159" fmla="*/ 1136228 w 1137841"/>
              <a:gd name="connsiteY3-160" fmla="*/ 296715 h 501674"/>
              <a:gd name="connsiteX4-161" fmla="*/ 1137841 w 1137841"/>
              <a:gd name="connsiteY4-162" fmla="*/ 501674 h 501674"/>
              <a:gd name="connsiteX5-163" fmla="*/ 0 w 1137841"/>
              <a:gd name="connsiteY5-164" fmla="*/ 499293 h 501674"/>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67" y="connsiteY5-68"/>
              </a:cxn>
            </a:cxnLst>
            <a:rect l="l" t="t" r="r" b="b"/>
            <a:pathLst>
              <a:path w="1137841" h="501674">
                <a:moveTo>
                  <a:pt x="0" y="499293"/>
                </a:moveTo>
                <a:cubicBezTo>
                  <a:pt x="124" y="431767"/>
                  <a:pt x="249" y="364240"/>
                  <a:pt x="373" y="296714"/>
                </a:cubicBezTo>
                <a:cubicBezTo>
                  <a:pt x="156551" y="192253"/>
                  <a:pt x="453223" y="4448"/>
                  <a:pt x="578445" y="0"/>
                </a:cubicBezTo>
                <a:cubicBezTo>
                  <a:pt x="707222" y="2068"/>
                  <a:pt x="962207" y="182729"/>
                  <a:pt x="1136228" y="296715"/>
                </a:cubicBezTo>
                <a:cubicBezTo>
                  <a:pt x="1136766" y="365035"/>
                  <a:pt x="1137303" y="433354"/>
                  <a:pt x="1137841" y="501674"/>
                </a:cubicBezTo>
                <a:lnTo>
                  <a:pt x="0" y="499293"/>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 name="圆角矩形 3"/>
          <p:cNvSpPr/>
          <p:nvPr/>
        </p:nvSpPr>
        <p:spPr>
          <a:xfrm>
            <a:off x="1258888" y="1778000"/>
            <a:ext cx="1800225" cy="2178050"/>
          </a:xfrm>
          <a:custGeom>
            <a:avLst/>
            <a:gdLst>
              <a:gd name="connsiteX0" fmla="*/ 259988 w 1800200"/>
              <a:gd name="connsiteY0" fmla="*/ 254794 h 2178844"/>
              <a:gd name="connsiteX1" fmla="*/ 462201 w 1800200"/>
              <a:gd name="connsiteY1" fmla="*/ 791145 h 2178844"/>
              <a:gd name="connsiteX2" fmla="*/ 802720 w 1800200"/>
              <a:gd name="connsiteY2" fmla="*/ 969738 h 2178844"/>
              <a:gd name="connsiteX3" fmla="*/ 836057 w 1800200"/>
              <a:gd name="connsiteY3" fmla="*/ 1193576 h 2178844"/>
              <a:gd name="connsiteX4" fmla="*/ 762238 w 1800200"/>
              <a:gd name="connsiteY4" fmla="*/ 1281682 h 2178844"/>
              <a:gd name="connsiteX5" fmla="*/ 300275 w 1800200"/>
              <a:gd name="connsiteY5" fmla="*/ 1522188 h 2178844"/>
              <a:gd name="connsiteX6" fmla="*/ 262317 w 1800200"/>
              <a:gd name="connsiteY6" fmla="*/ 1924050 h 2178844"/>
              <a:gd name="connsiteX7" fmla="*/ 1519356 w 1800200"/>
              <a:gd name="connsiteY7" fmla="*/ 1924050 h 2178844"/>
              <a:gd name="connsiteX8" fmla="*/ 1481411 w 1800200"/>
              <a:gd name="connsiteY8" fmla="*/ 1521617 h 2178844"/>
              <a:gd name="connsiteX9" fmla="*/ 1019448 w 1800200"/>
              <a:gd name="connsiteY9" fmla="*/ 1281111 h 2178844"/>
              <a:gd name="connsiteX10" fmla="*/ 945629 w 1800200"/>
              <a:gd name="connsiteY10" fmla="*/ 1193005 h 2178844"/>
              <a:gd name="connsiteX11" fmla="*/ 978966 w 1800200"/>
              <a:gd name="connsiteY11" fmla="*/ 969167 h 2178844"/>
              <a:gd name="connsiteX12" fmla="*/ 1319485 w 1800200"/>
              <a:gd name="connsiteY12" fmla="*/ 790574 h 2178844"/>
              <a:gd name="connsiteX13" fmla="*/ 1521699 w 1800200"/>
              <a:gd name="connsiteY13" fmla="*/ 254794 h 2178844"/>
              <a:gd name="connsiteX14" fmla="*/ 259988 w 1800200"/>
              <a:gd name="connsiteY14" fmla="*/ 254794 h 2178844"/>
              <a:gd name="connsiteX15" fmla="*/ 42467 w 1800200"/>
              <a:gd name="connsiteY15" fmla="*/ 0 h 2178844"/>
              <a:gd name="connsiteX16" fmla="*/ 1757733 w 1800200"/>
              <a:gd name="connsiteY16" fmla="*/ 0 h 2178844"/>
              <a:gd name="connsiteX17" fmla="*/ 1800200 w 1800200"/>
              <a:gd name="connsiteY17" fmla="*/ 42467 h 2178844"/>
              <a:gd name="connsiteX18" fmla="*/ 1800200 w 1800200"/>
              <a:gd name="connsiteY18" fmla="*/ 212327 h 2178844"/>
              <a:gd name="connsiteX19" fmla="*/ 1757733 w 1800200"/>
              <a:gd name="connsiteY19" fmla="*/ 254794 h 2178844"/>
              <a:gd name="connsiteX20" fmla="*/ 1668267 w 1800200"/>
              <a:gd name="connsiteY20" fmla="*/ 254794 h 2178844"/>
              <a:gd name="connsiteX21" fmla="*/ 1529035 w 1800200"/>
              <a:gd name="connsiteY21" fmla="*/ 831056 h 2178844"/>
              <a:gd name="connsiteX22" fmla="*/ 1121841 w 1800200"/>
              <a:gd name="connsiteY22" fmla="*/ 1047748 h 2178844"/>
              <a:gd name="connsiteX23" fmla="*/ 1093266 w 1800200"/>
              <a:gd name="connsiteY23" fmla="*/ 1138237 h 2178844"/>
              <a:gd name="connsiteX24" fmla="*/ 1186136 w 1800200"/>
              <a:gd name="connsiteY24" fmla="*/ 1219198 h 2178844"/>
              <a:gd name="connsiteX25" fmla="*/ 1602855 w 1800200"/>
              <a:gd name="connsiteY25" fmla="*/ 1440655 h 2178844"/>
              <a:gd name="connsiteX26" fmla="*/ 1670527 w 1800200"/>
              <a:gd name="connsiteY26" fmla="*/ 1924050 h 2178844"/>
              <a:gd name="connsiteX27" fmla="*/ 1757733 w 1800200"/>
              <a:gd name="connsiteY27" fmla="*/ 1924050 h 2178844"/>
              <a:gd name="connsiteX28" fmla="*/ 1800200 w 1800200"/>
              <a:gd name="connsiteY28" fmla="*/ 1966517 h 2178844"/>
              <a:gd name="connsiteX29" fmla="*/ 1800200 w 1800200"/>
              <a:gd name="connsiteY29" fmla="*/ 2136377 h 2178844"/>
              <a:gd name="connsiteX30" fmla="*/ 1757733 w 1800200"/>
              <a:gd name="connsiteY30" fmla="*/ 2178844 h 2178844"/>
              <a:gd name="connsiteX31" fmla="*/ 42467 w 1800200"/>
              <a:gd name="connsiteY31" fmla="*/ 2178844 h 2178844"/>
              <a:gd name="connsiteX32" fmla="*/ 0 w 1800200"/>
              <a:gd name="connsiteY32" fmla="*/ 2136377 h 2178844"/>
              <a:gd name="connsiteX33" fmla="*/ 0 w 1800200"/>
              <a:gd name="connsiteY33" fmla="*/ 1966517 h 2178844"/>
              <a:gd name="connsiteX34" fmla="*/ 42467 w 1800200"/>
              <a:gd name="connsiteY34" fmla="*/ 1924050 h 2178844"/>
              <a:gd name="connsiteX35" fmla="*/ 111152 w 1800200"/>
              <a:gd name="connsiteY35" fmla="*/ 1924050 h 2178844"/>
              <a:gd name="connsiteX36" fmla="*/ 178831 w 1800200"/>
              <a:gd name="connsiteY36" fmla="*/ 1441226 h 2178844"/>
              <a:gd name="connsiteX37" fmla="*/ 595550 w 1800200"/>
              <a:gd name="connsiteY37" fmla="*/ 1219769 h 2178844"/>
              <a:gd name="connsiteX38" fmla="*/ 688420 w 1800200"/>
              <a:gd name="connsiteY38" fmla="*/ 1138808 h 2178844"/>
              <a:gd name="connsiteX39" fmla="*/ 659845 w 1800200"/>
              <a:gd name="connsiteY39" fmla="*/ 1048319 h 2178844"/>
              <a:gd name="connsiteX40" fmla="*/ 252651 w 1800200"/>
              <a:gd name="connsiteY40" fmla="*/ 831627 h 2178844"/>
              <a:gd name="connsiteX41" fmla="*/ 113429 w 1800200"/>
              <a:gd name="connsiteY41" fmla="*/ 254794 h 2178844"/>
              <a:gd name="connsiteX42" fmla="*/ 42467 w 1800200"/>
              <a:gd name="connsiteY42" fmla="*/ 254794 h 2178844"/>
              <a:gd name="connsiteX43" fmla="*/ 0 w 1800200"/>
              <a:gd name="connsiteY43" fmla="*/ 212327 h 2178844"/>
              <a:gd name="connsiteX44" fmla="*/ 0 w 1800200"/>
              <a:gd name="connsiteY44" fmla="*/ 42467 h 2178844"/>
              <a:gd name="connsiteX45" fmla="*/ 42467 w 1800200"/>
              <a:gd name="connsiteY45" fmla="*/ 0 h 2178844"/>
              <a:gd name="connsiteX0-1" fmla="*/ 259988 w 1800200"/>
              <a:gd name="connsiteY0-2" fmla="*/ 254794 h 2178844"/>
              <a:gd name="connsiteX1-3" fmla="*/ 462201 w 1800200"/>
              <a:gd name="connsiteY1-4" fmla="*/ 791145 h 2178844"/>
              <a:gd name="connsiteX2-5" fmla="*/ 802720 w 1800200"/>
              <a:gd name="connsiteY2-6" fmla="*/ 969738 h 2178844"/>
              <a:gd name="connsiteX3-7" fmla="*/ 836057 w 1800200"/>
              <a:gd name="connsiteY3-8" fmla="*/ 1193576 h 2178844"/>
              <a:gd name="connsiteX4-9" fmla="*/ 762238 w 1800200"/>
              <a:gd name="connsiteY4-10" fmla="*/ 1281682 h 2178844"/>
              <a:gd name="connsiteX5-11" fmla="*/ 300275 w 1800200"/>
              <a:gd name="connsiteY5-12" fmla="*/ 1522188 h 2178844"/>
              <a:gd name="connsiteX6-13" fmla="*/ 262317 w 1800200"/>
              <a:gd name="connsiteY6-14" fmla="*/ 1924050 h 2178844"/>
              <a:gd name="connsiteX7-15" fmla="*/ 1533643 w 1800200"/>
              <a:gd name="connsiteY7-16" fmla="*/ 1924050 h 2178844"/>
              <a:gd name="connsiteX8-17" fmla="*/ 1481411 w 1800200"/>
              <a:gd name="connsiteY8-18" fmla="*/ 1521617 h 2178844"/>
              <a:gd name="connsiteX9-19" fmla="*/ 1019448 w 1800200"/>
              <a:gd name="connsiteY9-20" fmla="*/ 1281111 h 2178844"/>
              <a:gd name="connsiteX10-21" fmla="*/ 945629 w 1800200"/>
              <a:gd name="connsiteY10-22" fmla="*/ 1193005 h 2178844"/>
              <a:gd name="connsiteX11-23" fmla="*/ 978966 w 1800200"/>
              <a:gd name="connsiteY11-24" fmla="*/ 969167 h 2178844"/>
              <a:gd name="connsiteX12-25" fmla="*/ 1319485 w 1800200"/>
              <a:gd name="connsiteY12-26" fmla="*/ 790574 h 2178844"/>
              <a:gd name="connsiteX13-27" fmla="*/ 1521699 w 1800200"/>
              <a:gd name="connsiteY13-28" fmla="*/ 254794 h 2178844"/>
              <a:gd name="connsiteX14-29" fmla="*/ 259988 w 1800200"/>
              <a:gd name="connsiteY14-30" fmla="*/ 254794 h 2178844"/>
              <a:gd name="connsiteX15-31" fmla="*/ 42467 w 1800200"/>
              <a:gd name="connsiteY15-32" fmla="*/ 0 h 2178844"/>
              <a:gd name="connsiteX16-33" fmla="*/ 1757733 w 1800200"/>
              <a:gd name="connsiteY16-34" fmla="*/ 0 h 2178844"/>
              <a:gd name="connsiteX17-35" fmla="*/ 1800200 w 1800200"/>
              <a:gd name="connsiteY17-36" fmla="*/ 42467 h 2178844"/>
              <a:gd name="connsiteX18-37" fmla="*/ 1800200 w 1800200"/>
              <a:gd name="connsiteY18-38" fmla="*/ 212327 h 2178844"/>
              <a:gd name="connsiteX19-39" fmla="*/ 1757733 w 1800200"/>
              <a:gd name="connsiteY19-40" fmla="*/ 254794 h 2178844"/>
              <a:gd name="connsiteX20-41" fmla="*/ 1668267 w 1800200"/>
              <a:gd name="connsiteY20-42" fmla="*/ 254794 h 2178844"/>
              <a:gd name="connsiteX21-43" fmla="*/ 1529035 w 1800200"/>
              <a:gd name="connsiteY21-44" fmla="*/ 831056 h 2178844"/>
              <a:gd name="connsiteX22-45" fmla="*/ 1121841 w 1800200"/>
              <a:gd name="connsiteY22-46" fmla="*/ 1047748 h 2178844"/>
              <a:gd name="connsiteX23-47" fmla="*/ 1093266 w 1800200"/>
              <a:gd name="connsiteY23-48" fmla="*/ 1138237 h 2178844"/>
              <a:gd name="connsiteX24-49" fmla="*/ 1186136 w 1800200"/>
              <a:gd name="connsiteY24-50" fmla="*/ 1219198 h 2178844"/>
              <a:gd name="connsiteX25-51" fmla="*/ 1602855 w 1800200"/>
              <a:gd name="connsiteY25-52" fmla="*/ 1440655 h 2178844"/>
              <a:gd name="connsiteX26-53" fmla="*/ 1670527 w 1800200"/>
              <a:gd name="connsiteY26-54" fmla="*/ 1924050 h 2178844"/>
              <a:gd name="connsiteX27-55" fmla="*/ 1757733 w 1800200"/>
              <a:gd name="connsiteY27-56" fmla="*/ 1924050 h 2178844"/>
              <a:gd name="connsiteX28-57" fmla="*/ 1800200 w 1800200"/>
              <a:gd name="connsiteY28-58" fmla="*/ 1966517 h 2178844"/>
              <a:gd name="connsiteX29-59" fmla="*/ 1800200 w 1800200"/>
              <a:gd name="connsiteY29-60" fmla="*/ 2136377 h 2178844"/>
              <a:gd name="connsiteX30-61" fmla="*/ 1757733 w 1800200"/>
              <a:gd name="connsiteY30-62" fmla="*/ 2178844 h 2178844"/>
              <a:gd name="connsiteX31-63" fmla="*/ 42467 w 1800200"/>
              <a:gd name="connsiteY31-64" fmla="*/ 2178844 h 2178844"/>
              <a:gd name="connsiteX32-65" fmla="*/ 0 w 1800200"/>
              <a:gd name="connsiteY32-66" fmla="*/ 2136377 h 2178844"/>
              <a:gd name="connsiteX33-67" fmla="*/ 0 w 1800200"/>
              <a:gd name="connsiteY33-68" fmla="*/ 1966517 h 2178844"/>
              <a:gd name="connsiteX34-69" fmla="*/ 42467 w 1800200"/>
              <a:gd name="connsiteY34-70" fmla="*/ 1924050 h 2178844"/>
              <a:gd name="connsiteX35-71" fmla="*/ 111152 w 1800200"/>
              <a:gd name="connsiteY35-72" fmla="*/ 1924050 h 2178844"/>
              <a:gd name="connsiteX36-73" fmla="*/ 178831 w 1800200"/>
              <a:gd name="connsiteY36-74" fmla="*/ 1441226 h 2178844"/>
              <a:gd name="connsiteX37-75" fmla="*/ 595550 w 1800200"/>
              <a:gd name="connsiteY37-76" fmla="*/ 1219769 h 2178844"/>
              <a:gd name="connsiteX38-77" fmla="*/ 688420 w 1800200"/>
              <a:gd name="connsiteY38-78" fmla="*/ 1138808 h 2178844"/>
              <a:gd name="connsiteX39-79" fmla="*/ 659845 w 1800200"/>
              <a:gd name="connsiteY39-80" fmla="*/ 1048319 h 2178844"/>
              <a:gd name="connsiteX40-81" fmla="*/ 252651 w 1800200"/>
              <a:gd name="connsiteY40-82" fmla="*/ 831627 h 2178844"/>
              <a:gd name="connsiteX41-83" fmla="*/ 113429 w 1800200"/>
              <a:gd name="connsiteY41-84" fmla="*/ 254794 h 2178844"/>
              <a:gd name="connsiteX42-85" fmla="*/ 42467 w 1800200"/>
              <a:gd name="connsiteY42-86" fmla="*/ 254794 h 2178844"/>
              <a:gd name="connsiteX43-87" fmla="*/ 0 w 1800200"/>
              <a:gd name="connsiteY43-88" fmla="*/ 212327 h 2178844"/>
              <a:gd name="connsiteX44-89" fmla="*/ 0 w 1800200"/>
              <a:gd name="connsiteY44-90" fmla="*/ 42467 h 2178844"/>
              <a:gd name="connsiteX45-91" fmla="*/ 42467 w 1800200"/>
              <a:gd name="connsiteY45-92" fmla="*/ 0 h 2178844"/>
              <a:gd name="connsiteX0-93" fmla="*/ 259988 w 1800200"/>
              <a:gd name="connsiteY0-94" fmla="*/ 254794 h 2178844"/>
              <a:gd name="connsiteX1-95" fmla="*/ 462201 w 1800200"/>
              <a:gd name="connsiteY1-96" fmla="*/ 791145 h 2178844"/>
              <a:gd name="connsiteX2-97" fmla="*/ 802720 w 1800200"/>
              <a:gd name="connsiteY2-98" fmla="*/ 969738 h 2178844"/>
              <a:gd name="connsiteX3-99" fmla="*/ 836057 w 1800200"/>
              <a:gd name="connsiteY3-100" fmla="*/ 1193576 h 2178844"/>
              <a:gd name="connsiteX4-101" fmla="*/ 762238 w 1800200"/>
              <a:gd name="connsiteY4-102" fmla="*/ 1281682 h 2178844"/>
              <a:gd name="connsiteX5-103" fmla="*/ 300275 w 1800200"/>
              <a:gd name="connsiteY5-104" fmla="*/ 1522188 h 2178844"/>
              <a:gd name="connsiteX6-105" fmla="*/ 262317 w 1800200"/>
              <a:gd name="connsiteY6-106" fmla="*/ 1924050 h 2178844"/>
              <a:gd name="connsiteX7-107" fmla="*/ 1533643 w 1800200"/>
              <a:gd name="connsiteY7-108" fmla="*/ 1924050 h 2178844"/>
              <a:gd name="connsiteX8-109" fmla="*/ 1481411 w 1800200"/>
              <a:gd name="connsiteY8-110" fmla="*/ 1521617 h 2178844"/>
              <a:gd name="connsiteX9-111" fmla="*/ 1019448 w 1800200"/>
              <a:gd name="connsiteY9-112" fmla="*/ 1281111 h 2178844"/>
              <a:gd name="connsiteX10-113" fmla="*/ 945629 w 1800200"/>
              <a:gd name="connsiteY10-114" fmla="*/ 1193005 h 2178844"/>
              <a:gd name="connsiteX11-115" fmla="*/ 978966 w 1800200"/>
              <a:gd name="connsiteY11-116" fmla="*/ 969167 h 2178844"/>
              <a:gd name="connsiteX12-117" fmla="*/ 1319485 w 1800200"/>
              <a:gd name="connsiteY12-118" fmla="*/ 790574 h 2178844"/>
              <a:gd name="connsiteX13-119" fmla="*/ 1521699 w 1800200"/>
              <a:gd name="connsiteY13-120" fmla="*/ 254794 h 2178844"/>
              <a:gd name="connsiteX14-121" fmla="*/ 259988 w 1800200"/>
              <a:gd name="connsiteY14-122" fmla="*/ 254794 h 2178844"/>
              <a:gd name="connsiteX15-123" fmla="*/ 42467 w 1800200"/>
              <a:gd name="connsiteY15-124" fmla="*/ 0 h 2178844"/>
              <a:gd name="connsiteX16-125" fmla="*/ 1757733 w 1800200"/>
              <a:gd name="connsiteY16-126" fmla="*/ 0 h 2178844"/>
              <a:gd name="connsiteX17-127" fmla="*/ 1800200 w 1800200"/>
              <a:gd name="connsiteY17-128" fmla="*/ 42467 h 2178844"/>
              <a:gd name="connsiteX18-129" fmla="*/ 1800200 w 1800200"/>
              <a:gd name="connsiteY18-130" fmla="*/ 212327 h 2178844"/>
              <a:gd name="connsiteX19-131" fmla="*/ 1757733 w 1800200"/>
              <a:gd name="connsiteY19-132" fmla="*/ 254794 h 2178844"/>
              <a:gd name="connsiteX20-133" fmla="*/ 1668267 w 1800200"/>
              <a:gd name="connsiteY20-134" fmla="*/ 254794 h 2178844"/>
              <a:gd name="connsiteX21-135" fmla="*/ 1529035 w 1800200"/>
              <a:gd name="connsiteY21-136" fmla="*/ 831056 h 2178844"/>
              <a:gd name="connsiteX22-137" fmla="*/ 1121841 w 1800200"/>
              <a:gd name="connsiteY22-138" fmla="*/ 1047748 h 2178844"/>
              <a:gd name="connsiteX23-139" fmla="*/ 1093266 w 1800200"/>
              <a:gd name="connsiteY23-140" fmla="*/ 1138237 h 2178844"/>
              <a:gd name="connsiteX24-141" fmla="*/ 1186136 w 1800200"/>
              <a:gd name="connsiteY24-142" fmla="*/ 1219198 h 2178844"/>
              <a:gd name="connsiteX25-143" fmla="*/ 1602855 w 1800200"/>
              <a:gd name="connsiteY25-144" fmla="*/ 1440655 h 2178844"/>
              <a:gd name="connsiteX26-145" fmla="*/ 1670527 w 1800200"/>
              <a:gd name="connsiteY26-146" fmla="*/ 1924050 h 2178844"/>
              <a:gd name="connsiteX27-147" fmla="*/ 1757733 w 1800200"/>
              <a:gd name="connsiteY27-148" fmla="*/ 1924050 h 2178844"/>
              <a:gd name="connsiteX28-149" fmla="*/ 1800200 w 1800200"/>
              <a:gd name="connsiteY28-150" fmla="*/ 1966517 h 2178844"/>
              <a:gd name="connsiteX29-151" fmla="*/ 1800200 w 1800200"/>
              <a:gd name="connsiteY29-152" fmla="*/ 2136377 h 2178844"/>
              <a:gd name="connsiteX30-153" fmla="*/ 1757733 w 1800200"/>
              <a:gd name="connsiteY30-154" fmla="*/ 2178844 h 2178844"/>
              <a:gd name="connsiteX31-155" fmla="*/ 42467 w 1800200"/>
              <a:gd name="connsiteY31-156" fmla="*/ 2178844 h 2178844"/>
              <a:gd name="connsiteX32-157" fmla="*/ 0 w 1800200"/>
              <a:gd name="connsiteY32-158" fmla="*/ 2136377 h 2178844"/>
              <a:gd name="connsiteX33-159" fmla="*/ 0 w 1800200"/>
              <a:gd name="connsiteY33-160" fmla="*/ 1966517 h 2178844"/>
              <a:gd name="connsiteX34-161" fmla="*/ 42467 w 1800200"/>
              <a:gd name="connsiteY34-162" fmla="*/ 1924050 h 2178844"/>
              <a:gd name="connsiteX35-163" fmla="*/ 111152 w 1800200"/>
              <a:gd name="connsiteY35-164" fmla="*/ 1924050 h 2178844"/>
              <a:gd name="connsiteX36-165" fmla="*/ 178831 w 1800200"/>
              <a:gd name="connsiteY36-166" fmla="*/ 1441226 h 2178844"/>
              <a:gd name="connsiteX37-167" fmla="*/ 595550 w 1800200"/>
              <a:gd name="connsiteY37-168" fmla="*/ 1219769 h 2178844"/>
              <a:gd name="connsiteX38-169" fmla="*/ 688420 w 1800200"/>
              <a:gd name="connsiteY38-170" fmla="*/ 1138808 h 2178844"/>
              <a:gd name="connsiteX39-171" fmla="*/ 659845 w 1800200"/>
              <a:gd name="connsiteY39-172" fmla="*/ 1048319 h 2178844"/>
              <a:gd name="connsiteX40-173" fmla="*/ 252651 w 1800200"/>
              <a:gd name="connsiteY40-174" fmla="*/ 831627 h 2178844"/>
              <a:gd name="connsiteX41-175" fmla="*/ 113429 w 1800200"/>
              <a:gd name="connsiteY41-176" fmla="*/ 254794 h 2178844"/>
              <a:gd name="connsiteX42-177" fmla="*/ 42467 w 1800200"/>
              <a:gd name="connsiteY42-178" fmla="*/ 254794 h 2178844"/>
              <a:gd name="connsiteX43-179" fmla="*/ 0 w 1800200"/>
              <a:gd name="connsiteY43-180" fmla="*/ 212327 h 2178844"/>
              <a:gd name="connsiteX44-181" fmla="*/ 0 w 1800200"/>
              <a:gd name="connsiteY44-182" fmla="*/ 42467 h 2178844"/>
              <a:gd name="connsiteX45-183" fmla="*/ 42467 w 1800200"/>
              <a:gd name="connsiteY45-184" fmla="*/ 0 h 2178844"/>
              <a:gd name="connsiteX0-185" fmla="*/ 259988 w 1800200"/>
              <a:gd name="connsiteY0-186" fmla="*/ 254794 h 2178844"/>
              <a:gd name="connsiteX1-187" fmla="*/ 462201 w 1800200"/>
              <a:gd name="connsiteY1-188" fmla="*/ 791145 h 2178844"/>
              <a:gd name="connsiteX2-189" fmla="*/ 802720 w 1800200"/>
              <a:gd name="connsiteY2-190" fmla="*/ 969738 h 2178844"/>
              <a:gd name="connsiteX3-191" fmla="*/ 836057 w 1800200"/>
              <a:gd name="connsiteY3-192" fmla="*/ 1193576 h 2178844"/>
              <a:gd name="connsiteX4-193" fmla="*/ 762238 w 1800200"/>
              <a:gd name="connsiteY4-194" fmla="*/ 1281682 h 2178844"/>
              <a:gd name="connsiteX5-195" fmla="*/ 300275 w 1800200"/>
              <a:gd name="connsiteY5-196" fmla="*/ 1522188 h 2178844"/>
              <a:gd name="connsiteX6-197" fmla="*/ 262317 w 1800200"/>
              <a:gd name="connsiteY6-198" fmla="*/ 1924050 h 2178844"/>
              <a:gd name="connsiteX7-199" fmla="*/ 1533643 w 1800200"/>
              <a:gd name="connsiteY7-200" fmla="*/ 1924050 h 2178844"/>
              <a:gd name="connsiteX8-201" fmla="*/ 1481411 w 1800200"/>
              <a:gd name="connsiteY8-202" fmla="*/ 1521617 h 2178844"/>
              <a:gd name="connsiteX9-203" fmla="*/ 1019448 w 1800200"/>
              <a:gd name="connsiteY9-204" fmla="*/ 1281111 h 2178844"/>
              <a:gd name="connsiteX10-205" fmla="*/ 945629 w 1800200"/>
              <a:gd name="connsiteY10-206" fmla="*/ 1193005 h 2178844"/>
              <a:gd name="connsiteX11-207" fmla="*/ 978966 w 1800200"/>
              <a:gd name="connsiteY11-208" fmla="*/ 969167 h 2178844"/>
              <a:gd name="connsiteX12-209" fmla="*/ 1319485 w 1800200"/>
              <a:gd name="connsiteY12-210" fmla="*/ 790574 h 2178844"/>
              <a:gd name="connsiteX13-211" fmla="*/ 1521699 w 1800200"/>
              <a:gd name="connsiteY13-212" fmla="*/ 254794 h 2178844"/>
              <a:gd name="connsiteX14-213" fmla="*/ 259988 w 1800200"/>
              <a:gd name="connsiteY14-214" fmla="*/ 254794 h 2178844"/>
              <a:gd name="connsiteX15-215" fmla="*/ 42467 w 1800200"/>
              <a:gd name="connsiteY15-216" fmla="*/ 0 h 2178844"/>
              <a:gd name="connsiteX16-217" fmla="*/ 1757733 w 1800200"/>
              <a:gd name="connsiteY16-218" fmla="*/ 0 h 2178844"/>
              <a:gd name="connsiteX17-219" fmla="*/ 1800200 w 1800200"/>
              <a:gd name="connsiteY17-220" fmla="*/ 42467 h 2178844"/>
              <a:gd name="connsiteX18-221" fmla="*/ 1800200 w 1800200"/>
              <a:gd name="connsiteY18-222" fmla="*/ 212327 h 2178844"/>
              <a:gd name="connsiteX19-223" fmla="*/ 1757733 w 1800200"/>
              <a:gd name="connsiteY19-224" fmla="*/ 254794 h 2178844"/>
              <a:gd name="connsiteX20-225" fmla="*/ 1668267 w 1800200"/>
              <a:gd name="connsiteY20-226" fmla="*/ 254794 h 2178844"/>
              <a:gd name="connsiteX21-227" fmla="*/ 1529035 w 1800200"/>
              <a:gd name="connsiteY21-228" fmla="*/ 831056 h 2178844"/>
              <a:gd name="connsiteX22-229" fmla="*/ 1121841 w 1800200"/>
              <a:gd name="connsiteY22-230" fmla="*/ 1047748 h 2178844"/>
              <a:gd name="connsiteX23-231" fmla="*/ 1093266 w 1800200"/>
              <a:gd name="connsiteY23-232" fmla="*/ 1138237 h 2178844"/>
              <a:gd name="connsiteX24-233" fmla="*/ 1186136 w 1800200"/>
              <a:gd name="connsiteY24-234" fmla="*/ 1219198 h 2178844"/>
              <a:gd name="connsiteX25-235" fmla="*/ 1602855 w 1800200"/>
              <a:gd name="connsiteY25-236" fmla="*/ 1440655 h 2178844"/>
              <a:gd name="connsiteX26-237" fmla="*/ 1670527 w 1800200"/>
              <a:gd name="connsiteY26-238" fmla="*/ 1924050 h 2178844"/>
              <a:gd name="connsiteX27-239" fmla="*/ 1757733 w 1800200"/>
              <a:gd name="connsiteY27-240" fmla="*/ 1924050 h 2178844"/>
              <a:gd name="connsiteX28-241" fmla="*/ 1800200 w 1800200"/>
              <a:gd name="connsiteY28-242" fmla="*/ 1966517 h 2178844"/>
              <a:gd name="connsiteX29-243" fmla="*/ 1800200 w 1800200"/>
              <a:gd name="connsiteY29-244" fmla="*/ 2136377 h 2178844"/>
              <a:gd name="connsiteX30-245" fmla="*/ 1757733 w 1800200"/>
              <a:gd name="connsiteY30-246" fmla="*/ 2178844 h 2178844"/>
              <a:gd name="connsiteX31-247" fmla="*/ 42467 w 1800200"/>
              <a:gd name="connsiteY31-248" fmla="*/ 2178844 h 2178844"/>
              <a:gd name="connsiteX32-249" fmla="*/ 0 w 1800200"/>
              <a:gd name="connsiteY32-250" fmla="*/ 2136377 h 2178844"/>
              <a:gd name="connsiteX33-251" fmla="*/ 0 w 1800200"/>
              <a:gd name="connsiteY33-252" fmla="*/ 1966517 h 2178844"/>
              <a:gd name="connsiteX34-253" fmla="*/ 42467 w 1800200"/>
              <a:gd name="connsiteY34-254" fmla="*/ 1924050 h 2178844"/>
              <a:gd name="connsiteX35-255" fmla="*/ 111152 w 1800200"/>
              <a:gd name="connsiteY35-256" fmla="*/ 1924050 h 2178844"/>
              <a:gd name="connsiteX36-257" fmla="*/ 178831 w 1800200"/>
              <a:gd name="connsiteY36-258" fmla="*/ 1441226 h 2178844"/>
              <a:gd name="connsiteX37-259" fmla="*/ 595550 w 1800200"/>
              <a:gd name="connsiteY37-260" fmla="*/ 1219769 h 2178844"/>
              <a:gd name="connsiteX38-261" fmla="*/ 688420 w 1800200"/>
              <a:gd name="connsiteY38-262" fmla="*/ 1138808 h 2178844"/>
              <a:gd name="connsiteX39-263" fmla="*/ 659845 w 1800200"/>
              <a:gd name="connsiteY39-264" fmla="*/ 1048319 h 2178844"/>
              <a:gd name="connsiteX40-265" fmla="*/ 252651 w 1800200"/>
              <a:gd name="connsiteY40-266" fmla="*/ 831627 h 2178844"/>
              <a:gd name="connsiteX41-267" fmla="*/ 113429 w 1800200"/>
              <a:gd name="connsiteY41-268" fmla="*/ 254794 h 2178844"/>
              <a:gd name="connsiteX42-269" fmla="*/ 42467 w 1800200"/>
              <a:gd name="connsiteY42-270" fmla="*/ 254794 h 2178844"/>
              <a:gd name="connsiteX43-271" fmla="*/ 0 w 1800200"/>
              <a:gd name="connsiteY43-272" fmla="*/ 212327 h 2178844"/>
              <a:gd name="connsiteX44-273" fmla="*/ 0 w 1800200"/>
              <a:gd name="connsiteY44-274" fmla="*/ 42467 h 2178844"/>
              <a:gd name="connsiteX45-275" fmla="*/ 42467 w 1800200"/>
              <a:gd name="connsiteY45-276" fmla="*/ 0 h 2178844"/>
              <a:gd name="connsiteX0-277" fmla="*/ 259988 w 1800200"/>
              <a:gd name="connsiteY0-278" fmla="*/ 254794 h 2178844"/>
              <a:gd name="connsiteX1-279" fmla="*/ 462201 w 1800200"/>
              <a:gd name="connsiteY1-280" fmla="*/ 791145 h 2178844"/>
              <a:gd name="connsiteX2-281" fmla="*/ 802720 w 1800200"/>
              <a:gd name="connsiteY2-282" fmla="*/ 969738 h 2178844"/>
              <a:gd name="connsiteX3-283" fmla="*/ 836057 w 1800200"/>
              <a:gd name="connsiteY3-284" fmla="*/ 1193576 h 2178844"/>
              <a:gd name="connsiteX4-285" fmla="*/ 762238 w 1800200"/>
              <a:gd name="connsiteY4-286" fmla="*/ 1281682 h 2178844"/>
              <a:gd name="connsiteX5-287" fmla="*/ 300275 w 1800200"/>
              <a:gd name="connsiteY5-288" fmla="*/ 1522188 h 2178844"/>
              <a:gd name="connsiteX6-289" fmla="*/ 262317 w 1800200"/>
              <a:gd name="connsiteY6-290" fmla="*/ 1924050 h 2178844"/>
              <a:gd name="connsiteX7-291" fmla="*/ 1533643 w 1800200"/>
              <a:gd name="connsiteY7-292" fmla="*/ 1924050 h 2178844"/>
              <a:gd name="connsiteX8-293" fmla="*/ 1481411 w 1800200"/>
              <a:gd name="connsiteY8-294" fmla="*/ 1521617 h 2178844"/>
              <a:gd name="connsiteX9-295" fmla="*/ 1019448 w 1800200"/>
              <a:gd name="connsiteY9-296" fmla="*/ 1281111 h 2178844"/>
              <a:gd name="connsiteX10-297" fmla="*/ 945629 w 1800200"/>
              <a:gd name="connsiteY10-298" fmla="*/ 1193005 h 2178844"/>
              <a:gd name="connsiteX11-299" fmla="*/ 978966 w 1800200"/>
              <a:gd name="connsiteY11-300" fmla="*/ 969167 h 2178844"/>
              <a:gd name="connsiteX12-301" fmla="*/ 1319485 w 1800200"/>
              <a:gd name="connsiteY12-302" fmla="*/ 790574 h 2178844"/>
              <a:gd name="connsiteX13-303" fmla="*/ 1521699 w 1800200"/>
              <a:gd name="connsiteY13-304" fmla="*/ 254794 h 2178844"/>
              <a:gd name="connsiteX14-305" fmla="*/ 259988 w 1800200"/>
              <a:gd name="connsiteY14-306" fmla="*/ 254794 h 2178844"/>
              <a:gd name="connsiteX15-307" fmla="*/ 42467 w 1800200"/>
              <a:gd name="connsiteY15-308" fmla="*/ 0 h 2178844"/>
              <a:gd name="connsiteX16-309" fmla="*/ 1757733 w 1800200"/>
              <a:gd name="connsiteY16-310" fmla="*/ 0 h 2178844"/>
              <a:gd name="connsiteX17-311" fmla="*/ 1800200 w 1800200"/>
              <a:gd name="connsiteY17-312" fmla="*/ 42467 h 2178844"/>
              <a:gd name="connsiteX18-313" fmla="*/ 1800200 w 1800200"/>
              <a:gd name="connsiteY18-314" fmla="*/ 212327 h 2178844"/>
              <a:gd name="connsiteX19-315" fmla="*/ 1757733 w 1800200"/>
              <a:gd name="connsiteY19-316" fmla="*/ 254794 h 2178844"/>
              <a:gd name="connsiteX20-317" fmla="*/ 1668267 w 1800200"/>
              <a:gd name="connsiteY20-318" fmla="*/ 254794 h 2178844"/>
              <a:gd name="connsiteX21-319" fmla="*/ 1529035 w 1800200"/>
              <a:gd name="connsiteY21-320" fmla="*/ 831056 h 2178844"/>
              <a:gd name="connsiteX22-321" fmla="*/ 1121841 w 1800200"/>
              <a:gd name="connsiteY22-322" fmla="*/ 1047748 h 2178844"/>
              <a:gd name="connsiteX23-323" fmla="*/ 1093266 w 1800200"/>
              <a:gd name="connsiteY23-324" fmla="*/ 1138237 h 2178844"/>
              <a:gd name="connsiteX24-325" fmla="*/ 1186136 w 1800200"/>
              <a:gd name="connsiteY24-326" fmla="*/ 1219198 h 2178844"/>
              <a:gd name="connsiteX25-327" fmla="*/ 1602855 w 1800200"/>
              <a:gd name="connsiteY25-328" fmla="*/ 1440655 h 2178844"/>
              <a:gd name="connsiteX26-329" fmla="*/ 1670527 w 1800200"/>
              <a:gd name="connsiteY26-330" fmla="*/ 1924050 h 2178844"/>
              <a:gd name="connsiteX27-331" fmla="*/ 1757733 w 1800200"/>
              <a:gd name="connsiteY27-332" fmla="*/ 1924050 h 2178844"/>
              <a:gd name="connsiteX28-333" fmla="*/ 1800200 w 1800200"/>
              <a:gd name="connsiteY28-334" fmla="*/ 1966517 h 2178844"/>
              <a:gd name="connsiteX29-335" fmla="*/ 1800200 w 1800200"/>
              <a:gd name="connsiteY29-336" fmla="*/ 2136377 h 2178844"/>
              <a:gd name="connsiteX30-337" fmla="*/ 1757733 w 1800200"/>
              <a:gd name="connsiteY30-338" fmla="*/ 2178844 h 2178844"/>
              <a:gd name="connsiteX31-339" fmla="*/ 42467 w 1800200"/>
              <a:gd name="connsiteY31-340" fmla="*/ 2178844 h 2178844"/>
              <a:gd name="connsiteX32-341" fmla="*/ 0 w 1800200"/>
              <a:gd name="connsiteY32-342" fmla="*/ 2136377 h 2178844"/>
              <a:gd name="connsiteX33-343" fmla="*/ 0 w 1800200"/>
              <a:gd name="connsiteY33-344" fmla="*/ 1966517 h 2178844"/>
              <a:gd name="connsiteX34-345" fmla="*/ 42467 w 1800200"/>
              <a:gd name="connsiteY34-346" fmla="*/ 1924050 h 2178844"/>
              <a:gd name="connsiteX35-347" fmla="*/ 111152 w 1800200"/>
              <a:gd name="connsiteY35-348" fmla="*/ 1924050 h 2178844"/>
              <a:gd name="connsiteX36-349" fmla="*/ 178831 w 1800200"/>
              <a:gd name="connsiteY36-350" fmla="*/ 1441226 h 2178844"/>
              <a:gd name="connsiteX37-351" fmla="*/ 595550 w 1800200"/>
              <a:gd name="connsiteY37-352" fmla="*/ 1219769 h 2178844"/>
              <a:gd name="connsiteX38-353" fmla="*/ 688420 w 1800200"/>
              <a:gd name="connsiteY38-354" fmla="*/ 1138808 h 2178844"/>
              <a:gd name="connsiteX39-355" fmla="*/ 659845 w 1800200"/>
              <a:gd name="connsiteY39-356" fmla="*/ 1048319 h 2178844"/>
              <a:gd name="connsiteX40-357" fmla="*/ 252651 w 1800200"/>
              <a:gd name="connsiteY40-358" fmla="*/ 831627 h 2178844"/>
              <a:gd name="connsiteX41-359" fmla="*/ 113429 w 1800200"/>
              <a:gd name="connsiteY41-360" fmla="*/ 254794 h 2178844"/>
              <a:gd name="connsiteX42-361" fmla="*/ 42467 w 1800200"/>
              <a:gd name="connsiteY42-362" fmla="*/ 254794 h 2178844"/>
              <a:gd name="connsiteX43-363" fmla="*/ 0 w 1800200"/>
              <a:gd name="connsiteY43-364" fmla="*/ 212327 h 2178844"/>
              <a:gd name="connsiteX44-365" fmla="*/ 0 w 1800200"/>
              <a:gd name="connsiteY44-366" fmla="*/ 42467 h 2178844"/>
              <a:gd name="connsiteX45-367" fmla="*/ 42467 w 1800200"/>
              <a:gd name="connsiteY45-368" fmla="*/ 0 h 2178844"/>
              <a:gd name="connsiteX0-369" fmla="*/ 259988 w 1800200"/>
              <a:gd name="connsiteY0-370" fmla="*/ 254794 h 2178844"/>
              <a:gd name="connsiteX1-371" fmla="*/ 462201 w 1800200"/>
              <a:gd name="connsiteY1-372" fmla="*/ 791145 h 2178844"/>
              <a:gd name="connsiteX2-373" fmla="*/ 802720 w 1800200"/>
              <a:gd name="connsiteY2-374" fmla="*/ 969738 h 2178844"/>
              <a:gd name="connsiteX3-375" fmla="*/ 836057 w 1800200"/>
              <a:gd name="connsiteY3-376" fmla="*/ 1193576 h 2178844"/>
              <a:gd name="connsiteX4-377" fmla="*/ 762238 w 1800200"/>
              <a:gd name="connsiteY4-378" fmla="*/ 1281682 h 2178844"/>
              <a:gd name="connsiteX5-379" fmla="*/ 300275 w 1800200"/>
              <a:gd name="connsiteY5-380" fmla="*/ 1522188 h 2178844"/>
              <a:gd name="connsiteX6-381" fmla="*/ 262317 w 1800200"/>
              <a:gd name="connsiteY6-382" fmla="*/ 1924050 h 2178844"/>
              <a:gd name="connsiteX7-383" fmla="*/ 1533643 w 1800200"/>
              <a:gd name="connsiteY7-384" fmla="*/ 1924050 h 2178844"/>
              <a:gd name="connsiteX8-385" fmla="*/ 1481411 w 1800200"/>
              <a:gd name="connsiteY8-386" fmla="*/ 1521617 h 2178844"/>
              <a:gd name="connsiteX9-387" fmla="*/ 1019448 w 1800200"/>
              <a:gd name="connsiteY9-388" fmla="*/ 1281111 h 2178844"/>
              <a:gd name="connsiteX10-389" fmla="*/ 945629 w 1800200"/>
              <a:gd name="connsiteY10-390" fmla="*/ 1193005 h 2178844"/>
              <a:gd name="connsiteX11-391" fmla="*/ 978966 w 1800200"/>
              <a:gd name="connsiteY11-392" fmla="*/ 969167 h 2178844"/>
              <a:gd name="connsiteX12-393" fmla="*/ 1319485 w 1800200"/>
              <a:gd name="connsiteY12-394" fmla="*/ 790574 h 2178844"/>
              <a:gd name="connsiteX13-395" fmla="*/ 1521699 w 1800200"/>
              <a:gd name="connsiteY13-396" fmla="*/ 254794 h 2178844"/>
              <a:gd name="connsiteX14-397" fmla="*/ 259988 w 1800200"/>
              <a:gd name="connsiteY14-398" fmla="*/ 254794 h 2178844"/>
              <a:gd name="connsiteX15-399" fmla="*/ 42467 w 1800200"/>
              <a:gd name="connsiteY15-400" fmla="*/ 0 h 2178844"/>
              <a:gd name="connsiteX16-401" fmla="*/ 1757733 w 1800200"/>
              <a:gd name="connsiteY16-402" fmla="*/ 0 h 2178844"/>
              <a:gd name="connsiteX17-403" fmla="*/ 1800200 w 1800200"/>
              <a:gd name="connsiteY17-404" fmla="*/ 42467 h 2178844"/>
              <a:gd name="connsiteX18-405" fmla="*/ 1800200 w 1800200"/>
              <a:gd name="connsiteY18-406" fmla="*/ 212327 h 2178844"/>
              <a:gd name="connsiteX19-407" fmla="*/ 1757733 w 1800200"/>
              <a:gd name="connsiteY19-408" fmla="*/ 254794 h 2178844"/>
              <a:gd name="connsiteX20-409" fmla="*/ 1668267 w 1800200"/>
              <a:gd name="connsiteY20-410" fmla="*/ 254794 h 2178844"/>
              <a:gd name="connsiteX21-411" fmla="*/ 1529035 w 1800200"/>
              <a:gd name="connsiteY21-412" fmla="*/ 831056 h 2178844"/>
              <a:gd name="connsiteX22-413" fmla="*/ 1121841 w 1800200"/>
              <a:gd name="connsiteY22-414" fmla="*/ 1047748 h 2178844"/>
              <a:gd name="connsiteX23-415" fmla="*/ 1093266 w 1800200"/>
              <a:gd name="connsiteY23-416" fmla="*/ 1138237 h 2178844"/>
              <a:gd name="connsiteX24-417" fmla="*/ 1186136 w 1800200"/>
              <a:gd name="connsiteY24-418" fmla="*/ 1219198 h 2178844"/>
              <a:gd name="connsiteX25-419" fmla="*/ 1602855 w 1800200"/>
              <a:gd name="connsiteY25-420" fmla="*/ 1440655 h 2178844"/>
              <a:gd name="connsiteX26-421" fmla="*/ 1670527 w 1800200"/>
              <a:gd name="connsiteY26-422" fmla="*/ 1924050 h 2178844"/>
              <a:gd name="connsiteX27-423" fmla="*/ 1757733 w 1800200"/>
              <a:gd name="connsiteY27-424" fmla="*/ 1924050 h 2178844"/>
              <a:gd name="connsiteX28-425" fmla="*/ 1800200 w 1800200"/>
              <a:gd name="connsiteY28-426" fmla="*/ 1966517 h 2178844"/>
              <a:gd name="connsiteX29-427" fmla="*/ 1800200 w 1800200"/>
              <a:gd name="connsiteY29-428" fmla="*/ 2136377 h 2178844"/>
              <a:gd name="connsiteX30-429" fmla="*/ 1757733 w 1800200"/>
              <a:gd name="connsiteY30-430" fmla="*/ 2178844 h 2178844"/>
              <a:gd name="connsiteX31-431" fmla="*/ 42467 w 1800200"/>
              <a:gd name="connsiteY31-432" fmla="*/ 2178844 h 2178844"/>
              <a:gd name="connsiteX32-433" fmla="*/ 0 w 1800200"/>
              <a:gd name="connsiteY32-434" fmla="*/ 2136377 h 2178844"/>
              <a:gd name="connsiteX33-435" fmla="*/ 0 w 1800200"/>
              <a:gd name="connsiteY33-436" fmla="*/ 1966517 h 2178844"/>
              <a:gd name="connsiteX34-437" fmla="*/ 42467 w 1800200"/>
              <a:gd name="connsiteY34-438" fmla="*/ 1924050 h 2178844"/>
              <a:gd name="connsiteX35-439" fmla="*/ 111152 w 1800200"/>
              <a:gd name="connsiteY35-440" fmla="*/ 1924050 h 2178844"/>
              <a:gd name="connsiteX36-441" fmla="*/ 178831 w 1800200"/>
              <a:gd name="connsiteY36-442" fmla="*/ 1441226 h 2178844"/>
              <a:gd name="connsiteX37-443" fmla="*/ 595550 w 1800200"/>
              <a:gd name="connsiteY37-444" fmla="*/ 1219769 h 2178844"/>
              <a:gd name="connsiteX38-445" fmla="*/ 688420 w 1800200"/>
              <a:gd name="connsiteY38-446" fmla="*/ 1138808 h 2178844"/>
              <a:gd name="connsiteX39-447" fmla="*/ 659845 w 1800200"/>
              <a:gd name="connsiteY39-448" fmla="*/ 1048319 h 2178844"/>
              <a:gd name="connsiteX40-449" fmla="*/ 252651 w 1800200"/>
              <a:gd name="connsiteY40-450" fmla="*/ 831627 h 2178844"/>
              <a:gd name="connsiteX41-451" fmla="*/ 113429 w 1800200"/>
              <a:gd name="connsiteY41-452" fmla="*/ 254794 h 2178844"/>
              <a:gd name="connsiteX42-453" fmla="*/ 42467 w 1800200"/>
              <a:gd name="connsiteY42-454" fmla="*/ 254794 h 2178844"/>
              <a:gd name="connsiteX43-455" fmla="*/ 0 w 1800200"/>
              <a:gd name="connsiteY43-456" fmla="*/ 212327 h 2178844"/>
              <a:gd name="connsiteX44-457" fmla="*/ 0 w 1800200"/>
              <a:gd name="connsiteY44-458" fmla="*/ 42467 h 2178844"/>
              <a:gd name="connsiteX45-459" fmla="*/ 42467 w 1800200"/>
              <a:gd name="connsiteY45-460" fmla="*/ 0 h 2178844"/>
              <a:gd name="connsiteX0-461" fmla="*/ 259988 w 1800200"/>
              <a:gd name="connsiteY0-462" fmla="*/ 254794 h 2178844"/>
              <a:gd name="connsiteX1-463" fmla="*/ 462201 w 1800200"/>
              <a:gd name="connsiteY1-464" fmla="*/ 791145 h 2178844"/>
              <a:gd name="connsiteX2-465" fmla="*/ 802720 w 1800200"/>
              <a:gd name="connsiteY2-466" fmla="*/ 969738 h 2178844"/>
              <a:gd name="connsiteX3-467" fmla="*/ 836057 w 1800200"/>
              <a:gd name="connsiteY3-468" fmla="*/ 1193576 h 2178844"/>
              <a:gd name="connsiteX4-469" fmla="*/ 762238 w 1800200"/>
              <a:gd name="connsiteY4-470" fmla="*/ 1281682 h 2178844"/>
              <a:gd name="connsiteX5-471" fmla="*/ 300275 w 1800200"/>
              <a:gd name="connsiteY5-472" fmla="*/ 1522188 h 2178844"/>
              <a:gd name="connsiteX6-473" fmla="*/ 262317 w 1800200"/>
              <a:gd name="connsiteY6-474" fmla="*/ 1924050 h 2178844"/>
              <a:gd name="connsiteX7-475" fmla="*/ 1533643 w 1800200"/>
              <a:gd name="connsiteY7-476" fmla="*/ 1924050 h 2178844"/>
              <a:gd name="connsiteX8-477" fmla="*/ 1481411 w 1800200"/>
              <a:gd name="connsiteY8-478" fmla="*/ 1521617 h 2178844"/>
              <a:gd name="connsiteX9-479" fmla="*/ 1019448 w 1800200"/>
              <a:gd name="connsiteY9-480" fmla="*/ 1281111 h 2178844"/>
              <a:gd name="connsiteX10-481" fmla="*/ 945629 w 1800200"/>
              <a:gd name="connsiteY10-482" fmla="*/ 1193005 h 2178844"/>
              <a:gd name="connsiteX11-483" fmla="*/ 978966 w 1800200"/>
              <a:gd name="connsiteY11-484" fmla="*/ 969167 h 2178844"/>
              <a:gd name="connsiteX12-485" fmla="*/ 1319485 w 1800200"/>
              <a:gd name="connsiteY12-486" fmla="*/ 790574 h 2178844"/>
              <a:gd name="connsiteX13-487" fmla="*/ 1521699 w 1800200"/>
              <a:gd name="connsiteY13-488" fmla="*/ 254794 h 2178844"/>
              <a:gd name="connsiteX14-489" fmla="*/ 259988 w 1800200"/>
              <a:gd name="connsiteY14-490" fmla="*/ 254794 h 2178844"/>
              <a:gd name="connsiteX15-491" fmla="*/ 42467 w 1800200"/>
              <a:gd name="connsiteY15-492" fmla="*/ 0 h 2178844"/>
              <a:gd name="connsiteX16-493" fmla="*/ 1757733 w 1800200"/>
              <a:gd name="connsiteY16-494" fmla="*/ 0 h 2178844"/>
              <a:gd name="connsiteX17-495" fmla="*/ 1800200 w 1800200"/>
              <a:gd name="connsiteY17-496" fmla="*/ 42467 h 2178844"/>
              <a:gd name="connsiteX18-497" fmla="*/ 1800200 w 1800200"/>
              <a:gd name="connsiteY18-498" fmla="*/ 212327 h 2178844"/>
              <a:gd name="connsiteX19-499" fmla="*/ 1757733 w 1800200"/>
              <a:gd name="connsiteY19-500" fmla="*/ 254794 h 2178844"/>
              <a:gd name="connsiteX20-501" fmla="*/ 1668267 w 1800200"/>
              <a:gd name="connsiteY20-502" fmla="*/ 254794 h 2178844"/>
              <a:gd name="connsiteX21-503" fmla="*/ 1529035 w 1800200"/>
              <a:gd name="connsiteY21-504" fmla="*/ 831056 h 2178844"/>
              <a:gd name="connsiteX22-505" fmla="*/ 1121841 w 1800200"/>
              <a:gd name="connsiteY22-506" fmla="*/ 1047748 h 2178844"/>
              <a:gd name="connsiteX23-507" fmla="*/ 1093266 w 1800200"/>
              <a:gd name="connsiteY23-508" fmla="*/ 1138237 h 2178844"/>
              <a:gd name="connsiteX24-509" fmla="*/ 1186136 w 1800200"/>
              <a:gd name="connsiteY24-510" fmla="*/ 1219198 h 2178844"/>
              <a:gd name="connsiteX25-511" fmla="*/ 1602855 w 1800200"/>
              <a:gd name="connsiteY25-512" fmla="*/ 1440655 h 2178844"/>
              <a:gd name="connsiteX26-513" fmla="*/ 1670527 w 1800200"/>
              <a:gd name="connsiteY26-514" fmla="*/ 1924050 h 2178844"/>
              <a:gd name="connsiteX27-515" fmla="*/ 1757733 w 1800200"/>
              <a:gd name="connsiteY27-516" fmla="*/ 1924050 h 2178844"/>
              <a:gd name="connsiteX28-517" fmla="*/ 1800200 w 1800200"/>
              <a:gd name="connsiteY28-518" fmla="*/ 1966517 h 2178844"/>
              <a:gd name="connsiteX29-519" fmla="*/ 1800200 w 1800200"/>
              <a:gd name="connsiteY29-520" fmla="*/ 2136377 h 2178844"/>
              <a:gd name="connsiteX30-521" fmla="*/ 1757733 w 1800200"/>
              <a:gd name="connsiteY30-522" fmla="*/ 2178844 h 2178844"/>
              <a:gd name="connsiteX31-523" fmla="*/ 42467 w 1800200"/>
              <a:gd name="connsiteY31-524" fmla="*/ 2178844 h 2178844"/>
              <a:gd name="connsiteX32-525" fmla="*/ 0 w 1800200"/>
              <a:gd name="connsiteY32-526" fmla="*/ 2136377 h 2178844"/>
              <a:gd name="connsiteX33-527" fmla="*/ 0 w 1800200"/>
              <a:gd name="connsiteY33-528" fmla="*/ 1966517 h 2178844"/>
              <a:gd name="connsiteX34-529" fmla="*/ 42467 w 1800200"/>
              <a:gd name="connsiteY34-530" fmla="*/ 1924050 h 2178844"/>
              <a:gd name="connsiteX35-531" fmla="*/ 111152 w 1800200"/>
              <a:gd name="connsiteY35-532" fmla="*/ 1924050 h 2178844"/>
              <a:gd name="connsiteX36-533" fmla="*/ 178831 w 1800200"/>
              <a:gd name="connsiteY36-534" fmla="*/ 1441226 h 2178844"/>
              <a:gd name="connsiteX37-535" fmla="*/ 595550 w 1800200"/>
              <a:gd name="connsiteY37-536" fmla="*/ 1219769 h 2178844"/>
              <a:gd name="connsiteX38-537" fmla="*/ 688420 w 1800200"/>
              <a:gd name="connsiteY38-538" fmla="*/ 1138808 h 2178844"/>
              <a:gd name="connsiteX39-539" fmla="*/ 659845 w 1800200"/>
              <a:gd name="connsiteY39-540" fmla="*/ 1048319 h 2178844"/>
              <a:gd name="connsiteX40-541" fmla="*/ 252651 w 1800200"/>
              <a:gd name="connsiteY40-542" fmla="*/ 831627 h 2178844"/>
              <a:gd name="connsiteX41-543" fmla="*/ 113429 w 1800200"/>
              <a:gd name="connsiteY41-544" fmla="*/ 254794 h 2178844"/>
              <a:gd name="connsiteX42-545" fmla="*/ 42467 w 1800200"/>
              <a:gd name="connsiteY42-546" fmla="*/ 254794 h 2178844"/>
              <a:gd name="connsiteX43-547" fmla="*/ 0 w 1800200"/>
              <a:gd name="connsiteY43-548" fmla="*/ 212327 h 2178844"/>
              <a:gd name="connsiteX44-549" fmla="*/ 0 w 1800200"/>
              <a:gd name="connsiteY44-550" fmla="*/ 42467 h 2178844"/>
              <a:gd name="connsiteX45-551" fmla="*/ 42467 w 1800200"/>
              <a:gd name="connsiteY45-552" fmla="*/ 0 h 2178844"/>
              <a:gd name="connsiteX0-553" fmla="*/ 259988 w 1800200"/>
              <a:gd name="connsiteY0-554" fmla="*/ 254794 h 2178844"/>
              <a:gd name="connsiteX1-555" fmla="*/ 462201 w 1800200"/>
              <a:gd name="connsiteY1-556" fmla="*/ 791145 h 2178844"/>
              <a:gd name="connsiteX2-557" fmla="*/ 802720 w 1800200"/>
              <a:gd name="connsiteY2-558" fmla="*/ 969738 h 2178844"/>
              <a:gd name="connsiteX3-559" fmla="*/ 836057 w 1800200"/>
              <a:gd name="connsiteY3-560" fmla="*/ 1193576 h 2178844"/>
              <a:gd name="connsiteX4-561" fmla="*/ 762238 w 1800200"/>
              <a:gd name="connsiteY4-562" fmla="*/ 1281682 h 2178844"/>
              <a:gd name="connsiteX5-563" fmla="*/ 300275 w 1800200"/>
              <a:gd name="connsiteY5-564" fmla="*/ 1522188 h 2178844"/>
              <a:gd name="connsiteX6-565" fmla="*/ 262317 w 1800200"/>
              <a:gd name="connsiteY6-566" fmla="*/ 1924050 h 2178844"/>
              <a:gd name="connsiteX7-567" fmla="*/ 1533643 w 1800200"/>
              <a:gd name="connsiteY7-568" fmla="*/ 1924050 h 2178844"/>
              <a:gd name="connsiteX8-569" fmla="*/ 1481411 w 1800200"/>
              <a:gd name="connsiteY8-570" fmla="*/ 1521617 h 2178844"/>
              <a:gd name="connsiteX9-571" fmla="*/ 1019448 w 1800200"/>
              <a:gd name="connsiteY9-572" fmla="*/ 1281111 h 2178844"/>
              <a:gd name="connsiteX10-573" fmla="*/ 945629 w 1800200"/>
              <a:gd name="connsiteY10-574" fmla="*/ 1193005 h 2178844"/>
              <a:gd name="connsiteX11-575" fmla="*/ 978966 w 1800200"/>
              <a:gd name="connsiteY11-576" fmla="*/ 969167 h 2178844"/>
              <a:gd name="connsiteX12-577" fmla="*/ 1319485 w 1800200"/>
              <a:gd name="connsiteY12-578" fmla="*/ 790574 h 2178844"/>
              <a:gd name="connsiteX13-579" fmla="*/ 1521699 w 1800200"/>
              <a:gd name="connsiteY13-580" fmla="*/ 254794 h 2178844"/>
              <a:gd name="connsiteX14-581" fmla="*/ 259988 w 1800200"/>
              <a:gd name="connsiteY14-582" fmla="*/ 254794 h 2178844"/>
              <a:gd name="connsiteX15-583" fmla="*/ 42467 w 1800200"/>
              <a:gd name="connsiteY15-584" fmla="*/ 0 h 2178844"/>
              <a:gd name="connsiteX16-585" fmla="*/ 1757733 w 1800200"/>
              <a:gd name="connsiteY16-586" fmla="*/ 0 h 2178844"/>
              <a:gd name="connsiteX17-587" fmla="*/ 1800200 w 1800200"/>
              <a:gd name="connsiteY17-588" fmla="*/ 42467 h 2178844"/>
              <a:gd name="connsiteX18-589" fmla="*/ 1800200 w 1800200"/>
              <a:gd name="connsiteY18-590" fmla="*/ 212327 h 2178844"/>
              <a:gd name="connsiteX19-591" fmla="*/ 1757733 w 1800200"/>
              <a:gd name="connsiteY19-592" fmla="*/ 254794 h 2178844"/>
              <a:gd name="connsiteX20-593" fmla="*/ 1668267 w 1800200"/>
              <a:gd name="connsiteY20-594" fmla="*/ 254794 h 2178844"/>
              <a:gd name="connsiteX21-595" fmla="*/ 1529035 w 1800200"/>
              <a:gd name="connsiteY21-596" fmla="*/ 831056 h 2178844"/>
              <a:gd name="connsiteX22-597" fmla="*/ 1121841 w 1800200"/>
              <a:gd name="connsiteY22-598" fmla="*/ 1047748 h 2178844"/>
              <a:gd name="connsiteX23-599" fmla="*/ 1093266 w 1800200"/>
              <a:gd name="connsiteY23-600" fmla="*/ 1138237 h 2178844"/>
              <a:gd name="connsiteX24-601" fmla="*/ 1186136 w 1800200"/>
              <a:gd name="connsiteY24-602" fmla="*/ 1219198 h 2178844"/>
              <a:gd name="connsiteX25-603" fmla="*/ 1602855 w 1800200"/>
              <a:gd name="connsiteY25-604" fmla="*/ 1440655 h 2178844"/>
              <a:gd name="connsiteX26-605" fmla="*/ 1670527 w 1800200"/>
              <a:gd name="connsiteY26-606" fmla="*/ 1924050 h 2178844"/>
              <a:gd name="connsiteX27-607" fmla="*/ 1757733 w 1800200"/>
              <a:gd name="connsiteY27-608" fmla="*/ 1924050 h 2178844"/>
              <a:gd name="connsiteX28-609" fmla="*/ 1800200 w 1800200"/>
              <a:gd name="connsiteY28-610" fmla="*/ 1966517 h 2178844"/>
              <a:gd name="connsiteX29-611" fmla="*/ 1800200 w 1800200"/>
              <a:gd name="connsiteY29-612" fmla="*/ 2136377 h 2178844"/>
              <a:gd name="connsiteX30-613" fmla="*/ 1757733 w 1800200"/>
              <a:gd name="connsiteY30-614" fmla="*/ 2178844 h 2178844"/>
              <a:gd name="connsiteX31-615" fmla="*/ 42467 w 1800200"/>
              <a:gd name="connsiteY31-616" fmla="*/ 2178844 h 2178844"/>
              <a:gd name="connsiteX32-617" fmla="*/ 0 w 1800200"/>
              <a:gd name="connsiteY32-618" fmla="*/ 2136377 h 2178844"/>
              <a:gd name="connsiteX33-619" fmla="*/ 0 w 1800200"/>
              <a:gd name="connsiteY33-620" fmla="*/ 1966517 h 2178844"/>
              <a:gd name="connsiteX34-621" fmla="*/ 42467 w 1800200"/>
              <a:gd name="connsiteY34-622" fmla="*/ 1924050 h 2178844"/>
              <a:gd name="connsiteX35-623" fmla="*/ 111152 w 1800200"/>
              <a:gd name="connsiteY35-624" fmla="*/ 1924050 h 2178844"/>
              <a:gd name="connsiteX36-625" fmla="*/ 178831 w 1800200"/>
              <a:gd name="connsiteY36-626" fmla="*/ 1441226 h 2178844"/>
              <a:gd name="connsiteX37-627" fmla="*/ 595550 w 1800200"/>
              <a:gd name="connsiteY37-628" fmla="*/ 1219769 h 2178844"/>
              <a:gd name="connsiteX38-629" fmla="*/ 688420 w 1800200"/>
              <a:gd name="connsiteY38-630" fmla="*/ 1138808 h 2178844"/>
              <a:gd name="connsiteX39-631" fmla="*/ 659845 w 1800200"/>
              <a:gd name="connsiteY39-632" fmla="*/ 1048319 h 2178844"/>
              <a:gd name="connsiteX40-633" fmla="*/ 252651 w 1800200"/>
              <a:gd name="connsiteY40-634" fmla="*/ 831627 h 2178844"/>
              <a:gd name="connsiteX41-635" fmla="*/ 113429 w 1800200"/>
              <a:gd name="connsiteY41-636" fmla="*/ 254794 h 2178844"/>
              <a:gd name="connsiteX42-637" fmla="*/ 42467 w 1800200"/>
              <a:gd name="connsiteY42-638" fmla="*/ 254794 h 2178844"/>
              <a:gd name="connsiteX43-639" fmla="*/ 0 w 1800200"/>
              <a:gd name="connsiteY43-640" fmla="*/ 212327 h 2178844"/>
              <a:gd name="connsiteX44-641" fmla="*/ 0 w 1800200"/>
              <a:gd name="connsiteY44-642" fmla="*/ 42467 h 2178844"/>
              <a:gd name="connsiteX45-643" fmla="*/ 42467 w 1800200"/>
              <a:gd name="connsiteY45-644" fmla="*/ 0 h 2178844"/>
              <a:gd name="connsiteX0-645" fmla="*/ 259988 w 1800200"/>
              <a:gd name="connsiteY0-646" fmla="*/ 254794 h 2178844"/>
              <a:gd name="connsiteX1-647" fmla="*/ 462201 w 1800200"/>
              <a:gd name="connsiteY1-648" fmla="*/ 791145 h 2178844"/>
              <a:gd name="connsiteX2-649" fmla="*/ 802720 w 1800200"/>
              <a:gd name="connsiteY2-650" fmla="*/ 969738 h 2178844"/>
              <a:gd name="connsiteX3-651" fmla="*/ 836057 w 1800200"/>
              <a:gd name="connsiteY3-652" fmla="*/ 1193576 h 2178844"/>
              <a:gd name="connsiteX4-653" fmla="*/ 762238 w 1800200"/>
              <a:gd name="connsiteY4-654" fmla="*/ 1281682 h 2178844"/>
              <a:gd name="connsiteX5-655" fmla="*/ 300275 w 1800200"/>
              <a:gd name="connsiteY5-656" fmla="*/ 1522188 h 2178844"/>
              <a:gd name="connsiteX6-657" fmla="*/ 262317 w 1800200"/>
              <a:gd name="connsiteY6-658" fmla="*/ 1924050 h 2178844"/>
              <a:gd name="connsiteX7-659" fmla="*/ 1533643 w 1800200"/>
              <a:gd name="connsiteY7-660" fmla="*/ 1924050 h 2178844"/>
              <a:gd name="connsiteX8-661" fmla="*/ 1481411 w 1800200"/>
              <a:gd name="connsiteY8-662" fmla="*/ 1521617 h 2178844"/>
              <a:gd name="connsiteX9-663" fmla="*/ 1019448 w 1800200"/>
              <a:gd name="connsiteY9-664" fmla="*/ 1281111 h 2178844"/>
              <a:gd name="connsiteX10-665" fmla="*/ 945629 w 1800200"/>
              <a:gd name="connsiteY10-666" fmla="*/ 1193005 h 2178844"/>
              <a:gd name="connsiteX11-667" fmla="*/ 978966 w 1800200"/>
              <a:gd name="connsiteY11-668" fmla="*/ 969167 h 2178844"/>
              <a:gd name="connsiteX12-669" fmla="*/ 1319485 w 1800200"/>
              <a:gd name="connsiteY12-670" fmla="*/ 790574 h 2178844"/>
              <a:gd name="connsiteX13-671" fmla="*/ 1521699 w 1800200"/>
              <a:gd name="connsiteY13-672" fmla="*/ 254794 h 2178844"/>
              <a:gd name="connsiteX14-673" fmla="*/ 259988 w 1800200"/>
              <a:gd name="connsiteY14-674" fmla="*/ 254794 h 2178844"/>
              <a:gd name="connsiteX15-675" fmla="*/ 42467 w 1800200"/>
              <a:gd name="connsiteY15-676" fmla="*/ 0 h 2178844"/>
              <a:gd name="connsiteX16-677" fmla="*/ 1757733 w 1800200"/>
              <a:gd name="connsiteY16-678" fmla="*/ 0 h 2178844"/>
              <a:gd name="connsiteX17-679" fmla="*/ 1800200 w 1800200"/>
              <a:gd name="connsiteY17-680" fmla="*/ 42467 h 2178844"/>
              <a:gd name="connsiteX18-681" fmla="*/ 1800200 w 1800200"/>
              <a:gd name="connsiteY18-682" fmla="*/ 212327 h 2178844"/>
              <a:gd name="connsiteX19-683" fmla="*/ 1757733 w 1800200"/>
              <a:gd name="connsiteY19-684" fmla="*/ 254794 h 2178844"/>
              <a:gd name="connsiteX20-685" fmla="*/ 1668267 w 1800200"/>
              <a:gd name="connsiteY20-686" fmla="*/ 254794 h 2178844"/>
              <a:gd name="connsiteX21-687" fmla="*/ 1529035 w 1800200"/>
              <a:gd name="connsiteY21-688" fmla="*/ 831056 h 2178844"/>
              <a:gd name="connsiteX22-689" fmla="*/ 1121841 w 1800200"/>
              <a:gd name="connsiteY22-690" fmla="*/ 1047748 h 2178844"/>
              <a:gd name="connsiteX23-691" fmla="*/ 1093266 w 1800200"/>
              <a:gd name="connsiteY23-692" fmla="*/ 1138237 h 2178844"/>
              <a:gd name="connsiteX24-693" fmla="*/ 1186136 w 1800200"/>
              <a:gd name="connsiteY24-694" fmla="*/ 1219198 h 2178844"/>
              <a:gd name="connsiteX25-695" fmla="*/ 1602855 w 1800200"/>
              <a:gd name="connsiteY25-696" fmla="*/ 1440655 h 2178844"/>
              <a:gd name="connsiteX26-697" fmla="*/ 1670527 w 1800200"/>
              <a:gd name="connsiteY26-698" fmla="*/ 1924050 h 2178844"/>
              <a:gd name="connsiteX27-699" fmla="*/ 1757733 w 1800200"/>
              <a:gd name="connsiteY27-700" fmla="*/ 1924050 h 2178844"/>
              <a:gd name="connsiteX28-701" fmla="*/ 1800200 w 1800200"/>
              <a:gd name="connsiteY28-702" fmla="*/ 1966517 h 2178844"/>
              <a:gd name="connsiteX29-703" fmla="*/ 1800200 w 1800200"/>
              <a:gd name="connsiteY29-704" fmla="*/ 2136377 h 2178844"/>
              <a:gd name="connsiteX30-705" fmla="*/ 1757733 w 1800200"/>
              <a:gd name="connsiteY30-706" fmla="*/ 2178844 h 2178844"/>
              <a:gd name="connsiteX31-707" fmla="*/ 42467 w 1800200"/>
              <a:gd name="connsiteY31-708" fmla="*/ 2178844 h 2178844"/>
              <a:gd name="connsiteX32-709" fmla="*/ 0 w 1800200"/>
              <a:gd name="connsiteY32-710" fmla="*/ 2136377 h 2178844"/>
              <a:gd name="connsiteX33-711" fmla="*/ 0 w 1800200"/>
              <a:gd name="connsiteY33-712" fmla="*/ 1966517 h 2178844"/>
              <a:gd name="connsiteX34-713" fmla="*/ 42467 w 1800200"/>
              <a:gd name="connsiteY34-714" fmla="*/ 1924050 h 2178844"/>
              <a:gd name="connsiteX35-715" fmla="*/ 111152 w 1800200"/>
              <a:gd name="connsiteY35-716" fmla="*/ 1924050 h 2178844"/>
              <a:gd name="connsiteX36-717" fmla="*/ 178831 w 1800200"/>
              <a:gd name="connsiteY36-718" fmla="*/ 1441226 h 2178844"/>
              <a:gd name="connsiteX37-719" fmla="*/ 595550 w 1800200"/>
              <a:gd name="connsiteY37-720" fmla="*/ 1219769 h 2178844"/>
              <a:gd name="connsiteX38-721" fmla="*/ 688420 w 1800200"/>
              <a:gd name="connsiteY38-722" fmla="*/ 1138808 h 2178844"/>
              <a:gd name="connsiteX39-723" fmla="*/ 659845 w 1800200"/>
              <a:gd name="connsiteY39-724" fmla="*/ 1048319 h 2178844"/>
              <a:gd name="connsiteX40-725" fmla="*/ 252651 w 1800200"/>
              <a:gd name="connsiteY40-726" fmla="*/ 831627 h 2178844"/>
              <a:gd name="connsiteX41-727" fmla="*/ 113429 w 1800200"/>
              <a:gd name="connsiteY41-728" fmla="*/ 254794 h 2178844"/>
              <a:gd name="connsiteX42-729" fmla="*/ 42467 w 1800200"/>
              <a:gd name="connsiteY42-730" fmla="*/ 254794 h 2178844"/>
              <a:gd name="connsiteX43-731" fmla="*/ 0 w 1800200"/>
              <a:gd name="connsiteY43-732" fmla="*/ 212327 h 2178844"/>
              <a:gd name="connsiteX44-733" fmla="*/ 0 w 1800200"/>
              <a:gd name="connsiteY44-734" fmla="*/ 42467 h 2178844"/>
              <a:gd name="connsiteX45-735" fmla="*/ 42467 w 1800200"/>
              <a:gd name="connsiteY45-736" fmla="*/ 0 h 2178844"/>
              <a:gd name="connsiteX0-737" fmla="*/ 259988 w 1800200"/>
              <a:gd name="connsiteY0-738" fmla="*/ 254794 h 2178844"/>
              <a:gd name="connsiteX1-739" fmla="*/ 462201 w 1800200"/>
              <a:gd name="connsiteY1-740" fmla="*/ 791145 h 2178844"/>
              <a:gd name="connsiteX2-741" fmla="*/ 802720 w 1800200"/>
              <a:gd name="connsiteY2-742" fmla="*/ 969738 h 2178844"/>
              <a:gd name="connsiteX3-743" fmla="*/ 836057 w 1800200"/>
              <a:gd name="connsiteY3-744" fmla="*/ 1193576 h 2178844"/>
              <a:gd name="connsiteX4-745" fmla="*/ 762238 w 1800200"/>
              <a:gd name="connsiteY4-746" fmla="*/ 1281682 h 2178844"/>
              <a:gd name="connsiteX5-747" fmla="*/ 300275 w 1800200"/>
              <a:gd name="connsiteY5-748" fmla="*/ 1522188 h 2178844"/>
              <a:gd name="connsiteX6-749" fmla="*/ 262317 w 1800200"/>
              <a:gd name="connsiteY6-750" fmla="*/ 1924050 h 2178844"/>
              <a:gd name="connsiteX7-751" fmla="*/ 1533643 w 1800200"/>
              <a:gd name="connsiteY7-752" fmla="*/ 1924050 h 2178844"/>
              <a:gd name="connsiteX8-753" fmla="*/ 1481411 w 1800200"/>
              <a:gd name="connsiteY8-754" fmla="*/ 1521617 h 2178844"/>
              <a:gd name="connsiteX9-755" fmla="*/ 1019448 w 1800200"/>
              <a:gd name="connsiteY9-756" fmla="*/ 1281111 h 2178844"/>
              <a:gd name="connsiteX10-757" fmla="*/ 945629 w 1800200"/>
              <a:gd name="connsiteY10-758" fmla="*/ 1193005 h 2178844"/>
              <a:gd name="connsiteX11-759" fmla="*/ 978966 w 1800200"/>
              <a:gd name="connsiteY11-760" fmla="*/ 969167 h 2178844"/>
              <a:gd name="connsiteX12-761" fmla="*/ 1319485 w 1800200"/>
              <a:gd name="connsiteY12-762" fmla="*/ 790574 h 2178844"/>
              <a:gd name="connsiteX13-763" fmla="*/ 1521699 w 1800200"/>
              <a:gd name="connsiteY13-764" fmla="*/ 254794 h 2178844"/>
              <a:gd name="connsiteX14-765" fmla="*/ 259988 w 1800200"/>
              <a:gd name="connsiteY14-766" fmla="*/ 254794 h 2178844"/>
              <a:gd name="connsiteX15-767" fmla="*/ 42467 w 1800200"/>
              <a:gd name="connsiteY15-768" fmla="*/ 0 h 2178844"/>
              <a:gd name="connsiteX16-769" fmla="*/ 1757733 w 1800200"/>
              <a:gd name="connsiteY16-770" fmla="*/ 0 h 2178844"/>
              <a:gd name="connsiteX17-771" fmla="*/ 1800200 w 1800200"/>
              <a:gd name="connsiteY17-772" fmla="*/ 42467 h 2178844"/>
              <a:gd name="connsiteX18-773" fmla="*/ 1800200 w 1800200"/>
              <a:gd name="connsiteY18-774" fmla="*/ 212327 h 2178844"/>
              <a:gd name="connsiteX19-775" fmla="*/ 1757733 w 1800200"/>
              <a:gd name="connsiteY19-776" fmla="*/ 254794 h 2178844"/>
              <a:gd name="connsiteX20-777" fmla="*/ 1668267 w 1800200"/>
              <a:gd name="connsiteY20-778" fmla="*/ 254794 h 2178844"/>
              <a:gd name="connsiteX21-779" fmla="*/ 1529035 w 1800200"/>
              <a:gd name="connsiteY21-780" fmla="*/ 831056 h 2178844"/>
              <a:gd name="connsiteX22-781" fmla="*/ 1121841 w 1800200"/>
              <a:gd name="connsiteY22-782" fmla="*/ 1047748 h 2178844"/>
              <a:gd name="connsiteX23-783" fmla="*/ 1093266 w 1800200"/>
              <a:gd name="connsiteY23-784" fmla="*/ 1138237 h 2178844"/>
              <a:gd name="connsiteX24-785" fmla="*/ 1186136 w 1800200"/>
              <a:gd name="connsiteY24-786" fmla="*/ 1219198 h 2178844"/>
              <a:gd name="connsiteX25-787" fmla="*/ 1602855 w 1800200"/>
              <a:gd name="connsiteY25-788" fmla="*/ 1440655 h 2178844"/>
              <a:gd name="connsiteX26-789" fmla="*/ 1670527 w 1800200"/>
              <a:gd name="connsiteY26-790" fmla="*/ 1924050 h 2178844"/>
              <a:gd name="connsiteX27-791" fmla="*/ 1757733 w 1800200"/>
              <a:gd name="connsiteY27-792" fmla="*/ 1924050 h 2178844"/>
              <a:gd name="connsiteX28-793" fmla="*/ 1800200 w 1800200"/>
              <a:gd name="connsiteY28-794" fmla="*/ 1966517 h 2178844"/>
              <a:gd name="connsiteX29-795" fmla="*/ 1800200 w 1800200"/>
              <a:gd name="connsiteY29-796" fmla="*/ 2136377 h 2178844"/>
              <a:gd name="connsiteX30-797" fmla="*/ 1757733 w 1800200"/>
              <a:gd name="connsiteY30-798" fmla="*/ 2178844 h 2178844"/>
              <a:gd name="connsiteX31-799" fmla="*/ 42467 w 1800200"/>
              <a:gd name="connsiteY31-800" fmla="*/ 2178844 h 2178844"/>
              <a:gd name="connsiteX32-801" fmla="*/ 0 w 1800200"/>
              <a:gd name="connsiteY32-802" fmla="*/ 2136377 h 2178844"/>
              <a:gd name="connsiteX33-803" fmla="*/ 0 w 1800200"/>
              <a:gd name="connsiteY33-804" fmla="*/ 1966517 h 2178844"/>
              <a:gd name="connsiteX34-805" fmla="*/ 42467 w 1800200"/>
              <a:gd name="connsiteY34-806" fmla="*/ 1924050 h 2178844"/>
              <a:gd name="connsiteX35-807" fmla="*/ 111152 w 1800200"/>
              <a:gd name="connsiteY35-808" fmla="*/ 1924050 h 2178844"/>
              <a:gd name="connsiteX36-809" fmla="*/ 178831 w 1800200"/>
              <a:gd name="connsiteY36-810" fmla="*/ 1441226 h 2178844"/>
              <a:gd name="connsiteX37-811" fmla="*/ 595550 w 1800200"/>
              <a:gd name="connsiteY37-812" fmla="*/ 1219769 h 2178844"/>
              <a:gd name="connsiteX38-813" fmla="*/ 688420 w 1800200"/>
              <a:gd name="connsiteY38-814" fmla="*/ 1138808 h 2178844"/>
              <a:gd name="connsiteX39-815" fmla="*/ 659845 w 1800200"/>
              <a:gd name="connsiteY39-816" fmla="*/ 1048319 h 2178844"/>
              <a:gd name="connsiteX40-817" fmla="*/ 252651 w 1800200"/>
              <a:gd name="connsiteY40-818" fmla="*/ 831627 h 2178844"/>
              <a:gd name="connsiteX41-819" fmla="*/ 113429 w 1800200"/>
              <a:gd name="connsiteY41-820" fmla="*/ 254794 h 2178844"/>
              <a:gd name="connsiteX42-821" fmla="*/ 42467 w 1800200"/>
              <a:gd name="connsiteY42-822" fmla="*/ 254794 h 2178844"/>
              <a:gd name="connsiteX43-823" fmla="*/ 0 w 1800200"/>
              <a:gd name="connsiteY43-824" fmla="*/ 212327 h 2178844"/>
              <a:gd name="connsiteX44-825" fmla="*/ 0 w 1800200"/>
              <a:gd name="connsiteY44-826" fmla="*/ 42467 h 2178844"/>
              <a:gd name="connsiteX45-827" fmla="*/ 42467 w 1800200"/>
              <a:gd name="connsiteY45-828" fmla="*/ 0 h 2178844"/>
              <a:gd name="connsiteX0-829" fmla="*/ 259988 w 1800200"/>
              <a:gd name="connsiteY0-830" fmla="*/ 254794 h 2178844"/>
              <a:gd name="connsiteX1-831" fmla="*/ 462201 w 1800200"/>
              <a:gd name="connsiteY1-832" fmla="*/ 791145 h 2178844"/>
              <a:gd name="connsiteX2-833" fmla="*/ 802720 w 1800200"/>
              <a:gd name="connsiteY2-834" fmla="*/ 969738 h 2178844"/>
              <a:gd name="connsiteX3-835" fmla="*/ 836057 w 1800200"/>
              <a:gd name="connsiteY3-836" fmla="*/ 1193576 h 2178844"/>
              <a:gd name="connsiteX4-837" fmla="*/ 762238 w 1800200"/>
              <a:gd name="connsiteY4-838" fmla="*/ 1281682 h 2178844"/>
              <a:gd name="connsiteX5-839" fmla="*/ 300275 w 1800200"/>
              <a:gd name="connsiteY5-840" fmla="*/ 1522188 h 2178844"/>
              <a:gd name="connsiteX6-841" fmla="*/ 262317 w 1800200"/>
              <a:gd name="connsiteY6-842" fmla="*/ 1924050 h 2178844"/>
              <a:gd name="connsiteX7-843" fmla="*/ 1533643 w 1800200"/>
              <a:gd name="connsiteY7-844" fmla="*/ 1924050 h 2178844"/>
              <a:gd name="connsiteX8-845" fmla="*/ 1481411 w 1800200"/>
              <a:gd name="connsiteY8-846" fmla="*/ 1521617 h 2178844"/>
              <a:gd name="connsiteX9-847" fmla="*/ 1019448 w 1800200"/>
              <a:gd name="connsiteY9-848" fmla="*/ 1281111 h 2178844"/>
              <a:gd name="connsiteX10-849" fmla="*/ 945629 w 1800200"/>
              <a:gd name="connsiteY10-850" fmla="*/ 1193005 h 2178844"/>
              <a:gd name="connsiteX11-851" fmla="*/ 978966 w 1800200"/>
              <a:gd name="connsiteY11-852" fmla="*/ 969167 h 2178844"/>
              <a:gd name="connsiteX12-853" fmla="*/ 1319485 w 1800200"/>
              <a:gd name="connsiteY12-854" fmla="*/ 790574 h 2178844"/>
              <a:gd name="connsiteX13-855" fmla="*/ 1521699 w 1800200"/>
              <a:gd name="connsiteY13-856" fmla="*/ 254794 h 2178844"/>
              <a:gd name="connsiteX14-857" fmla="*/ 259988 w 1800200"/>
              <a:gd name="connsiteY14-858" fmla="*/ 254794 h 2178844"/>
              <a:gd name="connsiteX15-859" fmla="*/ 42467 w 1800200"/>
              <a:gd name="connsiteY15-860" fmla="*/ 0 h 2178844"/>
              <a:gd name="connsiteX16-861" fmla="*/ 1757733 w 1800200"/>
              <a:gd name="connsiteY16-862" fmla="*/ 0 h 2178844"/>
              <a:gd name="connsiteX17-863" fmla="*/ 1800200 w 1800200"/>
              <a:gd name="connsiteY17-864" fmla="*/ 42467 h 2178844"/>
              <a:gd name="connsiteX18-865" fmla="*/ 1800200 w 1800200"/>
              <a:gd name="connsiteY18-866" fmla="*/ 212327 h 2178844"/>
              <a:gd name="connsiteX19-867" fmla="*/ 1757733 w 1800200"/>
              <a:gd name="connsiteY19-868" fmla="*/ 254794 h 2178844"/>
              <a:gd name="connsiteX20-869" fmla="*/ 1668267 w 1800200"/>
              <a:gd name="connsiteY20-870" fmla="*/ 254794 h 2178844"/>
              <a:gd name="connsiteX21-871" fmla="*/ 1529035 w 1800200"/>
              <a:gd name="connsiteY21-872" fmla="*/ 831056 h 2178844"/>
              <a:gd name="connsiteX22-873" fmla="*/ 1121841 w 1800200"/>
              <a:gd name="connsiteY22-874" fmla="*/ 1047748 h 2178844"/>
              <a:gd name="connsiteX23-875" fmla="*/ 1093266 w 1800200"/>
              <a:gd name="connsiteY23-876" fmla="*/ 1138237 h 2178844"/>
              <a:gd name="connsiteX24-877" fmla="*/ 1186136 w 1800200"/>
              <a:gd name="connsiteY24-878" fmla="*/ 1219198 h 2178844"/>
              <a:gd name="connsiteX25-879" fmla="*/ 1602855 w 1800200"/>
              <a:gd name="connsiteY25-880" fmla="*/ 1440655 h 2178844"/>
              <a:gd name="connsiteX26-881" fmla="*/ 1670527 w 1800200"/>
              <a:gd name="connsiteY26-882" fmla="*/ 1924050 h 2178844"/>
              <a:gd name="connsiteX27-883" fmla="*/ 1757733 w 1800200"/>
              <a:gd name="connsiteY27-884" fmla="*/ 1924050 h 2178844"/>
              <a:gd name="connsiteX28-885" fmla="*/ 1800200 w 1800200"/>
              <a:gd name="connsiteY28-886" fmla="*/ 1966517 h 2178844"/>
              <a:gd name="connsiteX29-887" fmla="*/ 1800200 w 1800200"/>
              <a:gd name="connsiteY29-888" fmla="*/ 2136377 h 2178844"/>
              <a:gd name="connsiteX30-889" fmla="*/ 1757733 w 1800200"/>
              <a:gd name="connsiteY30-890" fmla="*/ 2178844 h 2178844"/>
              <a:gd name="connsiteX31-891" fmla="*/ 42467 w 1800200"/>
              <a:gd name="connsiteY31-892" fmla="*/ 2178844 h 2178844"/>
              <a:gd name="connsiteX32-893" fmla="*/ 0 w 1800200"/>
              <a:gd name="connsiteY32-894" fmla="*/ 2136377 h 2178844"/>
              <a:gd name="connsiteX33-895" fmla="*/ 0 w 1800200"/>
              <a:gd name="connsiteY33-896" fmla="*/ 1966517 h 2178844"/>
              <a:gd name="connsiteX34-897" fmla="*/ 42467 w 1800200"/>
              <a:gd name="connsiteY34-898" fmla="*/ 1924050 h 2178844"/>
              <a:gd name="connsiteX35-899" fmla="*/ 111152 w 1800200"/>
              <a:gd name="connsiteY35-900" fmla="*/ 1924050 h 2178844"/>
              <a:gd name="connsiteX36-901" fmla="*/ 178831 w 1800200"/>
              <a:gd name="connsiteY36-902" fmla="*/ 1441226 h 2178844"/>
              <a:gd name="connsiteX37-903" fmla="*/ 595550 w 1800200"/>
              <a:gd name="connsiteY37-904" fmla="*/ 1219769 h 2178844"/>
              <a:gd name="connsiteX38-905" fmla="*/ 688420 w 1800200"/>
              <a:gd name="connsiteY38-906" fmla="*/ 1138808 h 2178844"/>
              <a:gd name="connsiteX39-907" fmla="*/ 659845 w 1800200"/>
              <a:gd name="connsiteY39-908" fmla="*/ 1048319 h 2178844"/>
              <a:gd name="connsiteX40-909" fmla="*/ 252651 w 1800200"/>
              <a:gd name="connsiteY40-910" fmla="*/ 831627 h 2178844"/>
              <a:gd name="connsiteX41-911" fmla="*/ 113429 w 1800200"/>
              <a:gd name="connsiteY41-912" fmla="*/ 254794 h 2178844"/>
              <a:gd name="connsiteX42-913" fmla="*/ 42467 w 1800200"/>
              <a:gd name="connsiteY42-914" fmla="*/ 254794 h 2178844"/>
              <a:gd name="connsiteX43-915" fmla="*/ 0 w 1800200"/>
              <a:gd name="connsiteY43-916" fmla="*/ 212327 h 2178844"/>
              <a:gd name="connsiteX44-917" fmla="*/ 0 w 1800200"/>
              <a:gd name="connsiteY44-918" fmla="*/ 42467 h 2178844"/>
              <a:gd name="connsiteX45-919" fmla="*/ 42467 w 1800200"/>
              <a:gd name="connsiteY45-920" fmla="*/ 0 h 217884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Lst>
            <a:rect l="l" t="t" r="r" b="b"/>
            <a:pathLst>
              <a:path w="1800200" h="2178844">
                <a:moveTo>
                  <a:pt x="259988" y="254794"/>
                </a:moveTo>
                <a:cubicBezTo>
                  <a:pt x="260933" y="736073"/>
                  <a:pt x="232008" y="662174"/>
                  <a:pt x="462201" y="791145"/>
                </a:cubicBezTo>
                <a:lnTo>
                  <a:pt x="802720" y="969738"/>
                </a:lnTo>
                <a:cubicBezTo>
                  <a:pt x="847567" y="1002281"/>
                  <a:pt x="837611" y="989280"/>
                  <a:pt x="836057" y="1193576"/>
                </a:cubicBezTo>
                <a:cubicBezTo>
                  <a:pt x="836850" y="1247154"/>
                  <a:pt x="833642" y="1248043"/>
                  <a:pt x="762238" y="1281682"/>
                </a:cubicBezTo>
                <a:cubicBezTo>
                  <a:pt x="621744" y="1352723"/>
                  <a:pt x="459390" y="1434176"/>
                  <a:pt x="300275" y="1522188"/>
                </a:cubicBezTo>
                <a:cubicBezTo>
                  <a:pt x="241305" y="1560108"/>
                  <a:pt x="254535" y="1570090"/>
                  <a:pt x="262317" y="1924050"/>
                </a:cubicBezTo>
                <a:lnTo>
                  <a:pt x="1533643" y="1924050"/>
                </a:lnTo>
                <a:cubicBezTo>
                  <a:pt x="1531900" y="1576672"/>
                  <a:pt x="1540413" y="1559558"/>
                  <a:pt x="1481411" y="1521617"/>
                </a:cubicBezTo>
                <a:cubicBezTo>
                  <a:pt x="1322296" y="1433605"/>
                  <a:pt x="1159942" y="1352152"/>
                  <a:pt x="1019448" y="1281111"/>
                </a:cubicBezTo>
                <a:cubicBezTo>
                  <a:pt x="948044" y="1247472"/>
                  <a:pt x="944836" y="1246583"/>
                  <a:pt x="945629" y="1193005"/>
                </a:cubicBezTo>
                <a:cubicBezTo>
                  <a:pt x="944075" y="988709"/>
                  <a:pt x="934119" y="1001710"/>
                  <a:pt x="978966" y="969167"/>
                </a:cubicBezTo>
                <a:lnTo>
                  <a:pt x="1319485" y="790574"/>
                </a:lnTo>
                <a:cubicBezTo>
                  <a:pt x="1549587" y="661654"/>
                  <a:pt x="1520777" y="735444"/>
                  <a:pt x="1521699" y="254794"/>
                </a:cubicBezTo>
                <a:lnTo>
                  <a:pt x="259988" y="254794"/>
                </a:lnTo>
                <a:close/>
                <a:moveTo>
                  <a:pt x="42467" y="0"/>
                </a:moveTo>
                <a:lnTo>
                  <a:pt x="1757733" y="0"/>
                </a:lnTo>
                <a:cubicBezTo>
                  <a:pt x="1781187" y="0"/>
                  <a:pt x="1800200" y="19013"/>
                  <a:pt x="1800200" y="42467"/>
                </a:cubicBezTo>
                <a:lnTo>
                  <a:pt x="1800200" y="212327"/>
                </a:lnTo>
                <a:cubicBezTo>
                  <a:pt x="1800200" y="235781"/>
                  <a:pt x="1781187" y="254794"/>
                  <a:pt x="1757733" y="254794"/>
                </a:cubicBezTo>
                <a:lnTo>
                  <a:pt x="1668267" y="254794"/>
                </a:lnTo>
                <a:cubicBezTo>
                  <a:pt x="1674912" y="660308"/>
                  <a:pt x="1682960" y="731382"/>
                  <a:pt x="1529035" y="831056"/>
                </a:cubicBezTo>
                <a:lnTo>
                  <a:pt x="1121841" y="1047748"/>
                </a:lnTo>
                <a:cubicBezTo>
                  <a:pt x="1088504" y="1067195"/>
                  <a:pt x="1094696" y="1055782"/>
                  <a:pt x="1093266" y="1138237"/>
                </a:cubicBezTo>
                <a:cubicBezTo>
                  <a:pt x="1100013" y="1169193"/>
                  <a:pt x="1073265" y="1170875"/>
                  <a:pt x="1186136" y="1219198"/>
                </a:cubicBezTo>
                <a:cubicBezTo>
                  <a:pt x="1314724" y="1282300"/>
                  <a:pt x="1396720" y="1328434"/>
                  <a:pt x="1602855" y="1440655"/>
                </a:cubicBezTo>
                <a:cubicBezTo>
                  <a:pt x="1687182" y="1486005"/>
                  <a:pt x="1669034" y="1518945"/>
                  <a:pt x="1670527" y="1924050"/>
                </a:cubicBezTo>
                <a:lnTo>
                  <a:pt x="1757733" y="1924050"/>
                </a:lnTo>
                <a:cubicBezTo>
                  <a:pt x="1781187" y="1924050"/>
                  <a:pt x="1800200" y="1943063"/>
                  <a:pt x="1800200" y="1966517"/>
                </a:cubicBezTo>
                <a:lnTo>
                  <a:pt x="1800200" y="2136377"/>
                </a:lnTo>
                <a:cubicBezTo>
                  <a:pt x="1800200" y="2159831"/>
                  <a:pt x="1781187" y="2178844"/>
                  <a:pt x="1757733" y="2178844"/>
                </a:cubicBezTo>
                <a:lnTo>
                  <a:pt x="42467" y="2178844"/>
                </a:lnTo>
                <a:cubicBezTo>
                  <a:pt x="19013" y="2178844"/>
                  <a:pt x="0" y="2159831"/>
                  <a:pt x="0" y="2136377"/>
                </a:cubicBezTo>
                <a:lnTo>
                  <a:pt x="0" y="1966517"/>
                </a:lnTo>
                <a:cubicBezTo>
                  <a:pt x="0" y="1943063"/>
                  <a:pt x="19013" y="1924050"/>
                  <a:pt x="42467" y="1924050"/>
                </a:cubicBezTo>
                <a:lnTo>
                  <a:pt x="111152" y="1924050"/>
                </a:lnTo>
                <a:cubicBezTo>
                  <a:pt x="107873" y="1519379"/>
                  <a:pt x="80266" y="1496075"/>
                  <a:pt x="178831" y="1441226"/>
                </a:cubicBezTo>
                <a:cubicBezTo>
                  <a:pt x="383917" y="1327100"/>
                  <a:pt x="466962" y="1282871"/>
                  <a:pt x="595550" y="1219769"/>
                </a:cubicBezTo>
                <a:cubicBezTo>
                  <a:pt x="708421" y="1171446"/>
                  <a:pt x="681673" y="1169764"/>
                  <a:pt x="688420" y="1138808"/>
                </a:cubicBezTo>
                <a:cubicBezTo>
                  <a:pt x="686990" y="1056353"/>
                  <a:pt x="693182" y="1067766"/>
                  <a:pt x="659845" y="1048319"/>
                </a:cubicBezTo>
                <a:lnTo>
                  <a:pt x="252651" y="831627"/>
                </a:lnTo>
                <a:cubicBezTo>
                  <a:pt x="98654" y="731906"/>
                  <a:pt x="106782" y="660812"/>
                  <a:pt x="113429" y="254794"/>
                </a:cubicBezTo>
                <a:lnTo>
                  <a:pt x="42467" y="254794"/>
                </a:lnTo>
                <a:cubicBezTo>
                  <a:pt x="19013" y="254794"/>
                  <a:pt x="0" y="235781"/>
                  <a:pt x="0" y="212327"/>
                </a:cubicBezTo>
                <a:lnTo>
                  <a:pt x="0" y="42467"/>
                </a:lnTo>
                <a:cubicBezTo>
                  <a:pt x="0" y="19013"/>
                  <a:pt x="19013" y="0"/>
                  <a:pt x="42467"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8" name="等腰三角形 5"/>
          <p:cNvSpPr/>
          <p:nvPr/>
        </p:nvSpPr>
        <p:spPr>
          <a:xfrm>
            <a:off x="1577975" y="3148013"/>
            <a:ext cx="1138238" cy="501650"/>
          </a:xfrm>
          <a:custGeom>
            <a:avLst/>
            <a:gdLst>
              <a:gd name="connsiteX0" fmla="*/ 0 w 1152128"/>
              <a:gd name="connsiteY0" fmla="*/ 504056 h 504056"/>
              <a:gd name="connsiteX1" fmla="*/ 576064 w 1152128"/>
              <a:gd name="connsiteY1" fmla="*/ 0 h 504056"/>
              <a:gd name="connsiteX2" fmla="*/ 1152128 w 1152128"/>
              <a:gd name="connsiteY2" fmla="*/ 504056 h 504056"/>
              <a:gd name="connsiteX3" fmla="*/ 0 w 1152128"/>
              <a:gd name="connsiteY3" fmla="*/ 504056 h 504056"/>
              <a:gd name="connsiteX0-1" fmla="*/ 0 w 1152128"/>
              <a:gd name="connsiteY0-2" fmla="*/ 515962 h 515962"/>
              <a:gd name="connsiteX1-3" fmla="*/ 607020 w 1152128"/>
              <a:gd name="connsiteY1-4" fmla="*/ 0 h 515962"/>
              <a:gd name="connsiteX2-5" fmla="*/ 1152128 w 1152128"/>
              <a:gd name="connsiteY2-6" fmla="*/ 515962 h 515962"/>
              <a:gd name="connsiteX3-7" fmla="*/ 0 w 1152128"/>
              <a:gd name="connsiteY3-8" fmla="*/ 515962 h 515962"/>
              <a:gd name="connsiteX0-9" fmla="*/ 0 w 1152128"/>
              <a:gd name="connsiteY0-10" fmla="*/ 515962 h 515962"/>
              <a:gd name="connsiteX1-11" fmla="*/ 217066 w 1152128"/>
              <a:gd name="connsiteY1-12" fmla="*/ 330051 h 515962"/>
              <a:gd name="connsiteX2-13" fmla="*/ 607020 w 1152128"/>
              <a:gd name="connsiteY2-14" fmla="*/ 0 h 515962"/>
              <a:gd name="connsiteX3-15" fmla="*/ 1152128 w 1152128"/>
              <a:gd name="connsiteY3-16" fmla="*/ 515962 h 515962"/>
              <a:gd name="connsiteX4" fmla="*/ 0 w 1152128"/>
              <a:gd name="connsiteY4" fmla="*/ 515962 h 515962"/>
              <a:gd name="connsiteX0-17" fmla="*/ 0 w 1152128"/>
              <a:gd name="connsiteY0-18" fmla="*/ 515962 h 515962"/>
              <a:gd name="connsiteX1-19" fmla="*/ 31329 w 1152128"/>
              <a:gd name="connsiteY1-20" fmla="*/ 299095 h 515962"/>
              <a:gd name="connsiteX2-21" fmla="*/ 607020 w 1152128"/>
              <a:gd name="connsiteY2-22" fmla="*/ 0 h 515962"/>
              <a:gd name="connsiteX3-23" fmla="*/ 1152128 w 1152128"/>
              <a:gd name="connsiteY3-24" fmla="*/ 515962 h 515962"/>
              <a:gd name="connsiteX4-25" fmla="*/ 0 w 1152128"/>
              <a:gd name="connsiteY4-26" fmla="*/ 515962 h 515962"/>
              <a:gd name="connsiteX0-27" fmla="*/ 0 w 1121172"/>
              <a:gd name="connsiteY0-28" fmla="*/ 501674 h 515962"/>
              <a:gd name="connsiteX1-29" fmla="*/ 373 w 1121172"/>
              <a:gd name="connsiteY1-30" fmla="*/ 299095 h 515962"/>
              <a:gd name="connsiteX2-31" fmla="*/ 576064 w 1121172"/>
              <a:gd name="connsiteY2-32" fmla="*/ 0 h 515962"/>
              <a:gd name="connsiteX3-33" fmla="*/ 1121172 w 1121172"/>
              <a:gd name="connsiteY3-34" fmla="*/ 515962 h 515962"/>
              <a:gd name="connsiteX4-35" fmla="*/ 0 w 1121172"/>
              <a:gd name="connsiteY4-36" fmla="*/ 501674 h 515962"/>
              <a:gd name="connsiteX0-37" fmla="*/ 0 w 1133079"/>
              <a:gd name="connsiteY0-38" fmla="*/ 501674 h 504055"/>
              <a:gd name="connsiteX1-39" fmla="*/ 373 w 1133079"/>
              <a:gd name="connsiteY1-40" fmla="*/ 299095 h 504055"/>
              <a:gd name="connsiteX2-41" fmla="*/ 576064 w 1133079"/>
              <a:gd name="connsiteY2-42" fmla="*/ 0 h 504055"/>
              <a:gd name="connsiteX3-43" fmla="*/ 1133079 w 1133079"/>
              <a:gd name="connsiteY3-44" fmla="*/ 504055 h 504055"/>
              <a:gd name="connsiteX4-45" fmla="*/ 0 w 1133079"/>
              <a:gd name="connsiteY4-46" fmla="*/ 501674 h 504055"/>
              <a:gd name="connsiteX0-47" fmla="*/ 0 w 1133079"/>
              <a:gd name="connsiteY0-48" fmla="*/ 501674 h 504055"/>
              <a:gd name="connsiteX1-49" fmla="*/ 373 w 1133079"/>
              <a:gd name="connsiteY1-50" fmla="*/ 299095 h 504055"/>
              <a:gd name="connsiteX2-51" fmla="*/ 576064 w 1133079"/>
              <a:gd name="connsiteY2-52" fmla="*/ 0 h 504055"/>
              <a:gd name="connsiteX3-53" fmla="*/ 988591 w 1133079"/>
              <a:gd name="connsiteY3-54" fmla="*/ 372915 h 504055"/>
              <a:gd name="connsiteX4-55" fmla="*/ 1133079 w 1133079"/>
              <a:gd name="connsiteY4-56" fmla="*/ 504055 h 504055"/>
              <a:gd name="connsiteX5" fmla="*/ 0 w 1133079"/>
              <a:gd name="connsiteY5" fmla="*/ 501674 h 504055"/>
              <a:gd name="connsiteX0-57" fmla="*/ 0 w 1140991"/>
              <a:gd name="connsiteY0-58" fmla="*/ 501674 h 504055"/>
              <a:gd name="connsiteX1-59" fmla="*/ 373 w 1140991"/>
              <a:gd name="connsiteY1-60" fmla="*/ 299095 h 504055"/>
              <a:gd name="connsiteX2-61" fmla="*/ 576064 w 1140991"/>
              <a:gd name="connsiteY2-62" fmla="*/ 0 h 504055"/>
              <a:gd name="connsiteX3-63" fmla="*/ 1140991 w 1140991"/>
              <a:gd name="connsiteY3-64" fmla="*/ 306240 h 504055"/>
              <a:gd name="connsiteX4-65" fmla="*/ 1133079 w 1140991"/>
              <a:gd name="connsiteY4-66" fmla="*/ 504055 h 504055"/>
              <a:gd name="connsiteX5-67" fmla="*/ 0 w 1140991"/>
              <a:gd name="connsiteY5-68" fmla="*/ 501674 h 504055"/>
              <a:gd name="connsiteX0-69" fmla="*/ 0 w 1140991"/>
              <a:gd name="connsiteY0-70" fmla="*/ 501674 h 504055"/>
              <a:gd name="connsiteX1-71" fmla="*/ 373 w 1140991"/>
              <a:gd name="connsiteY1-72" fmla="*/ 299095 h 504055"/>
              <a:gd name="connsiteX2-73" fmla="*/ 576064 w 1140991"/>
              <a:gd name="connsiteY2-74" fmla="*/ 0 h 504055"/>
              <a:gd name="connsiteX3-75" fmla="*/ 1140991 w 1140991"/>
              <a:gd name="connsiteY3-76" fmla="*/ 306240 h 504055"/>
              <a:gd name="connsiteX4-77" fmla="*/ 1133079 w 1140991"/>
              <a:gd name="connsiteY4-78" fmla="*/ 504055 h 504055"/>
              <a:gd name="connsiteX5-79" fmla="*/ 0 w 1140991"/>
              <a:gd name="connsiteY5-80" fmla="*/ 501674 h 504055"/>
              <a:gd name="connsiteX0-81" fmla="*/ 0 w 1140991"/>
              <a:gd name="connsiteY0-82" fmla="*/ 501674 h 504055"/>
              <a:gd name="connsiteX1-83" fmla="*/ 373 w 1140991"/>
              <a:gd name="connsiteY1-84" fmla="*/ 299095 h 504055"/>
              <a:gd name="connsiteX2-85" fmla="*/ 576064 w 1140991"/>
              <a:gd name="connsiteY2-86" fmla="*/ 0 h 504055"/>
              <a:gd name="connsiteX3-87" fmla="*/ 1140991 w 1140991"/>
              <a:gd name="connsiteY3-88" fmla="*/ 306240 h 504055"/>
              <a:gd name="connsiteX4-89" fmla="*/ 1133079 w 1140991"/>
              <a:gd name="connsiteY4-90" fmla="*/ 504055 h 504055"/>
              <a:gd name="connsiteX5-91" fmla="*/ 0 w 1140991"/>
              <a:gd name="connsiteY5-92" fmla="*/ 501674 h 504055"/>
              <a:gd name="connsiteX0-93" fmla="*/ 0 w 1138609"/>
              <a:gd name="connsiteY0-94" fmla="*/ 501674 h 504055"/>
              <a:gd name="connsiteX1-95" fmla="*/ 373 w 1138609"/>
              <a:gd name="connsiteY1-96" fmla="*/ 299095 h 504055"/>
              <a:gd name="connsiteX2-97" fmla="*/ 576064 w 1138609"/>
              <a:gd name="connsiteY2-98" fmla="*/ 0 h 504055"/>
              <a:gd name="connsiteX3-99" fmla="*/ 1138609 w 1138609"/>
              <a:gd name="connsiteY3-100" fmla="*/ 306240 h 504055"/>
              <a:gd name="connsiteX4-101" fmla="*/ 1133079 w 1138609"/>
              <a:gd name="connsiteY4-102" fmla="*/ 504055 h 504055"/>
              <a:gd name="connsiteX5-103" fmla="*/ 0 w 1138609"/>
              <a:gd name="connsiteY5-104" fmla="*/ 501674 h 504055"/>
              <a:gd name="connsiteX0-105" fmla="*/ 0 w 1138609"/>
              <a:gd name="connsiteY0-106" fmla="*/ 501674 h 504055"/>
              <a:gd name="connsiteX1-107" fmla="*/ 373 w 1138609"/>
              <a:gd name="connsiteY1-108" fmla="*/ 299095 h 504055"/>
              <a:gd name="connsiteX2-109" fmla="*/ 576064 w 1138609"/>
              <a:gd name="connsiteY2-110" fmla="*/ 0 h 504055"/>
              <a:gd name="connsiteX3-111" fmla="*/ 1138609 w 1138609"/>
              <a:gd name="connsiteY3-112" fmla="*/ 306240 h 504055"/>
              <a:gd name="connsiteX4-113" fmla="*/ 1137841 w 1138609"/>
              <a:gd name="connsiteY4-114" fmla="*/ 504055 h 504055"/>
              <a:gd name="connsiteX5-115" fmla="*/ 0 w 1138609"/>
              <a:gd name="connsiteY5-116" fmla="*/ 501674 h 504055"/>
              <a:gd name="connsiteX0-117" fmla="*/ 0 w 1138609"/>
              <a:gd name="connsiteY0-118" fmla="*/ 501674 h 504055"/>
              <a:gd name="connsiteX1-119" fmla="*/ 373 w 1138609"/>
              <a:gd name="connsiteY1-120" fmla="*/ 299095 h 504055"/>
              <a:gd name="connsiteX2-121" fmla="*/ 576064 w 1138609"/>
              <a:gd name="connsiteY2-122" fmla="*/ 0 h 504055"/>
              <a:gd name="connsiteX3-123" fmla="*/ 1138609 w 1138609"/>
              <a:gd name="connsiteY3-124" fmla="*/ 306240 h 504055"/>
              <a:gd name="connsiteX4-125" fmla="*/ 1137841 w 1138609"/>
              <a:gd name="connsiteY4-126" fmla="*/ 504055 h 504055"/>
              <a:gd name="connsiteX5-127" fmla="*/ 0 w 1138609"/>
              <a:gd name="connsiteY5-128" fmla="*/ 501674 h 504055"/>
              <a:gd name="connsiteX0-129" fmla="*/ 0 w 1138609"/>
              <a:gd name="connsiteY0-130" fmla="*/ 501674 h 504055"/>
              <a:gd name="connsiteX1-131" fmla="*/ 373 w 1138609"/>
              <a:gd name="connsiteY1-132" fmla="*/ 299095 h 504055"/>
              <a:gd name="connsiteX2-133" fmla="*/ 576064 w 1138609"/>
              <a:gd name="connsiteY2-134" fmla="*/ 0 h 504055"/>
              <a:gd name="connsiteX3-135" fmla="*/ 1138609 w 1138609"/>
              <a:gd name="connsiteY3-136" fmla="*/ 306240 h 504055"/>
              <a:gd name="connsiteX4-137" fmla="*/ 1137841 w 1138609"/>
              <a:gd name="connsiteY4-138" fmla="*/ 504055 h 504055"/>
              <a:gd name="connsiteX5-139" fmla="*/ 0 w 1138609"/>
              <a:gd name="connsiteY5-140" fmla="*/ 501674 h 504055"/>
              <a:gd name="connsiteX0-141" fmla="*/ 0 w 1138609"/>
              <a:gd name="connsiteY0-142" fmla="*/ 499293 h 501674"/>
              <a:gd name="connsiteX1-143" fmla="*/ 373 w 1138609"/>
              <a:gd name="connsiteY1-144" fmla="*/ 296714 h 501674"/>
              <a:gd name="connsiteX2-145" fmla="*/ 578445 w 1138609"/>
              <a:gd name="connsiteY2-146" fmla="*/ 0 h 501674"/>
              <a:gd name="connsiteX3-147" fmla="*/ 1138609 w 1138609"/>
              <a:gd name="connsiteY3-148" fmla="*/ 303859 h 501674"/>
              <a:gd name="connsiteX4-149" fmla="*/ 1137841 w 1138609"/>
              <a:gd name="connsiteY4-150" fmla="*/ 501674 h 501674"/>
              <a:gd name="connsiteX5-151" fmla="*/ 0 w 1138609"/>
              <a:gd name="connsiteY5-152" fmla="*/ 499293 h 501674"/>
              <a:gd name="connsiteX0-153" fmla="*/ 0 w 1137841"/>
              <a:gd name="connsiteY0-154" fmla="*/ 499293 h 501674"/>
              <a:gd name="connsiteX1-155" fmla="*/ 373 w 1137841"/>
              <a:gd name="connsiteY1-156" fmla="*/ 296714 h 501674"/>
              <a:gd name="connsiteX2-157" fmla="*/ 578445 w 1137841"/>
              <a:gd name="connsiteY2-158" fmla="*/ 0 h 501674"/>
              <a:gd name="connsiteX3-159" fmla="*/ 1136228 w 1137841"/>
              <a:gd name="connsiteY3-160" fmla="*/ 296715 h 501674"/>
              <a:gd name="connsiteX4-161" fmla="*/ 1137841 w 1137841"/>
              <a:gd name="connsiteY4-162" fmla="*/ 501674 h 501674"/>
              <a:gd name="connsiteX5-163" fmla="*/ 0 w 1137841"/>
              <a:gd name="connsiteY5-164" fmla="*/ 499293 h 501674"/>
            </a:gdLst>
            <a:ahLst/>
            <a:cxnLst>
              <a:cxn ang="0">
                <a:pos x="connsiteX0-1" y="connsiteY0-2"/>
              </a:cxn>
              <a:cxn ang="0">
                <a:pos x="connsiteX1-3" y="connsiteY1-4"/>
              </a:cxn>
              <a:cxn ang="0">
                <a:pos x="connsiteX2-5" y="connsiteY2-6"/>
              </a:cxn>
              <a:cxn ang="0">
                <a:pos x="connsiteX3-7" y="connsiteY3-8"/>
              </a:cxn>
              <a:cxn ang="0">
                <a:pos x="connsiteX4-25" y="connsiteY4-26"/>
              </a:cxn>
              <a:cxn ang="0">
                <a:pos x="connsiteX5-67" y="connsiteY5-68"/>
              </a:cxn>
            </a:cxnLst>
            <a:rect l="l" t="t" r="r" b="b"/>
            <a:pathLst>
              <a:path w="1137841" h="501674">
                <a:moveTo>
                  <a:pt x="0" y="499293"/>
                </a:moveTo>
                <a:cubicBezTo>
                  <a:pt x="124" y="431767"/>
                  <a:pt x="249" y="364240"/>
                  <a:pt x="373" y="296714"/>
                </a:cubicBezTo>
                <a:cubicBezTo>
                  <a:pt x="156551" y="192253"/>
                  <a:pt x="453223" y="4448"/>
                  <a:pt x="578445" y="0"/>
                </a:cubicBezTo>
                <a:cubicBezTo>
                  <a:pt x="707222" y="2068"/>
                  <a:pt x="962207" y="182729"/>
                  <a:pt x="1136228" y="296715"/>
                </a:cubicBezTo>
                <a:cubicBezTo>
                  <a:pt x="1136766" y="365035"/>
                  <a:pt x="1137303" y="433354"/>
                  <a:pt x="1137841" y="501674"/>
                </a:cubicBezTo>
                <a:lnTo>
                  <a:pt x="0" y="499293"/>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9" name="等腰三角形 6"/>
          <p:cNvSpPr/>
          <p:nvPr/>
        </p:nvSpPr>
        <p:spPr>
          <a:xfrm flipV="1">
            <a:off x="1665288" y="2406650"/>
            <a:ext cx="952500" cy="246063"/>
          </a:xfrm>
          <a:custGeom>
            <a:avLst/>
            <a:gdLst>
              <a:gd name="connsiteX0" fmla="*/ 0 w 864096"/>
              <a:gd name="connsiteY0" fmla="*/ 216024 h 216024"/>
              <a:gd name="connsiteX1" fmla="*/ 432048 w 864096"/>
              <a:gd name="connsiteY1" fmla="*/ 0 h 216024"/>
              <a:gd name="connsiteX2" fmla="*/ 864096 w 864096"/>
              <a:gd name="connsiteY2" fmla="*/ 216024 h 216024"/>
              <a:gd name="connsiteX3" fmla="*/ 0 w 864096"/>
              <a:gd name="connsiteY3" fmla="*/ 216024 h 216024"/>
              <a:gd name="connsiteX0-1" fmla="*/ 0 w 864096"/>
              <a:gd name="connsiteY0-2" fmla="*/ 216024 h 216024"/>
              <a:gd name="connsiteX1-3" fmla="*/ 432048 w 864096"/>
              <a:gd name="connsiteY1-4" fmla="*/ 0 h 216024"/>
              <a:gd name="connsiteX2-5" fmla="*/ 864096 w 864096"/>
              <a:gd name="connsiteY2-6" fmla="*/ 216024 h 216024"/>
              <a:gd name="connsiteX3-7" fmla="*/ 0 w 864096"/>
              <a:gd name="connsiteY3-8" fmla="*/ 216024 h 216024"/>
              <a:gd name="connsiteX0-9" fmla="*/ 0 w 864096"/>
              <a:gd name="connsiteY0-10" fmla="*/ 216024 h 216024"/>
              <a:gd name="connsiteX1-11" fmla="*/ 432048 w 864096"/>
              <a:gd name="connsiteY1-12" fmla="*/ 0 h 216024"/>
              <a:gd name="connsiteX2-13" fmla="*/ 864096 w 864096"/>
              <a:gd name="connsiteY2-14" fmla="*/ 216024 h 216024"/>
              <a:gd name="connsiteX3-15" fmla="*/ 0 w 864096"/>
              <a:gd name="connsiteY3-16" fmla="*/ 216024 h 216024"/>
              <a:gd name="connsiteX0-17" fmla="*/ 0 w 935534"/>
              <a:gd name="connsiteY0-18" fmla="*/ 216024 h 246980"/>
              <a:gd name="connsiteX1-19" fmla="*/ 432048 w 935534"/>
              <a:gd name="connsiteY1-20" fmla="*/ 0 h 246980"/>
              <a:gd name="connsiteX2-21" fmla="*/ 935534 w 935534"/>
              <a:gd name="connsiteY2-22" fmla="*/ 246980 h 246980"/>
              <a:gd name="connsiteX3-23" fmla="*/ 0 w 935534"/>
              <a:gd name="connsiteY3-24" fmla="*/ 216024 h 246980"/>
              <a:gd name="connsiteX0-25" fmla="*/ 0 w 968872"/>
              <a:gd name="connsiteY0-26" fmla="*/ 242218 h 246980"/>
              <a:gd name="connsiteX1-27" fmla="*/ 465386 w 968872"/>
              <a:gd name="connsiteY1-28" fmla="*/ 0 h 246980"/>
              <a:gd name="connsiteX2-29" fmla="*/ 968872 w 968872"/>
              <a:gd name="connsiteY2-30" fmla="*/ 246980 h 246980"/>
              <a:gd name="connsiteX3-31" fmla="*/ 0 w 968872"/>
              <a:gd name="connsiteY3-32" fmla="*/ 242218 h 246980"/>
              <a:gd name="connsiteX0-33" fmla="*/ 0 w 968872"/>
              <a:gd name="connsiteY0-34" fmla="*/ 242218 h 246980"/>
              <a:gd name="connsiteX1-35" fmla="*/ 465386 w 968872"/>
              <a:gd name="connsiteY1-36" fmla="*/ 0 h 246980"/>
              <a:gd name="connsiteX2-37" fmla="*/ 968872 w 968872"/>
              <a:gd name="connsiteY2-38" fmla="*/ 246980 h 246980"/>
              <a:gd name="connsiteX3-39" fmla="*/ 0 w 968872"/>
              <a:gd name="connsiteY3-40" fmla="*/ 242218 h 246980"/>
              <a:gd name="connsiteX0-41" fmla="*/ 0 w 968872"/>
              <a:gd name="connsiteY0-42" fmla="*/ 242218 h 246980"/>
              <a:gd name="connsiteX1-43" fmla="*/ 465386 w 968872"/>
              <a:gd name="connsiteY1-44" fmla="*/ 0 h 246980"/>
              <a:gd name="connsiteX2-45" fmla="*/ 968872 w 968872"/>
              <a:gd name="connsiteY2-46" fmla="*/ 246980 h 246980"/>
              <a:gd name="connsiteX3-47" fmla="*/ 0 w 968872"/>
              <a:gd name="connsiteY3-48" fmla="*/ 242218 h 246980"/>
              <a:gd name="connsiteX0-49" fmla="*/ 0 w 968872"/>
              <a:gd name="connsiteY0-50" fmla="*/ 242218 h 246980"/>
              <a:gd name="connsiteX1-51" fmla="*/ 465386 w 968872"/>
              <a:gd name="connsiteY1-52" fmla="*/ 0 h 246980"/>
              <a:gd name="connsiteX2-53" fmla="*/ 968872 w 968872"/>
              <a:gd name="connsiteY2-54" fmla="*/ 246980 h 246980"/>
              <a:gd name="connsiteX3-55" fmla="*/ 0 w 968872"/>
              <a:gd name="connsiteY3-56" fmla="*/ 242218 h 246980"/>
              <a:gd name="connsiteX0-57" fmla="*/ 0 w 968872"/>
              <a:gd name="connsiteY0-58" fmla="*/ 242218 h 249190"/>
              <a:gd name="connsiteX1-59" fmla="*/ 465386 w 968872"/>
              <a:gd name="connsiteY1-60" fmla="*/ 0 h 249190"/>
              <a:gd name="connsiteX2-61" fmla="*/ 968872 w 968872"/>
              <a:gd name="connsiteY2-62" fmla="*/ 246980 h 249190"/>
              <a:gd name="connsiteX3-63" fmla="*/ 0 w 968872"/>
              <a:gd name="connsiteY3-64" fmla="*/ 242218 h 249190"/>
              <a:gd name="connsiteX0-65" fmla="*/ 0 w 968872"/>
              <a:gd name="connsiteY0-66" fmla="*/ 242218 h 272281"/>
              <a:gd name="connsiteX1-67" fmla="*/ 465386 w 968872"/>
              <a:gd name="connsiteY1-68" fmla="*/ 0 h 272281"/>
              <a:gd name="connsiteX2-69" fmla="*/ 968872 w 968872"/>
              <a:gd name="connsiteY2-70" fmla="*/ 246980 h 272281"/>
              <a:gd name="connsiteX3-71" fmla="*/ 0 w 968872"/>
              <a:gd name="connsiteY3-72" fmla="*/ 242218 h 272281"/>
              <a:gd name="connsiteX0-73" fmla="*/ 0 w 969326"/>
              <a:gd name="connsiteY0-74" fmla="*/ 242218 h 272281"/>
              <a:gd name="connsiteX1-75" fmla="*/ 465386 w 969326"/>
              <a:gd name="connsiteY1-76" fmla="*/ 0 h 272281"/>
              <a:gd name="connsiteX2-77" fmla="*/ 968872 w 969326"/>
              <a:gd name="connsiteY2-78" fmla="*/ 246980 h 272281"/>
              <a:gd name="connsiteX3-79" fmla="*/ 0 w 969326"/>
              <a:gd name="connsiteY3-80" fmla="*/ 242218 h 272281"/>
              <a:gd name="connsiteX0-81" fmla="*/ 0 w 969326"/>
              <a:gd name="connsiteY0-82" fmla="*/ 242218 h 248708"/>
              <a:gd name="connsiteX1-83" fmla="*/ 465386 w 969326"/>
              <a:gd name="connsiteY1-84" fmla="*/ 0 h 248708"/>
              <a:gd name="connsiteX2-85" fmla="*/ 968872 w 969326"/>
              <a:gd name="connsiteY2-86" fmla="*/ 246980 h 248708"/>
              <a:gd name="connsiteX3-87" fmla="*/ 0 w 969326"/>
              <a:gd name="connsiteY3-88" fmla="*/ 242218 h 248708"/>
              <a:gd name="connsiteX0-89" fmla="*/ 0 w 969326"/>
              <a:gd name="connsiteY0-90" fmla="*/ 242218 h 246980"/>
              <a:gd name="connsiteX1-91" fmla="*/ 465386 w 969326"/>
              <a:gd name="connsiteY1-92" fmla="*/ 0 h 246980"/>
              <a:gd name="connsiteX2-93" fmla="*/ 968872 w 969326"/>
              <a:gd name="connsiteY2-94" fmla="*/ 246980 h 246980"/>
              <a:gd name="connsiteX3-95" fmla="*/ 0 w 969326"/>
              <a:gd name="connsiteY3-96" fmla="*/ 242218 h 246980"/>
              <a:gd name="connsiteX0-97" fmla="*/ 0 w 969337"/>
              <a:gd name="connsiteY0-98" fmla="*/ 242218 h 246980"/>
              <a:gd name="connsiteX1-99" fmla="*/ 474911 w 969337"/>
              <a:gd name="connsiteY1-100" fmla="*/ 0 h 246980"/>
              <a:gd name="connsiteX2-101" fmla="*/ 968872 w 969337"/>
              <a:gd name="connsiteY2-102" fmla="*/ 246980 h 246980"/>
              <a:gd name="connsiteX3-103" fmla="*/ 0 w 969337"/>
              <a:gd name="connsiteY3-104" fmla="*/ 242218 h 246980"/>
              <a:gd name="connsiteX0-105" fmla="*/ 0 w 962201"/>
              <a:gd name="connsiteY0-106" fmla="*/ 242218 h 246980"/>
              <a:gd name="connsiteX1-107" fmla="*/ 474911 w 962201"/>
              <a:gd name="connsiteY1-108" fmla="*/ 0 h 246980"/>
              <a:gd name="connsiteX2-109" fmla="*/ 961728 w 962201"/>
              <a:gd name="connsiteY2-110" fmla="*/ 246980 h 246980"/>
              <a:gd name="connsiteX3-111" fmla="*/ 0 w 962201"/>
              <a:gd name="connsiteY3-112" fmla="*/ 242218 h 246980"/>
              <a:gd name="connsiteX0-113" fmla="*/ 0 w 952676"/>
              <a:gd name="connsiteY0-114" fmla="*/ 232693 h 246980"/>
              <a:gd name="connsiteX1-115" fmla="*/ 465386 w 952676"/>
              <a:gd name="connsiteY1-116" fmla="*/ 0 h 246980"/>
              <a:gd name="connsiteX2-117" fmla="*/ 952203 w 952676"/>
              <a:gd name="connsiteY2-118" fmla="*/ 246980 h 246980"/>
              <a:gd name="connsiteX3-119" fmla="*/ 0 w 952676"/>
              <a:gd name="connsiteY3-120" fmla="*/ 232693 h 246980"/>
              <a:gd name="connsiteX0-121" fmla="*/ 0 w 952676"/>
              <a:gd name="connsiteY0-122" fmla="*/ 232693 h 246980"/>
              <a:gd name="connsiteX1-123" fmla="*/ 465386 w 952676"/>
              <a:gd name="connsiteY1-124" fmla="*/ 0 h 246980"/>
              <a:gd name="connsiteX2-125" fmla="*/ 952203 w 952676"/>
              <a:gd name="connsiteY2-126" fmla="*/ 246980 h 246980"/>
              <a:gd name="connsiteX3-127" fmla="*/ 0 w 952676"/>
              <a:gd name="connsiteY3-128" fmla="*/ 232693 h 246980"/>
              <a:gd name="connsiteX0-129" fmla="*/ 0 w 952676"/>
              <a:gd name="connsiteY0-130" fmla="*/ 232693 h 246980"/>
              <a:gd name="connsiteX1-131" fmla="*/ 465386 w 952676"/>
              <a:gd name="connsiteY1-132" fmla="*/ 0 h 246980"/>
              <a:gd name="connsiteX2-133" fmla="*/ 952203 w 952676"/>
              <a:gd name="connsiteY2-134" fmla="*/ 246980 h 246980"/>
              <a:gd name="connsiteX3-135" fmla="*/ 0 w 952676"/>
              <a:gd name="connsiteY3-136" fmla="*/ 232693 h 246980"/>
              <a:gd name="connsiteX0-137" fmla="*/ 0 w 952676"/>
              <a:gd name="connsiteY0-138" fmla="*/ 232693 h 246980"/>
              <a:gd name="connsiteX1-139" fmla="*/ 465386 w 952676"/>
              <a:gd name="connsiteY1-140" fmla="*/ 0 h 246980"/>
              <a:gd name="connsiteX2-141" fmla="*/ 952203 w 952676"/>
              <a:gd name="connsiteY2-142" fmla="*/ 246980 h 246980"/>
              <a:gd name="connsiteX3-143" fmla="*/ 0 w 952676"/>
              <a:gd name="connsiteY3-144" fmla="*/ 232693 h 246980"/>
            </a:gdLst>
            <a:ahLst/>
            <a:cxnLst>
              <a:cxn ang="0">
                <a:pos x="connsiteX0-1" y="connsiteY0-2"/>
              </a:cxn>
              <a:cxn ang="0">
                <a:pos x="connsiteX1-3" y="connsiteY1-4"/>
              </a:cxn>
              <a:cxn ang="0">
                <a:pos x="connsiteX2-5" y="connsiteY2-6"/>
              </a:cxn>
              <a:cxn ang="0">
                <a:pos x="connsiteX3-7" y="connsiteY3-8"/>
              </a:cxn>
            </a:cxnLst>
            <a:rect l="l" t="t" r="r" b="b"/>
            <a:pathLst>
              <a:path w="952676" h="246980">
                <a:moveTo>
                  <a:pt x="0" y="232693"/>
                </a:moveTo>
                <a:cubicBezTo>
                  <a:pt x="1141" y="196403"/>
                  <a:pt x="323751" y="29145"/>
                  <a:pt x="465386" y="0"/>
                </a:cubicBezTo>
                <a:cubicBezTo>
                  <a:pt x="597496" y="24383"/>
                  <a:pt x="967731" y="232122"/>
                  <a:pt x="952203" y="246980"/>
                </a:cubicBezTo>
                <a:cubicBezTo>
                  <a:pt x="457796" y="71562"/>
                  <a:pt x="446783" y="86642"/>
                  <a:pt x="0" y="232693"/>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 name="圆角矩形 3"/>
          <p:cNvSpPr/>
          <p:nvPr/>
        </p:nvSpPr>
        <p:spPr>
          <a:xfrm>
            <a:off x="6011863" y="1778000"/>
            <a:ext cx="1800225" cy="2178050"/>
          </a:xfrm>
          <a:custGeom>
            <a:avLst/>
            <a:gdLst>
              <a:gd name="connsiteX0" fmla="*/ 259988 w 1800200"/>
              <a:gd name="connsiteY0" fmla="*/ 254794 h 2178844"/>
              <a:gd name="connsiteX1" fmla="*/ 462201 w 1800200"/>
              <a:gd name="connsiteY1" fmla="*/ 791145 h 2178844"/>
              <a:gd name="connsiteX2" fmla="*/ 802720 w 1800200"/>
              <a:gd name="connsiteY2" fmla="*/ 969738 h 2178844"/>
              <a:gd name="connsiteX3" fmla="*/ 836057 w 1800200"/>
              <a:gd name="connsiteY3" fmla="*/ 1193576 h 2178844"/>
              <a:gd name="connsiteX4" fmla="*/ 762238 w 1800200"/>
              <a:gd name="connsiteY4" fmla="*/ 1281682 h 2178844"/>
              <a:gd name="connsiteX5" fmla="*/ 300275 w 1800200"/>
              <a:gd name="connsiteY5" fmla="*/ 1522188 h 2178844"/>
              <a:gd name="connsiteX6" fmla="*/ 262317 w 1800200"/>
              <a:gd name="connsiteY6" fmla="*/ 1924050 h 2178844"/>
              <a:gd name="connsiteX7" fmla="*/ 1519356 w 1800200"/>
              <a:gd name="connsiteY7" fmla="*/ 1924050 h 2178844"/>
              <a:gd name="connsiteX8" fmla="*/ 1481411 w 1800200"/>
              <a:gd name="connsiteY8" fmla="*/ 1521617 h 2178844"/>
              <a:gd name="connsiteX9" fmla="*/ 1019448 w 1800200"/>
              <a:gd name="connsiteY9" fmla="*/ 1281111 h 2178844"/>
              <a:gd name="connsiteX10" fmla="*/ 945629 w 1800200"/>
              <a:gd name="connsiteY10" fmla="*/ 1193005 h 2178844"/>
              <a:gd name="connsiteX11" fmla="*/ 978966 w 1800200"/>
              <a:gd name="connsiteY11" fmla="*/ 969167 h 2178844"/>
              <a:gd name="connsiteX12" fmla="*/ 1319485 w 1800200"/>
              <a:gd name="connsiteY12" fmla="*/ 790574 h 2178844"/>
              <a:gd name="connsiteX13" fmla="*/ 1521699 w 1800200"/>
              <a:gd name="connsiteY13" fmla="*/ 254794 h 2178844"/>
              <a:gd name="connsiteX14" fmla="*/ 259988 w 1800200"/>
              <a:gd name="connsiteY14" fmla="*/ 254794 h 2178844"/>
              <a:gd name="connsiteX15" fmla="*/ 42467 w 1800200"/>
              <a:gd name="connsiteY15" fmla="*/ 0 h 2178844"/>
              <a:gd name="connsiteX16" fmla="*/ 1757733 w 1800200"/>
              <a:gd name="connsiteY16" fmla="*/ 0 h 2178844"/>
              <a:gd name="connsiteX17" fmla="*/ 1800200 w 1800200"/>
              <a:gd name="connsiteY17" fmla="*/ 42467 h 2178844"/>
              <a:gd name="connsiteX18" fmla="*/ 1800200 w 1800200"/>
              <a:gd name="connsiteY18" fmla="*/ 212327 h 2178844"/>
              <a:gd name="connsiteX19" fmla="*/ 1757733 w 1800200"/>
              <a:gd name="connsiteY19" fmla="*/ 254794 h 2178844"/>
              <a:gd name="connsiteX20" fmla="*/ 1668267 w 1800200"/>
              <a:gd name="connsiteY20" fmla="*/ 254794 h 2178844"/>
              <a:gd name="connsiteX21" fmla="*/ 1529035 w 1800200"/>
              <a:gd name="connsiteY21" fmla="*/ 831056 h 2178844"/>
              <a:gd name="connsiteX22" fmla="*/ 1121841 w 1800200"/>
              <a:gd name="connsiteY22" fmla="*/ 1047748 h 2178844"/>
              <a:gd name="connsiteX23" fmla="*/ 1093266 w 1800200"/>
              <a:gd name="connsiteY23" fmla="*/ 1138237 h 2178844"/>
              <a:gd name="connsiteX24" fmla="*/ 1186136 w 1800200"/>
              <a:gd name="connsiteY24" fmla="*/ 1219198 h 2178844"/>
              <a:gd name="connsiteX25" fmla="*/ 1602855 w 1800200"/>
              <a:gd name="connsiteY25" fmla="*/ 1440655 h 2178844"/>
              <a:gd name="connsiteX26" fmla="*/ 1670527 w 1800200"/>
              <a:gd name="connsiteY26" fmla="*/ 1924050 h 2178844"/>
              <a:gd name="connsiteX27" fmla="*/ 1757733 w 1800200"/>
              <a:gd name="connsiteY27" fmla="*/ 1924050 h 2178844"/>
              <a:gd name="connsiteX28" fmla="*/ 1800200 w 1800200"/>
              <a:gd name="connsiteY28" fmla="*/ 1966517 h 2178844"/>
              <a:gd name="connsiteX29" fmla="*/ 1800200 w 1800200"/>
              <a:gd name="connsiteY29" fmla="*/ 2136377 h 2178844"/>
              <a:gd name="connsiteX30" fmla="*/ 1757733 w 1800200"/>
              <a:gd name="connsiteY30" fmla="*/ 2178844 h 2178844"/>
              <a:gd name="connsiteX31" fmla="*/ 42467 w 1800200"/>
              <a:gd name="connsiteY31" fmla="*/ 2178844 h 2178844"/>
              <a:gd name="connsiteX32" fmla="*/ 0 w 1800200"/>
              <a:gd name="connsiteY32" fmla="*/ 2136377 h 2178844"/>
              <a:gd name="connsiteX33" fmla="*/ 0 w 1800200"/>
              <a:gd name="connsiteY33" fmla="*/ 1966517 h 2178844"/>
              <a:gd name="connsiteX34" fmla="*/ 42467 w 1800200"/>
              <a:gd name="connsiteY34" fmla="*/ 1924050 h 2178844"/>
              <a:gd name="connsiteX35" fmla="*/ 111152 w 1800200"/>
              <a:gd name="connsiteY35" fmla="*/ 1924050 h 2178844"/>
              <a:gd name="connsiteX36" fmla="*/ 178831 w 1800200"/>
              <a:gd name="connsiteY36" fmla="*/ 1441226 h 2178844"/>
              <a:gd name="connsiteX37" fmla="*/ 595550 w 1800200"/>
              <a:gd name="connsiteY37" fmla="*/ 1219769 h 2178844"/>
              <a:gd name="connsiteX38" fmla="*/ 688420 w 1800200"/>
              <a:gd name="connsiteY38" fmla="*/ 1138808 h 2178844"/>
              <a:gd name="connsiteX39" fmla="*/ 659845 w 1800200"/>
              <a:gd name="connsiteY39" fmla="*/ 1048319 h 2178844"/>
              <a:gd name="connsiteX40" fmla="*/ 252651 w 1800200"/>
              <a:gd name="connsiteY40" fmla="*/ 831627 h 2178844"/>
              <a:gd name="connsiteX41" fmla="*/ 113429 w 1800200"/>
              <a:gd name="connsiteY41" fmla="*/ 254794 h 2178844"/>
              <a:gd name="connsiteX42" fmla="*/ 42467 w 1800200"/>
              <a:gd name="connsiteY42" fmla="*/ 254794 h 2178844"/>
              <a:gd name="connsiteX43" fmla="*/ 0 w 1800200"/>
              <a:gd name="connsiteY43" fmla="*/ 212327 h 2178844"/>
              <a:gd name="connsiteX44" fmla="*/ 0 w 1800200"/>
              <a:gd name="connsiteY44" fmla="*/ 42467 h 2178844"/>
              <a:gd name="connsiteX45" fmla="*/ 42467 w 1800200"/>
              <a:gd name="connsiteY45" fmla="*/ 0 h 2178844"/>
              <a:gd name="connsiteX0-1" fmla="*/ 259988 w 1800200"/>
              <a:gd name="connsiteY0-2" fmla="*/ 254794 h 2178844"/>
              <a:gd name="connsiteX1-3" fmla="*/ 462201 w 1800200"/>
              <a:gd name="connsiteY1-4" fmla="*/ 791145 h 2178844"/>
              <a:gd name="connsiteX2-5" fmla="*/ 802720 w 1800200"/>
              <a:gd name="connsiteY2-6" fmla="*/ 969738 h 2178844"/>
              <a:gd name="connsiteX3-7" fmla="*/ 836057 w 1800200"/>
              <a:gd name="connsiteY3-8" fmla="*/ 1193576 h 2178844"/>
              <a:gd name="connsiteX4-9" fmla="*/ 762238 w 1800200"/>
              <a:gd name="connsiteY4-10" fmla="*/ 1281682 h 2178844"/>
              <a:gd name="connsiteX5-11" fmla="*/ 300275 w 1800200"/>
              <a:gd name="connsiteY5-12" fmla="*/ 1522188 h 2178844"/>
              <a:gd name="connsiteX6-13" fmla="*/ 262317 w 1800200"/>
              <a:gd name="connsiteY6-14" fmla="*/ 1924050 h 2178844"/>
              <a:gd name="connsiteX7-15" fmla="*/ 1533643 w 1800200"/>
              <a:gd name="connsiteY7-16" fmla="*/ 1924050 h 2178844"/>
              <a:gd name="connsiteX8-17" fmla="*/ 1481411 w 1800200"/>
              <a:gd name="connsiteY8-18" fmla="*/ 1521617 h 2178844"/>
              <a:gd name="connsiteX9-19" fmla="*/ 1019448 w 1800200"/>
              <a:gd name="connsiteY9-20" fmla="*/ 1281111 h 2178844"/>
              <a:gd name="connsiteX10-21" fmla="*/ 945629 w 1800200"/>
              <a:gd name="connsiteY10-22" fmla="*/ 1193005 h 2178844"/>
              <a:gd name="connsiteX11-23" fmla="*/ 978966 w 1800200"/>
              <a:gd name="connsiteY11-24" fmla="*/ 969167 h 2178844"/>
              <a:gd name="connsiteX12-25" fmla="*/ 1319485 w 1800200"/>
              <a:gd name="connsiteY12-26" fmla="*/ 790574 h 2178844"/>
              <a:gd name="connsiteX13-27" fmla="*/ 1521699 w 1800200"/>
              <a:gd name="connsiteY13-28" fmla="*/ 254794 h 2178844"/>
              <a:gd name="connsiteX14-29" fmla="*/ 259988 w 1800200"/>
              <a:gd name="connsiteY14-30" fmla="*/ 254794 h 2178844"/>
              <a:gd name="connsiteX15-31" fmla="*/ 42467 w 1800200"/>
              <a:gd name="connsiteY15-32" fmla="*/ 0 h 2178844"/>
              <a:gd name="connsiteX16-33" fmla="*/ 1757733 w 1800200"/>
              <a:gd name="connsiteY16-34" fmla="*/ 0 h 2178844"/>
              <a:gd name="connsiteX17-35" fmla="*/ 1800200 w 1800200"/>
              <a:gd name="connsiteY17-36" fmla="*/ 42467 h 2178844"/>
              <a:gd name="connsiteX18-37" fmla="*/ 1800200 w 1800200"/>
              <a:gd name="connsiteY18-38" fmla="*/ 212327 h 2178844"/>
              <a:gd name="connsiteX19-39" fmla="*/ 1757733 w 1800200"/>
              <a:gd name="connsiteY19-40" fmla="*/ 254794 h 2178844"/>
              <a:gd name="connsiteX20-41" fmla="*/ 1668267 w 1800200"/>
              <a:gd name="connsiteY20-42" fmla="*/ 254794 h 2178844"/>
              <a:gd name="connsiteX21-43" fmla="*/ 1529035 w 1800200"/>
              <a:gd name="connsiteY21-44" fmla="*/ 831056 h 2178844"/>
              <a:gd name="connsiteX22-45" fmla="*/ 1121841 w 1800200"/>
              <a:gd name="connsiteY22-46" fmla="*/ 1047748 h 2178844"/>
              <a:gd name="connsiteX23-47" fmla="*/ 1093266 w 1800200"/>
              <a:gd name="connsiteY23-48" fmla="*/ 1138237 h 2178844"/>
              <a:gd name="connsiteX24-49" fmla="*/ 1186136 w 1800200"/>
              <a:gd name="connsiteY24-50" fmla="*/ 1219198 h 2178844"/>
              <a:gd name="connsiteX25-51" fmla="*/ 1602855 w 1800200"/>
              <a:gd name="connsiteY25-52" fmla="*/ 1440655 h 2178844"/>
              <a:gd name="connsiteX26-53" fmla="*/ 1670527 w 1800200"/>
              <a:gd name="connsiteY26-54" fmla="*/ 1924050 h 2178844"/>
              <a:gd name="connsiteX27-55" fmla="*/ 1757733 w 1800200"/>
              <a:gd name="connsiteY27-56" fmla="*/ 1924050 h 2178844"/>
              <a:gd name="connsiteX28-57" fmla="*/ 1800200 w 1800200"/>
              <a:gd name="connsiteY28-58" fmla="*/ 1966517 h 2178844"/>
              <a:gd name="connsiteX29-59" fmla="*/ 1800200 w 1800200"/>
              <a:gd name="connsiteY29-60" fmla="*/ 2136377 h 2178844"/>
              <a:gd name="connsiteX30-61" fmla="*/ 1757733 w 1800200"/>
              <a:gd name="connsiteY30-62" fmla="*/ 2178844 h 2178844"/>
              <a:gd name="connsiteX31-63" fmla="*/ 42467 w 1800200"/>
              <a:gd name="connsiteY31-64" fmla="*/ 2178844 h 2178844"/>
              <a:gd name="connsiteX32-65" fmla="*/ 0 w 1800200"/>
              <a:gd name="connsiteY32-66" fmla="*/ 2136377 h 2178844"/>
              <a:gd name="connsiteX33-67" fmla="*/ 0 w 1800200"/>
              <a:gd name="connsiteY33-68" fmla="*/ 1966517 h 2178844"/>
              <a:gd name="connsiteX34-69" fmla="*/ 42467 w 1800200"/>
              <a:gd name="connsiteY34-70" fmla="*/ 1924050 h 2178844"/>
              <a:gd name="connsiteX35-71" fmla="*/ 111152 w 1800200"/>
              <a:gd name="connsiteY35-72" fmla="*/ 1924050 h 2178844"/>
              <a:gd name="connsiteX36-73" fmla="*/ 178831 w 1800200"/>
              <a:gd name="connsiteY36-74" fmla="*/ 1441226 h 2178844"/>
              <a:gd name="connsiteX37-75" fmla="*/ 595550 w 1800200"/>
              <a:gd name="connsiteY37-76" fmla="*/ 1219769 h 2178844"/>
              <a:gd name="connsiteX38-77" fmla="*/ 688420 w 1800200"/>
              <a:gd name="connsiteY38-78" fmla="*/ 1138808 h 2178844"/>
              <a:gd name="connsiteX39-79" fmla="*/ 659845 w 1800200"/>
              <a:gd name="connsiteY39-80" fmla="*/ 1048319 h 2178844"/>
              <a:gd name="connsiteX40-81" fmla="*/ 252651 w 1800200"/>
              <a:gd name="connsiteY40-82" fmla="*/ 831627 h 2178844"/>
              <a:gd name="connsiteX41-83" fmla="*/ 113429 w 1800200"/>
              <a:gd name="connsiteY41-84" fmla="*/ 254794 h 2178844"/>
              <a:gd name="connsiteX42-85" fmla="*/ 42467 w 1800200"/>
              <a:gd name="connsiteY42-86" fmla="*/ 254794 h 2178844"/>
              <a:gd name="connsiteX43-87" fmla="*/ 0 w 1800200"/>
              <a:gd name="connsiteY43-88" fmla="*/ 212327 h 2178844"/>
              <a:gd name="connsiteX44-89" fmla="*/ 0 w 1800200"/>
              <a:gd name="connsiteY44-90" fmla="*/ 42467 h 2178844"/>
              <a:gd name="connsiteX45-91" fmla="*/ 42467 w 1800200"/>
              <a:gd name="connsiteY45-92" fmla="*/ 0 h 2178844"/>
              <a:gd name="connsiteX0-93" fmla="*/ 259988 w 1800200"/>
              <a:gd name="connsiteY0-94" fmla="*/ 254794 h 2178844"/>
              <a:gd name="connsiteX1-95" fmla="*/ 462201 w 1800200"/>
              <a:gd name="connsiteY1-96" fmla="*/ 791145 h 2178844"/>
              <a:gd name="connsiteX2-97" fmla="*/ 802720 w 1800200"/>
              <a:gd name="connsiteY2-98" fmla="*/ 969738 h 2178844"/>
              <a:gd name="connsiteX3-99" fmla="*/ 836057 w 1800200"/>
              <a:gd name="connsiteY3-100" fmla="*/ 1193576 h 2178844"/>
              <a:gd name="connsiteX4-101" fmla="*/ 762238 w 1800200"/>
              <a:gd name="connsiteY4-102" fmla="*/ 1281682 h 2178844"/>
              <a:gd name="connsiteX5-103" fmla="*/ 300275 w 1800200"/>
              <a:gd name="connsiteY5-104" fmla="*/ 1522188 h 2178844"/>
              <a:gd name="connsiteX6-105" fmla="*/ 262317 w 1800200"/>
              <a:gd name="connsiteY6-106" fmla="*/ 1924050 h 2178844"/>
              <a:gd name="connsiteX7-107" fmla="*/ 1533643 w 1800200"/>
              <a:gd name="connsiteY7-108" fmla="*/ 1924050 h 2178844"/>
              <a:gd name="connsiteX8-109" fmla="*/ 1481411 w 1800200"/>
              <a:gd name="connsiteY8-110" fmla="*/ 1521617 h 2178844"/>
              <a:gd name="connsiteX9-111" fmla="*/ 1019448 w 1800200"/>
              <a:gd name="connsiteY9-112" fmla="*/ 1281111 h 2178844"/>
              <a:gd name="connsiteX10-113" fmla="*/ 945629 w 1800200"/>
              <a:gd name="connsiteY10-114" fmla="*/ 1193005 h 2178844"/>
              <a:gd name="connsiteX11-115" fmla="*/ 978966 w 1800200"/>
              <a:gd name="connsiteY11-116" fmla="*/ 969167 h 2178844"/>
              <a:gd name="connsiteX12-117" fmla="*/ 1319485 w 1800200"/>
              <a:gd name="connsiteY12-118" fmla="*/ 790574 h 2178844"/>
              <a:gd name="connsiteX13-119" fmla="*/ 1521699 w 1800200"/>
              <a:gd name="connsiteY13-120" fmla="*/ 254794 h 2178844"/>
              <a:gd name="connsiteX14-121" fmla="*/ 259988 w 1800200"/>
              <a:gd name="connsiteY14-122" fmla="*/ 254794 h 2178844"/>
              <a:gd name="connsiteX15-123" fmla="*/ 42467 w 1800200"/>
              <a:gd name="connsiteY15-124" fmla="*/ 0 h 2178844"/>
              <a:gd name="connsiteX16-125" fmla="*/ 1757733 w 1800200"/>
              <a:gd name="connsiteY16-126" fmla="*/ 0 h 2178844"/>
              <a:gd name="connsiteX17-127" fmla="*/ 1800200 w 1800200"/>
              <a:gd name="connsiteY17-128" fmla="*/ 42467 h 2178844"/>
              <a:gd name="connsiteX18-129" fmla="*/ 1800200 w 1800200"/>
              <a:gd name="connsiteY18-130" fmla="*/ 212327 h 2178844"/>
              <a:gd name="connsiteX19-131" fmla="*/ 1757733 w 1800200"/>
              <a:gd name="connsiteY19-132" fmla="*/ 254794 h 2178844"/>
              <a:gd name="connsiteX20-133" fmla="*/ 1668267 w 1800200"/>
              <a:gd name="connsiteY20-134" fmla="*/ 254794 h 2178844"/>
              <a:gd name="connsiteX21-135" fmla="*/ 1529035 w 1800200"/>
              <a:gd name="connsiteY21-136" fmla="*/ 831056 h 2178844"/>
              <a:gd name="connsiteX22-137" fmla="*/ 1121841 w 1800200"/>
              <a:gd name="connsiteY22-138" fmla="*/ 1047748 h 2178844"/>
              <a:gd name="connsiteX23-139" fmla="*/ 1093266 w 1800200"/>
              <a:gd name="connsiteY23-140" fmla="*/ 1138237 h 2178844"/>
              <a:gd name="connsiteX24-141" fmla="*/ 1186136 w 1800200"/>
              <a:gd name="connsiteY24-142" fmla="*/ 1219198 h 2178844"/>
              <a:gd name="connsiteX25-143" fmla="*/ 1602855 w 1800200"/>
              <a:gd name="connsiteY25-144" fmla="*/ 1440655 h 2178844"/>
              <a:gd name="connsiteX26-145" fmla="*/ 1670527 w 1800200"/>
              <a:gd name="connsiteY26-146" fmla="*/ 1924050 h 2178844"/>
              <a:gd name="connsiteX27-147" fmla="*/ 1757733 w 1800200"/>
              <a:gd name="connsiteY27-148" fmla="*/ 1924050 h 2178844"/>
              <a:gd name="connsiteX28-149" fmla="*/ 1800200 w 1800200"/>
              <a:gd name="connsiteY28-150" fmla="*/ 1966517 h 2178844"/>
              <a:gd name="connsiteX29-151" fmla="*/ 1800200 w 1800200"/>
              <a:gd name="connsiteY29-152" fmla="*/ 2136377 h 2178844"/>
              <a:gd name="connsiteX30-153" fmla="*/ 1757733 w 1800200"/>
              <a:gd name="connsiteY30-154" fmla="*/ 2178844 h 2178844"/>
              <a:gd name="connsiteX31-155" fmla="*/ 42467 w 1800200"/>
              <a:gd name="connsiteY31-156" fmla="*/ 2178844 h 2178844"/>
              <a:gd name="connsiteX32-157" fmla="*/ 0 w 1800200"/>
              <a:gd name="connsiteY32-158" fmla="*/ 2136377 h 2178844"/>
              <a:gd name="connsiteX33-159" fmla="*/ 0 w 1800200"/>
              <a:gd name="connsiteY33-160" fmla="*/ 1966517 h 2178844"/>
              <a:gd name="connsiteX34-161" fmla="*/ 42467 w 1800200"/>
              <a:gd name="connsiteY34-162" fmla="*/ 1924050 h 2178844"/>
              <a:gd name="connsiteX35-163" fmla="*/ 111152 w 1800200"/>
              <a:gd name="connsiteY35-164" fmla="*/ 1924050 h 2178844"/>
              <a:gd name="connsiteX36-165" fmla="*/ 178831 w 1800200"/>
              <a:gd name="connsiteY36-166" fmla="*/ 1441226 h 2178844"/>
              <a:gd name="connsiteX37-167" fmla="*/ 595550 w 1800200"/>
              <a:gd name="connsiteY37-168" fmla="*/ 1219769 h 2178844"/>
              <a:gd name="connsiteX38-169" fmla="*/ 688420 w 1800200"/>
              <a:gd name="connsiteY38-170" fmla="*/ 1138808 h 2178844"/>
              <a:gd name="connsiteX39-171" fmla="*/ 659845 w 1800200"/>
              <a:gd name="connsiteY39-172" fmla="*/ 1048319 h 2178844"/>
              <a:gd name="connsiteX40-173" fmla="*/ 252651 w 1800200"/>
              <a:gd name="connsiteY40-174" fmla="*/ 831627 h 2178844"/>
              <a:gd name="connsiteX41-175" fmla="*/ 113429 w 1800200"/>
              <a:gd name="connsiteY41-176" fmla="*/ 254794 h 2178844"/>
              <a:gd name="connsiteX42-177" fmla="*/ 42467 w 1800200"/>
              <a:gd name="connsiteY42-178" fmla="*/ 254794 h 2178844"/>
              <a:gd name="connsiteX43-179" fmla="*/ 0 w 1800200"/>
              <a:gd name="connsiteY43-180" fmla="*/ 212327 h 2178844"/>
              <a:gd name="connsiteX44-181" fmla="*/ 0 w 1800200"/>
              <a:gd name="connsiteY44-182" fmla="*/ 42467 h 2178844"/>
              <a:gd name="connsiteX45-183" fmla="*/ 42467 w 1800200"/>
              <a:gd name="connsiteY45-184" fmla="*/ 0 h 2178844"/>
              <a:gd name="connsiteX0-185" fmla="*/ 259988 w 1800200"/>
              <a:gd name="connsiteY0-186" fmla="*/ 254794 h 2178844"/>
              <a:gd name="connsiteX1-187" fmla="*/ 462201 w 1800200"/>
              <a:gd name="connsiteY1-188" fmla="*/ 791145 h 2178844"/>
              <a:gd name="connsiteX2-189" fmla="*/ 802720 w 1800200"/>
              <a:gd name="connsiteY2-190" fmla="*/ 969738 h 2178844"/>
              <a:gd name="connsiteX3-191" fmla="*/ 836057 w 1800200"/>
              <a:gd name="connsiteY3-192" fmla="*/ 1193576 h 2178844"/>
              <a:gd name="connsiteX4-193" fmla="*/ 762238 w 1800200"/>
              <a:gd name="connsiteY4-194" fmla="*/ 1281682 h 2178844"/>
              <a:gd name="connsiteX5-195" fmla="*/ 300275 w 1800200"/>
              <a:gd name="connsiteY5-196" fmla="*/ 1522188 h 2178844"/>
              <a:gd name="connsiteX6-197" fmla="*/ 262317 w 1800200"/>
              <a:gd name="connsiteY6-198" fmla="*/ 1924050 h 2178844"/>
              <a:gd name="connsiteX7-199" fmla="*/ 1533643 w 1800200"/>
              <a:gd name="connsiteY7-200" fmla="*/ 1924050 h 2178844"/>
              <a:gd name="connsiteX8-201" fmla="*/ 1481411 w 1800200"/>
              <a:gd name="connsiteY8-202" fmla="*/ 1521617 h 2178844"/>
              <a:gd name="connsiteX9-203" fmla="*/ 1019448 w 1800200"/>
              <a:gd name="connsiteY9-204" fmla="*/ 1281111 h 2178844"/>
              <a:gd name="connsiteX10-205" fmla="*/ 945629 w 1800200"/>
              <a:gd name="connsiteY10-206" fmla="*/ 1193005 h 2178844"/>
              <a:gd name="connsiteX11-207" fmla="*/ 978966 w 1800200"/>
              <a:gd name="connsiteY11-208" fmla="*/ 969167 h 2178844"/>
              <a:gd name="connsiteX12-209" fmla="*/ 1319485 w 1800200"/>
              <a:gd name="connsiteY12-210" fmla="*/ 790574 h 2178844"/>
              <a:gd name="connsiteX13-211" fmla="*/ 1521699 w 1800200"/>
              <a:gd name="connsiteY13-212" fmla="*/ 254794 h 2178844"/>
              <a:gd name="connsiteX14-213" fmla="*/ 259988 w 1800200"/>
              <a:gd name="connsiteY14-214" fmla="*/ 254794 h 2178844"/>
              <a:gd name="connsiteX15-215" fmla="*/ 42467 w 1800200"/>
              <a:gd name="connsiteY15-216" fmla="*/ 0 h 2178844"/>
              <a:gd name="connsiteX16-217" fmla="*/ 1757733 w 1800200"/>
              <a:gd name="connsiteY16-218" fmla="*/ 0 h 2178844"/>
              <a:gd name="connsiteX17-219" fmla="*/ 1800200 w 1800200"/>
              <a:gd name="connsiteY17-220" fmla="*/ 42467 h 2178844"/>
              <a:gd name="connsiteX18-221" fmla="*/ 1800200 w 1800200"/>
              <a:gd name="connsiteY18-222" fmla="*/ 212327 h 2178844"/>
              <a:gd name="connsiteX19-223" fmla="*/ 1757733 w 1800200"/>
              <a:gd name="connsiteY19-224" fmla="*/ 254794 h 2178844"/>
              <a:gd name="connsiteX20-225" fmla="*/ 1668267 w 1800200"/>
              <a:gd name="connsiteY20-226" fmla="*/ 254794 h 2178844"/>
              <a:gd name="connsiteX21-227" fmla="*/ 1529035 w 1800200"/>
              <a:gd name="connsiteY21-228" fmla="*/ 831056 h 2178844"/>
              <a:gd name="connsiteX22-229" fmla="*/ 1121841 w 1800200"/>
              <a:gd name="connsiteY22-230" fmla="*/ 1047748 h 2178844"/>
              <a:gd name="connsiteX23-231" fmla="*/ 1093266 w 1800200"/>
              <a:gd name="connsiteY23-232" fmla="*/ 1138237 h 2178844"/>
              <a:gd name="connsiteX24-233" fmla="*/ 1186136 w 1800200"/>
              <a:gd name="connsiteY24-234" fmla="*/ 1219198 h 2178844"/>
              <a:gd name="connsiteX25-235" fmla="*/ 1602855 w 1800200"/>
              <a:gd name="connsiteY25-236" fmla="*/ 1440655 h 2178844"/>
              <a:gd name="connsiteX26-237" fmla="*/ 1670527 w 1800200"/>
              <a:gd name="connsiteY26-238" fmla="*/ 1924050 h 2178844"/>
              <a:gd name="connsiteX27-239" fmla="*/ 1757733 w 1800200"/>
              <a:gd name="connsiteY27-240" fmla="*/ 1924050 h 2178844"/>
              <a:gd name="connsiteX28-241" fmla="*/ 1800200 w 1800200"/>
              <a:gd name="connsiteY28-242" fmla="*/ 1966517 h 2178844"/>
              <a:gd name="connsiteX29-243" fmla="*/ 1800200 w 1800200"/>
              <a:gd name="connsiteY29-244" fmla="*/ 2136377 h 2178844"/>
              <a:gd name="connsiteX30-245" fmla="*/ 1757733 w 1800200"/>
              <a:gd name="connsiteY30-246" fmla="*/ 2178844 h 2178844"/>
              <a:gd name="connsiteX31-247" fmla="*/ 42467 w 1800200"/>
              <a:gd name="connsiteY31-248" fmla="*/ 2178844 h 2178844"/>
              <a:gd name="connsiteX32-249" fmla="*/ 0 w 1800200"/>
              <a:gd name="connsiteY32-250" fmla="*/ 2136377 h 2178844"/>
              <a:gd name="connsiteX33-251" fmla="*/ 0 w 1800200"/>
              <a:gd name="connsiteY33-252" fmla="*/ 1966517 h 2178844"/>
              <a:gd name="connsiteX34-253" fmla="*/ 42467 w 1800200"/>
              <a:gd name="connsiteY34-254" fmla="*/ 1924050 h 2178844"/>
              <a:gd name="connsiteX35-255" fmla="*/ 111152 w 1800200"/>
              <a:gd name="connsiteY35-256" fmla="*/ 1924050 h 2178844"/>
              <a:gd name="connsiteX36-257" fmla="*/ 178831 w 1800200"/>
              <a:gd name="connsiteY36-258" fmla="*/ 1441226 h 2178844"/>
              <a:gd name="connsiteX37-259" fmla="*/ 595550 w 1800200"/>
              <a:gd name="connsiteY37-260" fmla="*/ 1219769 h 2178844"/>
              <a:gd name="connsiteX38-261" fmla="*/ 688420 w 1800200"/>
              <a:gd name="connsiteY38-262" fmla="*/ 1138808 h 2178844"/>
              <a:gd name="connsiteX39-263" fmla="*/ 659845 w 1800200"/>
              <a:gd name="connsiteY39-264" fmla="*/ 1048319 h 2178844"/>
              <a:gd name="connsiteX40-265" fmla="*/ 252651 w 1800200"/>
              <a:gd name="connsiteY40-266" fmla="*/ 831627 h 2178844"/>
              <a:gd name="connsiteX41-267" fmla="*/ 113429 w 1800200"/>
              <a:gd name="connsiteY41-268" fmla="*/ 254794 h 2178844"/>
              <a:gd name="connsiteX42-269" fmla="*/ 42467 w 1800200"/>
              <a:gd name="connsiteY42-270" fmla="*/ 254794 h 2178844"/>
              <a:gd name="connsiteX43-271" fmla="*/ 0 w 1800200"/>
              <a:gd name="connsiteY43-272" fmla="*/ 212327 h 2178844"/>
              <a:gd name="connsiteX44-273" fmla="*/ 0 w 1800200"/>
              <a:gd name="connsiteY44-274" fmla="*/ 42467 h 2178844"/>
              <a:gd name="connsiteX45-275" fmla="*/ 42467 w 1800200"/>
              <a:gd name="connsiteY45-276" fmla="*/ 0 h 2178844"/>
              <a:gd name="connsiteX0-277" fmla="*/ 259988 w 1800200"/>
              <a:gd name="connsiteY0-278" fmla="*/ 254794 h 2178844"/>
              <a:gd name="connsiteX1-279" fmla="*/ 462201 w 1800200"/>
              <a:gd name="connsiteY1-280" fmla="*/ 791145 h 2178844"/>
              <a:gd name="connsiteX2-281" fmla="*/ 802720 w 1800200"/>
              <a:gd name="connsiteY2-282" fmla="*/ 969738 h 2178844"/>
              <a:gd name="connsiteX3-283" fmla="*/ 836057 w 1800200"/>
              <a:gd name="connsiteY3-284" fmla="*/ 1193576 h 2178844"/>
              <a:gd name="connsiteX4-285" fmla="*/ 762238 w 1800200"/>
              <a:gd name="connsiteY4-286" fmla="*/ 1281682 h 2178844"/>
              <a:gd name="connsiteX5-287" fmla="*/ 300275 w 1800200"/>
              <a:gd name="connsiteY5-288" fmla="*/ 1522188 h 2178844"/>
              <a:gd name="connsiteX6-289" fmla="*/ 262317 w 1800200"/>
              <a:gd name="connsiteY6-290" fmla="*/ 1924050 h 2178844"/>
              <a:gd name="connsiteX7-291" fmla="*/ 1533643 w 1800200"/>
              <a:gd name="connsiteY7-292" fmla="*/ 1924050 h 2178844"/>
              <a:gd name="connsiteX8-293" fmla="*/ 1481411 w 1800200"/>
              <a:gd name="connsiteY8-294" fmla="*/ 1521617 h 2178844"/>
              <a:gd name="connsiteX9-295" fmla="*/ 1019448 w 1800200"/>
              <a:gd name="connsiteY9-296" fmla="*/ 1281111 h 2178844"/>
              <a:gd name="connsiteX10-297" fmla="*/ 945629 w 1800200"/>
              <a:gd name="connsiteY10-298" fmla="*/ 1193005 h 2178844"/>
              <a:gd name="connsiteX11-299" fmla="*/ 978966 w 1800200"/>
              <a:gd name="connsiteY11-300" fmla="*/ 969167 h 2178844"/>
              <a:gd name="connsiteX12-301" fmla="*/ 1319485 w 1800200"/>
              <a:gd name="connsiteY12-302" fmla="*/ 790574 h 2178844"/>
              <a:gd name="connsiteX13-303" fmla="*/ 1521699 w 1800200"/>
              <a:gd name="connsiteY13-304" fmla="*/ 254794 h 2178844"/>
              <a:gd name="connsiteX14-305" fmla="*/ 259988 w 1800200"/>
              <a:gd name="connsiteY14-306" fmla="*/ 254794 h 2178844"/>
              <a:gd name="connsiteX15-307" fmla="*/ 42467 w 1800200"/>
              <a:gd name="connsiteY15-308" fmla="*/ 0 h 2178844"/>
              <a:gd name="connsiteX16-309" fmla="*/ 1757733 w 1800200"/>
              <a:gd name="connsiteY16-310" fmla="*/ 0 h 2178844"/>
              <a:gd name="connsiteX17-311" fmla="*/ 1800200 w 1800200"/>
              <a:gd name="connsiteY17-312" fmla="*/ 42467 h 2178844"/>
              <a:gd name="connsiteX18-313" fmla="*/ 1800200 w 1800200"/>
              <a:gd name="connsiteY18-314" fmla="*/ 212327 h 2178844"/>
              <a:gd name="connsiteX19-315" fmla="*/ 1757733 w 1800200"/>
              <a:gd name="connsiteY19-316" fmla="*/ 254794 h 2178844"/>
              <a:gd name="connsiteX20-317" fmla="*/ 1668267 w 1800200"/>
              <a:gd name="connsiteY20-318" fmla="*/ 254794 h 2178844"/>
              <a:gd name="connsiteX21-319" fmla="*/ 1529035 w 1800200"/>
              <a:gd name="connsiteY21-320" fmla="*/ 831056 h 2178844"/>
              <a:gd name="connsiteX22-321" fmla="*/ 1121841 w 1800200"/>
              <a:gd name="connsiteY22-322" fmla="*/ 1047748 h 2178844"/>
              <a:gd name="connsiteX23-323" fmla="*/ 1093266 w 1800200"/>
              <a:gd name="connsiteY23-324" fmla="*/ 1138237 h 2178844"/>
              <a:gd name="connsiteX24-325" fmla="*/ 1186136 w 1800200"/>
              <a:gd name="connsiteY24-326" fmla="*/ 1219198 h 2178844"/>
              <a:gd name="connsiteX25-327" fmla="*/ 1602855 w 1800200"/>
              <a:gd name="connsiteY25-328" fmla="*/ 1440655 h 2178844"/>
              <a:gd name="connsiteX26-329" fmla="*/ 1670527 w 1800200"/>
              <a:gd name="connsiteY26-330" fmla="*/ 1924050 h 2178844"/>
              <a:gd name="connsiteX27-331" fmla="*/ 1757733 w 1800200"/>
              <a:gd name="connsiteY27-332" fmla="*/ 1924050 h 2178844"/>
              <a:gd name="connsiteX28-333" fmla="*/ 1800200 w 1800200"/>
              <a:gd name="connsiteY28-334" fmla="*/ 1966517 h 2178844"/>
              <a:gd name="connsiteX29-335" fmla="*/ 1800200 w 1800200"/>
              <a:gd name="connsiteY29-336" fmla="*/ 2136377 h 2178844"/>
              <a:gd name="connsiteX30-337" fmla="*/ 1757733 w 1800200"/>
              <a:gd name="connsiteY30-338" fmla="*/ 2178844 h 2178844"/>
              <a:gd name="connsiteX31-339" fmla="*/ 42467 w 1800200"/>
              <a:gd name="connsiteY31-340" fmla="*/ 2178844 h 2178844"/>
              <a:gd name="connsiteX32-341" fmla="*/ 0 w 1800200"/>
              <a:gd name="connsiteY32-342" fmla="*/ 2136377 h 2178844"/>
              <a:gd name="connsiteX33-343" fmla="*/ 0 w 1800200"/>
              <a:gd name="connsiteY33-344" fmla="*/ 1966517 h 2178844"/>
              <a:gd name="connsiteX34-345" fmla="*/ 42467 w 1800200"/>
              <a:gd name="connsiteY34-346" fmla="*/ 1924050 h 2178844"/>
              <a:gd name="connsiteX35-347" fmla="*/ 111152 w 1800200"/>
              <a:gd name="connsiteY35-348" fmla="*/ 1924050 h 2178844"/>
              <a:gd name="connsiteX36-349" fmla="*/ 178831 w 1800200"/>
              <a:gd name="connsiteY36-350" fmla="*/ 1441226 h 2178844"/>
              <a:gd name="connsiteX37-351" fmla="*/ 595550 w 1800200"/>
              <a:gd name="connsiteY37-352" fmla="*/ 1219769 h 2178844"/>
              <a:gd name="connsiteX38-353" fmla="*/ 688420 w 1800200"/>
              <a:gd name="connsiteY38-354" fmla="*/ 1138808 h 2178844"/>
              <a:gd name="connsiteX39-355" fmla="*/ 659845 w 1800200"/>
              <a:gd name="connsiteY39-356" fmla="*/ 1048319 h 2178844"/>
              <a:gd name="connsiteX40-357" fmla="*/ 252651 w 1800200"/>
              <a:gd name="connsiteY40-358" fmla="*/ 831627 h 2178844"/>
              <a:gd name="connsiteX41-359" fmla="*/ 113429 w 1800200"/>
              <a:gd name="connsiteY41-360" fmla="*/ 254794 h 2178844"/>
              <a:gd name="connsiteX42-361" fmla="*/ 42467 w 1800200"/>
              <a:gd name="connsiteY42-362" fmla="*/ 254794 h 2178844"/>
              <a:gd name="connsiteX43-363" fmla="*/ 0 w 1800200"/>
              <a:gd name="connsiteY43-364" fmla="*/ 212327 h 2178844"/>
              <a:gd name="connsiteX44-365" fmla="*/ 0 w 1800200"/>
              <a:gd name="connsiteY44-366" fmla="*/ 42467 h 2178844"/>
              <a:gd name="connsiteX45-367" fmla="*/ 42467 w 1800200"/>
              <a:gd name="connsiteY45-368" fmla="*/ 0 h 2178844"/>
              <a:gd name="connsiteX0-369" fmla="*/ 259988 w 1800200"/>
              <a:gd name="connsiteY0-370" fmla="*/ 254794 h 2178844"/>
              <a:gd name="connsiteX1-371" fmla="*/ 462201 w 1800200"/>
              <a:gd name="connsiteY1-372" fmla="*/ 791145 h 2178844"/>
              <a:gd name="connsiteX2-373" fmla="*/ 802720 w 1800200"/>
              <a:gd name="connsiteY2-374" fmla="*/ 969738 h 2178844"/>
              <a:gd name="connsiteX3-375" fmla="*/ 836057 w 1800200"/>
              <a:gd name="connsiteY3-376" fmla="*/ 1193576 h 2178844"/>
              <a:gd name="connsiteX4-377" fmla="*/ 762238 w 1800200"/>
              <a:gd name="connsiteY4-378" fmla="*/ 1281682 h 2178844"/>
              <a:gd name="connsiteX5-379" fmla="*/ 300275 w 1800200"/>
              <a:gd name="connsiteY5-380" fmla="*/ 1522188 h 2178844"/>
              <a:gd name="connsiteX6-381" fmla="*/ 262317 w 1800200"/>
              <a:gd name="connsiteY6-382" fmla="*/ 1924050 h 2178844"/>
              <a:gd name="connsiteX7-383" fmla="*/ 1533643 w 1800200"/>
              <a:gd name="connsiteY7-384" fmla="*/ 1924050 h 2178844"/>
              <a:gd name="connsiteX8-385" fmla="*/ 1481411 w 1800200"/>
              <a:gd name="connsiteY8-386" fmla="*/ 1521617 h 2178844"/>
              <a:gd name="connsiteX9-387" fmla="*/ 1019448 w 1800200"/>
              <a:gd name="connsiteY9-388" fmla="*/ 1281111 h 2178844"/>
              <a:gd name="connsiteX10-389" fmla="*/ 945629 w 1800200"/>
              <a:gd name="connsiteY10-390" fmla="*/ 1193005 h 2178844"/>
              <a:gd name="connsiteX11-391" fmla="*/ 978966 w 1800200"/>
              <a:gd name="connsiteY11-392" fmla="*/ 969167 h 2178844"/>
              <a:gd name="connsiteX12-393" fmla="*/ 1319485 w 1800200"/>
              <a:gd name="connsiteY12-394" fmla="*/ 790574 h 2178844"/>
              <a:gd name="connsiteX13-395" fmla="*/ 1521699 w 1800200"/>
              <a:gd name="connsiteY13-396" fmla="*/ 254794 h 2178844"/>
              <a:gd name="connsiteX14-397" fmla="*/ 259988 w 1800200"/>
              <a:gd name="connsiteY14-398" fmla="*/ 254794 h 2178844"/>
              <a:gd name="connsiteX15-399" fmla="*/ 42467 w 1800200"/>
              <a:gd name="connsiteY15-400" fmla="*/ 0 h 2178844"/>
              <a:gd name="connsiteX16-401" fmla="*/ 1757733 w 1800200"/>
              <a:gd name="connsiteY16-402" fmla="*/ 0 h 2178844"/>
              <a:gd name="connsiteX17-403" fmla="*/ 1800200 w 1800200"/>
              <a:gd name="connsiteY17-404" fmla="*/ 42467 h 2178844"/>
              <a:gd name="connsiteX18-405" fmla="*/ 1800200 w 1800200"/>
              <a:gd name="connsiteY18-406" fmla="*/ 212327 h 2178844"/>
              <a:gd name="connsiteX19-407" fmla="*/ 1757733 w 1800200"/>
              <a:gd name="connsiteY19-408" fmla="*/ 254794 h 2178844"/>
              <a:gd name="connsiteX20-409" fmla="*/ 1668267 w 1800200"/>
              <a:gd name="connsiteY20-410" fmla="*/ 254794 h 2178844"/>
              <a:gd name="connsiteX21-411" fmla="*/ 1529035 w 1800200"/>
              <a:gd name="connsiteY21-412" fmla="*/ 831056 h 2178844"/>
              <a:gd name="connsiteX22-413" fmla="*/ 1121841 w 1800200"/>
              <a:gd name="connsiteY22-414" fmla="*/ 1047748 h 2178844"/>
              <a:gd name="connsiteX23-415" fmla="*/ 1093266 w 1800200"/>
              <a:gd name="connsiteY23-416" fmla="*/ 1138237 h 2178844"/>
              <a:gd name="connsiteX24-417" fmla="*/ 1186136 w 1800200"/>
              <a:gd name="connsiteY24-418" fmla="*/ 1219198 h 2178844"/>
              <a:gd name="connsiteX25-419" fmla="*/ 1602855 w 1800200"/>
              <a:gd name="connsiteY25-420" fmla="*/ 1440655 h 2178844"/>
              <a:gd name="connsiteX26-421" fmla="*/ 1670527 w 1800200"/>
              <a:gd name="connsiteY26-422" fmla="*/ 1924050 h 2178844"/>
              <a:gd name="connsiteX27-423" fmla="*/ 1757733 w 1800200"/>
              <a:gd name="connsiteY27-424" fmla="*/ 1924050 h 2178844"/>
              <a:gd name="connsiteX28-425" fmla="*/ 1800200 w 1800200"/>
              <a:gd name="connsiteY28-426" fmla="*/ 1966517 h 2178844"/>
              <a:gd name="connsiteX29-427" fmla="*/ 1800200 w 1800200"/>
              <a:gd name="connsiteY29-428" fmla="*/ 2136377 h 2178844"/>
              <a:gd name="connsiteX30-429" fmla="*/ 1757733 w 1800200"/>
              <a:gd name="connsiteY30-430" fmla="*/ 2178844 h 2178844"/>
              <a:gd name="connsiteX31-431" fmla="*/ 42467 w 1800200"/>
              <a:gd name="connsiteY31-432" fmla="*/ 2178844 h 2178844"/>
              <a:gd name="connsiteX32-433" fmla="*/ 0 w 1800200"/>
              <a:gd name="connsiteY32-434" fmla="*/ 2136377 h 2178844"/>
              <a:gd name="connsiteX33-435" fmla="*/ 0 w 1800200"/>
              <a:gd name="connsiteY33-436" fmla="*/ 1966517 h 2178844"/>
              <a:gd name="connsiteX34-437" fmla="*/ 42467 w 1800200"/>
              <a:gd name="connsiteY34-438" fmla="*/ 1924050 h 2178844"/>
              <a:gd name="connsiteX35-439" fmla="*/ 111152 w 1800200"/>
              <a:gd name="connsiteY35-440" fmla="*/ 1924050 h 2178844"/>
              <a:gd name="connsiteX36-441" fmla="*/ 178831 w 1800200"/>
              <a:gd name="connsiteY36-442" fmla="*/ 1441226 h 2178844"/>
              <a:gd name="connsiteX37-443" fmla="*/ 595550 w 1800200"/>
              <a:gd name="connsiteY37-444" fmla="*/ 1219769 h 2178844"/>
              <a:gd name="connsiteX38-445" fmla="*/ 688420 w 1800200"/>
              <a:gd name="connsiteY38-446" fmla="*/ 1138808 h 2178844"/>
              <a:gd name="connsiteX39-447" fmla="*/ 659845 w 1800200"/>
              <a:gd name="connsiteY39-448" fmla="*/ 1048319 h 2178844"/>
              <a:gd name="connsiteX40-449" fmla="*/ 252651 w 1800200"/>
              <a:gd name="connsiteY40-450" fmla="*/ 831627 h 2178844"/>
              <a:gd name="connsiteX41-451" fmla="*/ 113429 w 1800200"/>
              <a:gd name="connsiteY41-452" fmla="*/ 254794 h 2178844"/>
              <a:gd name="connsiteX42-453" fmla="*/ 42467 w 1800200"/>
              <a:gd name="connsiteY42-454" fmla="*/ 254794 h 2178844"/>
              <a:gd name="connsiteX43-455" fmla="*/ 0 w 1800200"/>
              <a:gd name="connsiteY43-456" fmla="*/ 212327 h 2178844"/>
              <a:gd name="connsiteX44-457" fmla="*/ 0 w 1800200"/>
              <a:gd name="connsiteY44-458" fmla="*/ 42467 h 2178844"/>
              <a:gd name="connsiteX45-459" fmla="*/ 42467 w 1800200"/>
              <a:gd name="connsiteY45-460" fmla="*/ 0 h 2178844"/>
              <a:gd name="connsiteX0-461" fmla="*/ 259988 w 1800200"/>
              <a:gd name="connsiteY0-462" fmla="*/ 254794 h 2178844"/>
              <a:gd name="connsiteX1-463" fmla="*/ 462201 w 1800200"/>
              <a:gd name="connsiteY1-464" fmla="*/ 791145 h 2178844"/>
              <a:gd name="connsiteX2-465" fmla="*/ 802720 w 1800200"/>
              <a:gd name="connsiteY2-466" fmla="*/ 969738 h 2178844"/>
              <a:gd name="connsiteX3-467" fmla="*/ 836057 w 1800200"/>
              <a:gd name="connsiteY3-468" fmla="*/ 1193576 h 2178844"/>
              <a:gd name="connsiteX4-469" fmla="*/ 762238 w 1800200"/>
              <a:gd name="connsiteY4-470" fmla="*/ 1281682 h 2178844"/>
              <a:gd name="connsiteX5-471" fmla="*/ 300275 w 1800200"/>
              <a:gd name="connsiteY5-472" fmla="*/ 1522188 h 2178844"/>
              <a:gd name="connsiteX6-473" fmla="*/ 262317 w 1800200"/>
              <a:gd name="connsiteY6-474" fmla="*/ 1924050 h 2178844"/>
              <a:gd name="connsiteX7-475" fmla="*/ 1533643 w 1800200"/>
              <a:gd name="connsiteY7-476" fmla="*/ 1924050 h 2178844"/>
              <a:gd name="connsiteX8-477" fmla="*/ 1481411 w 1800200"/>
              <a:gd name="connsiteY8-478" fmla="*/ 1521617 h 2178844"/>
              <a:gd name="connsiteX9-479" fmla="*/ 1019448 w 1800200"/>
              <a:gd name="connsiteY9-480" fmla="*/ 1281111 h 2178844"/>
              <a:gd name="connsiteX10-481" fmla="*/ 945629 w 1800200"/>
              <a:gd name="connsiteY10-482" fmla="*/ 1193005 h 2178844"/>
              <a:gd name="connsiteX11-483" fmla="*/ 978966 w 1800200"/>
              <a:gd name="connsiteY11-484" fmla="*/ 969167 h 2178844"/>
              <a:gd name="connsiteX12-485" fmla="*/ 1319485 w 1800200"/>
              <a:gd name="connsiteY12-486" fmla="*/ 790574 h 2178844"/>
              <a:gd name="connsiteX13-487" fmla="*/ 1521699 w 1800200"/>
              <a:gd name="connsiteY13-488" fmla="*/ 254794 h 2178844"/>
              <a:gd name="connsiteX14-489" fmla="*/ 259988 w 1800200"/>
              <a:gd name="connsiteY14-490" fmla="*/ 254794 h 2178844"/>
              <a:gd name="connsiteX15-491" fmla="*/ 42467 w 1800200"/>
              <a:gd name="connsiteY15-492" fmla="*/ 0 h 2178844"/>
              <a:gd name="connsiteX16-493" fmla="*/ 1757733 w 1800200"/>
              <a:gd name="connsiteY16-494" fmla="*/ 0 h 2178844"/>
              <a:gd name="connsiteX17-495" fmla="*/ 1800200 w 1800200"/>
              <a:gd name="connsiteY17-496" fmla="*/ 42467 h 2178844"/>
              <a:gd name="connsiteX18-497" fmla="*/ 1800200 w 1800200"/>
              <a:gd name="connsiteY18-498" fmla="*/ 212327 h 2178844"/>
              <a:gd name="connsiteX19-499" fmla="*/ 1757733 w 1800200"/>
              <a:gd name="connsiteY19-500" fmla="*/ 254794 h 2178844"/>
              <a:gd name="connsiteX20-501" fmla="*/ 1668267 w 1800200"/>
              <a:gd name="connsiteY20-502" fmla="*/ 254794 h 2178844"/>
              <a:gd name="connsiteX21-503" fmla="*/ 1529035 w 1800200"/>
              <a:gd name="connsiteY21-504" fmla="*/ 831056 h 2178844"/>
              <a:gd name="connsiteX22-505" fmla="*/ 1121841 w 1800200"/>
              <a:gd name="connsiteY22-506" fmla="*/ 1047748 h 2178844"/>
              <a:gd name="connsiteX23-507" fmla="*/ 1093266 w 1800200"/>
              <a:gd name="connsiteY23-508" fmla="*/ 1138237 h 2178844"/>
              <a:gd name="connsiteX24-509" fmla="*/ 1186136 w 1800200"/>
              <a:gd name="connsiteY24-510" fmla="*/ 1219198 h 2178844"/>
              <a:gd name="connsiteX25-511" fmla="*/ 1602855 w 1800200"/>
              <a:gd name="connsiteY25-512" fmla="*/ 1440655 h 2178844"/>
              <a:gd name="connsiteX26-513" fmla="*/ 1670527 w 1800200"/>
              <a:gd name="connsiteY26-514" fmla="*/ 1924050 h 2178844"/>
              <a:gd name="connsiteX27-515" fmla="*/ 1757733 w 1800200"/>
              <a:gd name="connsiteY27-516" fmla="*/ 1924050 h 2178844"/>
              <a:gd name="connsiteX28-517" fmla="*/ 1800200 w 1800200"/>
              <a:gd name="connsiteY28-518" fmla="*/ 1966517 h 2178844"/>
              <a:gd name="connsiteX29-519" fmla="*/ 1800200 w 1800200"/>
              <a:gd name="connsiteY29-520" fmla="*/ 2136377 h 2178844"/>
              <a:gd name="connsiteX30-521" fmla="*/ 1757733 w 1800200"/>
              <a:gd name="connsiteY30-522" fmla="*/ 2178844 h 2178844"/>
              <a:gd name="connsiteX31-523" fmla="*/ 42467 w 1800200"/>
              <a:gd name="connsiteY31-524" fmla="*/ 2178844 h 2178844"/>
              <a:gd name="connsiteX32-525" fmla="*/ 0 w 1800200"/>
              <a:gd name="connsiteY32-526" fmla="*/ 2136377 h 2178844"/>
              <a:gd name="connsiteX33-527" fmla="*/ 0 w 1800200"/>
              <a:gd name="connsiteY33-528" fmla="*/ 1966517 h 2178844"/>
              <a:gd name="connsiteX34-529" fmla="*/ 42467 w 1800200"/>
              <a:gd name="connsiteY34-530" fmla="*/ 1924050 h 2178844"/>
              <a:gd name="connsiteX35-531" fmla="*/ 111152 w 1800200"/>
              <a:gd name="connsiteY35-532" fmla="*/ 1924050 h 2178844"/>
              <a:gd name="connsiteX36-533" fmla="*/ 178831 w 1800200"/>
              <a:gd name="connsiteY36-534" fmla="*/ 1441226 h 2178844"/>
              <a:gd name="connsiteX37-535" fmla="*/ 595550 w 1800200"/>
              <a:gd name="connsiteY37-536" fmla="*/ 1219769 h 2178844"/>
              <a:gd name="connsiteX38-537" fmla="*/ 688420 w 1800200"/>
              <a:gd name="connsiteY38-538" fmla="*/ 1138808 h 2178844"/>
              <a:gd name="connsiteX39-539" fmla="*/ 659845 w 1800200"/>
              <a:gd name="connsiteY39-540" fmla="*/ 1048319 h 2178844"/>
              <a:gd name="connsiteX40-541" fmla="*/ 252651 w 1800200"/>
              <a:gd name="connsiteY40-542" fmla="*/ 831627 h 2178844"/>
              <a:gd name="connsiteX41-543" fmla="*/ 113429 w 1800200"/>
              <a:gd name="connsiteY41-544" fmla="*/ 254794 h 2178844"/>
              <a:gd name="connsiteX42-545" fmla="*/ 42467 w 1800200"/>
              <a:gd name="connsiteY42-546" fmla="*/ 254794 h 2178844"/>
              <a:gd name="connsiteX43-547" fmla="*/ 0 w 1800200"/>
              <a:gd name="connsiteY43-548" fmla="*/ 212327 h 2178844"/>
              <a:gd name="connsiteX44-549" fmla="*/ 0 w 1800200"/>
              <a:gd name="connsiteY44-550" fmla="*/ 42467 h 2178844"/>
              <a:gd name="connsiteX45-551" fmla="*/ 42467 w 1800200"/>
              <a:gd name="connsiteY45-552" fmla="*/ 0 h 2178844"/>
              <a:gd name="connsiteX0-553" fmla="*/ 259988 w 1800200"/>
              <a:gd name="connsiteY0-554" fmla="*/ 254794 h 2178844"/>
              <a:gd name="connsiteX1-555" fmla="*/ 462201 w 1800200"/>
              <a:gd name="connsiteY1-556" fmla="*/ 791145 h 2178844"/>
              <a:gd name="connsiteX2-557" fmla="*/ 802720 w 1800200"/>
              <a:gd name="connsiteY2-558" fmla="*/ 969738 h 2178844"/>
              <a:gd name="connsiteX3-559" fmla="*/ 836057 w 1800200"/>
              <a:gd name="connsiteY3-560" fmla="*/ 1193576 h 2178844"/>
              <a:gd name="connsiteX4-561" fmla="*/ 762238 w 1800200"/>
              <a:gd name="connsiteY4-562" fmla="*/ 1281682 h 2178844"/>
              <a:gd name="connsiteX5-563" fmla="*/ 300275 w 1800200"/>
              <a:gd name="connsiteY5-564" fmla="*/ 1522188 h 2178844"/>
              <a:gd name="connsiteX6-565" fmla="*/ 262317 w 1800200"/>
              <a:gd name="connsiteY6-566" fmla="*/ 1924050 h 2178844"/>
              <a:gd name="connsiteX7-567" fmla="*/ 1533643 w 1800200"/>
              <a:gd name="connsiteY7-568" fmla="*/ 1924050 h 2178844"/>
              <a:gd name="connsiteX8-569" fmla="*/ 1481411 w 1800200"/>
              <a:gd name="connsiteY8-570" fmla="*/ 1521617 h 2178844"/>
              <a:gd name="connsiteX9-571" fmla="*/ 1019448 w 1800200"/>
              <a:gd name="connsiteY9-572" fmla="*/ 1281111 h 2178844"/>
              <a:gd name="connsiteX10-573" fmla="*/ 945629 w 1800200"/>
              <a:gd name="connsiteY10-574" fmla="*/ 1193005 h 2178844"/>
              <a:gd name="connsiteX11-575" fmla="*/ 978966 w 1800200"/>
              <a:gd name="connsiteY11-576" fmla="*/ 969167 h 2178844"/>
              <a:gd name="connsiteX12-577" fmla="*/ 1319485 w 1800200"/>
              <a:gd name="connsiteY12-578" fmla="*/ 790574 h 2178844"/>
              <a:gd name="connsiteX13-579" fmla="*/ 1521699 w 1800200"/>
              <a:gd name="connsiteY13-580" fmla="*/ 254794 h 2178844"/>
              <a:gd name="connsiteX14-581" fmla="*/ 259988 w 1800200"/>
              <a:gd name="connsiteY14-582" fmla="*/ 254794 h 2178844"/>
              <a:gd name="connsiteX15-583" fmla="*/ 42467 w 1800200"/>
              <a:gd name="connsiteY15-584" fmla="*/ 0 h 2178844"/>
              <a:gd name="connsiteX16-585" fmla="*/ 1757733 w 1800200"/>
              <a:gd name="connsiteY16-586" fmla="*/ 0 h 2178844"/>
              <a:gd name="connsiteX17-587" fmla="*/ 1800200 w 1800200"/>
              <a:gd name="connsiteY17-588" fmla="*/ 42467 h 2178844"/>
              <a:gd name="connsiteX18-589" fmla="*/ 1800200 w 1800200"/>
              <a:gd name="connsiteY18-590" fmla="*/ 212327 h 2178844"/>
              <a:gd name="connsiteX19-591" fmla="*/ 1757733 w 1800200"/>
              <a:gd name="connsiteY19-592" fmla="*/ 254794 h 2178844"/>
              <a:gd name="connsiteX20-593" fmla="*/ 1668267 w 1800200"/>
              <a:gd name="connsiteY20-594" fmla="*/ 254794 h 2178844"/>
              <a:gd name="connsiteX21-595" fmla="*/ 1529035 w 1800200"/>
              <a:gd name="connsiteY21-596" fmla="*/ 831056 h 2178844"/>
              <a:gd name="connsiteX22-597" fmla="*/ 1121841 w 1800200"/>
              <a:gd name="connsiteY22-598" fmla="*/ 1047748 h 2178844"/>
              <a:gd name="connsiteX23-599" fmla="*/ 1093266 w 1800200"/>
              <a:gd name="connsiteY23-600" fmla="*/ 1138237 h 2178844"/>
              <a:gd name="connsiteX24-601" fmla="*/ 1186136 w 1800200"/>
              <a:gd name="connsiteY24-602" fmla="*/ 1219198 h 2178844"/>
              <a:gd name="connsiteX25-603" fmla="*/ 1602855 w 1800200"/>
              <a:gd name="connsiteY25-604" fmla="*/ 1440655 h 2178844"/>
              <a:gd name="connsiteX26-605" fmla="*/ 1670527 w 1800200"/>
              <a:gd name="connsiteY26-606" fmla="*/ 1924050 h 2178844"/>
              <a:gd name="connsiteX27-607" fmla="*/ 1757733 w 1800200"/>
              <a:gd name="connsiteY27-608" fmla="*/ 1924050 h 2178844"/>
              <a:gd name="connsiteX28-609" fmla="*/ 1800200 w 1800200"/>
              <a:gd name="connsiteY28-610" fmla="*/ 1966517 h 2178844"/>
              <a:gd name="connsiteX29-611" fmla="*/ 1800200 w 1800200"/>
              <a:gd name="connsiteY29-612" fmla="*/ 2136377 h 2178844"/>
              <a:gd name="connsiteX30-613" fmla="*/ 1757733 w 1800200"/>
              <a:gd name="connsiteY30-614" fmla="*/ 2178844 h 2178844"/>
              <a:gd name="connsiteX31-615" fmla="*/ 42467 w 1800200"/>
              <a:gd name="connsiteY31-616" fmla="*/ 2178844 h 2178844"/>
              <a:gd name="connsiteX32-617" fmla="*/ 0 w 1800200"/>
              <a:gd name="connsiteY32-618" fmla="*/ 2136377 h 2178844"/>
              <a:gd name="connsiteX33-619" fmla="*/ 0 w 1800200"/>
              <a:gd name="connsiteY33-620" fmla="*/ 1966517 h 2178844"/>
              <a:gd name="connsiteX34-621" fmla="*/ 42467 w 1800200"/>
              <a:gd name="connsiteY34-622" fmla="*/ 1924050 h 2178844"/>
              <a:gd name="connsiteX35-623" fmla="*/ 111152 w 1800200"/>
              <a:gd name="connsiteY35-624" fmla="*/ 1924050 h 2178844"/>
              <a:gd name="connsiteX36-625" fmla="*/ 178831 w 1800200"/>
              <a:gd name="connsiteY36-626" fmla="*/ 1441226 h 2178844"/>
              <a:gd name="connsiteX37-627" fmla="*/ 595550 w 1800200"/>
              <a:gd name="connsiteY37-628" fmla="*/ 1219769 h 2178844"/>
              <a:gd name="connsiteX38-629" fmla="*/ 688420 w 1800200"/>
              <a:gd name="connsiteY38-630" fmla="*/ 1138808 h 2178844"/>
              <a:gd name="connsiteX39-631" fmla="*/ 659845 w 1800200"/>
              <a:gd name="connsiteY39-632" fmla="*/ 1048319 h 2178844"/>
              <a:gd name="connsiteX40-633" fmla="*/ 252651 w 1800200"/>
              <a:gd name="connsiteY40-634" fmla="*/ 831627 h 2178844"/>
              <a:gd name="connsiteX41-635" fmla="*/ 113429 w 1800200"/>
              <a:gd name="connsiteY41-636" fmla="*/ 254794 h 2178844"/>
              <a:gd name="connsiteX42-637" fmla="*/ 42467 w 1800200"/>
              <a:gd name="connsiteY42-638" fmla="*/ 254794 h 2178844"/>
              <a:gd name="connsiteX43-639" fmla="*/ 0 w 1800200"/>
              <a:gd name="connsiteY43-640" fmla="*/ 212327 h 2178844"/>
              <a:gd name="connsiteX44-641" fmla="*/ 0 w 1800200"/>
              <a:gd name="connsiteY44-642" fmla="*/ 42467 h 2178844"/>
              <a:gd name="connsiteX45-643" fmla="*/ 42467 w 1800200"/>
              <a:gd name="connsiteY45-644" fmla="*/ 0 h 2178844"/>
              <a:gd name="connsiteX0-645" fmla="*/ 259988 w 1800200"/>
              <a:gd name="connsiteY0-646" fmla="*/ 254794 h 2178844"/>
              <a:gd name="connsiteX1-647" fmla="*/ 462201 w 1800200"/>
              <a:gd name="connsiteY1-648" fmla="*/ 791145 h 2178844"/>
              <a:gd name="connsiteX2-649" fmla="*/ 802720 w 1800200"/>
              <a:gd name="connsiteY2-650" fmla="*/ 969738 h 2178844"/>
              <a:gd name="connsiteX3-651" fmla="*/ 836057 w 1800200"/>
              <a:gd name="connsiteY3-652" fmla="*/ 1193576 h 2178844"/>
              <a:gd name="connsiteX4-653" fmla="*/ 762238 w 1800200"/>
              <a:gd name="connsiteY4-654" fmla="*/ 1281682 h 2178844"/>
              <a:gd name="connsiteX5-655" fmla="*/ 300275 w 1800200"/>
              <a:gd name="connsiteY5-656" fmla="*/ 1522188 h 2178844"/>
              <a:gd name="connsiteX6-657" fmla="*/ 262317 w 1800200"/>
              <a:gd name="connsiteY6-658" fmla="*/ 1924050 h 2178844"/>
              <a:gd name="connsiteX7-659" fmla="*/ 1533643 w 1800200"/>
              <a:gd name="connsiteY7-660" fmla="*/ 1924050 h 2178844"/>
              <a:gd name="connsiteX8-661" fmla="*/ 1481411 w 1800200"/>
              <a:gd name="connsiteY8-662" fmla="*/ 1521617 h 2178844"/>
              <a:gd name="connsiteX9-663" fmla="*/ 1019448 w 1800200"/>
              <a:gd name="connsiteY9-664" fmla="*/ 1281111 h 2178844"/>
              <a:gd name="connsiteX10-665" fmla="*/ 945629 w 1800200"/>
              <a:gd name="connsiteY10-666" fmla="*/ 1193005 h 2178844"/>
              <a:gd name="connsiteX11-667" fmla="*/ 978966 w 1800200"/>
              <a:gd name="connsiteY11-668" fmla="*/ 969167 h 2178844"/>
              <a:gd name="connsiteX12-669" fmla="*/ 1319485 w 1800200"/>
              <a:gd name="connsiteY12-670" fmla="*/ 790574 h 2178844"/>
              <a:gd name="connsiteX13-671" fmla="*/ 1521699 w 1800200"/>
              <a:gd name="connsiteY13-672" fmla="*/ 254794 h 2178844"/>
              <a:gd name="connsiteX14-673" fmla="*/ 259988 w 1800200"/>
              <a:gd name="connsiteY14-674" fmla="*/ 254794 h 2178844"/>
              <a:gd name="connsiteX15-675" fmla="*/ 42467 w 1800200"/>
              <a:gd name="connsiteY15-676" fmla="*/ 0 h 2178844"/>
              <a:gd name="connsiteX16-677" fmla="*/ 1757733 w 1800200"/>
              <a:gd name="connsiteY16-678" fmla="*/ 0 h 2178844"/>
              <a:gd name="connsiteX17-679" fmla="*/ 1800200 w 1800200"/>
              <a:gd name="connsiteY17-680" fmla="*/ 42467 h 2178844"/>
              <a:gd name="connsiteX18-681" fmla="*/ 1800200 w 1800200"/>
              <a:gd name="connsiteY18-682" fmla="*/ 212327 h 2178844"/>
              <a:gd name="connsiteX19-683" fmla="*/ 1757733 w 1800200"/>
              <a:gd name="connsiteY19-684" fmla="*/ 254794 h 2178844"/>
              <a:gd name="connsiteX20-685" fmla="*/ 1668267 w 1800200"/>
              <a:gd name="connsiteY20-686" fmla="*/ 254794 h 2178844"/>
              <a:gd name="connsiteX21-687" fmla="*/ 1529035 w 1800200"/>
              <a:gd name="connsiteY21-688" fmla="*/ 831056 h 2178844"/>
              <a:gd name="connsiteX22-689" fmla="*/ 1121841 w 1800200"/>
              <a:gd name="connsiteY22-690" fmla="*/ 1047748 h 2178844"/>
              <a:gd name="connsiteX23-691" fmla="*/ 1093266 w 1800200"/>
              <a:gd name="connsiteY23-692" fmla="*/ 1138237 h 2178844"/>
              <a:gd name="connsiteX24-693" fmla="*/ 1186136 w 1800200"/>
              <a:gd name="connsiteY24-694" fmla="*/ 1219198 h 2178844"/>
              <a:gd name="connsiteX25-695" fmla="*/ 1602855 w 1800200"/>
              <a:gd name="connsiteY25-696" fmla="*/ 1440655 h 2178844"/>
              <a:gd name="connsiteX26-697" fmla="*/ 1670527 w 1800200"/>
              <a:gd name="connsiteY26-698" fmla="*/ 1924050 h 2178844"/>
              <a:gd name="connsiteX27-699" fmla="*/ 1757733 w 1800200"/>
              <a:gd name="connsiteY27-700" fmla="*/ 1924050 h 2178844"/>
              <a:gd name="connsiteX28-701" fmla="*/ 1800200 w 1800200"/>
              <a:gd name="connsiteY28-702" fmla="*/ 1966517 h 2178844"/>
              <a:gd name="connsiteX29-703" fmla="*/ 1800200 w 1800200"/>
              <a:gd name="connsiteY29-704" fmla="*/ 2136377 h 2178844"/>
              <a:gd name="connsiteX30-705" fmla="*/ 1757733 w 1800200"/>
              <a:gd name="connsiteY30-706" fmla="*/ 2178844 h 2178844"/>
              <a:gd name="connsiteX31-707" fmla="*/ 42467 w 1800200"/>
              <a:gd name="connsiteY31-708" fmla="*/ 2178844 h 2178844"/>
              <a:gd name="connsiteX32-709" fmla="*/ 0 w 1800200"/>
              <a:gd name="connsiteY32-710" fmla="*/ 2136377 h 2178844"/>
              <a:gd name="connsiteX33-711" fmla="*/ 0 w 1800200"/>
              <a:gd name="connsiteY33-712" fmla="*/ 1966517 h 2178844"/>
              <a:gd name="connsiteX34-713" fmla="*/ 42467 w 1800200"/>
              <a:gd name="connsiteY34-714" fmla="*/ 1924050 h 2178844"/>
              <a:gd name="connsiteX35-715" fmla="*/ 111152 w 1800200"/>
              <a:gd name="connsiteY35-716" fmla="*/ 1924050 h 2178844"/>
              <a:gd name="connsiteX36-717" fmla="*/ 178831 w 1800200"/>
              <a:gd name="connsiteY36-718" fmla="*/ 1441226 h 2178844"/>
              <a:gd name="connsiteX37-719" fmla="*/ 595550 w 1800200"/>
              <a:gd name="connsiteY37-720" fmla="*/ 1219769 h 2178844"/>
              <a:gd name="connsiteX38-721" fmla="*/ 688420 w 1800200"/>
              <a:gd name="connsiteY38-722" fmla="*/ 1138808 h 2178844"/>
              <a:gd name="connsiteX39-723" fmla="*/ 659845 w 1800200"/>
              <a:gd name="connsiteY39-724" fmla="*/ 1048319 h 2178844"/>
              <a:gd name="connsiteX40-725" fmla="*/ 252651 w 1800200"/>
              <a:gd name="connsiteY40-726" fmla="*/ 831627 h 2178844"/>
              <a:gd name="connsiteX41-727" fmla="*/ 113429 w 1800200"/>
              <a:gd name="connsiteY41-728" fmla="*/ 254794 h 2178844"/>
              <a:gd name="connsiteX42-729" fmla="*/ 42467 w 1800200"/>
              <a:gd name="connsiteY42-730" fmla="*/ 254794 h 2178844"/>
              <a:gd name="connsiteX43-731" fmla="*/ 0 w 1800200"/>
              <a:gd name="connsiteY43-732" fmla="*/ 212327 h 2178844"/>
              <a:gd name="connsiteX44-733" fmla="*/ 0 w 1800200"/>
              <a:gd name="connsiteY44-734" fmla="*/ 42467 h 2178844"/>
              <a:gd name="connsiteX45-735" fmla="*/ 42467 w 1800200"/>
              <a:gd name="connsiteY45-736" fmla="*/ 0 h 2178844"/>
              <a:gd name="connsiteX0-737" fmla="*/ 259988 w 1800200"/>
              <a:gd name="connsiteY0-738" fmla="*/ 254794 h 2178844"/>
              <a:gd name="connsiteX1-739" fmla="*/ 462201 w 1800200"/>
              <a:gd name="connsiteY1-740" fmla="*/ 791145 h 2178844"/>
              <a:gd name="connsiteX2-741" fmla="*/ 802720 w 1800200"/>
              <a:gd name="connsiteY2-742" fmla="*/ 969738 h 2178844"/>
              <a:gd name="connsiteX3-743" fmla="*/ 836057 w 1800200"/>
              <a:gd name="connsiteY3-744" fmla="*/ 1193576 h 2178844"/>
              <a:gd name="connsiteX4-745" fmla="*/ 762238 w 1800200"/>
              <a:gd name="connsiteY4-746" fmla="*/ 1281682 h 2178844"/>
              <a:gd name="connsiteX5-747" fmla="*/ 300275 w 1800200"/>
              <a:gd name="connsiteY5-748" fmla="*/ 1522188 h 2178844"/>
              <a:gd name="connsiteX6-749" fmla="*/ 262317 w 1800200"/>
              <a:gd name="connsiteY6-750" fmla="*/ 1924050 h 2178844"/>
              <a:gd name="connsiteX7-751" fmla="*/ 1533643 w 1800200"/>
              <a:gd name="connsiteY7-752" fmla="*/ 1924050 h 2178844"/>
              <a:gd name="connsiteX8-753" fmla="*/ 1481411 w 1800200"/>
              <a:gd name="connsiteY8-754" fmla="*/ 1521617 h 2178844"/>
              <a:gd name="connsiteX9-755" fmla="*/ 1019448 w 1800200"/>
              <a:gd name="connsiteY9-756" fmla="*/ 1281111 h 2178844"/>
              <a:gd name="connsiteX10-757" fmla="*/ 945629 w 1800200"/>
              <a:gd name="connsiteY10-758" fmla="*/ 1193005 h 2178844"/>
              <a:gd name="connsiteX11-759" fmla="*/ 978966 w 1800200"/>
              <a:gd name="connsiteY11-760" fmla="*/ 969167 h 2178844"/>
              <a:gd name="connsiteX12-761" fmla="*/ 1319485 w 1800200"/>
              <a:gd name="connsiteY12-762" fmla="*/ 790574 h 2178844"/>
              <a:gd name="connsiteX13-763" fmla="*/ 1521699 w 1800200"/>
              <a:gd name="connsiteY13-764" fmla="*/ 254794 h 2178844"/>
              <a:gd name="connsiteX14-765" fmla="*/ 259988 w 1800200"/>
              <a:gd name="connsiteY14-766" fmla="*/ 254794 h 2178844"/>
              <a:gd name="connsiteX15-767" fmla="*/ 42467 w 1800200"/>
              <a:gd name="connsiteY15-768" fmla="*/ 0 h 2178844"/>
              <a:gd name="connsiteX16-769" fmla="*/ 1757733 w 1800200"/>
              <a:gd name="connsiteY16-770" fmla="*/ 0 h 2178844"/>
              <a:gd name="connsiteX17-771" fmla="*/ 1800200 w 1800200"/>
              <a:gd name="connsiteY17-772" fmla="*/ 42467 h 2178844"/>
              <a:gd name="connsiteX18-773" fmla="*/ 1800200 w 1800200"/>
              <a:gd name="connsiteY18-774" fmla="*/ 212327 h 2178844"/>
              <a:gd name="connsiteX19-775" fmla="*/ 1757733 w 1800200"/>
              <a:gd name="connsiteY19-776" fmla="*/ 254794 h 2178844"/>
              <a:gd name="connsiteX20-777" fmla="*/ 1668267 w 1800200"/>
              <a:gd name="connsiteY20-778" fmla="*/ 254794 h 2178844"/>
              <a:gd name="connsiteX21-779" fmla="*/ 1529035 w 1800200"/>
              <a:gd name="connsiteY21-780" fmla="*/ 831056 h 2178844"/>
              <a:gd name="connsiteX22-781" fmla="*/ 1121841 w 1800200"/>
              <a:gd name="connsiteY22-782" fmla="*/ 1047748 h 2178844"/>
              <a:gd name="connsiteX23-783" fmla="*/ 1093266 w 1800200"/>
              <a:gd name="connsiteY23-784" fmla="*/ 1138237 h 2178844"/>
              <a:gd name="connsiteX24-785" fmla="*/ 1186136 w 1800200"/>
              <a:gd name="connsiteY24-786" fmla="*/ 1219198 h 2178844"/>
              <a:gd name="connsiteX25-787" fmla="*/ 1602855 w 1800200"/>
              <a:gd name="connsiteY25-788" fmla="*/ 1440655 h 2178844"/>
              <a:gd name="connsiteX26-789" fmla="*/ 1670527 w 1800200"/>
              <a:gd name="connsiteY26-790" fmla="*/ 1924050 h 2178844"/>
              <a:gd name="connsiteX27-791" fmla="*/ 1757733 w 1800200"/>
              <a:gd name="connsiteY27-792" fmla="*/ 1924050 h 2178844"/>
              <a:gd name="connsiteX28-793" fmla="*/ 1800200 w 1800200"/>
              <a:gd name="connsiteY28-794" fmla="*/ 1966517 h 2178844"/>
              <a:gd name="connsiteX29-795" fmla="*/ 1800200 w 1800200"/>
              <a:gd name="connsiteY29-796" fmla="*/ 2136377 h 2178844"/>
              <a:gd name="connsiteX30-797" fmla="*/ 1757733 w 1800200"/>
              <a:gd name="connsiteY30-798" fmla="*/ 2178844 h 2178844"/>
              <a:gd name="connsiteX31-799" fmla="*/ 42467 w 1800200"/>
              <a:gd name="connsiteY31-800" fmla="*/ 2178844 h 2178844"/>
              <a:gd name="connsiteX32-801" fmla="*/ 0 w 1800200"/>
              <a:gd name="connsiteY32-802" fmla="*/ 2136377 h 2178844"/>
              <a:gd name="connsiteX33-803" fmla="*/ 0 w 1800200"/>
              <a:gd name="connsiteY33-804" fmla="*/ 1966517 h 2178844"/>
              <a:gd name="connsiteX34-805" fmla="*/ 42467 w 1800200"/>
              <a:gd name="connsiteY34-806" fmla="*/ 1924050 h 2178844"/>
              <a:gd name="connsiteX35-807" fmla="*/ 111152 w 1800200"/>
              <a:gd name="connsiteY35-808" fmla="*/ 1924050 h 2178844"/>
              <a:gd name="connsiteX36-809" fmla="*/ 178831 w 1800200"/>
              <a:gd name="connsiteY36-810" fmla="*/ 1441226 h 2178844"/>
              <a:gd name="connsiteX37-811" fmla="*/ 595550 w 1800200"/>
              <a:gd name="connsiteY37-812" fmla="*/ 1219769 h 2178844"/>
              <a:gd name="connsiteX38-813" fmla="*/ 688420 w 1800200"/>
              <a:gd name="connsiteY38-814" fmla="*/ 1138808 h 2178844"/>
              <a:gd name="connsiteX39-815" fmla="*/ 659845 w 1800200"/>
              <a:gd name="connsiteY39-816" fmla="*/ 1048319 h 2178844"/>
              <a:gd name="connsiteX40-817" fmla="*/ 252651 w 1800200"/>
              <a:gd name="connsiteY40-818" fmla="*/ 831627 h 2178844"/>
              <a:gd name="connsiteX41-819" fmla="*/ 113429 w 1800200"/>
              <a:gd name="connsiteY41-820" fmla="*/ 254794 h 2178844"/>
              <a:gd name="connsiteX42-821" fmla="*/ 42467 w 1800200"/>
              <a:gd name="connsiteY42-822" fmla="*/ 254794 h 2178844"/>
              <a:gd name="connsiteX43-823" fmla="*/ 0 w 1800200"/>
              <a:gd name="connsiteY43-824" fmla="*/ 212327 h 2178844"/>
              <a:gd name="connsiteX44-825" fmla="*/ 0 w 1800200"/>
              <a:gd name="connsiteY44-826" fmla="*/ 42467 h 2178844"/>
              <a:gd name="connsiteX45-827" fmla="*/ 42467 w 1800200"/>
              <a:gd name="connsiteY45-828" fmla="*/ 0 h 2178844"/>
              <a:gd name="connsiteX0-829" fmla="*/ 259988 w 1800200"/>
              <a:gd name="connsiteY0-830" fmla="*/ 254794 h 2178844"/>
              <a:gd name="connsiteX1-831" fmla="*/ 462201 w 1800200"/>
              <a:gd name="connsiteY1-832" fmla="*/ 791145 h 2178844"/>
              <a:gd name="connsiteX2-833" fmla="*/ 802720 w 1800200"/>
              <a:gd name="connsiteY2-834" fmla="*/ 969738 h 2178844"/>
              <a:gd name="connsiteX3-835" fmla="*/ 836057 w 1800200"/>
              <a:gd name="connsiteY3-836" fmla="*/ 1193576 h 2178844"/>
              <a:gd name="connsiteX4-837" fmla="*/ 762238 w 1800200"/>
              <a:gd name="connsiteY4-838" fmla="*/ 1281682 h 2178844"/>
              <a:gd name="connsiteX5-839" fmla="*/ 300275 w 1800200"/>
              <a:gd name="connsiteY5-840" fmla="*/ 1522188 h 2178844"/>
              <a:gd name="connsiteX6-841" fmla="*/ 262317 w 1800200"/>
              <a:gd name="connsiteY6-842" fmla="*/ 1924050 h 2178844"/>
              <a:gd name="connsiteX7-843" fmla="*/ 1533643 w 1800200"/>
              <a:gd name="connsiteY7-844" fmla="*/ 1924050 h 2178844"/>
              <a:gd name="connsiteX8-845" fmla="*/ 1481411 w 1800200"/>
              <a:gd name="connsiteY8-846" fmla="*/ 1521617 h 2178844"/>
              <a:gd name="connsiteX9-847" fmla="*/ 1019448 w 1800200"/>
              <a:gd name="connsiteY9-848" fmla="*/ 1281111 h 2178844"/>
              <a:gd name="connsiteX10-849" fmla="*/ 945629 w 1800200"/>
              <a:gd name="connsiteY10-850" fmla="*/ 1193005 h 2178844"/>
              <a:gd name="connsiteX11-851" fmla="*/ 978966 w 1800200"/>
              <a:gd name="connsiteY11-852" fmla="*/ 969167 h 2178844"/>
              <a:gd name="connsiteX12-853" fmla="*/ 1319485 w 1800200"/>
              <a:gd name="connsiteY12-854" fmla="*/ 790574 h 2178844"/>
              <a:gd name="connsiteX13-855" fmla="*/ 1521699 w 1800200"/>
              <a:gd name="connsiteY13-856" fmla="*/ 254794 h 2178844"/>
              <a:gd name="connsiteX14-857" fmla="*/ 259988 w 1800200"/>
              <a:gd name="connsiteY14-858" fmla="*/ 254794 h 2178844"/>
              <a:gd name="connsiteX15-859" fmla="*/ 42467 w 1800200"/>
              <a:gd name="connsiteY15-860" fmla="*/ 0 h 2178844"/>
              <a:gd name="connsiteX16-861" fmla="*/ 1757733 w 1800200"/>
              <a:gd name="connsiteY16-862" fmla="*/ 0 h 2178844"/>
              <a:gd name="connsiteX17-863" fmla="*/ 1800200 w 1800200"/>
              <a:gd name="connsiteY17-864" fmla="*/ 42467 h 2178844"/>
              <a:gd name="connsiteX18-865" fmla="*/ 1800200 w 1800200"/>
              <a:gd name="connsiteY18-866" fmla="*/ 212327 h 2178844"/>
              <a:gd name="connsiteX19-867" fmla="*/ 1757733 w 1800200"/>
              <a:gd name="connsiteY19-868" fmla="*/ 254794 h 2178844"/>
              <a:gd name="connsiteX20-869" fmla="*/ 1668267 w 1800200"/>
              <a:gd name="connsiteY20-870" fmla="*/ 254794 h 2178844"/>
              <a:gd name="connsiteX21-871" fmla="*/ 1529035 w 1800200"/>
              <a:gd name="connsiteY21-872" fmla="*/ 831056 h 2178844"/>
              <a:gd name="connsiteX22-873" fmla="*/ 1121841 w 1800200"/>
              <a:gd name="connsiteY22-874" fmla="*/ 1047748 h 2178844"/>
              <a:gd name="connsiteX23-875" fmla="*/ 1093266 w 1800200"/>
              <a:gd name="connsiteY23-876" fmla="*/ 1138237 h 2178844"/>
              <a:gd name="connsiteX24-877" fmla="*/ 1186136 w 1800200"/>
              <a:gd name="connsiteY24-878" fmla="*/ 1219198 h 2178844"/>
              <a:gd name="connsiteX25-879" fmla="*/ 1602855 w 1800200"/>
              <a:gd name="connsiteY25-880" fmla="*/ 1440655 h 2178844"/>
              <a:gd name="connsiteX26-881" fmla="*/ 1670527 w 1800200"/>
              <a:gd name="connsiteY26-882" fmla="*/ 1924050 h 2178844"/>
              <a:gd name="connsiteX27-883" fmla="*/ 1757733 w 1800200"/>
              <a:gd name="connsiteY27-884" fmla="*/ 1924050 h 2178844"/>
              <a:gd name="connsiteX28-885" fmla="*/ 1800200 w 1800200"/>
              <a:gd name="connsiteY28-886" fmla="*/ 1966517 h 2178844"/>
              <a:gd name="connsiteX29-887" fmla="*/ 1800200 w 1800200"/>
              <a:gd name="connsiteY29-888" fmla="*/ 2136377 h 2178844"/>
              <a:gd name="connsiteX30-889" fmla="*/ 1757733 w 1800200"/>
              <a:gd name="connsiteY30-890" fmla="*/ 2178844 h 2178844"/>
              <a:gd name="connsiteX31-891" fmla="*/ 42467 w 1800200"/>
              <a:gd name="connsiteY31-892" fmla="*/ 2178844 h 2178844"/>
              <a:gd name="connsiteX32-893" fmla="*/ 0 w 1800200"/>
              <a:gd name="connsiteY32-894" fmla="*/ 2136377 h 2178844"/>
              <a:gd name="connsiteX33-895" fmla="*/ 0 w 1800200"/>
              <a:gd name="connsiteY33-896" fmla="*/ 1966517 h 2178844"/>
              <a:gd name="connsiteX34-897" fmla="*/ 42467 w 1800200"/>
              <a:gd name="connsiteY34-898" fmla="*/ 1924050 h 2178844"/>
              <a:gd name="connsiteX35-899" fmla="*/ 111152 w 1800200"/>
              <a:gd name="connsiteY35-900" fmla="*/ 1924050 h 2178844"/>
              <a:gd name="connsiteX36-901" fmla="*/ 178831 w 1800200"/>
              <a:gd name="connsiteY36-902" fmla="*/ 1441226 h 2178844"/>
              <a:gd name="connsiteX37-903" fmla="*/ 595550 w 1800200"/>
              <a:gd name="connsiteY37-904" fmla="*/ 1219769 h 2178844"/>
              <a:gd name="connsiteX38-905" fmla="*/ 688420 w 1800200"/>
              <a:gd name="connsiteY38-906" fmla="*/ 1138808 h 2178844"/>
              <a:gd name="connsiteX39-907" fmla="*/ 659845 w 1800200"/>
              <a:gd name="connsiteY39-908" fmla="*/ 1048319 h 2178844"/>
              <a:gd name="connsiteX40-909" fmla="*/ 252651 w 1800200"/>
              <a:gd name="connsiteY40-910" fmla="*/ 831627 h 2178844"/>
              <a:gd name="connsiteX41-911" fmla="*/ 113429 w 1800200"/>
              <a:gd name="connsiteY41-912" fmla="*/ 254794 h 2178844"/>
              <a:gd name="connsiteX42-913" fmla="*/ 42467 w 1800200"/>
              <a:gd name="connsiteY42-914" fmla="*/ 254794 h 2178844"/>
              <a:gd name="connsiteX43-915" fmla="*/ 0 w 1800200"/>
              <a:gd name="connsiteY43-916" fmla="*/ 212327 h 2178844"/>
              <a:gd name="connsiteX44-917" fmla="*/ 0 w 1800200"/>
              <a:gd name="connsiteY44-918" fmla="*/ 42467 h 2178844"/>
              <a:gd name="connsiteX45-919" fmla="*/ 42467 w 1800200"/>
              <a:gd name="connsiteY45-920" fmla="*/ 0 h 2178844"/>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 ang="0">
                <a:pos x="connsiteX7-15" y="connsiteY7-16"/>
              </a:cxn>
              <a:cxn ang="0">
                <a:pos x="connsiteX8-17" y="connsiteY8-18"/>
              </a:cxn>
              <a:cxn ang="0">
                <a:pos x="connsiteX9-19" y="connsiteY9-20"/>
              </a:cxn>
              <a:cxn ang="0">
                <a:pos x="connsiteX10-21" y="connsiteY10-22"/>
              </a:cxn>
              <a:cxn ang="0">
                <a:pos x="connsiteX11-23" y="connsiteY11-24"/>
              </a:cxn>
              <a:cxn ang="0">
                <a:pos x="connsiteX12-25" y="connsiteY12-26"/>
              </a:cxn>
              <a:cxn ang="0">
                <a:pos x="connsiteX13-27" y="connsiteY13-28"/>
              </a:cxn>
              <a:cxn ang="0">
                <a:pos x="connsiteX14-29" y="connsiteY14-30"/>
              </a:cxn>
              <a:cxn ang="0">
                <a:pos x="connsiteX15-31" y="connsiteY15-32"/>
              </a:cxn>
              <a:cxn ang="0">
                <a:pos x="connsiteX16-33" y="connsiteY16-34"/>
              </a:cxn>
              <a:cxn ang="0">
                <a:pos x="connsiteX17-35" y="connsiteY17-36"/>
              </a:cxn>
              <a:cxn ang="0">
                <a:pos x="connsiteX18-37" y="connsiteY18-38"/>
              </a:cxn>
              <a:cxn ang="0">
                <a:pos x="connsiteX19-39" y="connsiteY19-40"/>
              </a:cxn>
              <a:cxn ang="0">
                <a:pos x="connsiteX20-41" y="connsiteY20-42"/>
              </a:cxn>
              <a:cxn ang="0">
                <a:pos x="connsiteX21-43" y="connsiteY21-44"/>
              </a:cxn>
              <a:cxn ang="0">
                <a:pos x="connsiteX22-45" y="connsiteY22-46"/>
              </a:cxn>
              <a:cxn ang="0">
                <a:pos x="connsiteX23-47" y="connsiteY23-48"/>
              </a:cxn>
              <a:cxn ang="0">
                <a:pos x="connsiteX24-49" y="connsiteY24-50"/>
              </a:cxn>
              <a:cxn ang="0">
                <a:pos x="connsiteX25-51" y="connsiteY25-52"/>
              </a:cxn>
              <a:cxn ang="0">
                <a:pos x="connsiteX26-53" y="connsiteY26-54"/>
              </a:cxn>
              <a:cxn ang="0">
                <a:pos x="connsiteX27-55" y="connsiteY27-56"/>
              </a:cxn>
              <a:cxn ang="0">
                <a:pos x="connsiteX28-57" y="connsiteY28-58"/>
              </a:cxn>
              <a:cxn ang="0">
                <a:pos x="connsiteX29-59" y="connsiteY29-60"/>
              </a:cxn>
              <a:cxn ang="0">
                <a:pos x="connsiteX30-61" y="connsiteY30-62"/>
              </a:cxn>
              <a:cxn ang="0">
                <a:pos x="connsiteX31-63" y="connsiteY31-64"/>
              </a:cxn>
              <a:cxn ang="0">
                <a:pos x="connsiteX32-65" y="connsiteY32-66"/>
              </a:cxn>
              <a:cxn ang="0">
                <a:pos x="connsiteX33-67" y="connsiteY33-68"/>
              </a:cxn>
              <a:cxn ang="0">
                <a:pos x="connsiteX34-69" y="connsiteY34-70"/>
              </a:cxn>
              <a:cxn ang="0">
                <a:pos x="connsiteX35-71" y="connsiteY35-72"/>
              </a:cxn>
              <a:cxn ang="0">
                <a:pos x="connsiteX36-73" y="connsiteY36-74"/>
              </a:cxn>
              <a:cxn ang="0">
                <a:pos x="connsiteX37-75" y="connsiteY37-76"/>
              </a:cxn>
              <a:cxn ang="0">
                <a:pos x="connsiteX38-77" y="connsiteY38-78"/>
              </a:cxn>
              <a:cxn ang="0">
                <a:pos x="connsiteX39-79" y="connsiteY39-80"/>
              </a:cxn>
              <a:cxn ang="0">
                <a:pos x="connsiteX40-81" y="connsiteY40-82"/>
              </a:cxn>
              <a:cxn ang="0">
                <a:pos x="connsiteX41-83" y="connsiteY41-84"/>
              </a:cxn>
              <a:cxn ang="0">
                <a:pos x="connsiteX42-85" y="connsiteY42-86"/>
              </a:cxn>
              <a:cxn ang="0">
                <a:pos x="connsiteX43-87" y="connsiteY43-88"/>
              </a:cxn>
              <a:cxn ang="0">
                <a:pos x="connsiteX44-89" y="connsiteY44-90"/>
              </a:cxn>
              <a:cxn ang="0">
                <a:pos x="connsiteX45-91" y="connsiteY45-92"/>
              </a:cxn>
            </a:cxnLst>
            <a:rect l="l" t="t" r="r" b="b"/>
            <a:pathLst>
              <a:path w="1800200" h="2178844">
                <a:moveTo>
                  <a:pt x="259988" y="254794"/>
                </a:moveTo>
                <a:cubicBezTo>
                  <a:pt x="260933" y="736073"/>
                  <a:pt x="232008" y="662174"/>
                  <a:pt x="462201" y="791145"/>
                </a:cubicBezTo>
                <a:lnTo>
                  <a:pt x="802720" y="969738"/>
                </a:lnTo>
                <a:cubicBezTo>
                  <a:pt x="847567" y="1002281"/>
                  <a:pt x="837611" y="989280"/>
                  <a:pt x="836057" y="1193576"/>
                </a:cubicBezTo>
                <a:cubicBezTo>
                  <a:pt x="836850" y="1247154"/>
                  <a:pt x="833642" y="1248043"/>
                  <a:pt x="762238" y="1281682"/>
                </a:cubicBezTo>
                <a:cubicBezTo>
                  <a:pt x="621744" y="1352723"/>
                  <a:pt x="459390" y="1434176"/>
                  <a:pt x="300275" y="1522188"/>
                </a:cubicBezTo>
                <a:cubicBezTo>
                  <a:pt x="241305" y="1560108"/>
                  <a:pt x="254535" y="1570090"/>
                  <a:pt x="262317" y="1924050"/>
                </a:cubicBezTo>
                <a:lnTo>
                  <a:pt x="1533643" y="1924050"/>
                </a:lnTo>
                <a:cubicBezTo>
                  <a:pt x="1531900" y="1576672"/>
                  <a:pt x="1540413" y="1559558"/>
                  <a:pt x="1481411" y="1521617"/>
                </a:cubicBezTo>
                <a:cubicBezTo>
                  <a:pt x="1322296" y="1433605"/>
                  <a:pt x="1159942" y="1352152"/>
                  <a:pt x="1019448" y="1281111"/>
                </a:cubicBezTo>
                <a:cubicBezTo>
                  <a:pt x="948044" y="1247472"/>
                  <a:pt x="944836" y="1246583"/>
                  <a:pt x="945629" y="1193005"/>
                </a:cubicBezTo>
                <a:cubicBezTo>
                  <a:pt x="944075" y="988709"/>
                  <a:pt x="934119" y="1001710"/>
                  <a:pt x="978966" y="969167"/>
                </a:cubicBezTo>
                <a:lnTo>
                  <a:pt x="1319485" y="790574"/>
                </a:lnTo>
                <a:cubicBezTo>
                  <a:pt x="1549587" y="661654"/>
                  <a:pt x="1520777" y="735444"/>
                  <a:pt x="1521699" y="254794"/>
                </a:cubicBezTo>
                <a:lnTo>
                  <a:pt x="259988" y="254794"/>
                </a:lnTo>
                <a:close/>
                <a:moveTo>
                  <a:pt x="42467" y="0"/>
                </a:moveTo>
                <a:lnTo>
                  <a:pt x="1757733" y="0"/>
                </a:lnTo>
                <a:cubicBezTo>
                  <a:pt x="1781187" y="0"/>
                  <a:pt x="1800200" y="19013"/>
                  <a:pt x="1800200" y="42467"/>
                </a:cubicBezTo>
                <a:lnTo>
                  <a:pt x="1800200" y="212327"/>
                </a:lnTo>
                <a:cubicBezTo>
                  <a:pt x="1800200" y="235781"/>
                  <a:pt x="1781187" y="254794"/>
                  <a:pt x="1757733" y="254794"/>
                </a:cubicBezTo>
                <a:lnTo>
                  <a:pt x="1668267" y="254794"/>
                </a:lnTo>
                <a:cubicBezTo>
                  <a:pt x="1674912" y="660308"/>
                  <a:pt x="1682960" y="731382"/>
                  <a:pt x="1529035" y="831056"/>
                </a:cubicBezTo>
                <a:lnTo>
                  <a:pt x="1121841" y="1047748"/>
                </a:lnTo>
                <a:cubicBezTo>
                  <a:pt x="1088504" y="1067195"/>
                  <a:pt x="1094696" y="1055782"/>
                  <a:pt x="1093266" y="1138237"/>
                </a:cubicBezTo>
                <a:cubicBezTo>
                  <a:pt x="1100013" y="1169193"/>
                  <a:pt x="1073265" y="1170875"/>
                  <a:pt x="1186136" y="1219198"/>
                </a:cubicBezTo>
                <a:cubicBezTo>
                  <a:pt x="1314724" y="1282300"/>
                  <a:pt x="1396720" y="1328434"/>
                  <a:pt x="1602855" y="1440655"/>
                </a:cubicBezTo>
                <a:cubicBezTo>
                  <a:pt x="1687182" y="1486005"/>
                  <a:pt x="1669034" y="1518945"/>
                  <a:pt x="1670527" y="1924050"/>
                </a:cubicBezTo>
                <a:lnTo>
                  <a:pt x="1757733" y="1924050"/>
                </a:lnTo>
                <a:cubicBezTo>
                  <a:pt x="1781187" y="1924050"/>
                  <a:pt x="1800200" y="1943063"/>
                  <a:pt x="1800200" y="1966517"/>
                </a:cubicBezTo>
                <a:lnTo>
                  <a:pt x="1800200" y="2136377"/>
                </a:lnTo>
                <a:cubicBezTo>
                  <a:pt x="1800200" y="2159831"/>
                  <a:pt x="1781187" y="2178844"/>
                  <a:pt x="1757733" y="2178844"/>
                </a:cubicBezTo>
                <a:lnTo>
                  <a:pt x="42467" y="2178844"/>
                </a:lnTo>
                <a:cubicBezTo>
                  <a:pt x="19013" y="2178844"/>
                  <a:pt x="0" y="2159831"/>
                  <a:pt x="0" y="2136377"/>
                </a:cubicBezTo>
                <a:lnTo>
                  <a:pt x="0" y="1966517"/>
                </a:lnTo>
                <a:cubicBezTo>
                  <a:pt x="0" y="1943063"/>
                  <a:pt x="19013" y="1924050"/>
                  <a:pt x="42467" y="1924050"/>
                </a:cubicBezTo>
                <a:lnTo>
                  <a:pt x="111152" y="1924050"/>
                </a:lnTo>
                <a:cubicBezTo>
                  <a:pt x="107873" y="1519379"/>
                  <a:pt x="80266" y="1496075"/>
                  <a:pt x="178831" y="1441226"/>
                </a:cubicBezTo>
                <a:cubicBezTo>
                  <a:pt x="383917" y="1327100"/>
                  <a:pt x="466962" y="1282871"/>
                  <a:pt x="595550" y="1219769"/>
                </a:cubicBezTo>
                <a:cubicBezTo>
                  <a:pt x="708421" y="1171446"/>
                  <a:pt x="681673" y="1169764"/>
                  <a:pt x="688420" y="1138808"/>
                </a:cubicBezTo>
                <a:cubicBezTo>
                  <a:pt x="686990" y="1056353"/>
                  <a:pt x="693182" y="1067766"/>
                  <a:pt x="659845" y="1048319"/>
                </a:cubicBezTo>
                <a:lnTo>
                  <a:pt x="252651" y="831627"/>
                </a:lnTo>
                <a:cubicBezTo>
                  <a:pt x="98654" y="731906"/>
                  <a:pt x="106782" y="660812"/>
                  <a:pt x="113429" y="254794"/>
                </a:cubicBezTo>
                <a:lnTo>
                  <a:pt x="42467" y="254794"/>
                </a:lnTo>
                <a:cubicBezTo>
                  <a:pt x="19013" y="254794"/>
                  <a:pt x="0" y="235781"/>
                  <a:pt x="0" y="212327"/>
                </a:cubicBezTo>
                <a:lnTo>
                  <a:pt x="0" y="42467"/>
                </a:lnTo>
                <a:cubicBezTo>
                  <a:pt x="0" y="19013"/>
                  <a:pt x="19013" y="0"/>
                  <a:pt x="42467" y="0"/>
                </a:cubicBez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 name="等腰三角形 5"/>
          <p:cNvSpPr/>
          <p:nvPr/>
        </p:nvSpPr>
        <p:spPr>
          <a:xfrm>
            <a:off x="6319838" y="3395663"/>
            <a:ext cx="1162050" cy="254000"/>
          </a:xfrm>
          <a:custGeom>
            <a:avLst/>
            <a:gdLst>
              <a:gd name="connsiteX0" fmla="*/ 0 w 1152128"/>
              <a:gd name="connsiteY0" fmla="*/ 504056 h 504056"/>
              <a:gd name="connsiteX1" fmla="*/ 576064 w 1152128"/>
              <a:gd name="connsiteY1" fmla="*/ 0 h 504056"/>
              <a:gd name="connsiteX2" fmla="*/ 1152128 w 1152128"/>
              <a:gd name="connsiteY2" fmla="*/ 504056 h 504056"/>
              <a:gd name="connsiteX3" fmla="*/ 0 w 1152128"/>
              <a:gd name="connsiteY3" fmla="*/ 504056 h 504056"/>
              <a:gd name="connsiteX0-1" fmla="*/ 0 w 1152128"/>
              <a:gd name="connsiteY0-2" fmla="*/ 515962 h 515962"/>
              <a:gd name="connsiteX1-3" fmla="*/ 607020 w 1152128"/>
              <a:gd name="connsiteY1-4" fmla="*/ 0 h 515962"/>
              <a:gd name="connsiteX2-5" fmla="*/ 1152128 w 1152128"/>
              <a:gd name="connsiteY2-6" fmla="*/ 515962 h 515962"/>
              <a:gd name="connsiteX3-7" fmla="*/ 0 w 1152128"/>
              <a:gd name="connsiteY3-8" fmla="*/ 515962 h 515962"/>
              <a:gd name="connsiteX0-9" fmla="*/ 0 w 1152128"/>
              <a:gd name="connsiteY0-10" fmla="*/ 515962 h 515962"/>
              <a:gd name="connsiteX1-11" fmla="*/ 217066 w 1152128"/>
              <a:gd name="connsiteY1-12" fmla="*/ 330051 h 515962"/>
              <a:gd name="connsiteX2-13" fmla="*/ 607020 w 1152128"/>
              <a:gd name="connsiteY2-14" fmla="*/ 0 h 515962"/>
              <a:gd name="connsiteX3-15" fmla="*/ 1152128 w 1152128"/>
              <a:gd name="connsiteY3-16" fmla="*/ 515962 h 515962"/>
              <a:gd name="connsiteX4" fmla="*/ 0 w 1152128"/>
              <a:gd name="connsiteY4" fmla="*/ 515962 h 515962"/>
              <a:gd name="connsiteX0-17" fmla="*/ 0 w 1152128"/>
              <a:gd name="connsiteY0-18" fmla="*/ 515962 h 515962"/>
              <a:gd name="connsiteX1-19" fmla="*/ 31329 w 1152128"/>
              <a:gd name="connsiteY1-20" fmla="*/ 299095 h 515962"/>
              <a:gd name="connsiteX2-21" fmla="*/ 607020 w 1152128"/>
              <a:gd name="connsiteY2-22" fmla="*/ 0 h 515962"/>
              <a:gd name="connsiteX3-23" fmla="*/ 1152128 w 1152128"/>
              <a:gd name="connsiteY3-24" fmla="*/ 515962 h 515962"/>
              <a:gd name="connsiteX4-25" fmla="*/ 0 w 1152128"/>
              <a:gd name="connsiteY4-26" fmla="*/ 515962 h 515962"/>
              <a:gd name="connsiteX0-27" fmla="*/ 0 w 1121172"/>
              <a:gd name="connsiteY0-28" fmla="*/ 501674 h 515962"/>
              <a:gd name="connsiteX1-29" fmla="*/ 373 w 1121172"/>
              <a:gd name="connsiteY1-30" fmla="*/ 299095 h 515962"/>
              <a:gd name="connsiteX2-31" fmla="*/ 576064 w 1121172"/>
              <a:gd name="connsiteY2-32" fmla="*/ 0 h 515962"/>
              <a:gd name="connsiteX3-33" fmla="*/ 1121172 w 1121172"/>
              <a:gd name="connsiteY3-34" fmla="*/ 515962 h 515962"/>
              <a:gd name="connsiteX4-35" fmla="*/ 0 w 1121172"/>
              <a:gd name="connsiteY4-36" fmla="*/ 501674 h 515962"/>
              <a:gd name="connsiteX0-37" fmla="*/ 0 w 1133079"/>
              <a:gd name="connsiteY0-38" fmla="*/ 501674 h 504055"/>
              <a:gd name="connsiteX1-39" fmla="*/ 373 w 1133079"/>
              <a:gd name="connsiteY1-40" fmla="*/ 299095 h 504055"/>
              <a:gd name="connsiteX2-41" fmla="*/ 576064 w 1133079"/>
              <a:gd name="connsiteY2-42" fmla="*/ 0 h 504055"/>
              <a:gd name="connsiteX3-43" fmla="*/ 1133079 w 1133079"/>
              <a:gd name="connsiteY3-44" fmla="*/ 504055 h 504055"/>
              <a:gd name="connsiteX4-45" fmla="*/ 0 w 1133079"/>
              <a:gd name="connsiteY4-46" fmla="*/ 501674 h 504055"/>
              <a:gd name="connsiteX0-47" fmla="*/ 0 w 1133079"/>
              <a:gd name="connsiteY0-48" fmla="*/ 501674 h 504055"/>
              <a:gd name="connsiteX1-49" fmla="*/ 373 w 1133079"/>
              <a:gd name="connsiteY1-50" fmla="*/ 299095 h 504055"/>
              <a:gd name="connsiteX2-51" fmla="*/ 576064 w 1133079"/>
              <a:gd name="connsiteY2-52" fmla="*/ 0 h 504055"/>
              <a:gd name="connsiteX3-53" fmla="*/ 988591 w 1133079"/>
              <a:gd name="connsiteY3-54" fmla="*/ 372915 h 504055"/>
              <a:gd name="connsiteX4-55" fmla="*/ 1133079 w 1133079"/>
              <a:gd name="connsiteY4-56" fmla="*/ 504055 h 504055"/>
              <a:gd name="connsiteX5" fmla="*/ 0 w 1133079"/>
              <a:gd name="connsiteY5" fmla="*/ 501674 h 504055"/>
              <a:gd name="connsiteX0-57" fmla="*/ 0 w 1140991"/>
              <a:gd name="connsiteY0-58" fmla="*/ 501674 h 504055"/>
              <a:gd name="connsiteX1-59" fmla="*/ 373 w 1140991"/>
              <a:gd name="connsiteY1-60" fmla="*/ 299095 h 504055"/>
              <a:gd name="connsiteX2-61" fmla="*/ 576064 w 1140991"/>
              <a:gd name="connsiteY2-62" fmla="*/ 0 h 504055"/>
              <a:gd name="connsiteX3-63" fmla="*/ 1140991 w 1140991"/>
              <a:gd name="connsiteY3-64" fmla="*/ 306240 h 504055"/>
              <a:gd name="connsiteX4-65" fmla="*/ 1133079 w 1140991"/>
              <a:gd name="connsiteY4-66" fmla="*/ 504055 h 504055"/>
              <a:gd name="connsiteX5-67" fmla="*/ 0 w 1140991"/>
              <a:gd name="connsiteY5-68" fmla="*/ 501674 h 504055"/>
              <a:gd name="connsiteX0-69" fmla="*/ 0 w 1140991"/>
              <a:gd name="connsiteY0-70" fmla="*/ 501674 h 504055"/>
              <a:gd name="connsiteX1-71" fmla="*/ 373 w 1140991"/>
              <a:gd name="connsiteY1-72" fmla="*/ 299095 h 504055"/>
              <a:gd name="connsiteX2-73" fmla="*/ 576064 w 1140991"/>
              <a:gd name="connsiteY2-74" fmla="*/ 0 h 504055"/>
              <a:gd name="connsiteX3-75" fmla="*/ 1140991 w 1140991"/>
              <a:gd name="connsiteY3-76" fmla="*/ 306240 h 504055"/>
              <a:gd name="connsiteX4-77" fmla="*/ 1133079 w 1140991"/>
              <a:gd name="connsiteY4-78" fmla="*/ 504055 h 504055"/>
              <a:gd name="connsiteX5-79" fmla="*/ 0 w 1140991"/>
              <a:gd name="connsiteY5-80" fmla="*/ 501674 h 504055"/>
              <a:gd name="connsiteX0-81" fmla="*/ 0 w 1140991"/>
              <a:gd name="connsiteY0-82" fmla="*/ 501674 h 504055"/>
              <a:gd name="connsiteX1-83" fmla="*/ 373 w 1140991"/>
              <a:gd name="connsiteY1-84" fmla="*/ 299095 h 504055"/>
              <a:gd name="connsiteX2-85" fmla="*/ 576064 w 1140991"/>
              <a:gd name="connsiteY2-86" fmla="*/ 0 h 504055"/>
              <a:gd name="connsiteX3-87" fmla="*/ 1140991 w 1140991"/>
              <a:gd name="connsiteY3-88" fmla="*/ 306240 h 504055"/>
              <a:gd name="connsiteX4-89" fmla="*/ 1133079 w 1140991"/>
              <a:gd name="connsiteY4-90" fmla="*/ 504055 h 504055"/>
              <a:gd name="connsiteX5-91" fmla="*/ 0 w 1140991"/>
              <a:gd name="connsiteY5-92" fmla="*/ 501674 h 504055"/>
              <a:gd name="connsiteX0-93" fmla="*/ 0 w 1138609"/>
              <a:gd name="connsiteY0-94" fmla="*/ 501674 h 504055"/>
              <a:gd name="connsiteX1-95" fmla="*/ 373 w 1138609"/>
              <a:gd name="connsiteY1-96" fmla="*/ 299095 h 504055"/>
              <a:gd name="connsiteX2-97" fmla="*/ 576064 w 1138609"/>
              <a:gd name="connsiteY2-98" fmla="*/ 0 h 504055"/>
              <a:gd name="connsiteX3-99" fmla="*/ 1138609 w 1138609"/>
              <a:gd name="connsiteY3-100" fmla="*/ 306240 h 504055"/>
              <a:gd name="connsiteX4-101" fmla="*/ 1133079 w 1138609"/>
              <a:gd name="connsiteY4-102" fmla="*/ 504055 h 504055"/>
              <a:gd name="connsiteX5-103" fmla="*/ 0 w 1138609"/>
              <a:gd name="connsiteY5-104" fmla="*/ 501674 h 504055"/>
              <a:gd name="connsiteX0-105" fmla="*/ 0 w 1138609"/>
              <a:gd name="connsiteY0-106" fmla="*/ 501674 h 504055"/>
              <a:gd name="connsiteX1-107" fmla="*/ 373 w 1138609"/>
              <a:gd name="connsiteY1-108" fmla="*/ 299095 h 504055"/>
              <a:gd name="connsiteX2-109" fmla="*/ 576064 w 1138609"/>
              <a:gd name="connsiteY2-110" fmla="*/ 0 h 504055"/>
              <a:gd name="connsiteX3-111" fmla="*/ 1138609 w 1138609"/>
              <a:gd name="connsiteY3-112" fmla="*/ 306240 h 504055"/>
              <a:gd name="connsiteX4-113" fmla="*/ 1137841 w 1138609"/>
              <a:gd name="connsiteY4-114" fmla="*/ 504055 h 504055"/>
              <a:gd name="connsiteX5-115" fmla="*/ 0 w 1138609"/>
              <a:gd name="connsiteY5-116" fmla="*/ 501674 h 504055"/>
              <a:gd name="connsiteX0-117" fmla="*/ 0 w 1138609"/>
              <a:gd name="connsiteY0-118" fmla="*/ 501674 h 504055"/>
              <a:gd name="connsiteX1-119" fmla="*/ 373 w 1138609"/>
              <a:gd name="connsiteY1-120" fmla="*/ 299095 h 504055"/>
              <a:gd name="connsiteX2-121" fmla="*/ 576064 w 1138609"/>
              <a:gd name="connsiteY2-122" fmla="*/ 0 h 504055"/>
              <a:gd name="connsiteX3-123" fmla="*/ 1138609 w 1138609"/>
              <a:gd name="connsiteY3-124" fmla="*/ 306240 h 504055"/>
              <a:gd name="connsiteX4-125" fmla="*/ 1137841 w 1138609"/>
              <a:gd name="connsiteY4-126" fmla="*/ 504055 h 504055"/>
              <a:gd name="connsiteX5-127" fmla="*/ 0 w 1138609"/>
              <a:gd name="connsiteY5-128" fmla="*/ 501674 h 504055"/>
              <a:gd name="connsiteX0-129" fmla="*/ 0 w 1138609"/>
              <a:gd name="connsiteY0-130" fmla="*/ 501674 h 504055"/>
              <a:gd name="connsiteX1-131" fmla="*/ 373 w 1138609"/>
              <a:gd name="connsiteY1-132" fmla="*/ 299095 h 504055"/>
              <a:gd name="connsiteX2-133" fmla="*/ 576064 w 1138609"/>
              <a:gd name="connsiteY2-134" fmla="*/ 0 h 504055"/>
              <a:gd name="connsiteX3-135" fmla="*/ 1138609 w 1138609"/>
              <a:gd name="connsiteY3-136" fmla="*/ 306240 h 504055"/>
              <a:gd name="connsiteX4-137" fmla="*/ 1137841 w 1138609"/>
              <a:gd name="connsiteY4-138" fmla="*/ 504055 h 504055"/>
              <a:gd name="connsiteX5-139" fmla="*/ 0 w 1138609"/>
              <a:gd name="connsiteY5-140" fmla="*/ 501674 h 504055"/>
              <a:gd name="connsiteX0-141" fmla="*/ 0 w 1138609"/>
              <a:gd name="connsiteY0-142" fmla="*/ 499293 h 501674"/>
              <a:gd name="connsiteX1-143" fmla="*/ 373 w 1138609"/>
              <a:gd name="connsiteY1-144" fmla="*/ 296714 h 501674"/>
              <a:gd name="connsiteX2-145" fmla="*/ 578445 w 1138609"/>
              <a:gd name="connsiteY2-146" fmla="*/ 0 h 501674"/>
              <a:gd name="connsiteX3-147" fmla="*/ 1138609 w 1138609"/>
              <a:gd name="connsiteY3-148" fmla="*/ 303859 h 501674"/>
              <a:gd name="connsiteX4-149" fmla="*/ 1137841 w 1138609"/>
              <a:gd name="connsiteY4-150" fmla="*/ 501674 h 501674"/>
              <a:gd name="connsiteX5-151" fmla="*/ 0 w 1138609"/>
              <a:gd name="connsiteY5-152" fmla="*/ 499293 h 501674"/>
              <a:gd name="connsiteX0-153" fmla="*/ 0 w 1137841"/>
              <a:gd name="connsiteY0-154" fmla="*/ 499293 h 501674"/>
              <a:gd name="connsiteX1-155" fmla="*/ 373 w 1137841"/>
              <a:gd name="connsiteY1-156" fmla="*/ 296714 h 501674"/>
              <a:gd name="connsiteX2-157" fmla="*/ 578445 w 1137841"/>
              <a:gd name="connsiteY2-158" fmla="*/ 0 h 501674"/>
              <a:gd name="connsiteX3-159" fmla="*/ 1136228 w 1137841"/>
              <a:gd name="connsiteY3-160" fmla="*/ 296715 h 501674"/>
              <a:gd name="connsiteX4-161" fmla="*/ 1137841 w 1137841"/>
              <a:gd name="connsiteY4-162" fmla="*/ 501674 h 501674"/>
              <a:gd name="connsiteX5-163" fmla="*/ 0 w 1137841"/>
              <a:gd name="connsiteY5-164" fmla="*/ 499293 h 501674"/>
              <a:gd name="connsiteX0-165" fmla="*/ 0 w 1150816"/>
              <a:gd name="connsiteY0-166" fmla="*/ 499293 h 501674"/>
              <a:gd name="connsiteX1-167" fmla="*/ 373 w 1150816"/>
              <a:gd name="connsiteY1-168" fmla="*/ 296714 h 501674"/>
              <a:gd name="connsiteX2-169" fmla="*/ 578445 w 1150816"/>
              <a:gd name="connsiteY2-170" fmla="*/ 0 h 501674"/>
              <a:gd name="connsiteX3-171" fmla="*/ 1137841 w 1150816"/>
              <a:gd name="connsiteY3-172" fmla="*/ 501674 h 501674"/>
              <a:gd name="connsiteX4-173" fmla="*/ 0 w 1150816"/>
              <a:gd name="connsiteY4-174" fmla="*/ 499293 h 501674"/>
              <a:gd name="connsiteX0-175" fmla="*/ 11842 w 1162658"/>
              <a:gd name="connsiteY0-176" fmla="*/ 499293 h 501674"/>
              <a:gd name="connsiteX1-177" fmla="*/ 590287 w 1162658"/>
              <a:gd name="connsiteY1-178" fmla="*/ 0 h 501674"/>
              <a:gd name="connsiteX2-179" fmla="*/ 1149683 w 1162658"/>
              <a:gd name="connsiteY2-180" fmla="*/ 501674 h 501674"/>
              <a:gd name="connsiteX3-181" fmla="*/ 11842 w 1162658"/>
              <a:gd name="connsiteY3-182" fmla="*/ 499293 h 501674"/>
              <a:gd name="connsiteX0-183" fmla="*/ 11382 w 1162759"/>
              <a:gd name="connsiteY0-184" fmla="*/ 250938 h 253319"/>
              <a:gd name="connsiteX1-185" fmla="*/ 612405 w 1162759"/>
              <a:gd name="connsiteY1-186" fmla="*/ 1 h 253319"/>
              <a:gd name="connsiteX2-187" fmla="*/ 1149223 w 1162759"/>
              <a:gd name="connsiteY2-188" fmla="*/ 253319 h 253319"/>
              <a:gd name="connsiteX3-189" fmla="*/ 11382 w 1162759"/>
              <a:gd name="connsiteY3-190" fmla="*/ 250938 h 253319"/>
            </a:gdLst>
            <a:ahLst/>
            <a:cxnLst>
              <a:cxn ang="0">
                <a:pos x="connsiteX0-1" y="connsiteY0-2"/>
              </a:cxn>
              <a:cxn ang="0">
                <a:pos x="connsiteX1-3" y="connsiteY1-4"/>
              </a:cxn>
              <a:cxn ang="0">
                <a:pos x="connsiteX2-5" y="connsiteY2-6"/>
              </a:cxn>
              <a:cxn ang="0">
                <a:pos x="connsiteX3-7" y="connsiteY3-8"/>
              </a:cxn>
            </a:cxnLst>
            <a:rect l="l" t="t" r="r" b="b"/>
            <a:pathLst>
              <a:path w="1162759" h="253319">
                <a:moveTo>
                  <a:pt x="11382" y="250938"/>
                </a:moveTo>
                <a:cubicBezTo>
                  <a:pt x="-81851" y="167326"/>
                  <a:pt x="422765" y="-396"/>
                  <a:pt x="612405" y="1"/>
                </a:cubicBezTo>
                <a:cubicBezTo>
                  <a:pt x="801983" y="34161"/>
                  <a:pt x="1245630" y="170104"/>
                  <a:pt x="1149223" y="253319"/>
                </a:cubicBezTo>
                <a:lnTo>
                  <a:pt x="11382" y="250938"/>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 name="TextBox 21"/>
          <p:cNvSpPr txBox="1"/>
          <p:nvPr/>
        </p:nvSpPr>
        <p:spPr>
          <a:xfrm>
            <a:off x="1700213" y="1131888"/>
            <a:ext cx="919162" cy="646112"/>
          </a:xfrm>
          <a:prstGeom prst="rect">
            <a:avLst/>
          </a:prstGeom>
          <a:noFill/>
          <a:ln w="9525">
            <a:noFill/>
          </a:ln>
        </p:spPr>
        <p:txBody>
          <a:bodyPr wrap="none">
            <a:spAutoFit/>
          </a:bodyPr>
          <a:lstStyle/>
          <a:p>
            <a:pPr lvl="0"/>
            <a:r>
              <a:rPr lang="en-US" altLang="zh-CN" sz="3600" dirty="0">
                <a:solidFill>
                  <a:srgbClr val="0073C4"/>
                </a:solidFill>
                <a:latin typeface="Impact" panose="020B0806030902050204" pitchFamily="34" charset="0"/>
                <a:ea typeface="宋体" panose="02010600030101010101" pitchFamily="2" charset="-122"/>
              </a:rPr>
              <a:t>72%</a:t>
            </a:r>
            <a:endParaRPr lang="zh-CN" altLang="en-US" sz="3600" dirty="0">
              <a:solidFill>
                <a:srgbClr val="0073C4"/>
              </a:solidFill>
              <a:latin typeface="Impact" panose="020B0806030902050204" pitchFamily="34" charset="0"/>
              <a:ea typeface="宋体" panose="02010600030101010101" pitchFamily="2" charset="-122"/>
            </a:endParaRPr>
          </a:p>
        </p:txBody>
      </p:sp>
      <p:sp>
        <p:nvSpPr>
          <p:cNvPr id="23" name="TextBox 22"/>
          <p:cNvSpPr txBox="1"/>
          <p:nvPr/>
        </p:nvSpPr>
        <p:spPr>
          <a:xfrm>
            <a:off x="4027488" y="1131888"/>
            <a:ext cx="976312" cy="646112"/>
          </a:xfrm>
          <a:prstGeom prst="rect">
            <a:avLst/>
          </a:prstGeom>
          <a:noFill/>
          <a:ln w="9525">
            <a:noFill/>
          </a:ln>
        </p:spPr>
        <p:txBody>
          <a:bodyPr wrap="none">
            <a:spAutoFit/>
          </a:bodyPr>
          <a:lstStyle/>
          <a:p>
            <a:pPr lvl="0"/>
            <a:r>
              <a:rPr lang="en-US" altLang="zh-CN" sz="3600" dirty="0">
                <a:solidFill>
                  <a:srgbClr val="0073C4"/>
                </a:solidFill>
                <a:latin typeface="Impact" panose="020B0806030902050204" pitchFamily="34" charset="0"/>
                <a:ea typeface="宋体" panose="02010600030101010101" pitchFamily="2" charset="-122"/>
              </a:rPr>
              <a:t>52%</a:t>
            </a:r>
            <a:endParaRPr lang="zh-CN" altLang="en-US" sz="3600" dirty="0">
              <a:solidFill>
                <a:srgbClr val="0073C4"/>
              </a:solidFill>
              <a:latin typeface="Impact" panose="020B0806030902050204" pitchFamily="34" charset="0"/>
              <a:ea typeface="宋体" panose="02010600030101010101" pitchFamily="2" charset="-122"/>
            </a:endParaRPr>
          </a:p>
        </p:txBody>
      </p:sp>
      <p:sp>
        <p:nvSpPr>
          <p:cNvPr id="24" name="TextBox 23"/>
          <p:cNvSpPr txBox="1"/>
          <p:nvPr/>
        </p:nvSpPr>
        <p:spPr>
          <a:xfrm>
            <a:off x="6411913" y="1131888"/>
            <a:ext cx="977900" cy="646112"/>
          </a:xfrm>
          <a:prstGeom prst="rect">
            <a:avLst/>
          </a:prstGeom>
          <a:noFill/>
          <a:ln w="9525">
            <a:noFill/>
          </a:ln>
        </p:spPr>
        <p:txBody>
          <a:bodyPr wrap="none">
            <a:spAutoFit/>
          </a:bodyPr>
          <a:lstStyle/>
          <a:p>
            <a:pPr lvl="0"/>
            <a:r>
              <a:rPr lang="en-US" altLang="zh-CN" sz="3600" dirty="0">
                <a:solidFill>
                  <a:srgbClr val="0073C4"/>
                </a:solidFill>
                <a:latin typeface="Impact" panose="020B0806030902050204" pitchFamily="34" charset="0"/>
                <a:ea typeface="宋体" panose="02010600030101010101" pitchFamily="2" charset="-122"/>
              </a:rPr>
              <a:t>22%</a:t>
            </a:r>
            <a:endParaRPr lang="zh-CN" altLang="en-US" sz="3600" dirty="0">
              <a:solidFill>
                <a:srgbClr val="0073C4"/>
              </a:solidFill>
              <a:latin typeface="Impact" panose="020B0806030902050204" pitchFamily="34" charset="0"/>
              <a:ea typeface="宋体" panose="02010600030101010101" pitchFamily="2" charset="-122"/>
            </a:endParaRPr>
          </a:p>
        </p:txBody>
      </p:sp>
      <p:sp>
        <p:nvSpPr>
          <p:cNvPr id="25" name="矩形 24"/>
          <p:cNvSpPr/>
          <p:nvPr/>
        </p:nvSpPr>
        <p:spPr>
          <a:xfrm>
            <a:off x="1295400" y="4084638"/>
            <a:ext cx="1692275" cy="554037"/>
          </a:xfrm>
          <a:prstGeom prst="rect">
            <a:avLst/>
          </a:prstGeom>
          <a:noFill/>
          <a:ln w="9525">
            <a:noFill/>
          </a:ln>
        </p:spPr>
        <p:txBody>
          <a:bodyPr>
            <a:spAutoFit/>
          </a:bodyPr>
          <a:lstStyle/>
          <a:p>
            <a:pPr lvl="0" algn="just">
              <a:lnSpc>
                <a:spcPts val="1200"/>
              </a:lnSpc>
            </a:pPr>
            <a:r>
              <a:rPr lang="zh-CN" altLang="en-US" sz="900" dirty="0">
                <a:solidFill>
                  <a:srgbClr val="000000"/>
                </a:solidFill>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sp>
        <p:nvSpPr>
          <p:cNvPr id="26" name="矩形 25"/>
          <p:cNvSpPr/>
          <p:nvPr/>
        </p:nvSpPr>
        <p:spPr>
          <a:xfrm>
            <a:off x="3681413" y="4084638"/>
            <a:ext cx="1692275" cy="554037"/>
          </a:xfrm>
          <a:prstGeom prst="rect">
            <a:avLst/>
          </a:prstGeom>
          <a:noFill/>
          <a:ln w="9525">
            <a:noFill/>
          </a:ln>
        </p:spPr>
        <p:txBody>
          <a:bodyPr>
            <a:spAutoFit/>
          </a:bodyPr>
          <a:lstStyle/>
          <a:p>
            <a:pPr lvl="0" algn="just">
              <a:lnSpc>
                <a:spcPts val="1200"/>
              </a:lnSpc>
            </a:pPr>
            <a:r>
              <a:rPr lang="zh-CN" altLang="en-US" sz="900" dirty="0">
                <a:solidFill>
                  <a:srgbClr val="000000"/>
                </a:solidFill>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sp>
        <p:nvSpPr>
          <p:cNvPr id="27" name="矩形 26"/>
          <p:cNvSpPr/>
          <p:nvPr/>
        </p:nvSpPr>
        <p:spPr>
          <a:xfrm>
            <a:off x="6065838" y="4084638"/>
            <a:ext cx="1692275" cy="554037"/>
          </a:xfrm>
          <a:prstGeom prst="rect">
            <a:avLst/>
          </a:prstGeom>
          <a:noFill/>
          <a:ln w="9525">
            <a:noFill/>
          </a:ln>
        </p:spPr>
        <p:txBody>
          <a:bodyPr>
            <a:spAutoFit/>
          </a:bodyPr>
          <a:lstStyle/>
          <a:p>
            <a:pPr lvl="0" algn="just">
              <a:lnSpc>
                <a:spcPts val="1200"/>
              </a:lnSpc>
            </a:pPr>
            <a:r>
              <a:rPr lang="zh-CN" altLang="en-US" sz="900" dirty="0">
                <a:solidFill>
                  <a:srgbClr val="000000"/>
                </a:solidFill>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42" presetClass="entr" presetSubtype="0" fill="hold"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400"/>
                                        <p:tgtEl>
                                          <p:spTgt spid="17"/>
                                        </p:tgtEl>
                                      </p:cBhvr>
                                    </p:animEffect>
                                    <p:anim calcmode="lin" valueType="num">
                                      <p:cBhvr>
                                        <p:cTn id="18" dur="400" fill="hold"/>
                                        <p:tgtEl>
                                          <p:spTgt spid="17"/>
                                        </p:tgtEl>
                                        <p:attrNameLst>
                                          <p:attrName>ppt_x</p:attrName>
                                        </p:attrNameLst>
                                      </p:cBhvr>
                                      <p:tavLst>
                                        <p:tav tm="0">
                                          <p:val>
                                            <p:strVal val="#ppt_x"/>
                                          </p:val>
                                        </p:tav>
                                        <p:tav tm="100000">
                                          <p:val>
                                            <p:strVal val="#ppt_x"/>
                                          </p:val>
                                        </p:tav>
                                      </p:tavLst>
                                    </p:anim>
                                    <p:anim calcmode="lin" valueType="num">
                                      <p:cBhvr>
                                        <p:cTn id="19" dur="400" fill="hold"/>
                                        <p:tgtEl>
                                          <p:spTgt spid="17"/>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20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400"/>
                                        <p:tgtEl>
                                          <p:spTgt spid="15"/>
                                        </p:tgtEl>
                                      </p:cBhvr>
                                    </p:animEffect>
                                    <p:anim calcmode="lin" valueType="num">
                                      <p:cBhvr>
                                        <p:cTn id="23" dur="400" fill="hold"/>
                                        <p:tgtEl>
                                          <p:spTgt spid="15"/>
                                        </p:tgtEl>
                                        <p:attrNameLst>
                                          <p:attrName>ppt_x</p:attrName>
                                        </p:attrNameLst>
                                      </p:cBhvr>
                                      <p:tavLst>
                                        <p:tav tm="0">
                                          <p:val>
                                            <p:strVal val="#ppt_x"/>
                                          </p:val>
                                        </p:tav>
                                        <p:tav tm="100000">
                                          <p:val>
                                            <p:strVal val="#ppt_x"/>
                                          </p:val>
                                        </p:tav>
                                      </p:tavLst>
                                    </p:anim>
                                    <p:anim calcmode="lin" valueType="num">
                                      <p:cBhvr>
                                        <p:cTn id="24" dur="400" fill="hold"/>
                                        <p:tgtEl>
                                          <p:spTgt spid="15"/>
                                        </p:tgtEl>
                                        <p:attrNameLst>
                                          <p:attrName>ppt_y</p:attrName>
                                        </p:attrNameLst>
                                      </p:cBhvr>
                                      <p:tavLst>
                                        <p:tav tm="0">
                                          <p:val>
                                            <p:strVal val="#ppt_y+.1"/>
                                          </p:val>
                                        </p:tav>
                                        <p:tav tm="100000">
                                          <p:val>
                                            <p:strVal val="#ppt_y"/>
                                          </p:val>
                                        </p:tav>
                                      </p:tavLst>
                                    </p:anim>
                                  </p:childTnLst>
                                </p:cTn>
                              </p:par>
                              <p:par>
                                <p:cTn id="25" presetID="42" presetClass="entr" presetSubtype="0" fill="hold" nodeType="withEffect">
                                  <p:stCondLst>
                                    <p:cond delay="400"/>
                                  </p:stCondLst>
                                  <p:childTnLst>
                                    <p:set>
                                      <p:cBhvr>
                                        <p:cTn id="26" dur="1" fill="hold">
                                          <p:stCondLst>
                                            <p:cond delay="0"/>
                                          </p:stCondLst>
                                        </p:cTn>
                                        <p:tgtEl>
                                          <p:spTgt spid="20"/>
                                        </p:tgtEl>
                                        <p:attrNameLst>
                                          <p:attrName>style.visibility</p:attrName>
                                        </p:attrNameLst>
                                      </p:cBhvr>
                                      <p:to>
                                        <p:strVal val="visible"/>
                                      </p:to>
                                    </p:set>
                                    <p:animEffect transition="in" filter="fade">
                                      <p:cBhvr>
                                        <p:cTn id="27" dur="400"/>
                                        <p:tgtEl>
                                          <p:spTgt spid="20"/>
                                        </p:tgtEl>
                                      </p:cBhvr>
                                    </p:animEffect>
                                    <p:anim calcmode="lin" valueType="num">
                                      <p:cBhvr>
                                        <p:cTn id="28" dur="400" fill="hold"/>
                                        <p:tgtEl>
                                          <p:spTgt spid="20"/>
                                        </p:tgtEl>
                                        <p:attrNameLst>
                                          <p:attrName>ppt_x</p:attrName>
                                        </p:attrNameLst>
                                      </p:cBhvr>
                                      <p:tavLst>
                                        <p:tav tm="0">
                                          <p:val>
                                            <p:strVal val="#ppt_x"/>
                                          </p:val>
                                        </p:tav>
                                        <p:tav tm="100000">
                                          <p:val>
                                            <p:strVal val="#ppt_x"/>
                                          </p:val>
                                        </p:tav>
                                      </p:tavLst>
                                    </p:anim>
                                    <p:anim calcmode="lin" valueType="num">
                                      <p:cBhvr>
                                        <p:cTn id="29" dur="400" fill="hold"/>
                                        <p:tgtEl>
                                          <p:spTgt spid="20"/>
                                        </p:tgtEl>
                                        <p:attrNameLst>
                                          <p:attrName>ppt_y</p:attrName>
                                        </p:attrNameLst>
                                      </p:cBhvr>
                                      <p:tavLst>
                                        <p:tav tm="0">
                                          <p:val>
                                            <p:strVal val="#ppt_y+.1"/>
                                          </p:val>
                                        </p:tav>
                                        <p:tav tm="100000">
                                          <p:val>
                                            <p:strVal val="#ppt_y"/>
                                          </p:val>
                                        </p:tav>
                                      </p:tavLst>
                                    </p:anim>
                                  </p:childTnLst>
                                </p:cTn>
                              </p:par>
                            </p:childTnLst>
                          </p:cTn>
                        </p:par>
                        <p:par>
                          <p:cTn id="30" fill="hold">
                            <p:stCondLst>
                              <p:cond delay="1500"/>
                            </p:stCondLst>
                            <p:childTnLst>
                              <p:par>
                                <p:cTn id="31" presetID="10" presetClass="entr" presetSubtype="0" fill="hold" nodeType="afterEffect">
                                  <p:stCondLst>
                                    <p:cond delay="0"/>
                                  </p:stCondLst>
                                  <p:childTnLst>
                                    <p:set>
                                      <p:cBhvr>
                                        <p:cTn id="32" dur="1" fill="hold">
                                          <p:stCondLst>
                                            <p:cond delay="0"/>
                                          </p:stCondLst>
                                        </p:cTn>
                                        <p:tgtEl>
                                          <p:spTgt spid="19"/>
                                        </p:tgtEl>
                                        <p:attrNameLst>
                                          <p:attrName>style.visibility</p:attrName>
                                        </p:attrNameLst>
                                      </p:cBhvr>
                                      <p:to>
                                        <p:strVal val="visible"/>
                                      </p:to>
                                    </p:set>
                                    <p:animEffect transition="in" filter="fade">
                                      <p:cBhvr>
                                        <p:cTn id="33" dur="400"/>
                                        <p:tgtEl>
                                          <p:spTgt spid="19"/>
                                        </p:tgtEl>
                                      </p:cBhvr>
                                    </p:animEffect>
                                  </p:childTnLst>
                                </p:cTn>
                              </p:par>
                              <p:par>
                                <p:cTn id="34" presetID="10" presetClass="entr" presetSubtype="0" fill="hold" nodeType="with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fade">
                                      <p:cBhvr>
                                        <p:cTn id="36" dur="400"/>
                                        <p:tgtEl>
                                          <p:spTgt spid="18"/>
                                        </p:tgtEl>
                                      </p:cBhvr>
                                    </p:animEffect>
                                  </p:childTnLst>
                                </p:cTn>
                              </p:par>
                              <p:par>
                                <p:cTn id="37" presetID="10" presetClass="entr" presetSubtype="0" fill="hold"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400"/>
                                        <p:tgtEl>
                                          <p:spTgt spid="16"/>
                                        </p:tgtEl>
                                      </p:cBhvr>
                                    </p:animEffect>
                                  </p:childTnLst>
                                </p:cTn>
                              </p:par>
                              <p:par>
                                <p:cTn id="40" presetID="10" presetClass="entr" presetSubtype="0" fill="hold" nodeType="withEffect">
                                  <p:stCondLst>
                                    <p:cond delay="0"/>
                                  </p:stCondLst>
                                  <p:childTnLst>
                                    <p:set>
                                      <p:cBhvr>
                                        <p:cTn id="41" dur="1" fill="hold">
                                          <p:stCondLst>
                                            <p:cond delay="0"/>
                                          </p:stCondLst>
                                        </p:cTn>
                                        <p:tgtEl>
                                          <p:spTgt spid="21"/>
                                        </p:tgtEl>
                                        <p:attrNameLst>
                                          <p:attrName>style.visibility</p:attrName>
                                        </p:attrNameLst>
                                      </p:cBhvr>
                                      <p:to>
                                        <p:strVal val="visible"/>
                                      </p:to>
                                    </p:set>
                                    <p:animEffect transition="in" filter="fade">
                                      <p:cBhvr>
                                        <p:cTn id="42" dur="400"/>
                                        <p:tgtEl>
                                          <p:spTgt spid="21"/>
                                        </p:tgtEl>
                                      </p:cBhvr>
                                    </p:animEffect>
                                  </p:childTnLst>
                                </p:cTn>
                              </p:par>
                            </p:childTnLst>
                          </p:cTn>
                        </p:par>
                        <p:par>
                          <p:cTn id="43" fill="hold">
                            <p:stCondLst>
                              <p:cond delay="2000"/>
                            </p:stCondLst>
                            <p:childTnLst>
                              <p:par>
                                <p:cTn id="44" presetID="2" presetClass="entr" presetSubtype="1"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 calcmode="lin" valueType="num">
                                      <p:cBhvr additive="base">
                                        <p:cTn id="46" dur="400" fill="hold"/>
                                        <p:tgtEl>
                                          <p:spTgt spid="22"/>
                                        </p:tgtEl>
                                        <p:attrNameLst>
                                          <p:attrName>ppt_x</p:attrName>
                                        </p:attrNameLst>
                                      </p:cBhvr>
                                      <p:tavLst>
                                        <p:tav tm="0">
                                          <p:val>
                                            <p:strVal val="#ppt_x"/>
                                          </p:val>
                                        </p:tav>
                                        <p:tav tm="100000">
                                          <p:val>
                                            <p:strVal val="#ppt_x"/>
                                          </p:val>
                                        </p:tav>
                                      </p:tavLst>
                                    </p:anim>
                                    <p:anim calcmode="lin" valueType="num">
                                      <p:cBhvr additive="base">
                                        <p:cTn id="47" dur="400" fill="hold"/>
                                        <p:tgtEl>
                                          <p:spTgt spid="22"/>
                                        </p:tgtEl>
                                        <p:attrNameLst>
                                          <p:attrName>ppt_y</p:attrName>
                                        </p:attrNameLst>
                                      </p:cBhvr>
                                      <p:tavLst>
                                        <p:tav tm="0">
                                          <p:val>
                                            <p:strVal val="0-#ppt_h/2"/>
                                          </p:val>
                                        </p:tav>
                                        <p:tav tm="100000">
                                          <p:val>
                                            <p:strVal val="#ppt_y"/>
                                          </p:val>
                                        </p:tav>
                                      </p:tavLst>
                                    </p:anim>
                                  </p:childTnLst>
                                </p:cTn>
                              </p:par>
                              <p:par>
                                <p:cTn id="48" presetID="2" presetClass="entr" presetSubtype="4" fill="hold" grpId="0" nodeType="withEffect">
                                  <p:stCondLst>
                                    <p:cond delay="0"/>
                                  </p:stCondLst>
                                  <p:childTnLst>
                                    <p:set>
                                      <p:cBhvr>
                                        <p:cTn id="49" dur="1" fill="hold">
                                          <p:stCondLst>
                                            <p:cond delay="0"/>
                                          </p:stCondLst>
                                        </p:cTn>
                                        <p:tgtEl>
                                          <p:spTgt spid="25"/>
                                        </p:tgtEl>
                                        <p:attrNameLst>
                                          <p:attrName>style.visibility</p:attrName>
                                        </p:attrNameLst>
                                      </p:cBhvr>
                                      <p:to>
                                        <p:strVal val="visible"/>
                                      </p:to>
                                    </p:set>
                                    <p:anim calcmode="lin" valueType="num">
                                      <p:cBhvr additive="base">
                                        <p:cTn id="50" dur="400" fill="hold"/>
                                        <p:tgtEl>
                                          <p:spTgt spid="25"/>
                                        </p:tgtEl>
                                        <p:attrNameLst>
                                          <p:attrName>ppt_x</p:attrName>
                                        </p:attrNameLst>
                                      </p:cBhvr>
                                      <p:tavLst>
                                        <p:tav tm="0">
                                          <p:val>
                                            <p:strVal val="#ppt_x"/>
                                          </p:val>
                                        </p:tav>
                                        <p:tav tm="100000">
                                          <p:val>
                                            <p:strVal val="#ppt_x"/>
                                          </p:val>
                                        </p:tav>
                                      </p:tavLst>
                                    </p:anim>
                                    <p:anim calcmode="lin" valueType="num">
                                      <p:cBhvr additive="base">
                                        <p:cTn id="51" dur="400" fill="hold"/>
                                        <p:tgtEl>
                                          <p:spTgt spid="25"/>
                                        </p:tgtEl>
                                        <p:attrNameLst>
                                          <p:attrName>ppt_y</p:attrName>
                                        </p:attrNameLst>
                                      </p:cBhvr>
                                      <p:tavLst>
                                        <p:tav tm="0">
                                          <p:val>
                                            <p:strVal val="1+#ppt_h/2"/>
                                          </p:val>
                                        </p:tav>
                                        <p:tav tm="100000">
                                          <p:val>
                                            <p:strVal val="#ppt_y"/>
                                          </p:val>
                                        </p:tav>
                                      </p:tavLst>
                                    </p:anim>
                                  </p:childTnLst>
                                </p:cTn>
                              </p:par>
                            </p:childTnLst>
                          </p:cTn>
                        </p:par>
                        <p:par>
                          <p:cTn id="52" fill="hold">
                            <p:stCondLst>
                              <p:cond delay="2500"/>
                            </p:stCondLst>
                            <p:childTnLst>
                              <p:par>
                                <p:cTn id="53" presetID="2" presetClass="entr" presetSubtype="1" fill="hold" grpId="0" nodeType="afterEffect">
                                  <p:stCondLst>
                                    <p:cond delay="0"/>
                                  </p:stCondLst>
                                  <p:childTnLst>
                                    <p:set>
                                      <p:cBhvr>
                                        <p:cTn id="54" dur="1" fill="hold">
                                          <p:stCondLst>
                                            <p:cond delay="0"/>
                                          </p:stCondLst>
                                        </p:cTn>
                                        <p:tgtEl>
                                          <p:spTgt spid="23"/>
                                        </p:tgtEl>
                                        <p:attrNameLst>
                                          <p:attrName>style.visibility</p:attrName>
                                        </p:attrNameLst>
                                      </p:cBhvr>
                                      <p:to>
                                        <p:strVal val="visible"/>
                                      </p:to>
                                    </p:set>
                                    <p:anim calcmode="lin" valueType="num">
                                      <p:cBhvr additive="base">
                                        <p:cTn id="55" dur="400" fill="hold"/>
                                        <p:tgtEl>
                                          <p:spTgt spid="23"/>
                                        </p:tgtEl>
                                        <p:attrNameLst>
                                          <p:attrName>ppt_x</p:attrName>
                                        </p:attrNameLst>
                                      </p:cBhvr>
                                      <p:tavLst>
                                        <p:tav tm="0">
                                          <p:val>
                                            <p:strVal val="#ppt_x"/>
                                          </p:val>
                                        </p:tav>
                                        <p:tav tm="100000">
                                          <p:val>
                                            <p:strVal val="#ppt_x"/>
                                          </p:val>
                                        </p:tav>
                                      </p:tavLst>
                                    </p:anim>
                                    <p:anim calcmode="lin" valueType="num">
                                      <p:cBhvr additive="base">
                                        <p:cTn id="56" dur="400" fill="hold"/>
                                        <p:tgtEl>
                                          <p:spTgt spid="23"/>
                                        </p:tgtEl>
                                        <p:attrNameLst>
                                          <p:attrName>ppt_y</p:attrName>
                                        </p:attrNameLst>
                                      </p:cBhvr>
                                      <p:tavLst>
                                        <p:tav tm="0">
                                          <p:val>
                                            <p:strVal val="0-#ppt_h/2"/>
                                          </p:val>
                                        </p:tav>
                                        <p:tav tm="100000">
                                          <p:val>
                                            <p:strVal val="#ppt_y"/>
                                          </p:val>
                                        </p:tav>
                                      </p:tavLst>
                                    </p:anim>
                                  </p:childTnLst>
                                </p:cTn>
                              </p:par>
                              <p:par>
                                <p:cTn id="57" presetID="2" presetClass="entr" presetSubtype="4" fill="hold" grpId="0" nodeType="withEffect">
                                  <p:stCondLst>
                                    <p:cond delay="0"/>
                                  </p:stCondLst>
                                  <p:childTnLst>
                                    <p:set>
                                      <p:cBhvr>
                                        <p:cTn id="58" dur="1" fill="hold">
                                          <p:stCondLst>
                                            <p:cond delay="0"/>
                                          </p:stCondLst>
                                        </p:cTn>
                                        <p:tgtEl>
                                          <p:spTgt spid="26"/>
                                        </p:tgtEl>
                                        <p:attrNameLst>
                                          <p:attrName>style.visibility</p:attrName>
                                        </p:attrNameLst>
                                      </p:cBhvr>
                                      <p:to>
                                        <p:strVal val="visible"/>
                                      </p:to>
                                    </p:set>
                                    <p:anim calcmode="lin" valueType="num">
                                      <p:cBhvr additive="base">
                                        <p:cTn id="59" dur="400" fill="hold"/>
                                        <p:tgtEl>
                                          <p:spTgt spid="26"/>
                                        </p:tgtEl>
                                        <p:attrNameLst>
                                          <p:attrName>ppt_x</p:attrName>
                                        </p:attrNameLst>
                                      </p:cBhvr>
                                      <p:tavLst>
                                        <p:tav tm="0">
                                          <p:val>
                                            <p:strVal val="#ppt_x"/>
                                          </p:val>
                                        </p:tav>
                                        <p:tav tm="100000">
                                          <p:val>
                                            <p:strVal val="#ppt_x"/>
                                          </p:val>
                                        </p:tav>
                                      </p:tavLst>
                                    </p:anim>
                                    <p:anim calcmode="lin" valueType="num">
                                      <p:cBhvr additive="base">
                                        <p:cTn id="60" dur="400" fill="hold"/>
                                        <p:tgtEl>
                                          <p:spTgt spid="26"/>
                                        </p:tgtEl>
                                        <p:attrNameLst>
                                          <p:attrName>ppt_y</p:attrName>
                                        </p:attrNameLst>
                                      </p:cBhvr>
                                      <p:tavLst>
                                        <p:tav tm="0">
                                          <p:val>
                                            <p:strVal val="1+#ppt_h/2"/>
                                          </p:val>
                                        </p:tav>
                                        <p:tav tm="100000">
                                          <p:val>
                                            <p:strVal val="#ppt_y"/>
                                          </p:val>
                                        </p:tav>
                                      </p:tavLst>
                                    </p:anim>
                                  </p:childTnLst>
                                </p:cTn>
                              </p:par>
                            </p:childTnLst>
                          </p:cTn>
                        </p:par>
                        <p:par>
                          <p:cTn id="61" fill="hold">
                            <p:stCondLst>
                              <p:cond delay="3000"/>
                            </p:stCondLst>
                            <p:childTnLst>
                              <p:par>
                                <p:cTn id="62" presetID="2" presetClass="entr" presetSubtype="1" fill="hold" grpId="0" nodeType="afterEffect">
                                  <p:stCondLst>
                                    <p:cond delay="0"/>
                                  </p:stCondLst>
                                  <p:childTnLst>
                                    <p:set>
                                      <p:cBhvr>
                                        <p:cTn id="63" dur="1" fill="hold">
                                          <p:stCondLst>
                                            <p:cond delay="0"/>
                                          </p:stCondLst>
                                        </p:cTn>
                                        <p:tgtEl>
                                          <p:spTgt spid="24"/>
                                        </p:tgtEl>
                                        <p:attrNameLst>
                                          <p:attrName>style.visibility</p:attrName>
                                        </p:attrNameLst>
                                      </p:cBhvr>
                                      <p:to>
                                        <p:strVal val="visible"/>
                                      </p:to>
                                    </p:set>
                                    <p:anim calcmode="lin" valueType="num">
                                      <p:cBhvr additive="base">
                                        <p:cTn id="64" dur="400" fill="hold"/>
                                        <p:tgtEl>
                                          <p:spTgt spid="24"/>
                                        </p:tgtEl>
                                        <p:attrNameLst>
                                          <p:attrName>ppt_x</p:attrName>
                                        </p:attrNameLst>
                                      </p:cBhvr>
                                      <p:tavLst>
                                        <p:tav tm="0">
                                          <p:val>
                                            <p:strVal val="#ppt_x"/>
                                          </p:val>
                                        </p:tav>
                                        <p:tav tm="100000">
                                          <p:val>
                                            <p:strVal val="#ppt_x"/>
                                          </p:val>
                                        </p:tav>
                                      </p:tavLst>
                                    </p:anim>
                                    <p:anim calcmode="lin" valueType="num">
                                      <p:cBhvr additive="base">
                                        <p:cTn id="65" dur="400" fill="hold"/>
                                        <p:tgtEl>
                                          <p:spTgt spid="24"/>
                                        </p:tgtEl>
                                        <p:attrNameLst>
                                          <p:attrName>ppt_y</p:attrName>
                                        </p:attrNameLst>
                                      </p:cBhvr>
                                      <p:tavLst>
                                        <p:tav tm="0">
                                          <p:val>
                                            <p:strVal val="0-#ppt_h/2"/>
                                          </p:val>
                                        </p:tav>
                                        <p:tav tm="100000">
                                          <p:val>
                                            <p:strVal val="#ppt_y"/>
                                          </p:val>
                                        </p:tav>
                                      </p:tavLst>
                                    </p:anim>
                                  </p:childTnLst>
                                </p:cTn>
                              </p:par>
                              <p:par>
                                <p:cTn id="66" presetID="2" presetClass="entr" presetSubtype="4" fill="hold" grpId="0" nodeType="withEffect">
                                  <p:stCondLst>
                                    <p:cond delay="0"/>
                                  </p:stCondLst>
                                  <p:childTnLst>
                                    <p:set>
                                      <p:cBhvr>
                                        <p:cTn id="67" dur="1" fill="hold">
                                          <p:stCondLst>
                                            <p:cond delay="0"/>
                                          </p:stCondLst>
                                        </p:cTn>
                                        <p:tgtEl>
                                          <p:spTgt spid="27"/>
                                        </p:tgtEl>
                                        <p:attrNameLst>
                                          <p:attrName>style.visibility</p:attrName>
                                        </p:attrNameLst>
                                      </p:cBhvr>
                                      <p:to>
                                        <p:strVal val="visible"/>
                                      </p:to>
                                    </p:set>
                                    <p:anim calcmode="lin" valueType="num">
                                      <p:cBhvr additive="base">
                                        <p:cTn id="68" dur="400" fill="hold"/>
                                        <p:tgtEl>
                                          <p:spTgt spid="27"/>
                                        </p:tgtEl>
                                        <p:attrNameLst>
                                          <p:attrName>ppt_x</p:attrName>
                                        </p:attrNameLst>
                                      </p:cBhvr>
                                      <p:tavLst>
                                        <p:tav tm="0">
                                          <p:val>
                                            <p:strVal val="#ppt_x"/>
                                          </p:val>
                                        </p:tav>
                                        <p:tav tm="100000">
                                          <p:val>
                                            <p:strVal val="#ppt_x"/>
                                          </p:val>
                                        </p:tav>
                                      </p:tavLst>
                                    </p:anim>
                                    <p:anim calcmode="lin" valueType="num">
                                      <p:cBhvr additive="base">
                                        <p:cTn id="69" dur="4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22" grpId="0"/>
      <p:bldP spid="23" grpId="0"/>
      <p:bldP spid="24" grpId="0"/>
      <p:bldP spid="25" grpId="0"/>
      <p:bldP spid="26" grpId="0"/>
      <p:bldP spid="27"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16388"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6389"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6390" name="组合 2"/>
          <p:cNvGrpSpPr/>
          <p:nvPr/>
        </p:nvGrpSpPr>
        <p:grpSpPr>
          <a:xfrm>
            <a:off x="395288" y="207963"/>
            <a:ext cx="793750" cy="793750"/>
            <a:chOff x="323528" y="208412"/>
            <a:chExt cx="793255" cy="793255"/>
          </a:xfrm>
        </p:grpSpPr>
        <p:grpSp>
          <p:nvGrpSpPr>
            <p:cNvPr id="16443"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grpSp>
        <p:nvGrpSpPr>
          <p:cNvPr id="15" name="组合 14"/>
          <p:cNvGrpSpPr/>
          <p:nvPr/>
        </p:nvGrpSpPr>
        <p:grpSpPr>
          <a:xfrm>
            <a:off x="4217988" y="1276350"/>
            <a:ext cx="4940300" cy="1109663"/>
            <a:chOff x="4217725" y="1275606"/>
            <a:chExt cx="4939991" cy="1110978"/>
          </a:xfrm>
        </p:grpSpPr>
        <p:grpSp>
          <p:nvGrpSpPr>
            <p:cNvPr id="16435" name="组合 15"/>
            <p:cNvGrpSpPr/>
            <p:nvPr/>
          </p:nvGrpSpPr>
          <p:grpSpPr>
            <a:xfrm>
              <a:off x="4217725" y="1275606"/>
              <a:ext cx="4939991" cy="1110978"/>
              <a:chOff x="4217725" y="1275606"/>
              <a:chExt cx="4939991" cy="1110978"/>
            </a:xfrm>
          </p:grpSpPr>
          <p:sp>
            <p:nvSpPr>
              <p:cNvPr id="20" name="矩形 19"/>
              <p:cNvSpPr/>
              <p:nvPr/>
            </p:nvSpPr>
            <p:spPr>
              <a:xfrm>
                <a:off x="6673948" y="1275606"/>
                <a:ext cx="2483768" cy="74521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 name="矩形 38"/>
              <p:cNvSpPr/>
              <p:nvPr/>
            </p:nvSpPr>
            <p:spPr>
              <a:xfrm>
                <a:off x="5954972" y="1275606"/>
                <a:ext cx="718976" cy="1110978"/>
              </a:xfrm>
              <a:custGeom>
                <a:avLst/>
                <a:gdLst>
                  <a:gd name="connsiteX0" fmla="*/ 0 w 2483768"/>
                  <a:gd name="connsiteY0" fmla="*/ 0 h 745218"/>
                  <a:gd name="connsiteX1" fmla="*/ 2483768 w 2483768"/>
                  <a:gd name="connsiteY1" fmla="*/ 0 h 745218"/>
                  <a:gd name="connsiteX2" fmla="*/ 2483768 w 2483768"/>
                  <a:gd name="connsiteY2" fmla="*/ 745218 h 745218"/>
                  <a:gd name="connsiteX3" fmla="*/ 0 w 2483768"/>
                  <a:gd name="connsiteY3" fmla="*/ 745218 h 745218"/>
                  <a:gd name="connsiteX4" fmla="*/ 0 w 2483768"/>
                  <a:gd name="connsiteY4" fmla="*/ 0 h 745218"/>
                  <a:gd name="connsiteX0-1" fmla="*/ 0 w 2483768"/>
                  <a:gd name="connsiteY0-2" fmla="*/ 0 h 1110978"/>
                  <a:gd name="connsiteX1-3" fmla="*/ 2483768 w 2483768"/>
                  <a:gd name="connsiteY1-4" fmla="*/ 0 h 1110978"/>
                  <a:gd name="connsiteX2-5" fmla="*/ 2483768 w 2483768"/>
                  <a:gd name="connsiteY2-6" fmla="*/ 745218 h 1110978"/>
                  <a:gd name="connsiteX3-7" fmla="*/ 1764792 w 2483768"/>
                  <a:gd name="connsiteY3-8" fmla="*/ 1110978 h 1110978"/>
                  <a:gd name="connsiteX4-9" fmla="*/ 0 w 2483768"/>
                  <a:gd name="connsiteY4-10" fmla="*/ 0 h 1110978"/>
                  <a:gd name="connsiteX0-11" fmla="*/ 9144 w 718976"/>
                  <a:gd name="connsiteY0-12" fmla="*/ 694944 h 1110978"/>
                  <a:gd name="connsiteX1-13" fmla="*/ 718976 w 718976"/>
                  <a:gd name="connsiteY1-14" fmla="*/ 0 h 1110978"/>
                  <a:gd name="connsiteX2-15" fmla="*/ 718976 w 718976"/>
                  <a:gd name="connsiteY2-16" fmla="*/ 745218 h 1110978"/>
                  <a:gd name="connsiteX3-17" fmla="*/ 0 w 718976"/>
                  <a:gd name="connsiteY3-18" fmla="*/ 1110978 h 1110978"/>
                  <a:gd name="connsiteX4-19" fmla="*/ 9144 w 718976"/>
                  <a:gd name="connsiteY4-20" fmla="*/ 694944 h 1110978"/>
                  <a:gd name="connsiteX0-21" fmla="*/ 0 w 723548"/>
                  <a:gd name="connsiteY0-22" fmla="*/ 694944 h 1110978"/>
                  <a:gd name="connsiteX1-23" fmla="*/ 723548 w 723548"/>
                  <a:gd name="connsiteY1-24" fmla="*/ 0 h 1110978"/>
                  <a:gd name="connsiteX2-25" fmla="*/ 723548 w 723548"/>
                  <a:gd name="connsiteY2-26" fmla="*/ 745218 h 1110978"/>
                  <a:gd name="connsiteX3-27" fmla="*/ 4572 w 723548"/>
                  <a:gd name="connsiteY3-28" fmla="*/ 1110978 h 1110978"/>
                  <a:gd name="connsiteX4-29" fmla="*/ 0 w 723548"/>
                  <a:gd name="connsiteY4-30" fmla="*/ 694944 h 1110978"/>
                  <a:gd name="connsiteX0-31" fmla="*/ 0 w 723548"/>
                  <a:gd name="connsiteY0-32" fmla="*/ 685800 h 1110978"/>
                  <a:gd name="connsiteX1-33" fmla="*/ 723548 w 723548"/>
                  <a:gd name="connsiteY1-34" fmla="*/ 0 h 1110978"/>
                  <a:gd name="connsiteX2-35" fmla="*/ 723548 w 723548"/>
                  <a:gd name="connsiteY2-36" fmla="*/ 745218 h 1110978"/>
                  <a:gd name="connsiteX3-37" fmla="*/ 4572 w 723548"/>
                  <a:gd name="connsiteY3-38" fmla="*/ 1110978 h 1110978"/>
                  <a:gd name="connsiteX4-39" fmla="*/ 0 w 723548"/>
                  <a:gd name="connsiteY4-40" fmla="*/ 685800 h 1110978"/>
                  <a:gd name="connsiteX0-41" fmla="*/ 0 w 723548"/>
                  <a:gd name="connsiteY0-42" fmla="*/ 681228 h 1110978"/>
                  <a:gd name="connsiteX1-43" fmla="*/ 723548 w 723548"/>
                  <a:gd name="connsiteY1-44" fmla="*/ 0 h 1110978"/>
                  <a:gd name="connsiteX2-45" fmla="*/ 723548 w 723548"/>
                  <a:gd name="connsiteY2-46" fmla="*/ 745218 h 1110978"/>
                  <a:gd name="connsiteX3-47" fmla="*/ 4572 w 723548"/>
                  <a:gd name="connsiteY3-48" fmla="*/ 1110978 h 1110978"/>
                  <a:gd name="connsiteX4-49" fmla="*/ 0 w 723548"/>
                  <a:gd name="connsiteY4-50" fmla="*/ 681228 h 1110978"/>
                  <a:gd name="connsiteX0-51" fmla="*/ 0 w 718976"/>
                  <a:gd name="connsiteY0-52" fmla="*/ 685800 h 1110978"/>
                  <a:gd name="connsiteX1-53" fmla="*/ 718976 w 718976"/>
                  <a:gd name="connsiteY1-54" fmla="*/ 0 h 1110978"/>
                  <a:gd name="connsiteX2-55" fmla="*/ 718976 w 718976"/>
                  <a:gd name="connsiteY2-56" fmla="*/ 745218 h 1110978"/>
                  <a:gd name="connsiteX3-57" fmla="*/ 0 w 718976"/>
                  <a:gd name="connsiteY3-58" fmla="*/ 1110978 h 1110978"/>
                  <a:gd name="connsiteX4-59" fmla="*/ 0 w 718976"/>
                  <a:gd name="connsiteY4-60" fmla="*/ 685800 h 111097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18976" h="1110978">
                    <a:moveTo>
                      <a:pt x="0" y="685800"/>
                    </a:moveTo>
                    <a:lnTo>
                      <a:pt x="718976" y="0"/>
                    </a:lnTo>
                    <a:lnTo>
                      <a:pt x="718976" y="745218"/>
                    </a:lnTo>
                    <a:lnTo>
                      <a:pt x="0" y="1110978"/>
                    </a:lnTo>
                    <a:lnTo>
                      <a:pt x="0" y="6858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 name="矩形 38"/>
              <p:cNvSpPr/>
              <p:nvPr/>
            </p:nvSpPr>
            <p:spPr>
              <a:xfrm flipH="1">
                <a:off x="4847460" y="1964834"/>
                <a:ext cx="1107786" cy="418415"/>
              </a:xfrm>
              <a:custGeom>
                <a:avLst/>
                <a:gdLst>
                  <a:gd name="connsiteX0" fmla="*/ 0 w 2483768"/>
                  <a:gd name="connsiteY0" fmla="*/ 0 h 745218"/>
                  <a:gd name="connsiteX1" fmla="*/ 2483768 w 2483768"/>
                  <a:gd name="connsiteY1" fmla="*/ 0 h 745218"/>
                  <a:gd name="connsiteX2" fmla="*/ 2483768 w 2483768"/>
                  <a:gd name="connsiteY2" fmla="*/ 745218 h 745218"/>
                  <a:gd name="connsiteX3" fmla="*/ 0 w 2483768"/>
                  <a:gd name="connsiteY3" fmla="*/ 745218 h 745218"/>
                  <a:gd name="connsiteX4" fmla="*/ 0 w 2483768"/>
                  <a:gd name="connsiteY4" fmla="*/ 0 h 745218"/>
                  <a:gd name="connsiteX0-1" fmla="*/ 0 w 2483768"/>
                  <a:gd name="connsiteY0-2" fmla="*/ 0 h 1110978"/>
                  <a:gd name="connsiteX1-3" fmla="*/ 2483768 w 2483768"/>
                  <a:gd name="connsiteY1-4" fmla="*/ 0 h 1110978"/>
                  <a:gd name="connsiteX2-5" fmla="*/ 2483768 w 2483768"/>
                  <a:gd name="connsiteY2-6" fmla="*/ 745218 h 1110978"/>
                  <a:gd name="connsiteX3-7" fmla="*/ 1764792 w 2483768"/>
                  <a:gd name="connsiteY3-8" fmla="*/ 1110978 h 1110978"/>
                  <a:gd name="connsiteX4-9" fmla="*/ 0 w 2483768"/>
                  <a:gd name="connsiteY4-10" fmla="*/ 0 h 1110978"/>
                  <a:gd name="connsiteX0-11" fmla="*/ 9144 w 718976"/>
                  <a:gd name="connsiteY0-12" fmla="*/ 694944 h 1110978"/>
                  <a:gd name="connsiteX1-13" fmla="*/ 718976 w 718976"/>
                  <a:gd name="connsiteY1-14" fmla="*/ 0 h 1110978"/>
                  <a:gd name="connsiteX2-15" fmla="*/ 718976 w 718976"/>
                  <a:gd name="connsiteY2-16" fmla="*/ 745218 h 1110978"/>
                  <a:gd name="connsiteX3-17" fmla="*/ 0 w 718976"/>
                  <a:gd name="connsiteY3-18" fmla="*/ 1110978 h 1110978"/>
                  <a:gd name="connsiteX4-19" fmla="*/ 9144 w 718976"/>
                  <a:gd name="connsiteY4-20" fmla="*/ 694944 h 1110978"/>
                  <a:gd name="connsiteX0-21" fmla="*/ 0 w 723548"/>
                  <a:gd name="connsiteY0-22" fmla="*/ 694944 h 1110978"/>
                  <a:gd name="connsiteX1-23" fmla="*/ 723548 w 723548"/>
                  <a:gd name="connsiteY1-24" fmla="*/ 0 h 1110978"/>
                  <a:gd name="connsiteX2-25" fmla="*/ 723548 w 723548"/>
                  <a:gd name="connsiteY2-26" fmla="*/ 745218 h 1110978"/>
                  <a:gd name="connsiteX3-27" fmla="*/ 4572 w 723548"/>
                  <a:gd name="connsiteY3-28" fmla="*/ 1110978 h 1110978"/>
                  <a:gd name="connsiteX4-29" fmla="*/ 0 w 723548"/>
                  <a:gd name="connsiteY4-30" fmla="*/ 694944 h 1110978"/>
                  <a:gd name="connsiteX0-31" fmla="*/ 0 w 723548"/>
                  <a:gd name="connsiteY0-32" fmla="*/ 685800 h 1110978"/>
                  <a:gd name="connsiteX1-33" fmla="*/ 723548 w 723548"/>
                  <a:gd name="connsiteY1-34" fmla="*/ 0 h 1110978"/>
                  <a:gd name="connsiteX2-35" fmla="*/ 723548 w 723548"/>
                  <a:gd name="connsiteY2-36" fmla="*/ 745218 h 1110978"/>
                  <a:gd name="connsiteX3-37" fmla="*/ 4572 w 723548"/>
                  <a:gd name="connsiteY3-38" fmla="*/ 1110978 h 1110978"/>
                  <a:gd name="connsiteX4-39" fmla="*/ 0 w 723548"/>
                  <a:gd name="connsiteY4-40" fmla="*/ 685800 h 1110978"/>
                  <a:gd name="connsiteX0-41" fmla="*/ 0 w 723548"/>
                  <a:gd name="connsiteY0-42" fmla="*/ 681228 h 1110978"/>
                  <a:gd name="connsiteX1-43" fmla="*/ 723548 w 723548"/>
                  <a:gd name="connsiteY1-44" fmla="*/ 0 h 1110978"/>
                  <a:gd name="connsiteX2-45" fmla="*/ 723548 w 723548"/>
                  <a:gd name="connsiteY2-46" fmla="*/ 745218 h 1110978"/>
                  <a:gd name="connsiteX3-47" fmla="*/ 4572 w 723548"/>
                  <a:gd name="connsiteY3-48" fmla="*/ 1110978 h 1110978"/>
                  <a:gd name="connsiteX4-49" fmla="*/ 0 w 723548"/>
                  <a:gd name="connsiteY4-50" fmla="*/ 681228 h 1110978"/>
                  <a:gd name="connsiteX0-51" fmla="*/ 0 w 718976"/>
                  <a:gd name="connsiteY0-52" fmla="*/ 685800 h 1110978"/>
                  <a:gd name="connsiteX1-53" fmla="*/ 718976 w 718976"/>
                  <a:gd name="connsiteY1-54" fmla="*/ 0 h 1110978"/>
                  <a:gd name="connsiteX2-55" fmla="*/ 718976 w 718976"/>
                  <a:gd name="connsiteY2-56" fmla="*/ 745218 h 1110978"/>
                  <a:gd name="connsiteX3-57" fmla="*/ 0 w 718976"/>
                  <a:gd name="connsiteY3-58" fmla="*/ 1110978 h 1110978"/>
                  <a:gd name="connsiteX4-59" fmla="*/ 0 w 718976"/>
                  <a:gd name="connsiteY4-60" fmla="*/ 685800 h 1110978"/>
                  <a:gd name="connsiteX0-61" fmla="*/ 0 w 1107596"/>
                  <a:gd name="connsiteY0-62" fmla="*/ 685800 h 1110978"/>
                  <a:gd name="connsiteX1-63" fmla="*/ 718976 w 1107596"/>
                  <a:gd name="connsiteY1-64" fmla="*/ 0 h 1110978"/>
                  <a:gd name="connsiteX2-65" fmla="*/ 1107596 w 1107596"/>
                  <a:gd name="connsiteY2-66" fmla="*/ 1110978 h 1110978"/>
                  <a:gd name="connsiteX3-67" fmla="*/ 0 w 1107596"/>
                  <a:gd name="connsiteY3-68" fmla="*/ 1110978 h 1110978"/>
                  <a:gd name="connsiteX4-69" fmla="*/ 0 w 1107596"/>
                  <a:gd name="connsiteY4-70" fmla="*/ 685800 h 1110978"/>
                  <a:gd name="connsiteX0-71" fmla="*/ 0 w 1107596"/>
                  <a:gd name="connsiteY0-72" fmla="*/ 0 h 425178"/>
                  <a:gd name="connsiteX1-73" fmla="*/ 1103024 w 1107596"/>
                  <a:gd name="connsiteY1-74" fmla="*/ 9144 h 425178"/>
                  <a:gd name="connsiteX2-75" fmla="*/ 1107596 w 1107596"/>
                  <a:gd name="connsiteY2-76" fmla="*/ 425178 h 425178"/>
                  <a:gd name="connsiteX3-77" fmla="*/ 0 w 1107596"/>
                  <a:gd name="connsiteY3-78" fmla="*/ 425178 h 425178"/>
                  <a:gd name="connsiteX4-79" fmla="*/ 0 w 1107596"/>
                  <a:gd name="connsiteY4-80" fmla="*/ 0 h 425178"/>
                  <a:gd name="connsiteX0-81" fmla="*/ 0 w 1112168"/>
                  <a:gd name="connsiteY0-82" fmla="*/ 0 h 416034"/>
                  <a:gd name="connsiteX1-83" fmla="*/ 1107596 w 1112168"/>
                  <a:gd name="connsiteY1-84" fmla="*/ 0 h 416034"/>
                  <a:gd name="connsiteX2-85" fmla="*/ 1112168 w 1112168"/>
                  <a:gd name="connsiteY2-86" fmla="*/ 416034 h 416034"/>
                  <a:gd name="connsiteX3-87" fmla="*/ 4572 w 1112168"/>
                  <a:gd name="connsiteY3-88" fmla="*/ 416034 h 416034"/>
                  <a:gd name="connsiteX4-89" fmla="*/ 0 w 1112168"/>
                  <a:gd name="connsiteY4-90" fmla="*/ 0 h 416034"/>
                  <a:gd name="connsiteX0-91" fmla="*/ 0 w 1107596"/>
                  <a:gd name="connsiteY0-92" fmla="*/ 0 h 416034"/>
                  <a:gd name="connsiteX1-93" fmla="*/ 1107596 w 1107596"/>
                  <a:gd name="connsiteY1-94" fmla="*/ 0 h 416034"/>
                  <a:gd name="connsiteX2-95" fmla="*/ 1107405 w 1107596"/>
                  <a:gd name="connsiteY2-96" fmla="*/ 411272 h 416034"/>
                  <a:gd name="connsiteX3-97" fmla="*/ 4572 w 1107596"/>
                  <a:gd name="connsiteY3-98" fmla="*/ 416034 h 416034"/>
                  <a:gd name="connsiteX4-99" fmla="*/ 0 w 1107596"/>
                  <a:gd name="connsiteY4-100" fmla="*/ 0 h 416034"/>
                  <a:gd name="connsiteX0-101" fmla="*/ 0 w 1107596"/>
                  <a:gd name="connsiteY0-102" fmla="*/ 0 h 416034"/>
                  <a:gd name="connsiteX1-103" fmla="*/ 1107596 w 1107596"/>
                  <a:gd name="connsiteY1-104" fmla="*/ 0 h 416034"/>
                  <a:gd name="connsiteX2-105" fmla="*/ 1105024 w 1107596"/>
                  <a:gd name="connsiteY2-106" fmla="*/ 413653 h 416034"/>
                  <a:gd name="connsiteX3-107" fmla="*/ 4572 w 1107596"/>
                  <a:gd name="connsiteY3-108" fmla="*/ 416034 h 416034"/>
                  <a:gd name="connsiteX4-109" fmla="*/ 0 w 1107596"/>
                  <a:gd name="connsiteY4-110" fmla="*/ 0 h 416034"/>
                  <a:gd name="connsiteX0-111" fmla="*/ 0 w 1107596"/>
                  <a:gd name="connsiteY0-112" fmla="*/ 0 h 416034"/>
                  <a:gd name="connsiteX1-113" fmla="*/ 1107596 w 1107596"/>
                  <a:gd name="connsiteY1-114" fmla="*/ 0 h 416034"/>
                  <a:gd name="connsiteX2-115" fmla="*/ 1105024 w 1107596"/>
                  <a:gd name="connsiteY2-116" fmla="*/ 416034 h 416034"/>
                  <a:gd name="connsiteX3-117" fmla="*/ 4572 w 1107596"/>
                  <a:gd name="connsiteY3-118" fmla="*/ 416034 h 416034"/>
                  <a:gd name="connsiteX4-119" fmla="*/ 0 w 1107596"/>
                  <a:gd name="connsiteY4-120" fmla="*/ 0 h 416034"/>
                  <a:gd name="connsiteX0-121" fmla="*/ 0 w 1107596"/>
                  <a:gd name="connsiteY0-122" fmla="*/ 0 h 418415"/>
                  <a:gd name="connsiteX1-123" fmla="*/ 1107596 w 1107596"/>
                  <a:gd name="connsiteY1-124" fmla="*/ 0 h 418415"/>
                  <a:gd name="connsiteX2-125" fmla="*/ 1107406 w 1107596"/>
                  <a:gd name="connsiteY2-126" fmla="*/ 418415 h 418415"/>
                  <a:gd name="connsiteX3-127" fmla="*/ 4572 w 1107596"/>
                  <a:gd name="connsiteY3-128" fmla="*/ 416034 h 418415"/>
                  <a:gd name="connsiteX4-129" fmla="*/ 0 w 1107596"/>
                  <a:gd name="connsiteY4-130" fmla="*/ 0 h 418415"/>
                  <a:gd name="connsiteX0-131" fmla="*/ 190 w 1107786"/>
                  <a:gd name="connsiteY0-132" fmla="*/ 0 h 418415"/>
                  <a:gd name="connsiteX1-133" fmla="*/ 1107786 w 1107786"/>
                  <a:gd name="connsiteY1-134" fmla="*/ 0 h 418415"/>
                  <a:gd name="connsiteX2-135" fmla="*/ 1107596 w 1107786"/>
                  <a:gd name="connsiteY2-136" fmla="*/ 418415 h 418415"/>
                  <a:gd name="connsiteX3-137" fmla="*/ 0 w 1107786"/>
                  <a:gd name="connsiteY3-138" fmla="*/ 418415 h 418415"/>
                  <a:gd name="connsiteX4-139" fmla="*/ 190 w 1107786"/>
                  <a:gd name="connsiteY4-140" fmla="*/ 0 h 41841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3" name="等腰三角形 29"/>
              <p:cNvSpPr/>
              <p:nvPr/>
            </p:nvSpPr>
            <p:spPr>
              <a:xfrm>
                <a:off x="4217725" y="1603640"/>
                <a:ext cx="632018" cy="777419"/>
              </a:xfrm>
              <a:custGeom>
                <a:avLst/>
                <a:gdLst>
                  <a:gd name="connsiteX0" fmla="*/ 0 w 1002351"/>
                  <a:gd name="connsiteY0" fmla="*/ 864096 h 864096"/>
                  <a:gd name="connsiteX1" fmla="*/ 501176 w 1002351"/>
                  <a:gd name="connsiteY1" fmla="*/ 0 h 864096"/>
                  <a:gd name="connsiteX2" fmla="*/ 1002351 w 1002351"/>
                  <a:gd name="connsiteY2" fmla="*/ 864096 h 864096"/>
                  <a:gd name="connsiteX3" fmla="*/ 0 w 1002351"/>
                  <a:gd name="connsiteY3" fmla="*/ 864096 h 864096"/>
                  <a:gd name="connsiteX0-1" fmla="*/ 0 w 1002351"/>
                  <a:gd name="connsiteY0-2" fmla="*/ 754368 h 754368"/>
                  <a:gd name="connsiteX1-3" fmla="*/ 990380 w 1002351"/>
                  <a:gd name="connsiteY1-4" fmla="*/ 0 h 754368"/>
                  <a:gd name="connsiteX2-5" fmla="*/ 1002351 w 1002351"/>
                  <a:gd name="connsiteY2-6" fmla="*/ 754368 h 754368"/>
                  <a:gd name="connsiteX3-7" fmla="*/ 0 w 1002351"/>
                  <a:gd name="connsiteY3-8" fmla="*/ 754368 h 754368"/>
                  <a:gd name="connsiteX0-9" fmla="*/ 0 w 997779"/>
                  <a:gd name="connsiteY0-10" fmla="*/ 754368 h 772656"/>
                  <a:gd name="connsiteX1-11" fmla="*/ 990380 w 997779"/>
                  <a:gd name="connsiteY1-12" fmla="*/ 0 h 772656"/>
                  <a:gd name="connsiteX2-13" fmla="*/ 997779 w 997779"/>
                  <a:gd name="connsiteY2-14" fmla="*/ 772656 h 772656"/>
                  <a:gd name="connsiteX3-15" fmla="*/ 0 w 997779"/>
                  <a:gd name="connsiteY3-16" fmla="*/ 754368 h 772656"/>
                  <a:gd name="connsiteX0-17" fmla="*/ 0 w 636591"/>
                  <a:gd name="connsiteY0-18" fmla="*/ 768084 h 772656"/>
                  <a:gd name="connsiteX1-19" fmla="*/ 629192 w 636591"/>
                  <a:gd name="connsiteY1-20" fmla="*/ 0 h 772656"/>
                  <a:gd name="connsiteX2-21" fmla="*/ 636591 w 636591"/>
                  <a:gd name="connsiteY2-22" fmla="*/ 772656 h 772656"/>
                  <a:gd name="connsiteX3-23" fmla="*/ 0 w 636591"/>
                  <a:gd name="connsiteY3-24" fmla="*/ 768084 h 772656"/>
                  <a:gd name="connsiteX0-25" fmla="*/ 0 w 636591"/>
                  <a:gd name="connsiteY0-26" fmla="*/ 777228 h 777228"/>
                  <a:gd name="connsiteX1-27" fmla="*/ 629192 w 636591"/>
                  <a:gd name="connsiteY1-28" fmla="*/ 0 h 777228"/>
                  <a:gd name="connsiteX2-29" fmla="*/ 636591 w 636591"/>
                  <a:gd name="connsiteY2-30" fmla="*/ 772656 h 777228"/>
                  <a:gd name="connsiteX3-31" fmla="*/ 0 w 636591"/>
                  <a:gd name="connsiteY3-32" fmla="*/ 777228 h 777228"/>
                  <a:gd name="connsiteX0-33" fmla="*/ 0 w 629748"/>
                  <a:gd name="connsiteY0-34" fmla="*/ 777228 h 777228"/>
                  <a:gd name="connsiteX1-35" fmla="*/ 629192 w 629748"/>
                  <a:gd name="connsiteY1-36" fmla="*/ 0 h 777228"/>
                  <a:gd name="connsiteX2-37" fmla="*/ 627447 w 629748"/>
                  <a:gd name="connsiteY2-38" fmla="*/ 772656 h 777228"/>
                  <a:gd name="connsiteX3-39" fmla="*/ 0 w 629748"/>
                  <a:gd name="connsiteY3-40" fmla="*/ 777228 h 777228"/>
                  <a:gd name="connsiteX0-41" fmla="*/ 0 w 629748"/>
                  <a:gd name="connsiteY0-42" fmla="*/ 777228 h 777228"/>
                  <a:gd name="connsiteX1-43" fmla="*/ 629192 w 629748"/>
                  <a:gd name="connsiteY1-44" fmla="*/ 0 h 777228"/>
                  <a:gd name="connsiteX2-45" fmla="*/ 627447 w 629748"/>
                  <a:gd name="connsiteY2-46" fmla="*/ 772656 h 777228"/>
                  <a:gd name="connsiteX3-47" fmla="*/ 0 w 629748"/>
                  <a:gd name="connsiteY3-48" fmla="*/ 777228 h 777228"/>
                  <a:gd name="connsiteX0-49" fmla="*/ 0 w 636591"/>
                  <a:gd name="connsiteY0-50" fmla="*/ 777228 h 777228"/>
                  <a:gd name="connsiteX1-51" fmla="*/ 629192 w 636591"/>
                  <a:gd name="connsiteY1-52" fmla="*/ 0 h 777228"/>
                  <a:gd name="connsiteX2-53" fmla="*/ 636591 w 636591"/>
                  <a:gd name="connsiteY2-54" fmla="*/ 772656 h 777228"/>
                  <a:gd name="connsiteX3-55" fmla="*/ 0 w 636591"/>
                  <a:gd name="connsiteY3-56" fmla="*/ 777228 h 777228"/>
                  <a:gd name="connsiteX0-57" fmla="*/ 0 w 629748"/>
                  <a:gd name="connsiteY0-58" fmla="*/ 777228 h 777228"/>
                  <a:gd name="connsiteX1-59" fmla="*/ 629192 w 629748"/>
                  <a:gd name="connsiteY1-60" fmla="*/ 0 h 777228"/>
                  <a:gd name="connsiteX2-61" fmla="*/ 627447 w 629748"/>
                  <a:gd name="connsiteY2-62" fmla="*/ 772656 h 777228"/>
                  <a:gd name="connsiteX3-63" fmla="*/ 0 w 629748"/>
                  <a:gd name="connsiteY3-64" fmla="*/ 777228 h 777228"/>
                  <a:gd name="connsiteX0-65" fmla="*/ 0 w 632019"/>
                  <a:gd name="connsiteY0-66" fmla="*/ 777228 h 777228"/>
                  <a:gd name="connsiteX1-67" fmla="*/ 629192 w 632019"/>
                  <a:gd name="connsiteY1-68" fmla="*/ 0 h 777228"/>
                  <a:gd name="connsiteX2-69" fmla="*/ 632019 w 632019"/>
                  <a:gd name="connsiteY2-70" fmla="*/ 772656 h 777228"/>
                  <a:gd name="connsiteX3-71" fmla="*/ 0 w 632019"/>
                  <a:gd name="connsiteY3-72" fmla="*/ 777228 h 777228"/>
                  <a:gd name="connsiteX0-73" fmla="*/ 0 w 629484"/>
                  <a:gd name="connsiteY0-74" fmla="*/ 777228 h 777228"/>
                  <a:gd name="connsiteX1-75" fmla="*/ 629192 w 629484"/>
                  <a:gd name="connsiteY1-76" fmla="*/ 0 h 777228"/>
                  <a:gd name="connsiteX2-77" fmla="*/ 620113 w 629484"/>
                  <a:gd name="connsiteY2-78" fmla="*/ 770275 h 777228"/>
                  <a:gd name="connsiteX3-79" fmla="*/ 0 w 629484"/>
                  <a:gd name="connsiteY3-80" fmla="*/ 777228 h 777228"/>
                  <a:gd name="connsiteX0-81" fmla="*/ 0 w 636781"/>
                  <a:gd name="connsiteY0-82" fmla="*/ 777228 h 777419"/>
                  <a:gd name="connsiteX1-83" fmla="*/ 629192 w 636781"/>
                  <a:gd name="connsiteY1-84" fmla="*/ 0 h 777419"/>
                  <a:gd name="connsiteX2-85" fmla="*/ 636781 w 636781"/>
                  <a:gd name="connsiteY2-86" fmla="*/ 777419 h 777419"/>
                  <a:gd name="connsiteX3-87" fmla="*/ 0 w 636781"/>
                  <a:gd name="connsiteY3-88" fmla="*/ 777228 h 777419"/>
                  <a:gd name="connsiteX0-89" fmla="*/ 0 w 632018"/>
                  <a:gd name="connsiteY0-90" fmla="*/ 777228 h 777419"/>
                  <a:gd name="connsiteX1-91" fmla="*/ 629192 w 632018"/>
                  <a:gd name="connsiteY1-92" fmla="*/ 0 h 777419"/>
                  <a:gd name="connsiteX2-93" fmla="*/ 632018 w 632018"/>
                  <a:gd name="connsiteY2-94" fmla="*/ 777419 h 777419"/>
                  <a:gd name="connsiteX3-95" fmla="*/ 0 w 632018"/>
                  <a:gd name="connsiteY3-96" fmla="*/ 777228 h 777419"/>
                </a:gdLst>
                <a:ahLst/>
                <a:cxnLst>
                  <a:cxn ang="0">
                    <a:pos x="connsiteX0-1" y="connsiteY0-2"/>
                  </a:cxn>
                  <a:cxn ang="0">
                    <a:pos x="connsiteX1-3" y="connsiteY1-4"/>
                  </a:cxn>
                  <a:cxn ang="0">
                    <a:pos x="connsiteX2-5" y="connsiteY2-6"/>
                  </a:cxn>
                  <a:cxn ang="0">
                    <a:pos x="connsiteX3-7" y="connsiteY3-8"/>
                  </a:cxn>
                </a:cxnLst>
                <a:rect l="l" t="t" r="r" b="b"/>
                <a:pathLst>
                  <a:path w="632018" h="777419">
                    <a:moveTo>
                      <a:pt x="0" y="777228"/>
                    </a:moveTo>
                    <a:lnTo>
                      <a:pt x="629192" y="0"/>
                    </a:lnTo>
                    <a:cubicBezTo>
                      <a:pt x="631658" y="257552"/>
                      <a:pt x="629552" y="519867"/>
                      <a:pt x="632018" y="777419"/>
                    </a:cubicBezTo>
                    <a:lnTo>
                      <a:pt x="0" y="777228"/>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6436" name="TextBox 16"/>
            <p:cNvSpPr txBox="1"/>
            <p:nvPr/>
          </p:nvSpPr>
          <p:spPr>
            <a:xfrm>
              <a:off x="4451198" y="1964834"/>
              <a:ext cx="396262" cy="369332"/>
            </a:xfrm>
            <a:prstGeom prst="rect">
              <a:avLst/>
            </a:prstGeom>
            <a:noFill/>
            <a:ln w="9525">
              <a:noFill/>
            </a:ln>
          </p:spPr>
          <p:txBody>
            <a:bodyPr wrap="none">
              <a:spAutoFit/>
            </a:bodyPr>
            <a:lstStyle/>
            <a:p>
              <a:pPr lvl="0"/>
              <a:r>
                <a:rPr lang="en-US" altLang="zh-CN" dirty="0">
                  <a:solidFill>
                    <a:srgbClr val="FFFFFF"/>
                  </a:solidFill>
                  <a:latin typeface="Impact" panose="020B0806030902050204" pitchFamily="34" charset="0"/>
                  <a:ea typeface="宋体" panose="02010600030101010101" pitchFamily="2" charset="-122"/>
                </a:rPr>
                <a:t>01</a:t>
              </a:r>
              <a:endParaRPr lang="zh-CN" altLang="en-US" dirty="0">
                <a:solidFill>
                  <a:srgbClr val="FFFFFF"/>
                </a:solidFill>
                <a:latin typeface="Impact" panose="020B0806030902050204" pitchFamily="34" charset="0"/>
                <a:ea typeface="宋体" panose="02010600030101010101" pitchFamily="2" charset="-122"/>
              </a:endParaRPr>
            </a:p>
          </p:txBody>
        </p:sp>
        <p:sp>
          <p:nvSpPr>
            <p:cNvPr id="18" name="标题层"/>
            <p:cNvSpPr txBox="1"/>
            <p:nvPr/>
          </p:nvSpPr>
          <p:spPr>
            <a:xfrm>
              <a:off x="4849743" y="2004763"/>
              <a:ext cx="1050505" cy="338555"/>
            </a:xfrm>
            <a:prstGeom prst="rect">
              <a:avLst/>
            </a:prstGeom>
            <a:noFill/>
            <a:effectLst>
              <a:outerShdw blurRad="12700" dist="12700" dir="438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填写标题</a:t>
              </a:r>
            </a:p>
          </p:txBody>
        </p:sp>
        <p:sp>
          <p:nvSpPr>
            <p:cNvPr id="16438" name="矩形 18"/>
            <p:cNvSpPr/>
            <p:nvPr/>
          </p:nvSpPr>
          <p:spPr>
            <a:xfrm>
              <a:off x="7056455" y="1371216"/>
              <a:ext cx="1692009" cy="553998"/>
            </a:xfrm>
            <a:prstGeom prst="rect">
              <a:avLst/>
            </a:prstGeom>
            <a:noFill/>
            <a:ln w="9525">
              <a:noFill/>
            </a:ln>
          </p:spPr>
          <p:txBody>
            <a:bodyPr>
              <a:spAutoFit/>
            </a:bodyPr>
            <a:lstStyle/>
            <a:p>
              <a:pPr lvl="0" algn="just">
                <a:lnSpc>
                  <a:spcPts val="1200"/>
                </a:lnSpc>
              </a:pPr>
              <a:r>
                <a:rPr lang="zh-CN" altLang="en-US" sz="900" dirty="0">
                  <a:solidFill>
                    <a:srgbClr val="FFFFFF"/>
                  </a:solidFill>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grpSp>
      <p:grpSp>
        <p:nvGrpSpPr>
          <p:cNvPr id="24" name="组合 23"/>
          <p:cNvGrpSpPr/>
          <p:nvPr/>
        </p:nvGrpSpPr>
        <p:grpSpPr>
          <a:xfrm>
            <a:off x="3817938" y="2127250"/>
            <a:ext cx="5340350" cy="747713"/>
            <a:chOff x="3818443" y="2127893"/>
            <a:chExt cx="5339273" cy="746647"/>
          </a:xfrm>
        </p:grpSpPr>
        <p:grpSp>
          <p:nvGrpSpPr>
            <p:cNvPr id="16427" name="组合 24"/>
            <p:cNvGrpSpPr/>
            <p:nvPr/>
          </p:nvGrpSpPr>
          <p:grpSpPr>
            <a:xfrm>
              <a:off x="3818443" y="2127893"/>
              <a:ext cx="5339273" cy="746647"/>
              <a:chOff x="3818443" y="2127893"/>
              <a:chExt cx="5339273" cy="746647"/>
            </a:xfrm>
          </p:grpSpPr>
          <p:sp>
            <p:nvSpPr>
              <p:cNvPr id="29" name="矩形 28"/>
              <p:cNvSpPr/>
              <p:nvPr/>
            </p:nvSpPr>
            <p:spPr>
              <a:xfrm>
                <a:off x="6673948" y="2127894"/>
                <a:ext cx="2483768" cy="74521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0" name="矩形 38"/>
              <p:cNvSpPr/>
              <p:nvPr/>
            </p:nvSpPr>
            <p:spPr>
              <a:xfrm>
                <a:off x="5952590" y="2127893"/>
                <a:ext cx="721357" cy="746647"/>
              </a:xfrm>
              <a:custGeom>
                <a:avLst/>
                <a:gdLst>
                  <a:gd name="connsiteX0" fmla="*/ 0 w 2483768"/>
                  <a:gd name="connsiteY0" fmla="*/ 0 h 745218"/>
                  <a:gd name="connsiteX1" fmla="*/ 2483768 w 2483768"/>
                  <a:gd name="connsiteY1" fmla="*/ 0 h 745218"/>
                  <a:gd name="connsiteX2" fmla="*/ 2483768 w 2483768"/>
                  <a:gd name="connsiteY2" fmla="*/ 745218 h 745218"/>
                  <a:gd name="connsiteX3" fmla="*/ 0 w 2483768"/>
                  <a:gd name="connsiteY3" fmla="*/ 745218 h 745218"/>
                  <a:gd name="connsiteX4" fmla="*/ 0 w 2483768"/>
                  <a:gd name="connsiteY4" fmla="*/ 0 h 745218"/>
                  <a:gd name="connsiteX0-1" fmla="*/ 0 w 2483768"/>
                  <a:gd name="connsiteY0-2" fmla="*/ 0 h 1110978"/>
                  <a:gd name="connsiteX1-3" fmla="*/ 2483768 w 2483768"/>
                  <a:gd name="connsiteY1-4" fmla="*/ 0 h 1110978"/>
                  <a:gd name="connsiteX2-5" fmla="*/ 2483768 w 2483768"/>
                  <a:gd name="connsiteY2-6" fmla="*/ 745218 h 1110978"/>
                  <a:gd name="connsiteX3-7" fmla="*/ 1764792 w 2483768"/>
                  <a:gd name="connsiteY3-8" fmla="*/ 1110978 h 1110978"/>
                  <a:gd name="connsiteX4-9" fmla="*/ 0 w 2483768"/>
                  <a:gd name="connsiteY4-10" fmla="*/ 0 h 1110978"/>
                  <a:gd name="connsiteX0-11" fmla="*/ 9144 w 718976"/>
                  <a:gd name="connsiteY0-12" fmla="*/ 694944 h 1110978"/>
                  <a:gd name="connsiteX1-13" fmla="*/ 718976 w 718976"/>
                  <a:gd name="connsiteY1-14" fmla="*/ 0 h 1110978"/>
                  <a:gd name="connsiteX2-15" fmla="*/ 718976 w 718976"/>
                  <a:gd name="connsiteY2-16" fmla="*/ 745218 h 1110978"/>
                  <a:gd name="connsiteX3-17" fmla="*/ 0 w 718976"/>
                  <a:gd name="connsiteY3-18" fmla="*/ 1110978 h 1110978"/>
                  <a:gd name="connsiteX4-19" fmla="*/ 9144 w 718976"/>
                  <a:gd name="connsiteY4-20" fmla="*/ 694944 h 1110978"/>
                  <a:gd name="connsiteX0-21" fmla="*/ 0 w 723548"/>
                  <a:gd name="connsiteY0-22" fmla="*/ 694944 h 1110978"/>
                  <a:gd name="connsiteX1-23" fmla="*/ 723548 w 723548"/>
                  <a:gd name="connsiteY1-24" fmla="*/ 0 h 1110978"/>
                  <a:gd name="connsiteX2-25" fmla="*/ 723548 w 723548"/>
                  <a:gd name="connsiteY2-26" fmla="*/ 745218 h 1110978"/>
                  <a:gd name="connsiteX3-27" fmla="*/ 4572 w 723548"/>
                  <a:gd name="connsiteY3-28" fmla="*/ 1110978 h 1110978"/>
                  <a:gd name="connsiteX4-29" fmla="*/ 0 w 723548"/>
                  <a:gd name="connsiteY4-30" fmla="*/ 694944 h 1110978"/>
                  <a:gd name="connsiteX0-31" fmla="*/ 0 w 723548"/>
                  <a:gd name="connsiteY0-32" fmla="*/ 685800 h 1110978"/>
                  <a:gd name="connsiteX1-33" fmla="*/ 723548 w 723548"/>
                  <a:gd name="connsiteY1-34" fmla="*/ 0 h 1110978"/>
                  <a:gd name="connsiteX2-35" fmla="*/ 723548 w 723548"/>
                  <a:gd name="connsiteY2-36" fmla="*/ 745218 h 1110978"/>
                  <a:gd name="connsiteX3-37" fmla="*/ 4572 w 723548"/>
                  <a:gd name="connsiteY3-38" fmla="*/ 1110978 h 1110978"/>
                  <a:gd name="connsiteX4-39" fmla="*/ 0 w 723548"/>
                  <a:gd name="connsiteY4-40" fmla="*/ 685800 h 1110978"/>
                  <a:gd name="connsiteX0-41" fmla="*/ 0 w 723548"/>
                  <a:gd name="connsiteY0-42" fmla="*/ 681228 h 1110978"/>
                  <a:gd name="connsiteX1-43" fmla="*/ 723548 w 723548"/>
                  <a:gd name="connsiteY1-44" fmla="*/ 0 h 1110978"/>
                  <a:gd name="connsiteX2-45" fmla="*/ 723548 w 723548"/>
                  <a:gd name="connsiteY2-46" fmla="*/ 745218 h 1110978"/>
                  <a:gd name="connsiteX3-47" fmla="*/ 4572 w 723548"/>
                  <a:gd name="connsiteY3-48" fmla="*/ 1110978 h 1110978"/>
                  <a:gd name="connsiteX4-49" fmla="*/ 0 w 723548"/>
                  <a:gd name="connsiteY4-50" fmla="*/ 681228 h 1110978"/>
                  <a:gd name="connsiteX0-51" fmla="*/ 0 w 718976"/>
                  <a:gd name="connsiteY0-52" fmla="*/ 685800 h 1110978"/>
                  <a:gd name="connsiteX1-53" fmla="*/ 718976 w 718976"/>
                  <a:gd name="connsiteY1-54" fmla="*/ 0 h 1110978"/>
                  <a:gd name="connsiteX2-55" fmla="*/ 718976 w 718976"/>
                  <a:gd name="connsiteY2-56" fmla="*/ 745218 h 1110978"/>
                  <a:gd name="connsiteX3-57" fmla="*/ 0 w 718976"/>
                  <a:gd name="connsiteY3-58" fmla="*/ 1110978 h 1110978"/>
                  <a:gd name="connsiteX4-59" fmla="*/ 0 w 718976"/>
                  <a:gd name="connsiteY4-60" fmla="*/ 685800 h 1110978"/>
                  <a:gd name="connsiteX0-61" fmla="*/ 0 w 718976"/>
                  <a:gd name="connsiteY0-62" fmla="*/ 326231 h 1110978"/>
                  <a:gd name="connsiteX1-63" fmla="*/ 718976 w 718976"/>
                  <a:gd name="connsiteY1-64" fmla="*/ 0 h 1110978"/>
                  <a:gd name="connsiteX2-65" fmla="*/ 718976 w 718976"/>
                  <a:gd name="connsiteY2-66" fmla="*/ 745218 h 1110978"/>
                  <a:gd name="connsiteX3-67" fmla="*/ 0 w 718976"/>
                  <a:gd name="connsiteY3-68" fmla="*/ 1110978 h 1110978"/>
                  <a:gd name="connsiteX4-69" fmla="*/ 0 w 718976"/>
                  <a:gd name="connsiteY4-70" fmla="*/ 326231 h 1110978"/>
                  <a:gd name="connsiteX0-71" fmla="*/ 2381 w 721357"/>
                  <a:gd name="connsiteY0-72" fmla="*/ 326231 h 746647"/>
                  <a:gd name="connsiteX1-73" fmla="*/ 721357 w 721357"/>
                  <a:gd name="connsiteY1-74" fmla="*/ 0 h 746647"/>
                  <a:gd name="connsiteX2-75" fmla="*/ 721357 w 721357"/>
                  <a:gd name="connsiteY2-76" fmla="*/ 745218 h 746647"/>
                  <a:gd name="connsiteX3-77" fmla="*/ 0 w 721357"/>
                  <a:gd name="connsiteY3-78" fmla="*/ 746647 h 746647"/>
                  <a:gd name="connsiteX4-79" fmla="*/ 2381 w 721357"/>
                  <a:gd name="connsiteY4-80" fmla="*/ 326231 h 74664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1357" h="746647">
                    <a:moveTo>
                      <a:pt x="2381" y="326231"/>
                    </a:moveTo>
                    <a:lnTo>
                      <a:pt x="721357" y="0"/>
                    </a:lnTo>
                    <a:lnTo>
                      <a:pt x="721357" y="745218"/>
                    </a:lnTo>
                    <a:lnTo>
                      <a:pt x="0" y="746647"/>
                    </a:lnTo>
                    <a:cubicBezTo>
                      <a:pt x="794" y="606508"/>
                      <a:pt x="1587" y="466370"/>
                      <a:pt x="2381" y="326231"/>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1" name="矩形 38"/>
              <p:cNvSpPr/>
              <p:nvPr/>
            </p:nvSpPr>
            <p:spPr>
              <a:xfrm flipH="1">
                <a:off x="4849743" y="2456125"/>
                <a:ext cx="1107786" cy="418415"/>
              </a:xfrm>
              <a:custGeom>
                <a:avLst/>
                <a:gdLst>
                  <a:gd name="connsiteX0" fmla="*/ 0 w 2483768"/>
                  <a:gd name="connsiteY0" fmla="*/ 0 h 745218"/>
                  <a:gd name="connsiteX1" fmla="*/ 2483768 w 2483768"/>
                  <a:gd name="connsiteY1" fmla="*/ 0 h 745218"/>
                  <a:gd name="connsiteX2" fmla="*/ 2483768 w 2483768"/>
                  <a:gd name="connsiteY2" fmla="*/ 745218 h 745218"/>
                  <a:gd name="connsiteX3" fmla="*/ 0 w 2483768"/>
                  <a:gd name="connsiteY3" fmla="*/ 745218 h 745218"/>
                  <a:gd name="connsiteX4" fmla="*/ 0 w 2483768"/>
                  <a:gd name="connsiteY4" fmla="*/ 0 h 745218"/>
                  <a:gd name="connsiteX0-1" fmla="*/ 0 w 2483768"/>
                  <a:gd name="connsiteY0-2" fmla="*/ 0 h 1110978"/>
                  <a:gd name="connsiteX1-3" fmla="*/ 2483768 w 2483768"/>
                  <a:gd name="connsiteY1-4" fmla="*/ 0 h 1110978"/>
                  <a:gd name="connsiteX2-5" fmla="*/ 2483768 w 2483768"/>
                  <a:gd name="connsiteY2-6" fmla="*/ 745218 h 1110978"/>
                  <a:gd name="connsiteX3-7" fmla="*/ 1764792 w 2483768"/>
                  <a:gd name="connsiteY3-8" fmla="*/ 1110978 h 1110978"/>
                  <a:gd name="connsiteX4-9" fmla="*/ 0 w 2483768"/>
                  <a:gd name="connsiteY4-10" fmla="*/ 0 h 1110978"/>
                  <a:gd name="connsiteX0-11" fmla="*/ 9144 w 718976"/>
                  <a:gd name="connsiteY0-12" fmla="*/ 694944 h 1110978"/>
                  <a:gd name="connsiteX1-13" fmla="*/ 718976 w 718976"/>
                  <a:gd name="connsiteY1-14" fmla="*/ 0 h 1110978"/>
                  <a:gd name="connsiteX2-15" fmla="*/ 718976 w 718976"/>
                  <a:gd name="connsiteY2-16" fmla="*/ 745218 h 1110978"/>
                  <a:gd name="connsiteX3-17" fmla="*/ 0 w 718976"/>
                  <a:gd name="connsiteY3-18" fmla="*/ 1110978 h 1110978"/>
                  <a:gd name="connsiteX4-19" fmla="*/ 9144 w 718976"/>
                  <a:gd name="connsiteY4-20" fmla="*/ 694944 h 1110978"/>
                  <a:gd name="connsiteX0-21" fmla="*/ 0 w 723548"/>
                  <a:gd name="connsiteY0-22" fmla="*/ 694944 h 1110978"/>
                  <a:gd name="connsiteX1-23" fmla="*/ 723548 w 723548"/>
                  <a:gd name="connsiteY1-24" fmla="*/ 0 h 1110978"/>
                  <a:gd name="connsiteX2-25" fmla="*/ 723548 w 723548"/>
                  <a:gd name="connsiteY2-26" fmla="*/ 745218 h 1110978"/>
                  <a:gd name="connsiteX3-27" fmla="*/ 4572 w 723548"/>
                  <a:gd name="connsiteY3-28" fmla="*/ 1110978 h 1110978"/>
                  <a:gd name="connsiteX4-29" fmla="*/ 0 w 723548"/>
                  <a:gd name="connsiteY4-30" fmla="*/ 694944 h 1110978"/>
                  <a:gd name="connsiteX0-31" fmla="*/ 0 w 723548"/>
                  <a:gd name="connsiteY0-32" fmla="*/ 685800 h 1110978"/>
                  <a:gd name="connsiteX1-33" fmla="*/ 723548 w 723548"/>
                  <a:gd name="connsiteY1-34" fmla="*/ 0 h 1110978"/>
                  <a:gd name="connsiteX2-35" fmla="*/ 723548 w 723548"/>
                  <a:gd name="connsiteY2-36" fmla="*/ 745218 h 1110978"/>
                  <a:gd name="connsiteX3-37" fmla="*/ 4572 w 723548"/>
                  <a:gd name="connsiteY3-38" fmla="*/ 1110978 h 1110978"/>
                  <a:gd name="connsiteX4-39" fmla="*/ 0 w 723548"/>
                  <a:gd name="connsiteY4-40" fmla="*/ 685800 h 1110978"/>
                  <a:gd name="connsiteX0-41" fmla="*/ 0 w 723548"/>
                  <a:gd name="connsiteY0-42" fmla="*/ 681228 h 1110978"/>
                  <a:gd name="connsiteX1-43" fmla="*/ 723548 w 723548"/>
                  <a:gd name="connsiteY1-44" fmla="*/ 0 h 1110978"/>
                  <a:gd name="connsiteX2-45" fmla="*/ 723548 w 723548"/>
                  <a:gd name="connsiteY2-46" fmla="*/ 745218 h 1110978"/>
                  <a:gd name="connsiteX3-47" fmla="*/ 4572 w 723548"/>
                  <a:gd name="connsiteY3-48" fmla="*/ 1110978 h 1110978"/>
                  <a:gd name="connsiteX4-49" fmla="*/ 0 w 723548"/>
                  <a:gd name="connsiteY4-50" fmla="*/ 681228 h 1110978"/>
                  <a:gd name="connsiteX0-51" fmla="*/ 0 w 718976"/>
                  <a:gd name="connsiteY0-52" fmla="*/ 685800 h 1110978"/>
                  <a:gd name="connsiteX1-53" fmla="*/ 718976 w 718976"/>
                  <a:gd name="connsiteY1-54" fmla="*/ 0 h 1110978"/>
                  <a:gd name="connsiteX2-55" fmla="*/ 718976 w 718976"/>
                  <a:gd name="connsiteY2-56" fmla="*/ 745218 h 1110978"/>
                  <a:gd name="connsiteX3-57" fmla="*/ 0 w 718976"/>
                  <a:gd name="connsiteY3-58" fmla="*/ 1110978 h 1110978"/>
                  <a:gd name="connsiteX4-59" fmla="*/ 0 w 718976"/>
                  <a:gd name="connsiteY4-60" fmla="*/ 685800 h 1110978"/>
                  <a:gd name="connsiteX0-61" fmla="*/ 0 w 1107596"/>
                  <a:gd name="connsiteY0-62" fmla="*/ 685800 h 1110978"/>
                  <a:gd name="connsiteX1-63" fmla="*/ 718976 w 1107596"/>
                  <a:gd name="connsiteY1-64" fmla="*/ 0 h 1110978"/>
                  <a:gd name="connsiteX2-65" fmla="*/ 1107596 w 1107596"/>
                  <a:gd name="connsiteY2-66" fmla="*/ 1110978 h 1110978"/>
                  <a:gd name="connsiteX3-67" fmla="*/ 0 w 1107596"/>
                  <a:gd name="connsiteY3-68" fmla="*/ 1110978 h 1110978"/>
                  <a:gd name="connsiteX4-69" fmla="*/ 0 w 1107596"/>
                  <a:gd name="connsiteY4-70" fmla="*/ 685800 h 1110978"/>
                  <a:gd name="connsiteX0-71" fmla="*/ 0 w 1107596"/>
                  <a:gd name="connsiteY0-72" fmla="*/ 0 h 425178"/>
                  <a:gd name="connsiteX1-73" fmla="*/ 1103024 w 1107596"/>
                  <a:gd name="connsiteY1-74" fmla="*/ 9144 h 425178"/>
                  <a:gd name="connsiteX2-75" fmla="*/ 1107596 w 1107596"/>
                  <a:gd name="connsiteY2-76" fmla="*/ 425178 h 425178"/>
                  <a:gd name="connsiteX3-77" fmla="*/ 0 w 1107596"/>
                  <a:gd name="connsiteY3-78" fmla="*/ 425178 h 425178"/>
                  <a:gd name="connsiteX4-79" fmla="*/ 0 w 1107596"/>
                  <a:gd name="connsiteY4-80" fmla="*/ 0 h 425178"/>
                  <a:gd name="connsiteX0-81" fmla="*/ 0 w 1112168"/>
                  <a:gd name="connsiteY0-82" fmla="*/ 0 h 416034"/>
                  <a:gd name="connsiteX1-83" fmla="*/ 1107596 w 1112168"/>
                  <a:gd name="connsiteY1-84" fmla="*/ 0 h 416034"/>
                  <a:gd name="connsiteX2-85" fmla="*/ 1112168 w 1112168"/>
                  <a:gd name="connsiteY2-86" fmla="*/ 416034 h 416034"/>
                  <a:gd name="connsiteX3-87" fmla="*/ 4572 w 1112168"/>
                  <a:gd name="connsiteY3-88" fmla="*/ 416034 h 416034"/>
                  <a:gd name="connsiteX4-89" fmla="*/ 0 w 1112168"/>
                  <a:gd name="connsiteY4-90" fmla="*/ 0 h 416034"/>
                  <a:gd name="connsiteX0-91" fmla="*/ 0 w 1107596"/>
                  <a:gd name="connsiteY0-92" fmla="*/ 0 h 416034"/>
                  <a:gd name="connsiteX1-93" fmla="*/ 1107596 w 1107596"/>
                  <a:gd name="connsiteY1-94" fmla="*/ 0 h 416034"/>
                  <a:gd name="connsiteX2-95" fmla="*/ 1107405 w 1107596"/>
                  <a:gd name="connsiteY2-96" fmla="*/ 411272 h 416034"/>
                  <a:gd name="connsiteX3-97" fmla="*/ 4572 w 1107596"/>
                  <a:gd name="connsiteY3-98" fmla="*/ 416034 h 416034"/>
                  <a:gd name="connsiteX4-99" fmla="*/ 0 w 1107596"/>
                  <a:gd name="connsiteY4-100" fmla="*/ 0 h 416034"/>
                  <a:gd name="connsiteX0-101" fmla="*/ 0 w 1107596"/>
                  <a:gd name="connsiteY0-102" fmla="*/ 0 h 416034"/>
                  <a:gd name="connsiteX1-103" fmla="*/ 1107596 w 1107596"/>
                  <a:gd name="connsiteY1-104" fmla="*/ 0 h 416034"/>
                  <a:gd name="connsiteX2-105" fmla="*/ 1105024 w 1107596"/>
                  <a:gd name="connsiteY2-106" fmla="*/ 413653 h 416034"/>
                  <a:gd name="connsiteX3-107" fmla="*/ 4572 w 1107596"/>
                  <a:gd name="connsiteY3-108" fmla="*/ 416034 h 416034"/>
                  <a:gd name="connsiteX4-109" fmla="*/ 0 w 1107596"/>
                  <a:gd name="connsiteY4-110" fmla="*/ 0 h 416034"/>
                  <a:gd name="connsiteX0-111" fmla="*/ 0 w 1107596"/>
                  <a:gd name="connsiteY0-112" fmla="*/ 0 h 416034"/>
                  <a:gd name="connsiteX1-113" fmla="*/ 1107596 w 1107596"/>
                  <a:gd name="connsiteY1-114" fmla="*/ 0 h 416034"/>
                  <a:gd name="connsiteX2-115" fmla="*/ 1105024 w 1107596"/>
                  <a:gd name="connsiteY2-116" fmla="*/ 416034 h 416034"/>
                  <a:gd name="connsiteX3-117" fmla="*/ 4572 w 1107596"/>
                  <a:gd name="connsiteY3-118" fmla="*/ 416034 h 416034"/>
                  <a:gd name="connsiteX4-119" fmla="*/ 0 w 1107596"/>
                  <a:gd name="connsiteY4-120" fmla="*/ 0 h 416034"/>
                  <a:gd name="connsiteX0-121" fmla="*/ 0 w 1107596"/>
                  <a:gd name="connsiteY0-122" fmla="*/ 0 h 418415"/>
                  <a:gd name="connsiteX1-123" fmla="*/ 1107596 w 1107596"/>
                  <a:gd name="connsiteY1-124" fmla="*/ 0 h 418415"/>
                  <a:gd name="connsiteX2-125" fmla="*/ 1107406 w 1107596"/>
                  <a:gd name="connsiteY2-126" fmla="*/ 418415 h 418415"/>
                  <a:gd name="connsiteX3-127" fmla="*/ 4572 w 1107596"/>
                  <a:gd name="connsiteY3-128" fmla="*/ 416034 h 418415"/>
                  <a:gd name="connsiteX4-129" fmla="*/ 0 w 1107596"/>
                  <a:gd name="connsiteY4-130" fmla="*/ 0 h 418415"/>
                  <a:gd name="connsiteX0-131" fmla="*/ 190 w 1107786"/>
                  <a:gd name="connsiteY0-132" fmla="*/ 0 h 418415"/>
                  <a:gd name="connsiteX1-133" fmla="*/ 1107786 w 1107786"/>
                  <a:gd name="connsiteY1-134" fmla="*/ 0 h 418415"/>
                  <a:gd name="connsiteX2-135" fmla="*/ 1107596 w 1107786"/>
                  <a:gd name="connsiteY2-136" fmla="*/ 418415 h 418415"/>
                  <a:gd name="connsiteX3-137" fmla="*/ 0 w 1107786"/>
                  <a:gd name="connsiteY3-138" fmla="*/ 418415 h 418415"/>
                  <a:gd name="connsiteX4-139" fmla="*/ 190 w 1107786"/>
                  <a:gd name="connsiteY4-140" fmla="*/ 0 h 41841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mn-lt"/>
                    <a:ea typeface="+mn-ea"/>
                    <a:cs typeface="+mn-cs"/>
                  </a:rPr>
                  <a:t>    </a:t>
                </a:r>
                <a:endParaRPr kumimoji="0" lang="zh-CN" altLang="en-US" sz="1800" b="0" i="0" u="none" strike="noStrike" kern="1200" cap="none" spc="0" normalizeH="0" baseline="0" noProof="0" dirty="0">
                  <a:ln>
                    <a:noFill/>
                  </a:ln>
                  <a:solidFill>
                    <a:prstClr val="white"/>
                  </a:solidFill>
                  <a:effectLst/>
                  <a:uLnTx/>
                  <a:uFillTx/>
                  <a:latin typeface="+mn-lt"/>
                  <a:ea typeface="+mn-ea"/>
                  <a:cs typeface="+mn-cs"/>
                </a:endParaRPr>
              </a:p>
            </p:txBody>
          </p:sp>
          <p:sp>
            <p:nvSpPr>
              <p:cNvPr id="32" name="矩形 38"/>
              <p:cNvSpPr/>
              <p:nvPr/>
            </p:nvSpPr>
            <p:spPr>
              <a:xfrm flipH="1">
                <a:off x="3818443" y="2453744"/>
                <a:ext cx="1031299" cy="420796"/>
              </a:xfrm>
              <a:custGeom>
                <a:avLst/>
                <a:gdLst>
                  <a:gd name="connsiteX0" fmla="*/ 0 w 2483768"/>
                  <a:gd name="connsiteY0" fmla="*/ 0 h 745218"/>
                  <a:gd name="connsiteX1" fmla="*/ 2483768 w 2483768"/>
                  <a:gd name="connsiteY1" fmla="*/ 0 h 745218"/>
                  <a:gd name="connsiteX2" fmla="*/ 2483768 w 2483768"/>
                  <a:gd name="connsiteY2" fmla="*/ 745218 h 745218"/>
                  <a:gd name="connsiteX3" fmla="*/ 0 w 2483768"/>
                  <a:gd name="connsiteY3" fmla="*/ 745218 h 745218"/>
                  <a:gd name="connsiteX4" fmla="*/ 0 w 2483768"/>
                  <a:gd name="connsiteY4" fmla="*/ 0 h 745218"/>
                  <a:gd name="connsiteX0-1" fmla="*/ 0 w 2483768"/>
                  <a:gd name="connsiteY0-2" fmla="*/ 0 h 1110978"/>
                  <a:gd name="connsiteX1-3" fmla="*/ 2483768 w 2483768"/>
                  <a:gd name="connsiteY1-4" fmla="*/ 0 h 1110978"/>
                  <a:gd name="connsiteX2-5" fmla="*/ 2483768 w 2483768"/>
                  <a:gd name="connsiteY2-6" fmla="*/ 745218 h 1110978"/>
                  <a:gd name="connsiteX3-7" fmla="*/ 1764792 w 2483768"/>
                  <a:gd name="connsiteY3-8" fmla="*/ 1110978 h 1110978"/>
                  <a:gd name="connsiteX4-9" fmla="*/ 0 w 2483768"/>
                  <a:gd name="connsiteY4-10" fmla="*/ 0 h 1110978"/>
                  <a:gd name="connsiteX0-11" fmla="*/ 9144 w 718976"/>
                  <a:gd name="connsiteY0-12" fmla="*/ 694944 h 1110978"/>
                  <a:gd name="connsiteX1-13" fmla="*/ 718976 w 718976"/>
                  <a:gd name="connsiteY1-14" fmla="*/ 0 h 1110978"/>
                  <a:gd name="connsiteX2-15" fmla="*/ 718976 w 718976"/>
                  <a:gd name="connsiteY2-16" fmla="*/ 745218 h 1110978"/>
                  <a:gd name="connsiteX3-17" fmla="*/ 0 w 718976"/>
                  <a:gd name="connsiteY3-18" fmla="*/ 1110978 h 1110978"/>
                  <a:gd name="connsiteX4-19" fmla="*/ 9144 w 718976"/>
                  <a:gd name="connsiteY4-20" fmla="*/ 694944 h 1110978"/>
                  <a:gd name="connsiteX0-21" fmla="*/ 0 w 723548"/>
                  <a:gd name="connsiteY0-22" fmla="*/ 694944 h 1110978"/>
                  <a:gd name="connsiteX1-23" fmla="*/ 723548 w 723548"/>
                  <a:gd name="connsiteY1-24" fmla="*/ 0 h 1110978"/>
                  <a:gd name="connsiteX2-25" fmla="*/ 723548 w 723548"/>
                  <a:gd name="connsiteY2-26" fmla="*/ 745218 h 1110978"/>
                  <a:gd name="connsiteX3-27" fmla="*/ 4572 w 723548"/>
                  <a:gd name="connsiteY3-28" fmla="*/ 1110978 h 1110978"/>
                  <a:gd name="connsiteX4-29" fmla="*/ 0 w 723548"/>
                  <a:gd name="connsiteY4-30" fmla="*/ 694944 h 1110978"/>
                  <a:gd name="connsiteX0-31" fmla="*/ 0 w 723548"/>
                  <a:gd name="connsiteY0-32" fmla="*/ 685800 h 1110978"/>
                  <a:gd name="connsiteX1-33" fmla="*/ 723548 w 723548"/>
                  <a:gd name="connsiteY1-34" fmla="*/ 0 h 1110978"/>
                  <a:gd name="connsiteX2-35" fmla="*/ 723548 w 723548"/>
                  <a:gd name="connsiteY2-36" fmla="*/ 745218 h 1110978"/>
                  <a:gd name="connsiteX3-37" fmla="*/ 4572 w 723548"/>
                  <a:gd name="connsiteY3-38" fmla="*/ 1110978 h 1110978"/>
                  <a:gd name="connsiteX4-39" fmla="*/ 0 w 723548"/>
                  <a:gd name="connsiteY4-40" fmla="*/ 685800 h 1110978"/>
                  <a:gd name="connsiteX0-41" fmla="*/ 0 w 723548"/>
                  <a:gd name="connsiteY0-42" fmla="*/ 681228 h 1110978"/>
                  <a:gd name="connsiteX1-43" fmla="*/ 723548 w 723548"/>
                  <a:gd name="connsiteY1-44" fmla="*/ 0 h 1110978"/>
                  <a:gd name="connsiteX2-45" fmla="*/ 723548 w 723548"/>
                  <a:gd name="connsiteY2-46" fmla="*/ 745218 h 1110978"/>
                  <a:gd name="connsiteX3-47" fmla="*/ 4572 w 723548"/>
                  <a:gd name="connsiteY3-48" fmla="*/ 1110978 h 1110978"/>
                  <a:gd name="connsiteX4-49" fmla="*/ 0 w 723548"/>
                  <a:gd name="connsiteY4-50" fmla="*/ 681228 h 1110978"/>
                  <a:gd name="connsiteX0-51" fmla="*/ 0 w 718976"/>
                  <a:gd name="connsiteY0-52" fmla="*/ 685800 h 1110978"/>
                  <a:gd name="connsiteX1-53" fmla="*/ 718976 w 718976"/>
                  <a:gd name="connsiteY1-54" fmla="*/ 0 h 1110978"/>
                  <a:gd name="connsiteX2-55" fmla="*/ 718976 w 718976"/>
                  <a:gd name="connsiteY2-56" fmla="*/ 745218 h 1110978"/>
                  <a:gd name="connsiteX3-57" fmla="*/ 0 w 718976"/>
                  <a:gd name="connsiteY3-58" fmla="*/ 1110978 h 1110978"/>
                  <a:gd name="connsiteX4-59" fmla="*/ 0 w 718976"/>
                  <a:gd name="connsiteY4-60" fmla="*/ 685800 h 1110978"/>
                  <a:gd name="connsiteX0-61" fmla="*/ 0 w 1107596"/>
                  <a:gd name="connsiteY0-62" fmla="*/ 685800 h 1110978"/>
                  <a:gd name="connsiteX1-63" fmla="*/ 718976 w 1107596"/>
                  <a:gd name="connsiteY1-64" fmla="*/ 0 h 1110978"/>
                  <a:gd name="connsiteX2-65" fmla="*/ 1107596 w 1107596"/>
                  <a:gd name="connsiteY2-66" fmla="*/ 1110978 h 1110978"/>
                  <a:gd name="connsiteX3-67" fmla="*/ 0 w 1107596"/>
                  <a:gd name="connsiteY3-68" fmla="*/ 1110978 h 1110978"/>
                  <a:gd name="connsiteX4-69" fmla="*/ 0 w 1107596"/>
                  <a:gd name="connsiteY4-70" fmla="*/ 685800 h 1110978"/>
                  <a:gd name="connsiteX0-71" fmla="*/ 0 w 1107596"/>
                  <a:gd name="connsiteY0-72" fmla="*/ 0 h 425178"/>
                  <a:gd name="connsiteX1-73" fmla="*/ 1103024 w 1107596"/>
                  <a:gd name="connsiteY1-74" fmla="*/ 9144 h 425178"/>
                  <a:gd name="connsiteX2-75" fmla="*/ 1107596 w 1107596"/>
                  <a:gd name="connsiteY2-76" fmla="*/ 425178 h 425178"/>
                  <a:gd name="connsiteX3-77" fmla="*/ 0 w 1107596"/>
                  <a:gd name="connsiteY3-78" fmla="*/ 425178 h 425178"/>
                  <a:gd name="connsiteX4-79" fmla="*/ 0 w 1107596"/>
                  <a:gd name="connsiteY4-80" fmla="*/ 0 h 425178"/>
                  <a:gd name="connsiteX0-81" fmla="*/ 0 w 1112168"/>
                  <a:gd name="connsiteY0-82" fmla="*/ 0 h 416034"/>
                  <a:gd name="connsiteX1-83" fmla="*/ 1107596 w 1112168"/>
                  <a:gd name="connsiteY1-84" fmla="*/ 0 h 416034"/>
                  <a:gd name="connsiteX2-85" fmla="*/ 1112168 w 1112168"/>
                  <a:gd name="connsiteY2-86" fmla="*/ 416034 h 416034"/>
                  <a:gd name="connsiteX3-87" fmla="*/ 4572 w 1112168"/>
                  <a:gd name="connsiteY3-88" fmla="*/ 416034 h 416034"/>
                  <a:gd name="connsiteX4-89" fmla="*/ 0 w 1112168"/>
                  <a:gd name="connsiteY4-90" fmla="*/ 0 h 416034"/>
                  <a:gd name="connsiteX0-91" fmla="*/ 0 w 1107596"/>
                  <a:gd name="connsiteY0-92" fmla="*/ 0 h 416034"/>
                  <a:gd name="connsiteX1-93" fmla="*/ 1107596 w 1107596"/>
                  <a:gd name="connsiteY1-94" fmla="*/ 0 h 416034"/>
                  <a:gd name="connsiteX2-95" fmla="*/ 1107405 w 1107596"/>
                  <a:gd name="connsiteY2-96" fmla="*/ 411272 h 416034"/>
                  <a:gd name="connsiteX3-97" fmla="*/ 4572 w 1107596"/>
                  <a:gd name="connsiteY3-98" fmla="*/ 416034 h 416034"/>
                  <a:gd name="connsiteX4-99" fmla="*/ 0 w 1107596"/>
                  <a:gd name="connsiteY4-100" fmla="*/ 0 h 416034"/>
                  <a:gd name="connsiteX0-101" fmla="*/ 0 w 1107596"/>
                  <a:gd name="connsiteY0-102" fmla="*/ 0 h 416034"/>
                  <a:gd name="connsiteX1-103" fmla="*/ 1107596 w 1107596"/>
                  <a:gd name="connsiteY1-104" fmla="*/ 0 h 416034"/>
                  <a:gd name="connsiteX2-105" fmla="*/ 1105024 w 1107596"/>
                  <a:gd name="connsiteY2-106" fmla="*/ 413653 h 416034"/>
                  <a:gd name="connsiteX3-107" fmla="*/ 4572 w 1107596"/>
                  <a:gd name="connsiteY3-108" fmla="*/ 416034 h 416034"/>
                  <a:gd name="connsiteX4-109" fmla="*/ 0 w 1107596"/>
                  <a:gd name="connsiteY4-110" fmla="*/ 0 h 416034"/>
                  <a:gd name="connsiteX0-111" fmla="*/ 0 w 1107596"/>
                  <a:gd name="connsiteY0-112" fmla="*/ 0 h 416034"/>
                  <a:gd name="connsiteX1-113" fmla="*/ 1107596 w 1107596"/>
                  <a:gd name="connsiteY1-114" fmla="*/ 0 h 416034"/>
                  <a:gd name="connsiteX2-115" fmla="*/ 1105024 w 1107596"/>
                  <a:gd name="connsiteY2-116" fmla="*/ 416034 h 416034"/>
                  <a:gd name="connsiteX3-117" fmla="*/ 4572 w 1107596"/>
                  <a:gd name="connsiteY3-118" fmla="*/ 416034 h 416034"/>
                  <a:gd name="connsiteX4-119" fmla="*/ 0 w 1107596"/>
                  <a:gd name="connsiteY4-120" fmla="*/ 0 h 416034"/>
                  <a:gd name="connsiteX0-121" fmla="*/ 0 w 1107596"/>
                  <a:gd name="connsiteY0-122" fmla="*/ 0 h 418415"/>
                  <a:gd name="connsiteX1-123" fmla="*/ 1107596 w 1107596"/>
                  <a:gd name="connsiteY1-124" fmla="*/ 0 h 418415"/>
                  <a:gd name="connsiteX2-125" fmla="*/ 1107406 w 1107596"/>
                  <a:gd name="connsiteY2-126" fmla="*/ 418415 h 418415"/>
                  <a:gd name="connsiteX3-127" fmla="*/ 4572 w 1107596"/>
                  <a:gd name="connsiteY3-128" fmla="*/ 416034 h 418415"/>
                  <a:gd name="connsiteX4-129" fmla="*/ 0 w 1107596"/>
                  <a:gd name="connsiteY4-130" fmla="*/ 0 h 418415"/>
                  <a:gd name="connsiteX0-131" fmla="*/ 190 w 1107786"/>
                  <a:gd name="connsiteY0-132" fmla="*/ 0 h 418415"/>
                  <a:gd name="connsiteX1-133" fmla="*/ 1107786 w 1107786"/>
                  <a:gd name="connsiteY1-134" fmla="*/ 0 h 418415"/>
                  <a:gd name="connsiteX2-135" fmla="*/ 1107596 w 1107786"/>
                  <a:gd name="connsiteY2-136" fmla="*/ 418415 h 418415"/>
                  <a:gd name="connsiteX3-137" fmla="*/ 0 w 1107786"/>
                  <a:gd name="connsiteY3-138" fmla="*/ 418415 h 418415"/>
                  <a:gd name="connsiteX4-139" fmla="*/ 190 w 1107786"/>
                  <a:gd name="connsiteY4-140" fmla="*/ 0 h 418415"/>
                  <a:gd name="connsiteX0-141" fmla="*/ 190 w 1107786"/>
                  <a:gd name="connsiteY0-142" fmla="*/ 0 h 418415"/>
                  <a:gd name="connsiteX1-143" fmla="*/ 1107786 w 1107786"/>
                  <a:gd name="connsiteY1-144" fmla="*/ 0 h 418415"/>
                  <a:gd name="connsiteX2-145" fmla="*/ 1045684 w 1107786"/>
                  <a:gd name="connsiteY2-146" fmla="*/ 418415 h 418415"/>
                  <a:gd name="connsiteX3-147" fmla="*/ 0 w 1107786"/>
                  <a:gd name="connsiteY3-148" fmla="*/ 418415 h 418415"/>
                  <a:gd name="connsiteX4-149" fmla="*/ 190 w 1107786"/>
                  <a:gd name="connsiteY4-150" fmla="*/ 0 h 418415"/>
                  <a:gd name="connsiteX0-151" fmla="*/ 190 w 1107786"/>
                  <a:gd name="connsiteY0-152" fmla="*/ 0 h 418415"/>
                  <a:gd name="connsiteX1-153" fmla="*/ 1107786 w 1107786"/>
                  <a:gd name="connsiteY1-154" fmla="*/ 0 h 418415"/>
                  <a:gd name="connsiteX2-155" fmla="*/ 1045684 w 1107786"/>
                  <a:gd name="connsiteY2-156" fmla="*/ 418415 h 418415"/>
                  <a:gd name="connsiteX3-157" fmla="*/ 0 w 1107786"/>
                  <a:gd name="connsiteY3-158" fmla="*/ 418415 h 418415"/>
                  <a:gd name="connsiteX4-159" fmla="*/ 190 w 1107786"/>
                  <a:gd name="connsiteY4-160" fmla="*/ 0 h 418415"/>
                  <a:gd name="connsiteX0-161" fmla="*/ 190 w 1107786"/>
                  <a:gd name="connsiteY0-162" fmla="*/ 0 h 418415"/>
                  <a:gd name="connsiteX1-163" fmla="*/ 1107786 w 1107786"/>
                  <a:gd name="connsiteY1-164" fmla="*/ 0 h 418415"/>
                  <a:gd name="connsiteX2-165" fmla="*/ 1045684 w 1107786"/>
                  <a:gd name="connsiteY2-166" fmla="*/ 418415 h 418415"/>
                  <a:gd name="connsiteX3-167" fmla="*/ 0 w 1107786"/>
                  <a:gd name="connsiteY3-168" fmla="*/ 418415 h 418415"/>
                  <a:gd name="connsiteX4-169" fmla="*/ 190 w 1107786"/>
                  <a:gd name="connsiteY4-170" fmla="*/ 0 h 418415"/>
                  <a:gd name="connsiteX0-171" fmla="*/ 190 w 1045684"/>
                  <a:gd name="connsiteY0-172" fmla="*/ 2381 h 420796"/>
                  <a:gd name="connsiteX1-173" fmla="*/ 700593 w 1045684"/>
                  <a:gd name="connsiteY1-174" fmla="*/ 0 h 420796"/>
                  <a:gd name="connsiteX2-175" fmla="*/ 1045684 w 1045684"/>
                  <a:gd name="connsiteY2-176" fmla="*/ 420796 h 420796"/>
                  <a:gd name="connsiteX3-177" fmla="*/ 0 w 1045684"/>
                  <a:gd name="connsiteY3-178" fmla="*/ 420796 h 420796"/>
                  <a:gd name="connsiteX4-179" fmla="*/ 190 w 1045684"/>
                  <a:gd name="connsiteY4-180" fmla="*/ 2381 h 420796"/>
                  <a:gd name="connsiteX0-181" fmla="*/ 190 w 1045684"/>
                  <a:gd name="connsiteY0-182" fmla="*/ 2381 h 420796"/>
                  <a:gd name="connsiteX1-183" fmla="*/ 683925 w 1045684"/>
                  <a:gd name="connsiteY1-184" fmla="*/ 0 h 420796"/>
                  <a:gd name="connsiteX2-185" fmla="*/ 1045684 w 1045684"/>
                  <a:gd name="connsiteY2-186" fmla="*/ 420796 h 420796"/>
                  <a:gd name="connsiteX3-187" fmla="*/ 0 w 1045684"/>
                  <a:gd name="connsiteY3-188" fmla="*/ 420796 h 420796"/>
                  <a:gd name="connsiteX4-189" fmla="*/ 190 w 1045684"/>
                  <a:gd name="connsiteY4-190" fmla="*/ 2381 h 420796"/>
                  <a:gd name="connsiteX0-191" fmla="*/ 190 w 1014728"/>
                  <a:gd name="connsiteY0-192" fmla="*/ 2381 h 420796"/>
                  <a:gd name="connsiteX1-193" fmla="*/ 683925 w 1014728"/>
                  <a:gd name="connsiteY1-194" fmla="*/ 0 h 420796"/>
                  <a:gd name="connsiteX2-195" fmla="*/ 1014728 w 1014728"/>
                  <a:gd name="connsiteY2-196" fmla="*/ 420796 h 420796"/>
                  <a:gd name="connsiteX3-197" fmla="*/ 0 w 1014728"/>
                  <a:gd name="connsiteY3-198" fmla="*/ 420796 h 420796"/>
                  <a:gd name="connsiteX4-199" fmla="*/ 190 w 1014728"/>
                  <a:gd name="connsiteY4-200" fmla="*/ 2381 h 420796"/>
                  <a:gd name="connsiteX0-201" fmla="*/ 190 w 1029016"/>
                  <a:gd name="connsiteY0-202" fmla="*/ 2381 h 420796"/>
                  <a:gd name="connsiteX1-203" fmla="*/ 683925 w 1029016"/>
                  <a:gd name="connsiteY1-204" fmla="*/ 0 h 420796"/>
                  <a:gd name="connsiteX2-205" fmla="*/ 1029016 w 1029016"/>
                  <a:gd name="connsiteY2-206" fmla="*/ 420796 h 420796"/>
                  <a:gd name="connsiteX3-207" fmla="*/ 0 w 1029016"/>
                  <a:gd name="connsiteY3-208" fmla="*/ 420796 h 420796"/>
                  <a:gd name="connsiteX4-209" fmla="*/ 190 w 1029016"/>
                  <a:gd name="connsiteY4-210" fmla="*/ 2381 h 42079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29016" h="420796">
                    <a:moveTo>
                      <a:pt x="190" y="2381"/>
                    </a:moveTo>
                    <a:lnTo>
                      <a:pt x="683925" y="0"/>
                    </a:lnTo>
                    <a:lnTo>
                      <a:pt x="1029016" y="420796"/>
                    </a:lnTo>
                    <a:lnTo>
                      <a:pt x="0" y="420796"/>
                    </a:lnTo>
                    <a:cubicBezTo>
                      <a:pt x="63" y="281324"/>
                      <a:pt x="127" y="141853"/>
                      <a:pt x="190" y="2381"/>
                    </a:cubicBez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mn-lt"/>
                    <a:ea typeface="+mn-ea"/>
                    <a:cs typeface="+mn-cs"/>
                  </a:rPr>
                  <a:t>    </a:t>
                </a:r>
                <a:endParaRPr kumimoji="0" lang="zh-CN" altLang="en-US" sz="1800" b="0" i="0" u="none" strike="noStrike" kern="1200" cap="none" spc="0" normalizeH="0" baseline="0" noProof="0" dirty="0">
                  <a:ln>
                    <a:noFill/>
                  </a:ln>
                  <a:solidFill>
                    <a:prstClr val="white"/>
                  </a:solidFill>
                  <a:effectLst/>
                  <a:uLnTx/>
                  <a:uFillTx/>
                  <a:latin typeface="+mn-lt"/>
                  <a:ea typeface="+mn-ea"/>
                  <a:cs typeface="+mn-cs"/>
                </a:endParaRPr>
              </a:p>
            </p:txBody>
          </p:sp>
        </p:grpSp>
        <p:sp>
          <p:nvSpPr>
            <p:cNvPr id="16428" name="TextBox 25"/>
            <p:cNvSpPr txBox="1"/>
            <p:nvPr/>
          </p:nvSpPr>
          <p:spPr>
            <a:xfrm>
              <a:off x="4451198" y="2479476"/>
              <a:ext cx="423514" cy="369332"/>
            </a:xfrm>
            <a:prstGeom prst="rect">
              <a:avLst/>
            </a:prstGeom>
            <a:noFill/>
            <a:ln w="9525">
              <a:noFill/>
            </a:ln>
          </p:spPr>
          <p:txBody>
            <a:bodyPr wrap="none">
              <a:spAutoFit/>
            </a:bodyPr>
            <a:lstStyle/>
            <a:p>
              <a:pPr lvl="0"/>
              <a:r>
                <a:rPr lang="en-US" altLang="zh-CN" dirty="0">
                  <a:solidFill>
                    <a:srgbClr val="FFFFFF"/>
                  </a:solidFill>
                  <a:latin typeface="Impact" panose="020B0806030902050204" pitchFamily="34" charset="0"/>
                  <a:ea typeface="宋体" panose="02010600030101010101" pitchFamily="2" charset="-122"/>
                </a:rPr>
                <a:t>02</a:t>
              </a:r>
              <a:endParaRPr lang="zh-CN" altLang="en-US" dirty="0">
                <a:solidFill>
                  <a:srgbClr val="FFFFFF"/>
                </a:solidFill>
                <a:latin typeface="Impact" panose="020B0806030902050204" pitchFamily="34" charset="0"/>
                <a:ea typeface="宋体" panose="02010600030101010101" pitchFamily="2" charset="-122"/>
              </a:endParaRPr>
            </a:p>
          </p:txBody>
        </p:sp>
        <p:sp>
          <p:nvSpPr>
            <p:cNvPr id="27" name="标题层"/>
            <p:cNvSpPr txBox="1"/>
            <p:nvPr/>
          </p:nvSpPr>
          <p:spPr>
            <a:xfrm>
              <a:off x="4849743" y="2500503"/>
              <a:ext cx="1050505" cy="338555"/>
            </a:xfrm>
            <a:prstGeom prst="rect">
              <a:avLst/>
            </a:prstGeom>
            <a:noFill/>
            <a:effectLst>
              <a:outerShdw blurRad="12700" dist="12700" dir="438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填写标题</a:t>
              </a:r>
            </a:p>
          </p:txBody>
        </p:sp>
        <p:sp>
          <p:nvSpPr>
            <p:cNvPr id="16430" name="矩形 27"/>
            <p:cNvSpPr/>
            <p:nvPr/>
          </p:nvSpPr>
          <p:spPr>
            <a:xfrm>
              <a:off x="7056455" y="2224217"/>
              <a:ext cx="1692009" cy="553998"/>
            </a:xfrm>
            <a:prstGeom prst="rect">
              <a:avLst/>
            </a:prstGeom>
            <a:noFill/>
            <a:ln w="9525">
              <a:noFill/>
            </a:ln>
          </p:spPr>
          <p:txBody>
            <a:bodyPr>
              <a:spAutoFit/>
            </a:bodyPr>
            <a:lstStyle/>
            <a:p>
              <a:pPr lvl="0" algn="just">
                <a:lnSpc>
                  <a:spcPts val="1200"/>
                </a:lnSpc>
              </a:pPr>
              <a:r>
                <a:rPr lang="zh-CN" altLang="en-US" sz="900" dirty="0">
                  <a:solidFill>
                    <a:srgbClr val="FFFFFF"/>
                  </a:solidFill>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grpSp>
      <p:grpSp>
        <p:nvGrpSpPr>
          <p:cNvPr id="33" name="组合 32"/>
          <p:cNvGrpSpPr/>
          <p:nvPr/>
        </p:nvGrpSpPr>
        <p:grpSpPr>
          <a:xfrm>
            <a:off x="3817938" y="2933700"/>
            <a:ext cx="5340350" cy="746125"/>
            <a:chOff x="3818443" y="2933856"/>
            <a:chExt cx="5339273" cy="746647"/>
          </a:xfrm>
        </p:grpSpPr>
        <p:grpSp>
          <p:nvGrpSpPr>
            <p:cNvPr id="16419" name="组合 33"/>
            <p:cNvGrpSpPr/>
            <p:nvPr/>
          </p:nvGrpSpPr>
          <p:grpSpPr>
            <a:xfrm flipV="1">
              <a:off x="3818443" y="2933856"/>
              <a:ext cx="5339273" cy="746647"/>
              <a:chOff x="3818443" y="2127893"/>
              <a:chExt cx="5339273" cy="746647"/>
            </a:xfrm>
          </p:grpSpPr>
          <p:sp>
            <p:nvSpPr>
              <p:cNvPr id="39" name="矩形 38"/>
              <p:cNvSpPr/>
              <p:nvPr/>
            </p:nvSpPr>
            <p:spPr>
              <a:xfrm>
                <a:off x="6673948" y="2127894"/>
                <a:ext cx="2483768" cy="74521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6" name="矩形 38"/>
              <p:cNvSpPr/>
              <p:nvPr/>
            </p:nvSpPr>
            <p:spPr>
              <a:xfrm>
                <a:off x="5952590" y="2127893"/>
                <a:ext cx="721357" cy="746647"/>
              </a:xfrm>
              <a:custGeom>
                <a:avLst/>
                <a:gdLst>
                  <a:gd name="connsiteX0" fmla="*/ 0 w 2483768"/>
                  <a:gd name="connsiteY0" fmla="*/ 0 h 745218"/>
                  <a:gd name="connsiteX1" fmla="*/ 2483768 w 2483768"/>
                  <a:gd name="connsiteY1" fmla="*/ 0 h 745218"/>
                  <a:gd name="connsiteX2" fmla="*/ 2483768 w 2483768"/>
                  <a:gd name="connsiteY2" fmla="*/ 745218 h 745218"/>
                  <a:gd name="connsiteX3" fmla="*/ 0 w 2483768"/>
                  <a:gd name="connsiteY3" fmla="*/ 745218 h 745218"/>
                  <a:gd name="connsiteX4" fmla="*/ 0 w 2483768"/>
                  <a:gd name="connsiteY4" fmla="*/ 0 h 745218"/>
                  <a:gd name="connsiteX0-1" fmla="*/ 0 w 2483768"/>
                  <a:gd name="connsiteY0-2" fmla="*/ 0 h 1110978"/>
                  <a:gd name="connsiteX1-3" fmla="*/ 2483768 w 2483768"/>
                  <a:gd name="connsiteY1-4" fmla="*/ 0 h 1110978"/>
                  <a:gd name="connsiteX2-5" fmla="*/ 2483768 w 2483768"/>
                  <a:gd name="connsiteY2-6" fmla="*/ 745218 h 1110978"/>
                  <a:gd name="connsiteX3-7" fmla="*/ 1764792 w 2483768"/>
                  <a:gd name="connsiteY3-8" fmla="*/ 1110978 h 1110978"/>
                  <a:gd name="connsiteX4-9" fmla="*/ 0 w 2483768"/>
                  <a:gd name="connsiteY4-10" fmla="*/ 0 h 1110978"/>
                  <a:gd name="connsiteX0-11" fmla="*/ 9144 w 718976"/>
                  <a:gd name="connsiteY0-12" fmla="*/ 694944 h 1110978"/>
                  <a:gd name="connsiteX1-13" fmla="*/ 718976 w 718976"/>
                  <a:gd name="connsiteY1-14" fmla="*/ 0 h 1110978"/>
                  <a:gd name="connsiteX2-15" fmla="*/ 718976 w 718976"/>
                  <a:gd name="connsiteY2-16" fmla="*/ 745218 h 1110978"/>
                  <a:gd name="connsiteX3-17" fmla="*/ 0 w 718976"/>
                  <a:gd name="connsiteY3-18" fmla="*/ 1110978 h 1110978"/>
                  <a:gd name="connsiteX4-19" fmla="*/ 9144 w 718976"/>
                  <a:gd name="connsiteY4-20" fmla="*/ 694944 h 1110978"/>
                  <a:gd name="connsiteX0-21" fmla="*/ 0 w 723548"/>
                  <a:gd name="connsiteY0-22" fmla="*/ 694944 h 1110978"/>
                  <a:gd name="connsiteX1-23" fmla="*/ 723548 w 723548"/>
                  <a:gd name="connsiteY1-24" fmla="*/ 0 h 1110978"/>
                  <a:gd name="connsiteX2-25" fmla="*/ 723548 w 723548"/>
                  <a:gd name="connsiteY2-26" fmla="*/ 745218 h 1110978"/>
                  <a:gd name="connsiteX3-27" fmla="*/ 4572 w 723548"/>
                  <a:gd name="connsiteY3-28" fmla="*/ 1110978 h 1110978"/>
                  <a:gd name="connsiteX4-29" fmla="*/ 0 w 723548"/>
                  <a:gd name="connsiteY4-30" fmla="*/ 694944 h 1110978"/>
                  <a:gd name="connsiteX0-31" fmla="*/ 0 w 723548"/>
                  <a:gd name="connsiteY0-32" fmla="*/ 685800 h 1110978"/>
                  <a:gd name="connsiteX1-33" fmla="*/ 723548 w 723548"/>
                  <a:gd name="connsiteY1-34" fmla="*/ 0 h 1110978"/>
                  <a:gd name="connsiteX2-35" fmla="*/ 723548 w 723548"/>
                  <a:gd name="connsiteY2-36" fmla="*/ 745218 h 1110978"/>
                  <a:gd name="connsiteX3-37" fmla="*/ 4572 w 723548"/>
                  <a:gd name="connsiteY3-38" fmla="*/ 1110978 h 1110978"/>
                  <a:gd name="connsiteX4-39" fmla="*/ 0 w 723548"/>
                  <a:gd name="connsiteY4-40" fmla="*/ 685800 h 1110978"/>
                  <a:gd name="connsiteX0-41" fmla="*/ 0 w 723548"/>
                  <a:gd name="connsiteY0-42" fmla="*/ 681228 h 1110978"/>
                  <a:gd name="connsiteX1-43" fmla="*/ 723548 w 723548"/>
                  <a:gd name="connsiteY1-44" fmla="*/ 0 h 1110978"/>
                  <a:gd name="connsiteX2-45" fmla="*/ 723548 w 723548"/>
                  <a:gd name="connsiteY2-46" fmla="*/ 745218 h 1110978"/>
                  <a:gd name="connsiteX3-47" fmla="*/ 4572 w 723548"/>
                  <a:gd name="connsiteY3-48" fmla="*/ 1110978 h 1110978"/>
                  <a:gd name="connsiteX4-49" fmla="*/ 0 w 723548"/>
                  <a:gd name="connsiteY4-50" fmla="*/ 681228 h 1110978"/>
                  <a:gd name="connsiteX0-51" fmla="*/ 0 w 718976"/>
                  <a:gd name="connsiteY0-52" fmla="*/ 685800 h 1110978"/>
                  <a:gd name="connsiteX1-53" fmla="*/ 718976 w 718976"/>
                  <a:gd name="connsiteY1-54" fmla="*/ 0 h 1110978"/>
                  <a:gd name="connsiteX2-55" fmla="*/ 718976 w 718976"/>
                  <a:gd name="connsiteY2-56" fmla="*/ 745218 h 1110978"/>
                  <a:gd name="connsiteX3-57" fmla="*/ 0 w 718976"/>
                  <a:gd name="connsiteY3-58" fmla="*/ 1110978 h 1110978"/>
                  <a:gd name="connsiteX4-59" fmla="*/ 0 w 718976"/>
                  <a:gd name="connsiteY4-60" fmla="*/ 685800 h 1110978"/>
                  <a:gd name="connsiteX0-61" fmla="*/ 0 w 718976"/>
                  <a:gd name="connsiteY0-62" fmla="*/ 326231 h 1110978"/>
                  <a:gd name="connsiteX1-63" fmla="*/ 718976 w 718976"/>
                  <a:gd name="connsiteY1-64" fmla="*/ 0 h 1110978"/>
                  <a:gd name="connsiteX2-65" fmla="*/ 718976 w 718976"/>
                  <a:gd name="connsiteY2-66" fmla="*/ 745218 h 1110978"/>
                  <a:gd name="connsiteX3-67" fmla="*/ 0 w 718976"/>
                  <a:gd name="connsiteY3-68" fmla="*/ 1110978 h 1110978"/>
                  <a:gd name="connsiteX4-69" fmla="*/ 0 w 718976"/>
                  <a:gd name="connsiteY4-70" fmla="*/ 326231 h 1110978"/>
                  <a:gd name="connsiteX0-71" fmla="*/ 2381 w 721357"/>
                  <a:gd name="connsiteY0-72" fmla="*/ 326231 h 746647"/>
                  <a:gd name="connsiteX1-73" fmla="*/ 721357 w 721357"/>
                  <a:gd name="connsiteY1-74" fmla="*/ 0 h 746647"/>
                  <a:gd name="connsiteX2-75" fmla="*/ 721357 w 721357"/>
                  <a:gd name="connsiteY2-76" fmla="*/ 745218 h 746647"/>
                  <a:gd name="connsiteX3-77" fmla="*/ 0 w 721357"/>
                  <a:gd name="connsiteY3-78" fmla="*/ 746647 h 746647"/>
                  <a:gd name="connsiteX4-79" fmla="*/ 2381 w 721357"/>
                  <a:gd name="connsiteY4-80" fmla="*/ 326231 h 746647"/>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21357" h="746647">
                    <a:moveTo>
                      <a:pt x="2381" y="326231"/>
                    </a:moveTo>
                    <a:lnTo>
                      <a:pt x="721357" y="0"/>
                    </a:lnTo>
                    <a:lnTo>
                      <a:pt x="721357" y="745218"/>
                    </a:lnTo>
                    <a:lnTo>
                      <a:pt x="0" y="746647"/>
                    </a:lnTo>
                    <a:cubicBezTo>
                      <a:pt x="794" y="606508"/>
                      <a:pt x="1587" y="466370"/>
                      <a:pt x="2381" y="326231"/>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0" name="矩形 38"/>
              <p:cNvSpPr/>
              <p:nvPr/>
            </p:nvSpPr>
            <p:spPr>
              <a:xfrm flipH="1">
                <a:off x="4849743" y="2456125"/>
                <a:ext cx="1107786" cy="418415"/>
              </a:xfrm>
              <a:custGeom>
                <a:avLst/>
                <a:gdLst>
                  <a:gd name="connsiteX0" fmla="*/ 0 w 2483768"/>
                  <a:gd name="connsiteY0" fmla="*/ 0 h 745218"/>
                  <a:gd name="connsiteX1" fmla="*/ 2483768 w 2483768"/>
                  <a:gd name="connsiteY1" fmla="*/ 0 h 745218"/>
                  <a:gd name="connsiteX2" fmla="*/ 2483768 w 2483768"/>
                  <a:gd name="connsiteY2" fmla="*/ 745218 h 745218"/>
                  <a:gd name="connsiteX3" fmla="*/ 0 w 2483768"/>
                  <a:gd name="connsiteY3" fmla="*/ 745218 h 745218"/>
                  <a:gd name="connsiteX4" fmla="*/ 0 w 2483768"/>
                  <a:gd name="connsiteY4" fmla="*/ 0 h 745218"/>
                  <a:gd name="connsiteX0-1" fmla="*/ 0 w 2483768"/>
                  <a:gd name="connsiteY0-2" fmla="*/ 0 h 1110978"/>
                  <a:gd name="connsiteX1-3" fmla="*/ 2483768 w 2483768"/>
                  <a:gd name="connsiteY1-4" fmla="*/ 0 h 1110978"/>
                  <a:gd name="connsiteX2-5" fmla="*/ 2483768 w 2483768"/>
                  <a:gd name="connsiteY2-6" fmla="*/ 745218 h 1110978"/>
                  <a:gd name="connsiteX3-7" fmla="*/ 1764792 w 2483768"/>
                  <a:gd name="connsiteY3-8" fmla="*/ 1110978 h 1110978"/>
                  <a:gd name="connsiteX4-9" fmla="*/ 0 w 2483768"/>
                  <a:gd name="connsiteY4-10" fmla="*/ 0 h 1110978"/>
                  <a:gd name="connsiteX0-11" fmla="*/ 9144 w 718976"/>
                  <a:gd name="connsiteY0-12" fmla="*/ 694944 h 1110978"/>
                  <a:gd name="connsiteX1-13" fmla="*/ 718976 w 718976"/>
                  <a:gd name="connsiteY1-14" fmla="*/ 0 h 1110978"/>
                  <a:gd name="connsiteX2-15" fmla="*/ 718976 w 718976"/>
                  <a:gd name="connsiteY2-16" fmla="*/ 745218 h 1110978"/>
                  <a:gd name="connsiteX3-17" fmla="*/ 0 w 718976"/>
                  <a:gd name="connsiteY3-18" fmla="*/ 1110978 h 1110978"/>
                  <a:gd name="connsiteX4-19" fmla="*/ 9144 w 718976"/>
                  <a:gd name="connsiteY4-20" fmla="*/ 694944 h 1110978"/>
                  <a:gd name="connsiteX0-21" fmla="*/ 0 w 723548"/>
                  <a:gd name="connsiteY0-22" fmla="*/ 694944 h 1110978"/>
                  <a:gd name="connsiteX1-23" fmla="*/ 723548 w 723548"/>
                  <a:gd name="connsiteY1-24" fmla="*/ 0 h 1110978"/>
                  <a:gd name="connsiteX2-25" fmla="*/ 723548 w 723548"/>
                  <a:gd name="connsiteY2-26" fmla="*/ 745218 h 1110978"/>
                  <a:gd name="connsiteX3-27" fmla="*/ 4572 w 723548"/>
                  <a:gd name="connsiteY3-28" fmla="*/ 1110978 h 1110978"/>
                  <a:gd name="connsiteX4-29" fmla="*/ 0 w 723548"/>
                  <a:gd name="connsiteY4-30" fmla="*/ 694944 h 1110978"/>
                  <a:gd name="connsiteX0-31" fmla="*/ 0 w 723548"/>
                  <a:gd name="connsiteY0-32" fmla="*/ 685800 h 1110978"/>
                  <a:gd name="connsiteX1-33" fmla="*/ 723548 w 723548"/>
                  <a:gd name="connsiteY1-34" fmla="*/ 0 h 1110978"/>
                  <a:gd name="connsiteX2-35" fmla="*/ 723548 w 723548"/>
                  <a:gd name="connsiteY2-36" fmla="*/ 745218 h 1110978"/>
                  <a:gd name="connsiteX3-37" fmla="*/ 4572 w 723548"/>
                  <a:gd name="connsiteY3-38" fmla="*/ 1110978 h 1110978"/>
                  <a:gd name="connsiteX4-39" fmla="*/ 0 w 723548"/>
                  <a:gd name="connsiteY4-40" fmla="*/ 685800 h 1110978"/>
                  <a:gd name="connsiteX0-41" fmla="*/ 0 w 723548"/>
                  <a:gd name="connsiteY0-42" fmla="*/ 681228 h 1110978"/>
                  <a:gd name="connsiteX1-43" fmla="*/ 723548 w 723548"/>
                  <a:gd name="connsiteY1-44" fmla="*/ 0 h 1110978"/>
                  <a:gd name="connsiteX2-45" fmla="*/ 723548 w 723548"/>
                  <a:gd name="connsiteY2-46" fmla="*/ 745218 h 1110978"/>
                  <a:gd name="connsiteX3-47" fmla="*/ 4572 w 723548"/>
                  <a:gd name="connsiteY3-48" fmla="*/ 1110978 h 1110978"/>
                  <a:gd name="connsiteX4-49" fmla="*/ 0 w 723548"/>
                  <a:gd name="connsiteY4-50" fmla="*/ 681228 h 1110978"/>
                  <a:gd name="connsiteX0-51" fmla="*/ 0 w 718976"/>
                  <a:gd name="connsiteY0-52" fmla="*/ 685800 h 1110978"/>
                  <a:gd name="connsiteX1-53" fmla="*/ 718976 w 718976"/>
                  <a:gd name="connsiteY1-54" fmla="*/ 0 h 1110978"/>
                  <a:gd name="connsiteX2-55" fmla="*/ 718976 w 718976"/>
                  <a:gd name="connsiteY2-56" fmla="*/ 745218 h 1110978"/>
                  <a:gd name="connsiteX3-57" fmla="*/ 0 w 718976"/>
                  <a:gd name="connsiteY3-58" fmla="*/ 1110978 h 1110978"/>
                  <a:gd name="connsiteX4-59" fmla="*/ 0 w 718976"/>
                  <a:gd name="connsiteY4-60" fmla="*/ 685800 h 1110978"/>
                  <a:gd name="connsiteX0-61" fmla="*/ 0 w 1107596"/>
                  <a:gd name="connsiteY0-62" fmla="*/ 685800 h 1110978"/>
                  <a:gd name="connsiteX1-63" fmla="*/ 718976 w 1107596"/>
                  <a:gd name="connsiteY1-64" fmla="*/ 0 h 1110978"/>
                  <a:gd name="connsiteX2-65" fmla="*/ 1107596 w 1107596"/>
                  <a:gd name="connsiteY2-66" fmla="*/ 1110978 h 1110978"/>
                  <a:gd name="connsiteX3-67" fmla="*/ 0 w 1107596"/>
                  <a:gd name="connsiteY3-68" fmla="*/ 1110978 h 1110978"/>
                  <a:gd name="connsiteX4-69" fmla="*/ 0 w 1107596"/>
                  <a:gd name="connsiteY4-70" fmla="*/ 685800 h 1110978"/>
                  <a:gd name="connsiteX0-71" fmla="*/ 0 w 1107596"/>
                  <a:gd name="connsiteY0-72" fmla="*/ 0 h 425178"/>
                  <a:gd name="connsiteX1-73" fmla="*/ 1103024 w 1107596"/>
                  <a:gd name="connsiteY1-74" fmla="*/ 9144 h 425178"/>
                  <a:gd name="connsiteX2-75" fmla="*/ 1107596 w 1107596"/>
                  <a:gd name="connsiteY2-76" fmla="*/ 425178 h 425178"/>
                  <a:gd name="connsiteX3-77" fmla="*/ 0 w 1107596"/>
                  <a:gd name="connsiteY3-78" fmla="*/ 425178 h 425178"/>
                  <a:gd name="connsiteX4-79" fmla="*/ 0 w 1107596"/>
                  <a:gd name="connsiteY4-80" fmla="*/ 0 h 425178"/>
                  <a:gd name="connsiteX0-81" fmla="*/ 0 w 1112168"/>
                  <a:gd name="connsiteY0-82" fmla="*/ 0 h 416034"/>
                  <a:gd name="connsiteX1-83" fmla="*/ 1107596 w 1112168"/>
                  <a:gd name="connsiteY1-84" fmla="*/ 0 h 416034"/>
                  <a:gd name="connsiteX2-85" fmla="*/ 1112168 w 1112168"/>
                  <a:gd name="connsiteY2-86" fmla="*/ 416034 h 416034"/>
                  <a:gd name="connsiteX3-87" fmla="*/ 4572 w 1112168"/>
                  <a:gd name="connsiteY3-88" fmla="*/ 416034 h 416034"/>
                  <a:gd name="connsiteX4-89" fmla="*/ 0 w 1112168"/>
                  <a:gd name="connsiteY4-90" fmla="*/ 0 h 416034"/>
                  <a:gd name="connsiteX0-91" fmla="*/ 0 w 1107596"/>
                  <a:gd name="connsiteY0-92" fmla="*/ 0 h 416034"/>
                  <a:gd name="connsiteX1-93" fmla="*/ 1107596 w 1107596"/>
                  <a:gd name="connsiteY1-94" fmla="*/ 0 h 416034"/>
                  <a:gd name="connsiteX2-95" fmla="*/ 1107405 w 1107596"/>
                  <a:gd name="connsiteY2-96" fmla="*/ 411272 h 416034"/>
                  <a:gd name="connsiteX3-97" fmla="*/ 4572 w 1107596"/>
                  <a:gd name="connsiteY3-98" fmla="*/ 416034 h 416034"/>
                  <a:gd name="connsiteX4-99" fmla="*/ 0 w 1107596"/>
                  <a:gd name="connsiteY4-100" fmla="*/ 0 h 416034"/>
                  <a:gd name="connsiteX0-101" fmla="*/ 0 w 1107596"/>
                  <a:gd name="connsiteY0-102" fmla="*/ 0 h 416034"/>
                  <a:gd name="connsiteX1-103" fmla="*/ 1107596 w 1107596"/>
                  <a:gd name="connsiteY1-104" fmla="*/ 0 h 416034"/>
                  <a:gd name="connsiteX2-105" fmla="*/ 1105024 w 1107596"/>
                  <a:gd name="connsiteY2-106" fmla="*/ 413653 h 416034"/>
                  <a:gd name="connsiteX3-107" fmla="*/ 4572 w 1107596"/>
                  <a:gd name="connsiteY3-108" fmla="*/ 416034 h 416034"/>
                  <a:gd name="connsiteX4-109" fmla="*/ 0 w 1107596"/>
                  <a:gd name="connsiteY4-110" fmla="*/ 0 h 416034"/>
                  <a:gd name="connsiteX0-111" fmla="*/ 0 w 1107596"/>
                  <a:gd name="connsiteY0-112" fmla="*/ 0 h 416034"/>
                  <a:gd name="connsiteX1-113" fmla="*/ 1107596 w 1107596"/>
                  <a:gd name="connsiteY1-114" fmla="*/ 0 h 416034"/>
                  <a:gd name="connsiteX2-115" fmla="*/ 1105024 w 1107596"/>
                  <a:gd name="connsiteY2-116" fmla="*/ 416034 h 416034"/>
                  <a:gd name="connsiteX3-117" fmla="*/ 4572 w 1107596"/>
                  <a:gd name="connsiteY3-118" fmla="*/ 416034 h 416034"/>
                  <a:gd name="connsiteX4-119" fmla="*/ 0 w 1107596"/>
                  <a:gd name="connsiteY4-120" fmla="*/ 0 h 416034"/>
                  <a:gd name="connsiteX0-121" fmla="*/ 0 w 1107596"/>
                  <a:gd name="connsiteY0-122" fmla="*/ 0 h 418415"/>
                  <a:gd name="connsiteX1-123" fmla="*/ 1107596 w 1107596"/>
                  <a:gd name="connsiteY1-124" fmla="*/ 0 h 418415"/>
                  <a:gd name="connsiteX2-125" fmla="*/ 1107406 w 1107596"/>
                  <a:gd name="connsiteY2-126" fmla="*/ 418415 h 418415"/>
                  <a:gd name="connsiteX3-127" fmla="*/ 4572 w 1107596"/>
                  <a:gd name="connsiteY3-128" fmla="*/ 416034 h 418415"/>
                  <a:gd name="connsiteX4-129" fmla="*/ 0 w 1107596"/>
                  <a:gd name="connsiteY4-130" fmla="*/ 0 h 418415"/>
                  <a:gd name="connsiteX0-131" fmla="*/ 190 w 1107786"/>
                  <a:gd name="connsiteY0-132" fmla="*/ 0 h 418415"/>
                  <a:gd name="connsiteX1-133" fmla="*/ 1107786 w 1107786"/>
                  <a:gd name="connsiteY1-134" fmla="*/ 0 h 418415"/>
                  <a:gd name="connsiteX2-135" fmla="*/ 1107596 w 1107786"/>
                  <a:gd name="connsiteY2-136" fmla="*/ 418415 h 418415"/>
                  <a:gd name="connsiteX3-137" fmla="*/ 0 w 1107786"/>
                  <a:gd name="connsiteY3-138" fmla="*/ 418415 h 418415"/>
                  <a:gd name="connsiteX4-139" fmla="*/ 190 w 1107786"/>
                  <a:gd name="connsiteY4-140" fmla="*/ 0 h 41841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mn-lt"/>
                    <a:ea typeface="+mn-ea"/>
                    <a:cs typeface="+mn-cs"/>
                  </a:rPr>
                  <a:t>    </a:t>
                </a:r>
                <a:endParaRPr kumimoji="0" lang="zh-CN" altLang="en-US" sz="1800" b="0" i="0" u="none" strike="noStrike" kern="1200" cap="none" spc="0" normalizeH="0" baseline="0" noProof="0" dirty="0">
                  <a:ln>
                    <a:noFill/>
                  </a:ln>
                  <a:solidFill>
                    <a:prstClr val="white"/>
                  </a:solidFill>
                  <a:effectLst/>
                  <a:uLnTx/>
                  <a:uFillTx/>
                  <a:latin typeface="+mn-lt"/>
                  <a:ea typeface="+mn-ea"/>
                  <a:cs typeface="+mn-cs"/>
                </a:endParaRPr>
              </a:p>
            </p:txBody>
          </p:sp>
          <p:sp>
            <p:nvSpPr>
              <p:cNvPr id="51" name="矩形 38"/>
              <p:cNvSpPr/>
              <p:nvPr/>
            </p:nvSpPr>
            <p:spPr>
              <a:xfrm flipH="1">
                <a:off x="3818443" y="2453744"/>
                <a:ext cx="1031299" cy="420796"/>
              </a:xfrm>
              <a:custGeom>
                <a:avLst/>
                <a:gdLst>
                  <a:gd name="connsiteX0" fmla="*/ 0 w 2483768"/>
                  <a:gd name="connsiteY0" fmla="*/ 0 h 745218"/>
                  <a:gd name="connsiteX1" fmla="*/ 2483768 w 2483768"/>
                  <a:gd name="connsiteY1" fmla="*/ 0 h 745218"/>
                  <a:gd name="connsiteX2" fmla="*/ 2483768 w 2483768"/>
                  <a:gd name="connsiteY2" fmla="*/ 745218 h 745218"/>
                  <a:gd name="connsiteX3" fmla="*/ 0 w 2483768"/>
                  <a:gd name="connsiteY3" fmla="*/ 745218 h 745218"/>
                  <a:gd name="connsiteX4" fmla="*/ 0 w 2483768"/>
                  <a:gd name="connsiteY4" fmla="*/ 0 h 745218"/>
                  <a:gd name="connsiteX0-1" fmla="*/ 0 w 2483768"/>
                  <a:gd name="connsiteY0-2" fmla="*/ 0 h 1110978"/>
                  <a:gd name="connsiteX1-3" fmla="*/ 2483768 w 2483768"/>
                  <a:gd name="connsiteY1-4" fmla="*/ 0 h 1110978"/>
                  <a:gd name="connsiteX2-5" fmla="*/ 2483768 w 2483768"/>
                  <a:gd name="connsiteY2-6" fmla="*/ 745218 h 1110978"/>
                  <a:gd name="connsiteX3-7" fmla="*/ 1764792 w 2483768"/>
                  <a:gd name="connsiteY3-8" fmla="*/ 1110978 h 1110978"/>
                  <a:gd name="connsiteX4-9" fmla="*/ 0 w 2483768"/>
                  <a:gd name="connsiteY4-10" fmla="*/ 0 h 1110978"/>
                  <a:gd name="connsiteX0-11" fmla="*/ 9144 w 718976"/>
                  <a:gd name="connsiteY0-12" fmla="*/ 694944 h 1110978"/>
                  <a:gd name="connsiteX1-13" fmla="*/ 718976 w 718976"/>
                  <a:gd name="connsiteY1-14" fmla="*/ 0 h 1110978"/>
                  <a:gd name="connsiteX2-15" fmla="*/ 718976 w 718976"/>
                  <a:gd name="connsiteY2-16" fmla="*/ 745218 h 1110978"/>
                  <a:gd name="connsiteX3-17" fmla="*/ 0 w 718976"/>
                  <a:gd name="connsiteY3-18" fmla="*/ 1110978 h 1110978"/>
                  <a:gd name="connsiteX4-19" fmla="*/ 9144 w 718976"/>
                  <a:gd name="connsiteY4-20" fmla="*/ 694944 h 1110978"/>
                  <a:gd name="connsiteX0-21" fmla="*/ 0 w 723548"/>
                  <a:gd name="connsiteY0-22" fmla="*/ 694944 h 1110978"/>
                  <a:gd name="connsiteX1-23" fmla="*/ 723548 w 723548"/>
                  <a:gd name="connsiteY1-24" fmla="*/ 0 h 1110978"/>
                  <a:gd name="connsiteX2-25" fmla="*/ 723548 w 723548"/>
                  <a:gd name="connsiteY2-26" fmla="*/ 745218 h 1110978"/>
                  <a:gd name="connsiteX3-27" fmla="*/ 4572 w 723548"/>
                  <a:gd name="connsiteY3-28" fmla="*/ 1110978 h 1110978"/>
                  <a:gd name="connsiteX4-29" fmla="*/ 0 w 723548"/>
                  <a:gd name="connsiteY4-30" fmla="*/ 694944 h 1110978"/>
                  <a:gd name="connsiteX0-31" fmla="*/ 0 w 723548"/>
                  <a:gd name="connsiteY0-32" fmla="*/ 685800 h 1110978"/>
                  <a:gd name="connsiteX1-33" fmla="*/ 723548 w 723548"/>
                  <a:gd name="connsiteY1-34" fmla="*/ 0 h 1110978"/>
                  <a:gd name="connsiteX2-35" fmla="*/ 723548 w 723548"/>
                  <a:gd name="connsiteY2-36" fmla="*/ 745218 h 1110978"/>
                  <a:gd name="connsiteX3-37" fmla="*/ 4572 w 723548"/>
                  <a:gd name="connsiteY3-38" fmla="*/ 1110978 h 1110978"/>
                  <a:gd name="connsiteX4-39" fmla="*/ 0 w 723548"/>
                  <a:gd name="connsiteY4-40" fmla="*/ 685800 h 1110978"/>
                  <a:gd name="connsiteX0-41" fmla="*/ 0 w 723548"/>
                  <a:gd name="connsiteY0-42" fmla="*/ 681228 h 1110978"/>
                  <a:gd name="connsiteX1-43" fmla="*/ 723548 w 723548"/>
                  <a:gd name="connsiteY1-44" fmla="*/ 0 h 1110978"/>
                  <a:gd name="connsiteX2-45" fmla="*/ 723548 w 723548"/>
                  <a:gd name="connsiteY2-46" fmla="*/ 745218 h 1110978"/>
                  <a:gd name="connsiteX3-47" fmla="*/ 4572 w 723548"/>
                  <a:gd name="connsiteY3-48" fmla="*/ 1110978 h 1110978"/>
                  <a:gd name="connsiteX4-49" fmla="*/ 0 w 723548"/>
                  <a:gd name="connsiteY4-50" fmla="*/ 681228 h 1110978"/>
                  <a:gd name="connsiteX0-51" fmla="*/ 0 w 718976"/>
                  <a:gd name="connsiteY0-52" fmla="*/ 685800 h 1110978"/>
                  <a:gd name="connsiteX1-53" fmla="*/ 718976 w 718976"/>
                  <a:gd name="connsiteY1-54" fmla="*/ 0 h 1110978"/>
                  <a:gd name="connsiteX2-55" fmla="*/ 718976 w 718976"/>
                  <a:gd name="connsiteY2-56" fmla="*/ 745218 h 1110978"/>
                  <a:gd name="connsiteX3-57" fmla="*/ 0 w 718976"/>
                  <a:gd name="connsiteY3-58" fmla="*/ 1110978 h 1110978"/>
                  <a:gd name="connsiteX4-59" fmla="*/ 0 w 718976"/>
                  <a:gd name="connsiteY4-60" fmla="*/ 685800 h 1110978"/>
                  <a:gd name="connsiteX0-61" fmla="*/ 0 w 1107596"/>
                  <a:gd name="connsiteY0-62" fmla="*/ 685800 h 1110978"/>
                  <a:gd name="connsiteX1-63" fmla="*/ 718976 w 1107596"/>
                  <a:gd name="connsiteY1-64" fmla="*/ 0 h 1110978"/>
                  <a:gd name="connsiteX2-65" fmla="*/ 1107596 w 1107596"/>
                  <a:gd name="connsiteY2-66" fmla="*/ 1110978 h 1110978"/>
                  <a:gd name="connsiteX3-67" fmla="*/ 0 w 1107596"/>
                  <a:gd name="connsiteY3-68" fmla="*/ 1110978 h 1110978"/>
                  <a:gd name="connsiteX4-69" fmla="*/ 0 w 1107596"/>
                  <a:gd name="connsiteY4-70" fmla="*/ 685800 h 1110978"/>
                  <a:gd name="connsiteX0-71" fmla="*/ 0 w 1107596"/>
                  <a:gd name="connsiteY0-72" fmla="*/ 0 h 425178"/>
                  <a:gd name="connsiteX1-73" fmla="*/ 1103024 w 1107596"/>
                  <a:gd name="connsiteY1-74" fmla="*/ 9144 h 425178"/>
                  <a:gd name="connsiteX2-75" fmla="*/ 1107596 w 1107596"/>
                  <a:gd name="connsiteY2-76" fmla="*/ 425178 h 425178"/>
                  <a:gd name="connsiteX3-77" fmla="*/ 0 w 1107596"/>
                  <a:gd name="connsiteY3-78" fmla="*/ 425178 h 425178"/>
                  <a:gd name="connsiteX4-79" fmla="*/ 0 w 1107596"/>
                  <a:gd name="connsiteY4-80" fmla="*/ 0 h 425178"/>
                  <a:gd name="connsiteX0-81" fmla="*/ 0 w 1112168"/>
                  <a:gd name="connsiteY0-82" fmla="*/ 0 h 416034"/>
                  <a:gd name="connsiteX1-83" fmla="*/ 1107596 w 1112168"/>
                  <a:gd name="connsiteY1-84" fmla="*/ 0 h 416034"/>
                  <a:gd name="connsiteX2-85" fmla="*/ 1112168 w 1112168"/>
                  <a:gd name="connsiteY2-86" fmla="*/ 416034 h 416034"/>
                  <a:gd name="connsiteX3-87" fmla="*/ 4572 w 1112168"/>
                  <a:gd name="connsiteY3-88" fmla="*/ 416034 h 416034"/>
                  <a:gd name="connsiteX4-89" fmla="*/ 0 w 1112168"/>
                  <a:gd name="connsiteY4-90" fmla="*/ 0 h 416034"/>
                  <a:gd name="connsiteX0-91" fmla="*/ 0 w 1107596"/>
                  <a:gd name="connsiteY0-92" fmla="*/ 0 h 416034"/>
                  <a:gd name="connsiteX1-93" fmla="*/ 1107596 w 1107596"/>
                  <a:gd name="connsiteY1-94" fmla="*/ 0 h 416034"/>
                  <a:gd name="connsiteX2-95" fmla="*/ 1107405 w 1107596"/>
                  <a:gd name="connsiteY2-96" fmla="*/ 411272 h 416034"/>
                  <a:gd name="connsiteX3-97" fmla="*/ 4572 w 1107596"/>
                  <a:gd name="connsiteY3-98" fmla="*/ 416034 h 416034"/>
                  <a:gd name="connsiteX4-99" fmla="*/ 0 w 1107596"/>
                  <a:gd name="connsiteY4-100" fmla="*/ 0 h 416034"/>
                  <a:gd name="connsiteX0-101" fmla="*/ 0 w 1107596"/>
                  <a:gd name="connsiteY0-102" fmla="*/ 0 h 416034"/>
                  <a:gd name="connsiteX1-103" fmla="*/ 1107596 w 1107596"/>
                  <a:gd name="connsiteY1-104" fmla="*/ 0 h 416034"/>
                  <a:gd name="connsiteX2-105" fmla="*/ 1105024 w 1107596"/>
                  <a:gd name="connsiteY2-106" fmla="*/ 413653 h 416034"/>
                  <a:gd name="connsiteX3-107" fmla="*/ 4572 w 1107596"/>
                  <a:gd name="connsiteY3-108" fmla="*/ 416034 h 416034"/>
                  <a:gd name="connsiteX4-109" fmla="*/ 0 w 1107596"/>
                  <a:gd name="connsiteY4-110" fmla="*/ 0 h 416034"/>
                  <a:gd name="connsiteX0-111" fmla="*/ 0 w 1107596"/>
                  <a:gd name="connsiteY0-112" fmla="*/ 0 h 416034"/>
                  <a:gd name="connsiteX1-113" fmla="*/ 1107596 w 1107596"/>
                  <a:gd name="connsiteY1-114" fmla="*/ 0 h 416034"/>
                  <a:gd name="connsiteX2-115" fmla="*/ 1105024 w 1107596"/>
                  <a:gd name="connsiteY2-116" fmla="*/ 416034 h 416034"/>
                  <a:gd name="connsiteX3-117" fmla="*/ 4572 w 1107596"/>
                  <a:gd name="connsiteY3-118" fmla="*/ 416034 h 416034"/>
                  <a:gd name="connsiteX4-119" fmla="*/ 0 w 1107596"/>
                  <a:gd name="connsiteY4-120" fmla="*/ 0 h 416034"/>
                  <a:gd name="connsiteX0-121" fmla="*/ 0 w 1107596"/>
                  <a:gd name="connsiteY0-122" fmla="*/ 0 h 418415"/>
                  <a:gd name="connsiteX1-123" fmla="*/ 1107596 w 1107596"/>
                  <a:gd name="connsiteY1-124" fmla="*/ 0 h 418415"/>
                  <a:gd name="connsiteX2-125" fmla="*/ 1107406 w 1107596"/>
                  <a:gd name="connsiteY2-126" fmla="*/ 418415 h 418415"/>
                  <a:gd name="connsiteX3-127" fmla="*/ 4572 w 1107596"/>
                  <a:gd name="connsiteY3-128" fmla="*/ 416034 h 418415"/>
                  <a:gd name="connsiteX4-129" fmla="*/ 0 w 1107596"/>
                  <a:gd name="connsiteY4-130" fmla="*/ 0 h 418415"/>
                  <a:gd name="connsiteX0-131" fmla="*/ 190 w 1107786"/>
                  <a:gd name="connsiteY0-132" fmla="*/ 0 h 418415"/>
                  <a:gd name="connsiteX1-133" fmla="*/ 1107786 w 1107786"/>
                  <a:gd name="connsiteY1-134" fmla="*/ 0 h 418415"/>
                  <a:gd name="connsiteX2-135" fmla="*/ 1107596 w 1107786"/>
                  <a:gd name="connsiteY2-136" fmla="*/ 418415 h 418415"/>
                  <a:gd name="connsiteX3-137" fmla="*/ 0 w 1107786"/>
                  <a:gd name="connsiteY3-138" fmla="*/ 418415 h 418415"/>
                  <a:gd name="connsiteX4-139" fmla="*/ 190 w 1107786"/>
                  <a:gd name="connsiteY4-140" fmla="*/ 0 h 418415"/>
                  <a:gd name="connsiteX0-141" fmla="*/ 190 w 1107786"/>
                  <a:gd name="connsiteY0-142" fmla="*/ 0 h 418415"/>
                  <a:gd name="connsiteX1-143" fmla="*/ 1107786 w 1107786"/>
                  <a:gd name="connsiteY1-144" fmla="*/ 0 h 418415"/>
                  <a:gd name="connsiteX2-145" fmla="*/ 1045684 w 1107786"/>
                  <a:gd name="connsiteY2-146" fmla="*/ 418415 h 418415"/>
                  <a:gd name="connsiteX3-147" fmla="*/ 0 w 1107786"/>
                  <a:gd name="connsiteY3-148" fmla="*/ 418415 h 418415"/>
                  <a:gd name="connsiteX4-149" fmla="*/ 190 w 1107786"/>
                  <a:gd name="connsiteY4-150" fmla="*/ 0 h 418415"/>
                  <a:gd name="connsiteX0-151" fmla="*/ 190 w 1107786"/>
                  <a:gd name="connsiteY0-152" fmla="*/ 0 h 418415"/>
                  <a:gd name="connsiteX1-153" fmla="*/ 1107786 w 1107786"/>
                  <a:gd name="connsiteY1-154" fmla="*/ 0 h 418415"/>
                  <a:gd name="connsiteX2-155" fmla="*/ 1045684 w 1107786"/>
                  <a:gd name="connsiteY2-156" fmla="*/ 418415 h 418415"/>
                  <a:gd name="connsiteX3-157" fmla="*/ 0 w 1107786"/>
                  <a:gd name="connsiteY3-158" fmla="*/ 418415 h 418415"/>
                  <a:gd name="connsiteX4-159" fmla="*/ 190 w 1107786"/>
                  <a:gd name="connsiteY4-160" fmla="*/ 0 h 418415"/>
                  <a:gd name="connsiteX0-161" fmla="*/ 190 w 1107786"/>
                  <a:gd name="connsiteY0-162" fmla="*/ 0 h 418415"/>
                  <a:gd name="connsiteX1-163" fmla="*/ 1107786 w 1107786"/>
                  <a:gd name="connsiteY1-164" fmla="*/ 0 h 418415"/>
                  <a:gd name="connsiteX2-165" fmla="*/ 1045684 w 1107786"/>
                  <a:gd name="connsiteY2-166" fmla="*/ 418415 h 418415"/>
                  <a:gd name="connsiteX3-167" fmla="*/ 0 w 1107786"/>
                  <a:gd name="connsiteY3-168" fmla="*/ 418415 h 418415"/>
                  <a:gd name="connsiteX4-169" fmla="*/ 190 w 1107786"/>
                  <a:gd name="connsiteY4-170" fmla="*/ 0 h 418415"/>
                  <a:gd name="connsiteX0-171" fmla="*/ 190 w 1045684"/>
                  <a:gd name="connsiteY0-172" fmla="*/ 2381 h 420796"/>
                  <a:gd name="connsiteX1-173" fmla="*/ 700593 w 1045684"/>
                  <a:gd name="connsiteY1-174" fmla="*/ 0 h 420796"/>
                  <a:gd name="connsiteX2-175" fmla="*/ 1045684 w 1045684"/>
                  <a:gd name="connsiteY2-176" fmla="*/ 420796 h 420796"/>
                  <a:gd name="connsiteX3-177" fmla="*/ 0 w 1045684"/>
                  <a:gd name="connsiteY3-178" fmla="*/ 420796 h 420796"/>
                  <a:gd name="connsiteX4-179" fmla="*/ 190 w 1045684"/>
                  <a:gd name="connsiteY4-180" fmla="*/ 2381 h 420796"/>
                  <a:gd name="connsiteX0-181" fmla="*/ 190 w 1045684"/>
                  <a:gd name="connsiteY0-182" fmla="*/ 2381 h 420796"/>
                  <a:gd name="connsiteX1-183" fmla="*/ 683925 w 1045684"/>
                  <a:gd name="connsiteY1-184" fmla="*/ 0 h 420796"/>
                  <a:gd name="connsiteX2-185" fmla="*/ 1045684 w 1045684"/>
                  <a:gd name="connsiteY2-186" fmla="*/ 420796 h 420796"/>
                  <a:gd name="connsiteX3-187" fmla="*/ 0 w 1045684"/>
                  <a:gd name="connsiteY3-188" fmla="*/ 420796 h 420796"/>
                  <a:gd name="connsiteX4-189" fmla="*/ 190 w 1045684"/>
                  <a:gd name="connsiteY4-190" fmla="*/ 2381 h 420796"/>
                  <a:gd name="connsiteX0-191" fmla="*/ 190 w 1014728"/>
                  <a:gd name="connsiteY0-192" fmla="*/ 2381 h 420796"/>
                  <a:gd name="connsiteX1-193" fmla="*/ 683925 w 1014728"/>
                  <a:gd name="connsiteY1-194" fmla="*/ 0 h 420796"/>
                  <a:gd name="connsiteX2-195" fmla="*/ 1014728 w 1014728"/>
                  <a:gd name="connsiteY2-196" fmla="*/ 420796 h 420796"/>
                  <a:gd name="connsiteX3-197" fmla="*/ 0 w 1014728"/>
                  <a:gd name="connsiteY3-198" fmla="*/ 420796 h 420796"/>
                  <a:gd name="connsiteX4-199" fmla="*/ 190 w 1014728"/>
                  <a:gd name="connsiteY4-200" fmla="*/ 2381 h 420796"/>
                  <a:gd name="connsiteX0-201" fmla="*/ 190 w 1029016"/>
                  <a:gd name="connsiteY0-202" fmla="*/ 2381 h 420796"/>
                  <a:gd name="connsiteX1-203" fmla="*/ 683925 w 1029016"/>
                  <a:gd name="connsiteY1-204" fmla="*/ 0 h 420796"/>
                  <a:gd name="connsiteX2-205" fmla="*/ 1029016 w 1029016"/>
                  <a:gd name="connsiteY2-206" fmla="*/ 420796 h 420796"/>
                  <a:gd name="connsiteX3-207" fmla="*/ 0 w 1029016"/>
                  <a:gd name="connsiteY3-208" fmla="*/ 420796 h 420796"/>
                  <a:gd name="connsiteX4-209" fmla="*/ 190 w 1029016"/>
                  <a:gd name="connsiteY4-210" fmla="*/ 2381 h 420796"/>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29016" h="420796">
                    <a:moveTo>
                      <a:pt x="190" y="2381"/>
                    </a:moveTo>
                    <a:lnTo>
                      <a:pt x="683925" y="0"/>
                    </a:lnTo>
                    <a:lnTo>
                      <a:pt x="1029016" y="420796"/>
                    </a:lnTo>
                    <a:lnTo>
                      <a:pt x="0" y="420796"/>
                    </a:lnTo>
                    <a:cubicBezTo>
                      <a:pt x="63" y="281324"/>
                      <a:pt x="127" y="141853"/>
                      <a:pt x="190" y="2381"/>
                    </a:cubicBez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800" b="0" i="0" u="none" strike="noStrike" kern="1200" cap="none" spc="0" normalizeH="0" baseline="0" noProof="0" dirty="0">
                    <a:ln>
                      <a:noFill/>
                    </a:ln>
                    <a:solidFill>
                      <a:prstClr val="white"/>
                    </a:solidFill>
                    <a:effectLst/>
                    <a:uLnTx/>
                    <a:uFillTx/>
                    <a:latin typeface="+mn-lt"/>
                    <a:ea typeface="+mn-ea"/>
                    <a:cs typeface="+mn-cs"/>
                  </a:rPr>
                  <a:t>    </a:t>
                </a:r>
                <a:endParaRPr kumimoji="0" lang="zh-CN" altLang="en-US" sz="1800" b="0" i="0" u="none" strike="noStrike" kern="1200" cap="none" spc="0" normalizeH="0" baseline="0" noProof="0" dirty="0">
                  <a:ln>
                    <a:noFill/>
                  </a:ln>
                  <a:solidFill>
                    <a:prstClr val="white"/>
                  </a:solidFill>
                  <a:effectLst/>
                  <a:uLnTx/>
                  <a:uFillTx/>
                  <a:latin typeface="+mn-lt"/>
                  <a:ea typeface="+mn-ea"/>
                  <a:cs typeface="+mn-cs"/>
                </a:endParaRPr>
              </a:p>
            </p:txBody>
          </p:sp>
        </p:grpSp>
        <p:sp>
          <p:nvSpPr>
            <p:cNvPr id="16420" name="TextBox 34"/>
            <p:cNvSpPr txBox="1"/>
            <p:nvPr/>
          </p:nvSpPr>
          <p:spPr>
            <a:xfrm>
              <a:off x="4451198" y="2959588"/>
              <a:ext cx="429926" cy="369332"/>
            </a:xfrm>
            <a:prstGeom prst="rect">
              <a:avLst/>
            </a:prstGeom>
            <a:noFill/>
            <a:ln w="9525">
              <a:noFill/>
            </a:ln>
          </p:spPr>
          <p:txBody>
            <a:bodyPr wrap="none">
              <a:spAutoFit/>
            </a:bodyPr>
            <a:lstStyle/>
            <a:p>
              <a:pPr lvl="0"/>
              <a:r>
                <a:rPr lang="en-US" altLang="zh-CN" dirty="0">
                  <a:solidFill>
                    <a:srgbClr val="FFFFFF"/>
                  </a:solidFill>
                  <a:latin typeface="Impact" panose="020B0806030902050204" pitchFamily="34" charset="0"/>
                  <a:ea typeface="宋体" panose="02010600030101010101" pitchFamily="2" charset="-122"/>
                </a:rPr>
                <a:t>03</a:t>
              </a:r>
              <a:endParaRPr lang="zh-CN" altLang="en-US" dirty="0">
                <a:solidFill>
                  <a:srgbClr val="FFFFFF"/>
                </a:solidFill>
                <a:latin typeface="Impact" panose="020B0806030902050204" pitchFamily="34" charset="0"/>
                <a:ea typeface="宋体" panose="02010600030101010101" pitchFamily="2" charset="-122"/>
              </a:endParaRPr>
            </a:p>
          </p:txBody>
        </p:sp>
        <p:sp>
          <p:nvSpPr>
            <p:cNvPr id="36" name="标题层"/>
            <p:cNvSpPr txBox="1"/>
            <p:nvPr/>
          </p:nvSpPr>
          <p:spPr>
            <a:xfrm>
              <a:off x="4849743" y="2974976"/>
              <a:ext cx="1050505" cy="338555"/>
            </a:xfrm>
            <a:prstGeom prst="rect">
              <a:avLst/>
            </a:prstGeom>
            <a:noFill/>
            <a:effectLst>
              <a:outerShdw blurRad="12700" dist="12700" dir="438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填写标题</a:t>
              </a:r>
            </a:p>
          </p:txBody>
        </p:sp>
        <p:sp>
          <p:nvSpPr>
            <p:cNvPr id="16422" name="矩形 36"/>
            <p:cNvSpPr/>
            <p:nvPr/>
          </p:nvSpPr>
          <p:spPr>
            <a:xfrm>
              <a:off x="7056455" y="3030180"/>
              <a:ext cx="1692009" cy="553998"/>
            </a:xfrm>
            <a:prstGeom prst="rect">
              <a:avLst/>
            </a:prstGeom>
            <a:noFill/>
            <a:ln w="9525">
              <a:noFill/>
            </a:ln>
          </p:spPr>
          <p:txBody>
            <a:bodyPr>
              <a:spAutoFit/>
            </a:bodyPr>
            <a:lstStyle/>
            <a:p>
              <a:pPr lvl="0" algn="just">
                <a:lnSpc>
                  <a:spcPts val="1200"/>
                </a:lnSpc>
              </a:pPr>
              <a:r>
                <a:rPr lang="zh-CN" altLang="en-US" sz="900" dirty="0">
                  <a:solidFill>
                    <a:srgbClr val="FFFFFF"/>
                  </a:solidFill>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grpSp>
      <p:grpSp>
        <p:nvGrpSpPr>
          <p:cNvPr id="52" name="组合 51"/>
          <p:cNvGrpSpPr/>
          <p:nvPr/>
        </p:nvGrpSpPr>
        <p:grpSpPr>
          <a:xfrm>
            <a:off x="4217988" y="3406775"/>
            <a:ext cx="4940300" cy="1111250"/>
            <a:chOff x="4217725" y="3406513"/>
            <a:chExt cx="4939991" cy="1110978"/>
          </a:xfrm>
        </p:grpSpPr>
        <p:grpSp>
          <p:nvGrpSpPr>
            <p:cNvPr id="16411" name="组合 52"/>
            <p:cNvGrpSpPr/>
            <p:nvPr/>
          </p:nvGrpSpPr>
          <p:grpSpPr>
            <a:xfrm flipV="1">
              <a:off x="4217725" y="3406513"/>
              <a:ext cx="4939991" cy="1110978"/>
              <a:chOff x="4217725" y="1275606"/>
              <a:chExt cx="4939991" cy="1110978"/>
            </a:xfrm>
          </p:grpSpPr>
          <p:sp>
            <p:nvSpPr>
              <p:cNvPr id="57" name="矩形 56"/>
              <p:cNvSpPr/>
              <p:nvPr/>
            </p:nvSpPr>
            <p:spPr>
              <a:xfrm>
                <a:off x="6673948" y="1275606"/>
                <a:ext cx="2483768" cy="745218"/>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8" name="矩形 38"/>
              <p:cNvSpPr/>
              <p:nvPr/>
            </p:nvSpPr>
            <p:spPr>
              <a:xfrm>
                <a:off x="5954972" y="1275606"/>
                <a:ext cx="718976" cy="1110978"/>
              </a:xfrm>
              <a:custGeom>
                <a:avLst/>
                <a:gdLst>
                  <a:gd name="connsiteX0" fmla="*/ 0 w 2483768"/>
                  <a:gd name="connsiteY0" fmla="*/ 0 h 745218"/>
                  <a:gd name="connsiteX1" fmla="*/ 2483768 w 2483768"/>
                  <a:gd name="connsiteY1" fmla="*/ 0 h 745218"/>
                  <a:gd name="connsiteX2" fmla="*/ 2483768 w 2483768"/>
                  <a:gd name="connsiteY2" fmla="*/ 745218 h 745218"/>
                  <a:gd name="connsiteX3" fmla="*/ 0 w 2483768"/>
                  <a:gd name="connsiteY3" fmla="*/ 745218 h 745218"/>
                  <a:gd name="connsiteX4" fmla="*/ 0 w 2483768"/>
                  <a:gd name="connsiteY4" fmla="*/ 0 h 745218"/>
                  <a:gd name="connsiteX0-1" fmla="*/ 0 w 2483768"/>
                  <a:gd name="connsiteY0-2" fmla="*/ 0 h 1110978"/>
                  <a:gd name="connsiteX1-3" fmla="*/ 2483768 w 2483768"/>
                  <a:gd name="connsiteY1-4" fmla="*/ 0 h 1110978"/>
                  <a:gd name="connsiteX2-5" fmla="*/ 2483768 w 2483768"/>
                  <a:gd name="connsiteY2-6" fmla="*/ 745218 h 1110978"/>
                  <a:gd name="connsiteX3-7" fmla="*/ 1764792 w 2483768"/>
                  <a:gd name="connsiteY3-8" fmla="*/ 1110978 h 1110978"/>
                  <a:gd name="connsiteX4-9" fmla="*/ 0 w 2483768"/>
                  <a:gd name="connsiteY4-10" fmla="*/ 0 h 1110978"/>
                  <a:gd name="connsiteX0-11" fmla="*/ 9144 w 718976"/>
                  <a:gd name="connsiteY0-12" fmla="*/ 694944 h 1110978"/>
                  <a:gd name="connsiteX1-13" fmla="*/ 718976 w 718976"/>
                  <a:gd name="connsiteY1-14" fmla="*/ 0 h 1110978"/>
                  <a:gd name="connsiteX2-15" fmla="*/ 718976 w 718976"/>
                  <a:gd name="connsiteY2-16" fmla="*/ 745218 h 1110978"/>
                  <a:gd name="connsiteX3-17" fmla="*/ 0 w 718976"/>
                  <a:gd name="connsiteY3-18" fmla="*/ 1110978 h 1110978"/>
                  <a:gd name="connsiteX4-19" fmla="*/ 9144 w 718976"/>
                  <a:gd name="connsiteY4-20" fmla="*/ 694944 h 1110978"/>
                  <a:gd name="connsiteX0-21" fmla="*/ 0 w 723548"/>
                  <a:gd name="connsiteY0-22" fmla="*/ 694944 h 1110978"/>
                  <a:gd name="connsiteX1-23" fmla="*/ 723548 w 723548"/>
                  <a:gd name="connsiteY1-24" fmla="*/ 0 h 1110978"/>
                  <a:gd name="connsiteX2-25" fmla="*/ 723548 w 723548"/>
                  <a:gd name="connsiteY2-26" fmla="*/ 745218 h 1110978"/>
                  <a:gd name="connsiteX3-27" fmla="*/ 4572 w 723548"/>
                  <a:gd name="connsiteY3-28" fmla="*/ 1110978 h 1110978"/>
                  <a:gd name="connsiteX4-29" fmla="*/ 0 w 723548"/>
                  <a:gd name="connsiteY4-30" fmla="*/ 694944 h 1110978"/>
                  <a:gd name="connsiteX0-31" fmla="*/ 0 w 723548"/>
                  <a:gd name="connsiteY0-32" fmla="*/ 685800 h 1110978"/>
                  <a:gd name="connsiteX1-33" fmla="*/ 723548 w 723548"/>
                  <a:gd name="connsiteY1-34" fmla="*/ 0 h 1110978"/>
                  <a:gd name="connsiteX2-35" fmla="*/ 723548 w 723548"/>
                  <a:gd name="connsiteY2-36" fmla="*/ 745218 h 1110978"/>
                  <a:gd name="connsiteX3-37" fmla="*/ 4572 w 723548"/>
                  <a:gd name="connsiteY3-38" fmla="*/ 1110978 h 1110978"/>
                  <a:gd name="connsiteX4-39" fmla="*/ 0 w 723548"/>
                  <a:gd name="connsiteY4-40" fmla="*/ 685800 h 1110978"/>
                  <a:gd name="connsiteX0-41" fmla="*/ 0 w 723548"/>
                  <a:gd name="connsiteY0-42" fmla="*/ 681228 h 1110978"/>
                  <a:gd name="connsiteX1-43" fmla="*/ 723548 w 723548"/>
                  <a:gd name="connsiteY1-44" fmla="*/ 0 h 1110978"/>
                  <a:gd name="connsiteX2-45" fmla="*/ 723548 w 723548"/>
                  <a:gd name="connsiteY2-46" fmla="*/ 745218 h 1110978"/>
                  <a:gd name="connsiteX3-47" fmla="*/ 4572 w 723548"/>
                  <a:gd name="connsiteY3-48" fmla="*/ 1110978 h 1110978"/>
                  <a:gd name="connsiteX4-49" fmla="*/ 0 w 723548"/>
                  <a:gd name="connsiteY4-50" fmla="*/ 681228 h 1110978"/>
                  <a:gd name="connsiteX0-51" fmla="*/ 0 w 718976"/>
                  <a:gd name="connsiteY0-52" fmla="*/ 685800 h 1110978"/>
                  <a:gd name="connsiteX1-53" fmla="*/ 718976 w 718976"/>
                  <a:gd name="connsiteY1-54" fmla="*/ 0 h 1110978"/>
                  <a:gd name="connsiteX2-55" fmla="*/ 718976 w 718976"/>
                  <a:gd name="connsiteY2-56" fmla="*/ 745218 h 1110978"/>
                  <a:gd name="connsiteX3-57" fmla="*/ 0 w 718976"/>
                  <a:gd name="connsiteY3-58" fmla="*/ 1110978 h 1110978"/>
                  <a:gd name="connsiteX4-59" fmla="*/ 0 w 718976"/>
                  <a:gd name="connsiteY4-60" fmla="*/ 685800 h 1110978"/>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718976" h="1110978">
                    <a:moveTo>
                      <a:pt x="0" y="685800"/>
                    </a:moveTo>
                    <a:lnTo>
                      <a:pt x="718976" y="0"/>
                    </a:lnTo>
                    <a:lnTo>
                      <a:pt x="718976" y="745218"/>
                    </a:lnTo>
                    <a:lnTo>
                      <a:pt x="0" y="1110978"/>
                    </a:lnTo>
                    <a:lnTo>
                      <a:pt x="0" y="685800"/>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9" name="矩形 38"/>
              <p:cNvSpPr/>
              <p:nvPr/>
            </p:nvSpPr>
            <p:spPr>
              <a:xfrm flipH="1">
                <a:off x="4847460" y="1964834"/>
                <a:ext cx="1107786" cy="418415"/>
              </a:xfrm>
              <a:custGeom>
                <a:avLst/>
                <a:gdLst>
                  <a:gd name="connsiteX0" fmla="*/ 0 w 2483768"/>
                  <a:gd name="connsiteY0" fmla="*/ 0 h 745218"/>
                  <a:gd name="connsiteX1" fmla="*/ 2483768 w 2483768"/>
                  <a:gd name="connsiteY1" fmla="*/ 0 h 745218"/>
                  <a:gd name="connsiteX2" fmla="*/ 2483768 w 2483768"/>
                  <a:gd name="connsiteY2" fmla="*/ 745218 h 745218"/>
                  <a:gd name="connsiteX3" fmla="*/ 0 w 2483768"/>
                  <a:gd name="connsiteY3" fmla="*/ 745218 h 745218"/>
                  <a:gd name="connsiteX4" fmla="*/ 0 w 2483768"/>
                  <a:gd name="connsiteY4" fmla="*/ 0 h 745218"/>
                  <a:gd name="connsiteX0-1" fmla="*/ 0 w 2483768"/>
                  <a:gd name="connsiteY0-2" fmla="*/ 0 h 1110978"/>
                  <a:gd name="connsiteX1-3" fmla="*/ 2483768 w 2483768"/>
                  <a:gd name="connsiteY1-4" fmla="*/ 0 h 1110978"/>
                  <a:gd name="connsiteX2-5" fmla="*/ 2483768 w 2483768"/>
                  <a:gd name="connsiteY2-6" fmla="*/ 745218 h 1110978"/>
                  <a:gd name="connsiteX3-7" fmla="*/ 1764792 w 2483768"/>
                  <a:gd name="connsiteY3-8" fmla="*/ 1110978 h 1110978"/>
                  <a:gd name="connsiteX4-9" fmla="*/ 0 w 2483768"/>
                  <a:gd name="connsiteY4-10" fmla="*/ 0 h 1110978"/>
                  <a:gd name="connsiteX0-11" fmla="*/ 9144 w 718976"/>
                  <a:gd name="connsiteY0-12" fmla="*/ 694944 h 1110978"/>
                  <a:gd name="connsiteX1-13" fmla="*/ 718976 w 718976"/>
                  <a:gd name="connsiteY1-14" fmla="*/ 0 h 1110978"/>
                  <a:gd name="connsiteX2-15" fmla="*/ 718976 w 718976"/>
                  <a:gd name="connsiteY2-16" fmla="*/ 745218 h 1110978"/>
                  <a:gd name="connsiteX3-17" fmla="*/ 0 w 718976"/>
                  <a:gd name="connsiteY3-18" fmla="*/ 1110978 h 1110978"/>
                  <a:gd name="connsiteX4-19" fmla="*/ 9144 w 718976"/>
                  <a:gd name="connsiteY4-20" fmla="*/ 694944 h 1110978"/>
                  <a:gd name="connsiteX0-21" fmla="*/ 0 w 723548"/>
                  <a:gd name="connsiteY0-22" fmla="*/ 694944 h 1110978"/>
                  <a:gd name="connsiteX1-23" fmla="*/ 723548 w 723548"/>
                  <a:gd name="connsiteY1-24" fmla="*/ 0 h 1110978"/>
                  <a:gd name="connsiteX2-25" fmla="*/ 723548 w 723548"/>
                  <a:gd name="connsiteY2-26" fmla="*/ 745218 h 1110978"/>
                  <a:gd name="connsiteX3-27" fmla="*/ 4572 w 723548"/>
                  <a:gd name="connsiteY3-28" fmla="*/ 1110978 h 1110978"/>
                  <a:gd name="connsiteX4-29" fmla="*/ 0 w 723548"/>
                  <a:gd name="connsiteY4-30" fmla="*/ 694944 h 1110978"/>
                  <a:gd name="connsiteX0-31" fmla="*/ 0 w 723548"/>
                  <a:gd name="connsiteY0-32" fmla="*/ 685800 h 1110978"/>
                  <a:gd name="connsiteX1-33" fmla="*/ 723548 w 723548"/>
                  <a:gd name="connsiteY1-34" fmla="*/ 0 h 1110978"/>
                  <a:gd name="connsiteX2-35" fmla="*/ 723548 w 723548"/>
                  <a:gd name="connsiteY2-36" fmla="*/ 745218 h 1110978"/>
                  <a:gd name="connsiteX3-37" fmla="*/ 4572 w 723548"/>
                  <a:gd name="connsiteY3-38" fmla="*/ 1110978 h 1110978"/>
                  <a:gd name="connsiteX4-39" fmla="*/ 0 w 723548"/>
                  <a:gd name="connsiteY4-40" fmla="*/ 685800 h 1110978"/>
                  <a:gd name="connsiteX0-41" fmla="*/ 0 w 723548"/>
                  <a:gd name="connsiteY0-42" fmla="*/ 681228 h 1110978"/>
                  <a:gd name="connsiteX1-43" fmla="*/ 723548 w 723548"/>
                  <a:gd name="connsiteY1-44" fmla="*/ 0 h 1110978"/>
                  <a:gd name="connsiteX2-45" fmla="*/ 723548 w 723548"/>
                  <a:gd name="connsiteY2-46" fmla="*/ 745218 h 1110978"/>
                  <a:gd name="connsiteX3-47" fmla="*/ 4572 w 723548"/>
                  <a:gd name="connsiteY3-48" fmla="*/ 1110978 h 1110978"/>
                  <a:gd name="connsiteX4-49" fmla="*/ 0 w 723548"/>
                  <a:gd name="connsiteY4-50" fmla="*/ 681228 h 1110978"/>
                  <a:gd name="connsiteX0-51" fmla="*/ 0 w 718976"/>
                  <a:gd name="connsiteY0-52" fmla="*/ 685800 h 1110978"/>
                  <a:gd name="connsiteX1-53" fmla="*/ 718976 w 718976"/>
                  <a:gd name="connsiteY1-54" fmla="*/ 0 h 1110978"/>
                  <a:gd name="connsiteX2-55" fmla="*/ 718976 w 718976"/>
                  <a:gd name="connsiteY2-56" fmla="*/ 745218 h 1110978"/>
                  <a:gd name="connsiteX3-57" fmla="*/ 0 w 718976"/>
                  <a:gd name="connsiteY3-58" fmla="*/ 1110978 h 1110978"/>
                  <a:gd name="connsiteX4-59" fmla="*/ 0 w 718976"/>
                  <a:gd name="connsiteY4-60" fmla="*/ 685800 h 1110978"/>
                  <a:gd name="connsiteX0-61" fmla="*/ 0 w 1107596"/>
                  <a:gd name="connsiteY0-62" fmla="*/ 685800 h 1110978"/>
                  <a:gd name="connsiteX1-63" fmla="*/ 718976 w 1107596"/>
                  <a:gd name="connsiteY1-64" fmla="*/ 0 h 1110978"/>
                  <a:gd name="connsiteX2-65" fmla="*/ 1107596 w 1107596"/>
                  <a:gd name="connsiteY2-66" fmla="*/ 1110978 h 1110978"/>
                  <a:gd name="connsiteX3-67" fmla="*/ 0 w 1107596"/>
                  <a:gd name="connsiteY3-68" fmla="*/ 1110978 h 1110978"/>
                  <a:gd name="connsiteX4-69" fmla="*/ 0 w 1107596"/>
                  <a:gd name="connsiteY4-70" fmla="*/ 685800 h 1110978"/>
                  <a:gd name="connsiteX0-71" fmla="*/ 0 w 1107596"/>
                  <a:gd name="connsiteY0-72" fmla="*/ 0 h 425178"/>
                  <a:gd name="connsiteX1-73" fmla="*/ 1103024 w 1107596"/>
                  <a:gd name="connsiteY1-74" fmla="*/ 9144 h 425178"/>
                  <a:gd name="connsiteX2-75" fmla="*/ 1107596 w 1107596"/>
                  <a:gd name="connsiteY2-76" fmla="*/ 425178 h 425178"/>
                  <a:gd name="connsiteX3-77" fmla="*/ 0 w 1107596"/>
                  <a:gd name="connsiteY3-78" fmla="*/ 425178 h 425178"/>
                  <a:gd name="connsiteX4-79" fmla="*/ 0 w 1107596"/>
                  <a:gd name="connsiteY4-80" fmla="*/ 0 h 425178"/>
                  <a:gd name="connsiteX0-81" fmla="*/ 0 w 1112168"/>
                  <a:gd name="connsiteY0-82" fmla="*/ 0 h 416034"/>
                  <a:gd name="connsiteX1-83" fmla="*/ 1107596 w 1112168"/>
                  <a:gd name="connsiteY1-84" fmla="*/ 0 h 416034"/>
                  <a:gd name="connsiteX2-85" fmla="*/ 1112168 w 1112168"/>
                  <a:gd name="connsiteY2-86" fmla="*/ 416034 h 416034"/>
                  <a:gd name="connsiteX3-87" fmla="*/ 4572 w 1112168"/>
                  <a:gd name="connsiteY3-88" fmla="*/ 416034 h 416034"/>
                  <a:gd name="connsiteX4-89" fmla="*/ 0 w 1112168"/>
                  <a:gd name="connsiteY4-90" fmla="*/ 0 h 416034"/>
                  <a:gd name="connsiteX0-91" fmla="*/ 0 w 1107596"/>
                  <a:gd name="connsiteY0-92" fmla="*/ 0 h 416034"/>
                  <a:gd name="connsiteX1-93" fmla="*/ 1107596 w 1107596"/>
                  <a:gd name="connsiteY1-94" fmla="*/ 0 h 416034"/>
                  <a:gd name="connsiteX2-95" fmla="*/ 1107405 w 1107596"/>
                  <a:gd name="connsiteY2-96" fmla="*/ 411272 h 416034"/>
                  <a:gd name="connsiteX3-97" fmla="*/ 4572 w 1107596"/>
                  <a:gd name="connsiteY3-98" fmla="*/ 416034 h 416034"/>
                  <a:gd name="connsiteX4-99" fmla="*/ 0 w 1107596"/>
                  <a:gd name="connsiteY4-100" fmla="*/ 0 h 416034"/>
                  <a:gd name="connsiteX0-101" fmla="*/ 0 w 1107596"/>
                  <a:gd name="connsiteY0-102" fmla="*/ 0 h 416034"/>
                  <a:gd name="connsiteX1-103" fmla="*/ 1107596 w 1107596"/>
                  <a:gd name="connsiteY1-104" fmla="*/ 0 h 416034"/>
                  <a:gd name="connsiteX2-105" fmla="*/ 1105024 w 1107596"/>
                  <a:gd name="connsiteY2-106" fmla="*/ 413653 h 416034"/>
                  <a:gd name="connsiteX3-107" fmla="*/ 4572 w 1107596"/>
                  <a:gd name="connsiteY3-108" fmla="*/ 416034 h 416034"/>
                  <a:gd name="connsiteX4-109" fmla="*/ 0 w 1107596"/>
                  <a:gd name="connsiteY4-110" fmla="*/ 0 h 416034"/>
                  <a:gd name="connsiteX0-111" fmla="*/ 0 w 1107596"/>
                  <a:gd name="connsiteY0-112" fmla="*/ 0 h 416034"/>
                  <a:gd name="connsiteX1-113" fmla="*/ 1107596 w 1107596"/>
                  <a:gd name="connsiteY1-114" fmla="*/ 0 h 416034"/>
                  <a:gd name="connsiteX2-115" fmla="*/ 1105024 w 1107596"/>
                  <a:gd name="connsiteY2-116" fmla="*/ 416034 h 416034"/>
                  <a:gd name="connsiteX3-117" fmla="*/ 4572 w 1107596"/>
                  <a:gd name="connsiteY3-118" fmla="*/ 416034 h 416034"/>
                  <a:gd name="connsiteX4-119" fmla="*/ 0 w 1107596"/>
                  <a:gd name="connsiteY4-120" fmla="*/ 0 h 416034"/>
                  <a:gd name="connsiteX0-121" fmla="*/ 0 w 1107596"/>
                  <a:gd name="connsiteY0-122" fmla="*/ 0 h 418415"/>
                  <a:gd name="connsiteX1-123" fmla="*/ 1107596 w 1107596"/>
                  <a:gd name="connsiteY1-124" fmla="*/ 0 h 418415"/>
                  <a:gd name="connsiteX2-125" fmla="*/ 1107406 w 1107596"/>
                  <a:gd name="connsiteY2-126" fmla="*/ 418415 h 418415"/>
                  <a:gd name="connsiteX3-127" fmla="*/ 4572 w 1107596"/>
                  <a:gd name="connsiteY3-128" fmla="*/ 416034 h 418415"/>
                  <a:gd name="connsiteX4-129" fmla="*/ 0 w 1107596"/>
                  <a:gd name="connsiteY4-130" fmla="*/ 0 h 418415"/>
                  <a:gd name="connsiteX0-131" fmla="*/ 190 w 1107786"/>
                  <a:gd name="connsiteY0-132" fmla="*/ 0 h 418415"/>
                  <a:gd name="connsiteX1-133" fmla="*/ 1107786 w 1107786"/>
                  <a:gd name="connsiteY1-134" fmla="*/ 0 h 418415"/>
                  <a:gd name="connsiteX2-135" fmla="*/ 1107596 w 1107786"/>
                  <a:gd name="connsiteY2-136" fmla="*/ 418415 h 418415"/>
                  <a:gd name="connsiteX3-137" fmla="*/ 0 w 1107786"/>
                  <a:gd name="connsiteY3-138" fmla="*/ 418415 h 418415"/>
                  <a:gd name="connsiteX4-139" fmla="*/ 190 w 1107786"/>
                  <a:gd name="connsiteY4-140" fmla="*/ 0 h 418415"/>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107786" h="418415">
                    <a:moveTo>
                      <a:pt x="190" y="0"/>
                    </a:moveTo>
                    <a:lnTo>
                      <a:pt x="1107786" y="0"/>
                    </a:lnTo>
                    <a:cubicBezTo>
                      <a:pt x="1107722" y="137091"/>
                      <a:pt x="1107660" y="281324"/>
                      <a:pt x="1107596" y="418415"/>
                    </a:cubicBezTo>
                    <a:lnTo>
                      <a:pt x="0" y="418415"/>
                    </a:lnTo>
                    <a:cubicBezTo>
                      <a:pt x="63" y="278943"/>
                      <a:pt x="127" y="139472"/>
                      <a:pt x="190" y="0"/>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60" name="等腰三角形 29"/>
              <p:cNvSpPr/>
              <p:nvPr/>
            </p:nvSpPr>
            <p:spPr>
              <a:xfrm>
                <a:off x="4217725" y="1603640"/>
                <a:ext cx="632018" cy="777419"/>
              </a:xfrm>
              <a:custGeom>
                <a:avLst/>
                <a:gdLst>
                  <a:gd name="connsiteX0" fmla="*/ 0 w 1002351"/>
                  <a:gd name="connsiteY0" fmla="*/ 864096 h 864096"/>
                  <a:gd name="connsiteX1" fmla="*/ 501176 w 1002351"/>
                  <a:gd name="connsiteY1" fmla="*/ 0 h 864096"/>
                  <a:gd name="connsiteX2" fmla="*/ 1002351 w 1002351"/>
                  <a:gd name="connsiteY2" fmla="*/ 864096 h 864096"/>
                  <a:gd name="connsiteX3" fmla="*/ 0 w 1002351"/>
                  <a:gd name="connsiteY3" fmla="*/ 864096 h 864096"/>
                  <a:gd name="connsiteX0-1" fmla="*/ 0 w 1002351"/>
                  <a:gd name="connsiteY0-2" fmla="*/ 754368 h 754368"/>
                  <a:gd name="connsiteX1-3" fmla="*/ 990380 w 1002351"/>
                  <a:gd name="connsiteY1-4" fmla="*/ 0 h 754368"/>
                  <a:gd name="connsiteX2-5" fmla="*/ 1002351 w 1002351"/>
                  <a:gd name="connsiteY2-6" fmla="*/ 754368 h 754368"/>
                  <a:gd name="connsiteX3-7" fmla="*/ 0 w 1002351"/>
                  <a:gd name="connsiteY3-8" fmla="*/ 754368 h 754368"/>
                  <a:gd name="connsiteX0-9" fmla="*/ 0 w 997779"/>
                  <a:gd name="connsiteY0-10" fmla="*/ 754368 h 772656"/>
                  <a:gd name="connsiteX1-11" fmla="*/ 990380 w 997779"/>
                  <a:gd name="connsiteY1-12" fmla="*/ 0 h 772656"/>
                  <a:gd name="connsiteX2-13" fmla="*/ 997779 w 997779"/>
                  <a:gd name="connsiteY2-14" fmla="*/ 772656 h 772656"/>
                  <a:gd name="connsiteX3-15" fmla="*/ 0 w 997779"/>
                  <a:gd name="connsiteY3-16" fmla="*/ 754368 h 772656"/>
                  <a:gd name="connsiteX0-17" fmla="*/ 0 w 636591"/>
                  <a:gd name="connsiteY0-18" fmla="*/ 768084 h 772656"/>
                  <a:gd name="connsiteX1-19" fmla="*/ 629192 w 636591"/>
                  <a:gd name="connsiteY1-20" fmla="*/ 0 h 772656"/>
                  <a:gd name="connsiteX2-21" fmla="*/ 636591 w 636591"/>
                  <a:gd name="connsiteY2-22" fmla="*/ 772656 h 772656"/>
                  <a:gd name="connsiteX3-23" fmla="*/ 0 w 636591"/>
                  <a:gd name="connsiteY3-24" fmla="*/ 768084 h 772656"/>
                  <a:gd name="connsiteX0-25" fmla="*/ 0 w 636591"/>
                  <a:gd name="connsiteY0-26" fmla="*/ 777228 h 777228"/>
                  <a:gd name="connsiteX1-27" fmla="*/ 629192 w 636591"/>
                  <a:gd name="connsiteY1-28" fmla="*/ 0 h 777228"/>
                  <a:gd name="connsiteX2-29" fmla="*/ 636591 w 636591"/>
                  <a:gd name="connsiteY2-30" fmla="*/ 772656 h 777228"/>
                  <a:gd name="connsiteX3-31" fmla="*/ 0 w 636591"/>
                  <a:gd name="connsiteY3-32" fmla="*/ 777228 h 777228"/>
                  <a:gd name="connsiteX0-33" fmla="*/ 0 w 629748"/>
                  <a:gd name="connsiteY0-34" fmla="*/ 777228 h 777228"/>
                  <a:gd name="connsiteX1-35" fmla="*/ 629192 w 629748"/>
                  <a:gd name="connsiteY1-36" fmla="*/ 0 h 777228"/>
                  <a:gd name="connsiteX2-37" fmla="*/ 627447 w 629748"/>
                  <a:gd name="connsiteY2-38" fmla="*/ 772656 h 777228"/>
                  <a:gd name="connsiteX3-39" fmla="*/ 0 w 629748"/>
                  <a:gd name="connsiteY3-40" fmla="*/ 777228 h 777228"/>
                  <a:gd name="connsiteX0-41" fmla="*/ 0 w 629748"/>
                  <a:gd name="connsiteY0-42" fmla="*/ 777228 h 777228"/>
                  <a:gd name="connsiteX1-43" fmla="*/ 629192 w 629748"/>
                  <a:gd name="connsiteY1-44" fmla="*/ 0 h 777228"/>
                  <a:gd name="connsiteX2-45" fmla="*/ 627447 w 629748"/>
                  <a:gd name="connsiteY2-46" fmla="*/ 772656 h 777228"/>
                  <a:gd name="connsiteX3-47" fmla="*/ 0 w 629748"/>
                  <a:gd name="connsiteY3-48" fmla="*/ 777228 h 777228"/>
                  <a:gd name="connsiteX0-49" fmla="*/ 0 w 636591"/>
                  <a:gd name="connsiteY0-50" fmla="*/ 777228 h 777228"/>
                  <a:gd name="connsiteX1-51" fmla="*/ 629192 w 636591"/>
                  <a:gd name="connsiteY1-52" fmla="*/ 0 h 777228"/>
                  <a:gd name="connsiteX2-53" fmla="*/ 636591 w 636591"/>
                  <a:gd name="connsiteY2-54" fmla="*/ 772656 h 777228"/>
                  <a:gd name="connsiteX3-55" fmla="*/ 0 w 636591"/>
                  <a:gd name="connsiteY3-56" fmla="*/ 777228 h 777228"/>
                  <a:gd name="connsiteX0-57" fmla="*/ 0 w 629748"/>
                  <a:gd name="connsiteY0-58" fmla="*/ 777228 h 777228"/>
                  <a:gd name="connsiteX1-59" fmla="*/ 629192 w 629748"/>
                  <a:gd name="connsiteY1-60" fmla="*/ 0 h 777228"/>
                  <a:gd name="connsiteX2-61" fmla="*/ 627447 w 629748"/>
                  <a:gd name="connsiteY2-62" fmla="*/ 772656 h 777228"/>
                  <a:gd name="connsiteX3-63" fmla="*/ 0 w 629748"/>
                  <a:gd name="connsiteY3-64" fmla="*/ 777228 h 777228"/>
                  <a:gd name="connsiteX0-65" fmla="*/ 0 w 632019"/>
                  <a:gd name="connsiteY0-66" fmla="*/ 777228 h 777228"/>
                  <a:gd name="connsiteX1-67" fmla="*/ 629192 w 632019"/>
                  <a:gd name="connsiteY1-68" fmla="*/ 0 h 777228"/>
                  <a:gd name="connsiteX2-69" fmla="*/ 632019 w 632019"/>
                  <a:gd name="connsiteY2-70" fmla="*/ 772656 h 777228"/>
                  <a:gd name="connsiteX3-71" fmla="*/ 0 w 632019"/>
                  <a:gd name="connsiteY3-72" fmla="*/ 777228 h 777228"/>
                  <a:gd name="connsiteX0-73" fmla="*/ 0 w 629484"/>
                  <a:gd name="connsiteY0-74" fmla="*/ 777228 h 777228"/>
                  <a:gd name="connsiteX1-75" fmla="*/ 629192 w 629484"/>
                  <a:gd name="connsiteY1-76" fmla="*/ 0 h 777228"/>
                  <a:gd name="connsiteX2-77" fmla="*/ 620113 w 629484"/>
                  <a:gd name="connsiteY2-78" fmla="*/ 770275 h 777228"/>
                  <a:gd name="connsiteX3-79" fmla="*/ 0 w 629484"/>
                  <a:gd name="connsiteY3-80" fmla="*/ 777228 h 777228"/>
                  <a:gd name="connsiteX0-81" fmla="*/ 0 w 636781"/>
                  <a:gd name="connsiteY0-82" fmla="*/ 777228 h 777419"/>
                  <a:gd name="connsiteX1-83" fmla="*/ 629192 w 636781"/>
                  <a:gd name="connsiteY1-84" fmla="*/ 0 h 777419"/>
                  <a:gd name="connsiteX2-85" fmla="*/ 636781 w 636781"/>
                  <a:gd name="connsiteY2-86" fmla="*/ 777419 h 777419"/>
                  <a:gd name="connsiteX3-87" fmla="*/ 0 w 636781"/>
                  <a:gd name="connsiteY3-88" fmla="*/ 777228 h 777419"/>
                  <a:gd name="connsiteX0-89" fmla="*/ 0 w 632018"/>
                  <a:gd name="connsiteY0-90" fmla="*/ 777228 h 777419"/>
                  <a:gd name="connsiteX1-91" fmla="*/ 629192 w 632018"/>
                  <a:gd name="connsiteY1-92" fmla="*/ 0 h 777419"/>
                  <a:gd name="connsiteX2-93" fmla="*/ 632018 w 632018"/>
                  <a:gd name="connsiteY2-94" fmla="*/ 777419 h 777419"/>
                  <a:gd name="connsiteX3-95" fmla="*/ 0 w 632018"/>
                  <a:gd name="connsiteY3-96" fmla="*/ 777228 h 777419"/>
                </a:gdLst>
                <a:ahLst/>
                <a:cxnLst>
                  <a:cxn ang="0">
                    <a:pos x="connsiteX0-1" y="connsiteY0-2"/>
                  </a:cxn>
                  <a:cxn ang="0">
                    <a:pos x="connsiteX1-3" y="connsiteY1-4"/>
                  </a:cxn>
                  <a:cxn ang="0">
                    <a:pos x="connsiteX2-5" y="connsiteY2-6"/>
                  </a:cxn>
                  <a:cxn ang="0">
                    <a:pos x="connsiteX3-7" y="connsiteY3-8"/>
                  </a:cxn>
                </a:cxnLst>
                <a:rect l="l" t="t" r="r" b="b"/>
                <a:pathLst>
                  <a:path w="632018" h="777419">
                    <a:moveTo>
                      <a:pt x="0" y="777228"/>
                    </a:moveTo>
                    <a:lnTo>
                      <a:pt x="629192" y="0"/>
                    </a:lnTo>
                    <a:cubicBezTo>
                      <a:pt x="631658" y="257552"/>
                      <a:pt x="629552" y="519867"/>
                      <a:pt x="632018" y="777419"/>
                    </a:cubicBezTo>
                    <a:lnTo>
                      <a:pt x="0" y="777228"/>
                    </a:lnTo>
                    <a:close/>
                  </a:path>
                </a:pathLst>
              </a:custGeom>
              <a:solidFill>
                <a:schemeClr val="bg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16412" name="TextBox 53"/>
            <p:cNvSpPr txBox="1"/>
            <p:nvPr/>
          </p:nvSpPr>
          <p:spPr>
            <a:xfrm>
              <a:off x="4451198" y="3434389"/>
              <a:ext cx="423514" cy="369332"/>
            </a:xfrm>
            <a:prstGeom prst="rect">
              <a:avLst/>
            </a:prstGeom>
            <a:noFill/>
            <a:ln w="9525">
              <a:noFill/>
            </a:ln>
          </p:spPr>
          <p:txBody>
            <a:bodyPr wrap="none">
              <a:spAutoFit/>
            </a:bodyPr>
            <a:lstStyle/>
            <a:p>
              <a:pPr lvl="0"/>
              <a:r>
                <a:rPr lang="en-US" altLang="zh-CN" dirty="0">
                  <a:solidFill>
                    <a:srgbClr val="FFFFFF"/>
                  </a:solidFill>
                  <a:latin typeface="Impact" panose="020B0806030902050204" pitchFamily="34" charset="0"/>
                  <a:ea typeface="宋体" panose="02010600030101010101" pitchFamily="2" charset="-122"/>
                </a:rPr>
                <a:t>04</a:t>
              </a:r>
              <a:endParaRPr lang="zh-CN" altLang="en-US" dirty="0">
                <a:solidFill>
                  <a:srgbClr val="FFFFFF"/>
                </a:solidFill>
                <a:latin typeface="Impact" panose="020B0806030902050204" pitchFamily="34" charset="0"/>
                <a:ea typeface="宋体" panose="02010600030101010101" pitchFamily="2" charset="-122"/>
              </a:endParaRPr>
            </a:p>
          </p:txBody>
        </p:sp>
        <p:sp>
          <p:nvSpPr>
            <p:cNvPr id="55" name="标题层"/>
            <p:cNvSpPr txBox="1"/>
            <p:nvPr/>
          </p:nvSpPr>
          <p:spPr>
            <a:xfrm>
              <a:off x="4849743" y="3449777"/>
              <a:ext cx="1050505" cy="338555"/>
            </a:xfrm>
            <a:prstGeom prst="rect">
              <a:avLst/>
            </a:prstGeom>
            <a:noFill/>
            <a:effectLst>
              <a:outerShdw blurRad="12700" dist="12700" dir="4380000" algn="tl" rotWithShape="0">
                <a:prstClr val="black">
                  <a:alpha val="40000"/>
                </a:prstClr>
              </a:outerShdw>
            </a:effectLst>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zh-CN" altLang="en-US" sz="1600" b="1" i="0" u="none" strike="noStrike" kern="1200" cap="none" spc="0" normalizeH="0" baseline="0" noProof="0" dirty="0">
                  <a:ln>
                    <a:noFill/>
                  </a:ln>
                  <a:solidFill>
                    <a:prstClr val="white"/>
                  </a:solidFill>
                  <a:effectLst/>
                  <a:uLnTx/>
                  <a:uFillTx/>
                  <a:latin typeface="Arial" panose="020B0604020202020204" pitchFamily="34" charset="0"/>
                  <a:ea typeface="微软雅黑" panose="020B0503020204020204" pitchFamily="34" charset="-122"/>
                  <a:cs typeface="Arial" panose="020B0604020202020204" pitchFamily="34" charset="0"/>
                </a:rPr>
                <a:t>填写标题</a:t>
              </a:r>
            </a:p>
          </p:txBody>
        </p:sp>
        <p:sp>
          <p:nvSpPr>
            <p:cNvPr id="16414" name="矩形 55"/>
            <p:cNvSpPr/>
            <p:nvPr/>
          </p:nvSpPr>
          <p:spPr>
            <a:xfrm>
              <a:off x="7056455" y="3867883"/>
              <a:ext cx="1692009" cy="553998"/>
            </a:xfrm>
            <a:prstGeom prst="rect">
              <a:avLst/>
            </a:prstGeom>
            <a:noFill/>
            <a:ln w="9525">
              <a:noFill/>
            </a:ln>
          </p:spPr>
          <p:txBody>
            <a:bodyPr>
              <a:spAutoFit/>
            </a:bodyPr>
            <a:lstStyle/>
            <a:p>
              <a:pPr lvl="0" algn="just">
                <a:lnSpc>
                  <a:spcPts val="1200"/>
                </a:lnSpc>
              </a:pPr>
              <a:r>
                <a:rPr lang="zh-CN" altLang="en-US" sz="900" dirty="0">
                  <a:solidFill>
                    <a:srgbClr val="FFFFFF"/>
                  </a:solidFill>
                  <a:latin typeface="微软雅黑" panose="020B0503020204020204" pitchFamily="34" charset="-122"/>
                  <a:ea typeface="微软雅黑" panose="020B0503020204020204" pitchFamily="34" charset="-122"/>
                </a:rPr>
                <a:t>随着计算机技术的发展及印刷技术的进步，平面设计在感观领域的表现和应用也越来越长。</a:t>
              </a:r>
            </a:p>
          </p:txBody>
        </p:sp>
      </p:grpSp>
      <p:grpSp>
        <p:nvGrpSpPr>
          <p:cNvPr id="61" name="组合 60"/>
          <p:cNvGrpSpPr/>
          <p:nvPr/>
        </p:nvGrpSpPr>
        <p:grpSpPr>
          <a:xfrm>
            <a:off x="468313" y="1435100"/>
            <a:ext cx="574675" cy="576263"/>
            <a:chOff x="4953524" y="1131590"/>
            <a:chExt cx="576064" cy="576064"/>
          </a:xfrm>
        </p:grpSpPr>
        <p:sp>
          <p:nvSpPr>
            <p:cNvPr id="62" name="泪滴形 61"/>
            <p:cNvSpPr/>
            <p:nvPr/>
          </p:nvSpPr>
          <p:spPr>
            <a:xfrm>
              <a:off x="4953524" y="1131590"/>
              <a:ext cx="576064" cy="576064"/>
            </a:xfrm>
            <a:prstGeom prst="teardrop">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16410" name="图片 62"/>
            <p:cNvPicPr>
              <a:picLocks noChangeAspect="1"/>
            </p:cNvPicPr>
            <p:nvPr/>
          </p:nvPicPr>
          <p:blipFill>
            <a:blip r:embed="rId3"/>
            <a:stretch>
              <a:fillRect/>
            </a:stretch>
          </p:blipFill>
          <p:spPr>
            <a:xfrm>
              <a:off x="5076056" y="1240160"/>
              <a:ext cx="360041" cy="358923"/>
            </a:xfrm>
            <a:prstGeom prst="rect">
              <a:avLst/>
            </a:prstGeom>
            <a:noFill/>
            <a:ln w="9525">
              <a:noFill/>
            </a:ln>
          </p:spPr>
        </p:pic>
      </p:grpSp>
      <p:sp>
        <p:nvSpPr>
          <p:cNvPr id="64" name="矩形 1"/>
          <p:cNvSpPr>
            <a:spLocks noChangeArrowheads="1"/>
          </p:cNvSpPr>
          <p:nvPr/>
        </p:nvSpPr>
        <p:spPr bwMode="auto">
          <a:xfrm>
            <a:off x="1238250" y="1446213"/>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grpSp>
        <p:nvGrpSpPr>
          <p:cNvPr id="65" name="组合 64"/>
          <p:cNvGrpSpPr/>
          <p:nvPr/>
        </p:nvGrpSpPr>
        <p:grpSpPr>
          <a:xfrm>
            <a:off x="468313" y="2211388"/>
            <a:ext cx="574675" cy="576262"/>
            <a:chOff x="4953524" y="1131590"/>
            <a:chExt cx="576064" cy="576064"/>
          </a:xfrm>
        </p:grpSpPr>
        <p:sp>
          <p:nvSpPr>
            <p:cNvPr id="66" name="泪滴形 65"/>
            <p:cNvSpPr/>
            <p:nvPr/>
          </p:nvSpPr>
          <p:spPr>
            <a:xfrm>
              <a:off x="4953524" y="1131590"/>
              <a:ext cx="576064" cy="576064"/>
            </a:xfrm>
            <a:prstGeom prst="teardrop">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16408" name="图片 66"/>
            <p:cNvPicPr>
              <a:picLocks noChangeAspect="1"/>
            </p:cNvPicPr>
            <p:nvPr/>
          </p:nvPicPr>
          <p:blipFill>
            <a:blip r:embed="rId4"/>
            <a:stretch>
              <a:fillRect/>
            </a:stretch>
          </p:blipFill>
          <p:spPr>
            <a:xfrm>
              <a:off x="5076056" y="1240160"/>
              <a:ext cx="360041" cy="358922"/>
            </a:xfrm>
            <a:prstGeom prst="rect">
              <a:avLst/>
            </a:prstGeom>
            <a:noFill/>
            <a:ln w="9525">
              <a:noFill/>
            </a:ln>
          </p:spPr>
        </p:pic>
      </p:grpSp>
      <p:sp>
        <p:nvSpPr>
          <p:cNvPr id="68" name="矩形 1"/>
          <p:cNvSpPr>
            <a:spLocks noChangeArrowheads="1"/>
          </p:cNvSpPr>
          <p:nvPr/>
        </p:nvSpPr>
        <p:spPr bwMode="auto">
          <a:xfrm>
            <a:off x="1238250" y="2222500"/>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grpSp>
        <p:nvGrpSpPr>
          <p:cNvPr id="69" name="组合 68"/>
          <p:cNvGrpSpPr/>
          <p:nvPr/>
        </p:nvGrpSpPr>
        <p:grpSpPr>
          <a:xfrm>
            <a:off x="468313" y="3019425"/>
            <a:ext cx="574675" cy="574675"/>
            <a:chOff x="4953524" y="1131590"/>
            <a:chExt cx="576064" cy="576064"/>
          </a:xfrm>
        </p:grpSpPr>
        <p:sp>
          <p:nvSpPr>
            <p:cNvPr id="70" name="泪滴形 69"/>
            <p:cNvSpPr/>
            <p:nvPr/>
          </p:nvSpPr>
          <p:spPr>
            <a:xfrm>
              <a:off x="4953524" y="1131590"/>
              <a:ext cx="576064" cy="576064"/>
            </a:xfrm>
            <a:prstGeom prst="teardrop">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16406" name="图片 70"/>
            <p:cNvPicPr>
              <a:picLocks noChangeAspect="1"/>
            </p:cNvPicPr>
            <p:nvPr/>
          </p:nvPicPr>
          <p:blipFill>
            <a:blip r:embed="rId5"/>
            <a:stretch>
              <a:fillRect/>
            </a:stretch>
          </p:blipFill>
          <p:spPr>
            <a:xfrm>
              <a:off x="5076056" y="1240160"/>
              <a:ext cx="360041" cy="358922"/>
            </a:xfrm>
            <a:prstGeom prst="rect">
              <a:avLst/>
            </a:prstGeom>
            <a:noFill/>
            <a:ln w="9525">
              <a:noFill/>
            </a:ln>
          </p:spPr>
        </p:pic>
      </p:grpSp>
      <p:sp>
        <p:nvSpPr>
          <p:cNvPr id="72" name="矩形 1"/>
          <p:cNvSpPr>
            <a:spLocks noChangeArrowheads="1"/>
          </p:cNvSpPr>
          <p:nvPr/>
        </p:nvSpPr>
        <p:spPr bwMode="auto">
          <a:xfrm>
            <a:off x="1238250" y="3030538"/>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grpSp>
        <p:nvGrpSpPr>
          <p:cNvPr id="73" name="组合 72"/>
          <p:cNvGrpSpPr/>
          <p:nvPr/>
        </p:nvGrpSpPr>
        <p:grpSpPr>
          <a:xfrm>
            <a:off x="468313" y="3795713"/>
            <a:ext cx="574675" cy="576262"/>
            <a:chOff x="4953524" y="1131590"/>
            <a:chExt cx="576064" cy="576064"/>
          </a:xfrm>
        </p:grpSpPr>
        <p:sp>
          <p:nvSpPr>
            <p:cNvPr id="75" name="泪滴形 74"/>
            <p:cNvSpPr/>
            <p:nvPr/>
          </p:nvSpPr>
          <p:spPr>
            <a:xfrm>
              <a:off x="4953524" y="1131590"/>
              <a:ext cx="576064" cy="576064"/>
            </a:xfrm>
            <a:prstGeom prst="teardrop">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16404" name="图片 75"/>
            <p:cNvPicPr>
              <a:picLocks noChangeAspect="1"/>
            </p:cNvPicPr>
            <p:nvPr/>
          </p:nvPicPr>
          <p:blipFill>
            <a:blip r:embed="rId6"/>
            <a:stretch>
              <a:fillRect/>
            </a:stretch>
          </p:blipFill>
          <p:spPr>
            <a:xfrm>
              <a:off x="5076056" y="1240160"/>
              <a:ext cx="360041" cy="358922"/>
            </a:xfrm>
            <a:prstGeom prst="rect">
              <a:avLst/>
            </a:prstGeom>
            <a:noFill/>
            <a:ln w="9525">
              <a:noFill/>
            </a:ln>
          </p:spPr>
        </p:pic>
      </p:grpSp>
      <p:sp>
        <p:nvSpPr>
          <p:cNvPr id="77" name="矩形 1"/>
          <p:cNvSpPr>
            <a:spLocks noChangeArrowheads="1"/>
          </p:cNvSpPr>
          <p:nvPr/>
        </p:nvSpPr>
        <p:spPr bwMode="auto">
          <a:xfrm>
            <a:off x="1238250" y="3806825"/>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2"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400" fill="hold"/>
                                        <p:tgtEl>
                                          <p:spTgt spid="15"/>
                                        </p:tgtEl>
                                        <p:attrNameLst>
                                          <p:attrName>ppt_x</p:attrName>
                                        </p:attrNameLst>
                                      </p:cBhvr>
                                      <p:tavLst>
                                        <p:tav tm="0">
                                          <p:val>
                                            <p:strVal val="1+#ppt_w/2"/>
                                          </p:val>
                                        </p:tav>
                                        <p:tav tm="100000">
                                          <p:val>
                                            <p:strVal val="#ppt_x"/>
                                          </p:val>
                                        </p:tav>
                                      </p:tavLst>
                                    </p:anim>
                                    <p:anim calcmode="lin" valueType="num">
                                      <p:cBhvr additive="base">
                                        <p:cTn id="18" dur="400" fill="hold"/>
                                        <p:tgtEl>
                                          <p:spTgt spid="15"/>
                                        </p:tgtEl>
                                        <p:attrNameLst>
                                          <p:attrName>ppt_y</p:attrName>
                                        </p:attrNameLst>
                                      </p:cBhvr>
                                      <p:tavLst>
                                        <p:tav tm="0">
                                          <p:val>
                                            <p:strVal val="#ppt_y"/>
                                          </p:val>
                                        </p:tav>
                                        <p:tav tm="100000">
                                          <p:val>
                                            <p:strVal val="#ppt_y"/>
                                          </p:val>
                                        </p:tav>
                                      </p:tavLst>
                                    </p:anim>
                                  </p:childTnLst>
                                </p:cTn>
                              </p:par>
                              <p:par>
                                <p:cTn id="19" presetID="2" presetClass="entr" presetSubtype="2" fill="hold" nodeType="withEffect">
                                  <p:stCondLst>
                                    <p:cond delay="200"/>
                                  </p:stCondLst>
                                  <p:childTnLst>
                                    <p:set>
                                      <p:cBhvr>
                                        <p:cTn id="20" dur="1" fill="hold">
                                          <p:stCondLst>
                                            <p:cond delay="0"/>
                                          </p:stCondLst>
                                        </p:cTn>
                                        <p:tgtEl>
                                          <p:spTgt spid="24"/>
                                        </p:tgtEl>
                                        <p:attrNameLst>
                                          <p:attrName>style.visibility</p:attrName>
                                        </p:attrNameLst>
                                      </p:cBhvr>
                                      <p:to>
                                        <p:strVal val="visible"/>
                                      </p:to>
                                    </p:set>
                                    <p:anim calcmode="lin" valueType="num">
                                      <p:cBhvr additive="base">
                                        <p:cTn id="21" dur="400" fill="hold"/>
                                        <p:tgtEl>
                                          <p:spTgt spid="24"/>
                                        </p:tgtEl>
                                        <p:attrNameLst>
                                          <p:attrName>ppt_x</p:attrName>
                                        </p:attrNameLst>
                                      </p:cBhvr>
                                      <p:tavLst>
                                        <p:tav tm="0">
                                          <p:val>
                                            <p:strVal val="1+#ppt_w/2"/>
                                          </p:val>
                                        </p:tav>
                                        <p:tav tm="100000">
                                          <p:val>
                                            <p:strVal val="#ppt_x"/>
                                          </p:val>
                                        </p:tav>
                                      </p:tavLst>
                                    </p:anim>
                                    <p:anim calcmode="lin" valueType="num">
                                      <p:cBhvr additive="base">
                                        <p:cTn id="22" dur="400" fill="hold"/>
                                        <p:tgtEl>
                                          <p:spTgt spid="24"/>
                                        </p:tgtEl>
                                        <p:attrNameLst>
                                          <p:attrName>ppt_y</p:attrName>
                                        </p:attrNameLst>
                                      </p:cBhvr>
                                      <p:tavLst>
                                        <p:tav tm="0">
                                          <p:val>
                                            <p:strVal val="#ppt_y"/>
                                          </p:val>
                                        </p:tav>
                                        <p:tav tm="100000">
                                          <p:val>
                                            <p:strVal val="#ppt_y"/>
                                          </p:val>
                                        </p:tav>
                                      </p:tavLst>
                                    </p:anim>
                                  </p:childTnLst>
                                </p:cTn>
                              </p:par>
                              <p:par>
                                <p:cTn id="23" presetID="2" presetClass="entr" presetSubtype="2" fill="hold" nodeType="withEffect">
                                  <p:stCondLst>
                                    <p:cond delay="400"/>
                                  </p:stCondLst>
                                  <p:childTnLst>
                                    <p:set>
                                      <p:cBhvr>
                                        <p:cTn id="24" dur="1" fill="hold">
                                          <p:stCondLst>
                                            <p:cond delay="0"/>
                                          </p:stCondLst>
                                        </p:cTn>
                                        <p:tgtEl>
                                          <p:spTgt spid="33"/>
                                        </p:tgtEl>
                                        <p:attrNameLst>
                                          <p:attrName>style.visibility</p:attrName>
                                        </p:attrNameLst>
                                      </p:cBhvr>
                                      <p:to>
                                        <p:strVal val="visible"/>
                                      </p:to>
                                    </p:set>
                                    <p:anim calcmode="lin" valueType="num">
                                      <p:cBhvr additive="base">
                                        <p:cTn id="25" dur="400" fill="hold"/>
                                        <p:tgtEl>
                                          <p:spTgt spid="33"/>
                                        </p:tgtEl>
                                        <p:attrNameLst>
                                          <p:attrName>ppt_x</p:attrName>
                                        </p:attrNameLst>
                                      </p:cBhvr>
                                      <p:tavLst>
                                        <p:tav tm="0">
                                          <p:val>
                                            <p:strVal val="1+#ppt_w/2"/>
                                          </p:val>
                                        </p:tav>
                                        <p:tav tm="100000">
                                          <p:val>
                                            <p:strVal val="#ppt_x"/>
                                          </p:val>
                                        </p:tav>
                                      </p:tavLst>
                                    </p:anim>
                                    <p:anim calcmode="lin" valueType="num">
                                      <p:cBhvr additive="base">
                                        <p:cTn id="26" dur="400" fill="hold"/>
                                        <p:tgtEl>
                                          <p:spTgt spid="33"/>
                                        </p:tgtEl>
                                        <p:attrNameLst>
                                          <p:attrName>ppt_y</p:attrName>
                                        </p:attrNameLst>
                                      </p:cBhvr>
                                      <p:tavLst>
                                        <p:tav tm="0">
                                          <p:val>
                                            <p:strVal val="#ppt_y"/>
                                          </p:val>
                                        </p:tav>
                                        <p:tav tm="100000">
                                          <p:val>
                                            <p:strVal val="#ppt_y"/>
                                          </p:val>
                                        </p:tav>
                                      </p:tavLst>
                                    </p:anim>
                                  </p:childTnLst>
                                </p:cTn>
                              </p:par>
                              <p:par>
                                <p:cTn id="27" presetID="2" presetClass="entr" presetSubtype="2" fill="hold" nodeType="withEffect">
                                  <p:stCondLst>
                                    <p:cond delay="600"/>
                                  </p:stCondLst>
                                  <p:childTnLst>
                                    <p:set>
                                      <p:cBhvr>
                                        <p:cTn id="28" dur="1" fill="hold">
                                          <p:stCondLst>
                                            <p:cond delay="0"/>
                                          </p:stCondLst>
                                        </p:cTn>
                                        <p:tgtEl>
                                          <p:spTgt spid="52"/>
                                        </p:tgtEl>
                                        <p:attrNameLst>
                                          <p:attrName>style.visibility</p:attrName>
                                        </p:attrNameLst>
                                      </p:cBhvr>
                                      <p:to>
                                        <p:strVal val="visible"/>
                                      </p:to>
                                    </p:set>
                                    <p:anim calcmode="lin" valueType="num">
                                      <p:cBhvr additive="base">
                                        <p:cTn id="29" dur="400" fill="hold"/>
                                        <p:tgtEl>
                                          <p:spTgt spid="52"/>
                                        </p:tgtEl>
                                        <p:attrNameLst>
                                          <p:attrName>ppt_x</p:attrName>
                                        </p:attrNameLst>
                                      </p:cBhvr>
                                      <p:tavLst>
                                        <p:tav tm="0">
                                          <p:val>
                                            <p:strVal val="1+#ppt_w/2"/>
                                          </p:val>
                                        </p:tav>
                                        <p:tav tm="100000">
                                          <p:val>
                                            <p:strVal val="#ppt_x"/>
                                          </p:val>
                                        </p:tav>
                                      </p:tavLst>
                                    </p:anim>
                                    <p:anim calcmode="lin" valueType="num">
                                      <p:cBhvr additive="base">
                                        <p:cTn id="30" dur="400" fill="hold"/>
                                        <p:tgtEl>
                                          <p:spTgt spid="52"/>
                                        </p:tgtEl>
                                        <p:attrNameLst>
                                          <p:attrName>ppt_y</p:attrName>
                                        </p:attrNameLst>
                                      </p:cBhvr>
                                      <p:tavLst>
                                        <p:tav tm="0">
                                          <p:val>
                                            <p:strVal val="#ppt_y"/>
                                          </p:val>
                                        </p:tav>
                                        <p:tav tm="100000">
                                          <p:val>
                                            <p:strVal val="#ppt_y"/>
                                          </p:val>
                                        </p:tav>
                                      </p:tavLst>
                                    </p:anim>
                                  </p:childTnLst>
                                </p:cTn>
                              </p:par>
                            </p:childTnLst>
                          </p:cTn>
                        </p:par>
                        <p:par>
                          <p:cTn id="31" fill="hold">
                            <p:stCondLst>
                              <p:cond delay="1500"/>
                            </p:stCondLst>
                            <p:childTnLst>
                              <p:par>
                                <p:cTn id="32" presetID="2" presetClass="entr" presetSubtype="8" fill="hold" nodeType="afterEffect">
                                  <p:stCondLst>
                                    <p:cond delay="0"/>
                                  </p:stCondLst>
                                  <p:childTnLst>
                                    <p:set>
                                      <p:cBhvr>
                                        <p:cTn id="33" dur="1" fill="hold">
                                          <p:stCondLst>
                                            <p:cond delay="0"/>
                                          </p:stCondLst>
                                        </p:cTn>
                                        <p:tgtEl>
                                          <p:spTgt spid="61"/>
                                        </p:tgtEl>
                                        <p:attrNameLst>
                                          <p:attrName>style.visibility</p:attrName>
                                        </p:attrNameLst>
                                      </p:cBhvr>
                                      <p:to>
                                        <p:strVal val="visible"/>
                                      </p:to>
                                    </p:set>
                                    <p:anim calcmode="lin" valueType="num">
                                      <p:cBhvr additive="base">
                                        <p:cTn id="34" dur="500" fill="hold"/>
                                        <p:tgtEl>
                                          <p:spTgt spid="61"/>
                                        </p:tgtEl>
                                        <p:attrNameLst>
                                          <p:attrName>ppt_x</p:attrName>
                                        </p:attrNameLst>
                                      </p:cBhvr>
                                      <p:tavLst>
                                        <p:tav tm="0">
                                          <p:val>
                                            <p:strVal val="0-#ppt_w/2"/>
                                          </p:val>
                                        </p:tav>
                                        <p:tav tm="100000">
                                          <p:val>
                                            <p:strVal val="#ppt_x"/>
                                          </p:val>
                                        </p:tav>
                                      </p:tavLst>
                                    </p:anim>
                                    <p:anim calcmode="lin" valueType="num">
                                      <p:cBhvr additive="base">
                                        <p:cTn id="35" dur="500" fill="hold"/>
                                        <p:tgtEl>
                                          <p:spTgt spid="61"/>
                                        </p:tgtEl>
                                        <p:attrNameLst>
                                          <p:attrName>ppt_y</p:attrName>
                                        </p:attrNameLst>
                                      </p:cBhvr>
                                      <p:tavLst>
                                        <p:tav tm="0">
                                          <p:val>
                                            <p:strVal val="#ppt_y"/>
                                          </p:val>
                                        </p:tav>
                                        <p:tav tm="100000">
                                          <p:val>
                                            <p:strVal val="#ppt_y"/>
                                          </p:val>
                                        </p:tav>
                                      </p:tavLst>
                                    </p:anim>
                                  </p:childTnLst>
                                </p:cTn>
                              </p:par>
                              <p:par>
                                <p:cTn id="36" presetID="2" presetClass="entr" presetSubtype="8" fill="hold" grpId="0" nodeType="withEffect">
                                  <p:stCondLst>
                                    <p:cond delay="150"/>
                                  </p:stCondLst>
                                  <p:childTnLst>
                                    <p:set>
                                      <p:cBhvr>
                                        <p:cTn id="37" dur="1" fill="hold">
                                          <p:stCondLst>
                                            <p:cond delay="0"/>
                                          </p:stCondLst>
                                        </p:cTn>
                                        <p:tgtEl>
                                          <p:spTgt spid="64"/>
                                        </p:tgtEl>
                                        <p:attrNameLst>
                                          <p:attrName>style.visibility</p:attrName>
                                        </p:attrNameLst>
                                      </p:cBhvr>
                                      <p:to>
                                        <p:strVal val="visible"/>
                                      </p:to>
                                    </p:set>
                                    <p:anim calcmode="lin" valueType="num">
                                      <p:cBhvr additive="base">
                                        <p:cTn id="38" dur="300" fill="hold"/>
                                        <p:tgtEl>
                                          <p:spTgt spid="64"/>
                                        </p:tgtEl>
                                        <p:attrNameLst>
                                          <p:attrName>ppt_x</p:attrName>
                                        </p:attrNameLst>
                                      </p:cBhvr>
                                      <p:tavLst>
                                        <p:tav tm="0">
                                          <p:val>
                                            <p:strVal val="0-#ppt_w/2"/>
                                          </p:val>
                                        </p:tav>
                                        <p:tav tm="100000">
                                          <p:val>
                                            <p:strVal val="#ppt_x"/>
                                          </p:val>
                                        </p:tav>
                                      </p:tavLst>
                                    </p:anim>
                                    <p:anim calcmode="lin" valueType="num">
                                      <p:cBhvr additive="base">
                                        <p:cTn id="39" dur="300" fill="hold"/>
                                        <p:tgtEl>
                                          <p:spTgt spid="64"/>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8" fill="hold" nodeType="afterEffect">
                                  <p:stCondLst>
                                    <p:cond delay="0"/>
                                  </p:stCondLst>
                                  <p:childTnLst>
                                    <p:set>
                                      <p:cBhvr>
                                        <p:cTn id="42" dur="1" fill="hold">
                                          <p:stCondLst>
                                            <p:cond delay="0"/>
                                          </p:stCondLst>
                                        </p:cTn>
                                        <p:tgtEl>
                                          <p:spTgt spid="65"/>
                                        </p:tgtEl>
                                        <p:attrNameLst>
                                          <p:attrName>style.visibility</p:attrName>
                                        </p:attrNameLst>
                                      </p:cBhvr>
                                      <p:to>
                                        <p:strVal val="visible"/>
                                      </p:to>
                                    </p:set>
                                    <p:anim calcmode="lin" valueType="num">
                                      <p:cBhvr additive="base">
                                        <p:cTn id="43" dur="550" fill="hold"/>
                                        <p:tgtEl>
                                          <p:spTgt spid="65"/>
                                        </p:tgtEl>
                                        <p:attrNameLst>
                                          <p:attrName>ppt_x</p:attrName>
                                        </p:attrNameLst>
                                      </p:cBhvr>
                                      <p:tavLst>
                                        <p:tav tm="0">
                                          <p:val>
                                            <p:strVal val="0-#ppt_w/2"/>
                                          </p:val>
                                        </p:tav>
                                        <p:tav tm="100000">
                                          <p:val>
                                            <p:strVal val="#ppt_x"/>
                                          </p:val>
                                        </p:tav>
                                      </p:tavLst>
                                    </p:anim>
                                    <p:anim calcmode="lin" valueType="num">
                                      <p:cBhvr additive="base">
                                        <p:cTn id="44" dur="550" fill="hold"/>
                                        <p:tgtEl>
                                          <p:spTgt spid="65"/>
                                        </p:tgtEl>
                                        <p:attrNameLst>
                                          <p:attrName>ppt_y</p:attrName>
                                        </p:attrNameLst>
                                      </p:cBhvr>
                                      <p:tavLst>
                                        <p:tav tm="0">
                                          <p:val>
                                            <p:strVal val="#ppt_y"/>
                                          </p:val>
                                        </p:tav>
                                        <p:tav tm="100000">
                                          <p:val>
                                            <p:strVal val="#ppt_y"/>
                                          </p:val>
                                        </p:tav>
                                      </p:tavLst>
                                    </p:anim>
                                  </p:childTnLst>
                                </p:cTn>
                              </p:par>
                              <p:par>
                                <p:cTn id="45" presetID="2" presetClass="entr" presetSubtype="8" fill="hold" grpId="0" nodeType="withEffect">
                                  <p:stCondLst>
                                    <p:cond delay="250"/>
                                  </p:stCondLst>
                                  <p:childTnLst>
                                    <p:set>
                                      <p:cBhvr>
                                        <p:cTn id="46" dur="1" fill="hold">
                                          <p:stCondLst>
                                            <p:cond delay="0"/>
                                          </p:stCondLst>
                                        </p:cTn>
                                        <p:tgtEl>
                                          <p:spTgt spid="68"/>
                                        </p:tgtEl>
                                        <p:attrNameLst>
                                          <p:attrName>style.visibility</p:attrName>
                                        </p:attrNameLst>
                                      </p:cBhvr>
                                      <p:to>
                                        <p:strVal val="visible"/>
                                      </p:to>
                                    </p:set>
                                    <p:anim calcmode="lin" valueType="num">
                                      <p:cBhvr additive="base">
                                        <p:cTn id="47" dur="300" fill="hold"/>
                                        <p:tgtEl>
                                          <p:spTgt spid="68"/>
                                        </p:tgtEl>
                                        <p:attrNameLst>
                                          <p:attrName>ppt_x</p:attrName>
                                        </p:attrNameLst>
                                      </p:cBhvr>
                                      <p:tavLst>
                                        <p:tav tm="0">
                                          <p:val>
                                            <p:strVal val="0-#ppt_w/2"/>
                                          </p:val>
                                        </p:tav>
                                        <p:tav tm="100000">
                                          <p:val>
                                            <p:strVal val="#ppt_x"/>
                                          </p:val>
                                        </p:tav>
                                      </p:tavLst>
                                    </p:anim>
                                    <p:anim calcmode="lin" valueType="num">
                                      <p:cBhvr additive="base">
                                        <p:cTn id="48" dur="300" fill="hold"/>
                                        <p:tgtEl>
                                          <p:spTgt spid="68"/>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2" presetClass="entr" presetSubtype="8" fill="hold" nodeType="afterEffect">
                                  <p:stCondLst>
                                    <p:cond delay="0"/>
                                  </p:stCondLst>
                                  <p:childTnLst>
                                    <p:set>
                                      <p:cBhvr>
                                        <p:cTn id="51" dur="1" fill="hold">
                                          <p:stCondLst>
                                            <p:cond delay="0"/>
                                          </p:stCondLst>
                                        </p:cTn>
                                        <p:tgtEl>
                                          <p:spTgt spid="69"/>
                                        </p:tgtEl>
                                        <p:attrNameLst>
                                          <p:attrName>style.visibility</p:attrName>
                                        </p:attrNameLst>
                                      </p:cBhvr>
                                      <p:to>
                                        <p:strVal val="visible"/>
                                      </p:to>
                                    </p:set>
                                    <p:anim calcmode="lin" valueType="num">
                                      <p:cBhvr additive="base">
                                        <p:cTn id="52" dur="500" fill="hold"/>
                                        <p:tgtEl>
                                          <p:spTgt spid="69"/>
                                        </p:tgtEl>
                                        <p:attrNameLst>
                                          <p:attrName>ppt_x</p:attrName>
                                        </p:attrNameLst>
                                      </p:cBhvr>
                                      <p:tavLst>
                                        <p:tav tm="0">
                                          <p:val>
                                            <p:strVal val="0-#ppt_w/2"/>
                                          </p:val>
                                        </p:tav>
                                        <p:tav tm="100000">
                                          <p:val>
                                            <p:strVal val="#ppt_x"/>
                                          </p:val>
                                        </p:tav>
                                      </p:tavLst>
                                    </p:anim>
                                    <p:anim calcmode="lin" valueType="num">
                                      <p:cBhvr additive="base">
                                        <p:cTn id="53" dur="500" fill="hold"/>
                                        <p:tgtEl>
                                          <p:spTgt spid="69"/>
                                        </p:tgtEl>
                                        <p:attrNameLst>
                                          <p:attrName>ppt_y</p:attrName>
                                        </p:attrNameLst>
                                      </p:cBhvr>
                                      <p:tavLst>
                                        <p:tav tm="0">
                                          <p:val>
                                            <p:strVal val="#ppt_y"/>
                                          </p:val>
                                        </p:tav>
                                        <p:tav tm="100000">
                                          <p:val>
                                            <p:strVal val="#ppt_y"/>
                                          </p:val>
                                        </p:tav>
                                      </p:tavLst>
                                    </p:anim>
                                  </p:childTnLst>
                                </p:cTn>
                              </p:par>
                              <p:par>
                                <p:cTn id="54" presetID="2" presetClass="entr" presetSubtype="8" fill="hold" grpId="0" nodeType="withEffect">
                                  <p:stCondLst>
                                    <p:cond delay="250"/>
                                  </p:stCondLst>
                                  <p:childTnLst>
                                    <p:set>
                                      <p:cBhvr>
                                        <p:cTn id="55" dur="1" fill="hold">
                                          <p:stCondLst>
                                            <p:cond delay="0"/>
                                          </p:stCondLst>
                                        </p:cTn>
                                        <p:tgtEl>
                                          <p:spTgt spid="72"/>
                                        </p:tgtEl>
                                        <p:attrNameLst>
                                          <p:attrName>style.visibility</p:attrName>
                                        </p:attrNameLst>
                                      </p:cBhvr>
                                      <p:to>
                                        <p:strVal val="visible"/>
                                      </p:to>
                                    </p:set>
                                    <p:anim calcmode="lin" valueType="num">
                                      <p:cBhvr additive="base">
                                        <p:cTn id="56" dur="300" fill="hold"/>
                                        <p:tgtEl>
                                          <p:spTgt spid="72"/>
                                        </p:tgtEl>
                                        <p:attrNameLst>
                                          <p:attrName>ppt_x</p:attrName>
                                        </p:attrNameLst>
                                      </p:cBhvr>
                                      <p:tavLst>
                                        <p:tav tm="0">
                                          <p:val>
                                            <p:strVal val="0-#ppt_w/2"/>
                                          </p:val>
                                        </p:tav>
                                        <p:tav tm="100000">
                                          <p:val>
                                            <p:strVal val="#ppt_x"/>
                                          </p:val>
                                        </p:tav>
                                      </p:tavLst>
                                    </p:anim>
                                    <p:anim calcmode="lin" valueType="num">
                                      <p:cBhvr additive="base">
                                        <p:cTn id="57" dur="300" fill="hold"/>
                                        <p:tgtEl>
                                          <p:spTgt spid="72"/>
                                        </p:tgtEl>
                                        <p:attrNameLst>
                                          <p:attrName>ppt_y</p:attrName>
                                        </p:attrNameLst>
                                      </p:cBhvr>
                                      <p:tavLst>
                                        <p:tav tm="0">
                                          <p:val>
                                            <p:strVal val="#ppt_y"/>
                                          </p:val>
                                        </p:tav>
                                        <p:tav tm="100000">
                                          <p:val>
                                            <p:strVal val="#ppt_y"/>
                                          </p:val>
                                        </p:tav>
                                      </p:tavLst>
                                    </p:anim>
                                  </p:childTnLst>
                                </p:cTn>
                              </p:par>
                            </p:childTnLst>
                          </p:cTn>
                        </p:par>
                        <p:par>
                          <p:cTn id="58" fill="hold">
                            <p:stCondLst>
                              <p:cond delay="3500"/>
                            </p:stCondLst>
                            <p:childTnLst>
                              <p:par>
                                <p:cTn id="59" presetID="2" presetClass="entr" presetSubtype="8" fill="hold" nodeType="afterEffect">
                                  <p:stCondLst>
                                    <p:cond delay="0"/>
                                  </p:stCondLst>
                                  <p:childTnLst>
                                    <p:set>
                                      <p:cBhvr>
                                        <p:cTn id="60" dur="1" fill="hold">
                                          <p:stCondLst>
                                            <p:cond delay="0"/>
                                          </p:stCondLst>
                                        </p:cTn>
                                        <p:tgtEl>
                                          <p:spTgt spid="73"/>
                                        </p:tgtEl>
                                        <p:attrNameLst>
                                          <p:attrName>style.visibility</p:attrName>
                                        </p:attrNameLst>
                                      </p:cBhvr>
                                      <p:to>
                                        <p:strVal val="visible"/>
                                      </p:to>
                                    </p:set>
                                    <p:anim calcmode="lin" valueType="num">
                                      <p:cBhvr additive="base">
                                        <p:cTn id="61" dur="500" fill="hold"/>
                                        <p:tgtEl>
                                          <p:spTgt spid="73"/>
                                        </p:tgtEl>
                                        <p:attrNameLst>
                                          <p:attrName>ppt_x</p:attrName>
                                        </p:attrNameLst>
                                      </p:cBhvr>
                                      <p:tavLst>
                                        <p:tav tm="0">
                                          <p:val>
                                            <p:strVal val="0-#ppt_w/2"/>
                                          </p:val>
                                        </p:tav>
                                        <p:tav tm="100000">
                                          <p:val>
                                            <p:strVal val="#ppt_x"/>
                                          </p:val>
                                        </p:tav>
                                      </p:tavLst>
                                    </p:anim>
                                    <p:anim calcmode="lin" valueType="num">
                                      <p:cBhvr additive="base">
                                        <p:cTn id="62" dur="500" fill="hold"/>
                                        <p:tgtEl>
                                          <p:spTgt spid="73"/>
                                        </p:tgtEl>
                                        <p:attrNameLst>
                                          <p:attrName>ppt_y</p:attrName>
                                        </p:attrNameLst>
                                      </p:cBhvr>
                                      <p:tavLst>
                                        <p:tav tm="0">
                                          <p:val>
                                            <p:strVal val="#ppt_y"/>
                                          </p:val>
                                        </p:tav>
                                        <p:tav tm="100000">
                                          <p:val>
                                            <p:strVal val="#ppt_y"/>
                                          </p:val>
                                        </p:tav>
                                      </p:tavLst>
                                    </p:anim>
                                  </p:childTnLst>
                                </p:cTn>
                              </p:par>
                              <p:par>
                                <p:cTn id="63" presetID="2" presetClass="entr" presetSubtype="8" fill="hold" grpId="0" nodeType="withEffect">
                                  <p:stCondLst>
                                    <p:cond delay="150"/>
                                  </p:stCondLst>
                                  <p:childTnLst>
                                    <p:set>
                                      <p:cBhvr>
                                        <p:cTn id="64" dur="1" fill="hold">
                                          <p:stCondLst>
                                            <p:cond delay="0"/>
                                          </p:stCondLst>
                                        </p:cTn>
                                        <p:tgtEl>
                                          <p:spTgt spid="77"/>
                                        </p:tgtEl>
                                        <p:attrNameLst>
                                          <p:attrName>style.visibility</p:attrName>
                                        </p:attrNameLst>
                                      </p:cBhvr>
                                      <p:to>
                                        <p:strVal val="visible"/>
                                      </p:to>
                                    </p:set>
                                    <p:anim calcmode="lin" valueType="num">
                                      <p:cBhvr additive="base">
                                        <p:cTn id="65" dur="300" fill="hold"/>
                                        <p:tgtEl>
                                          <p:spTgt spid="77"/>
                                        </p:tgtEl>
                                        <p:attrNameLst>
                                          <p:attrName>ppt_x</p:attrName>
                                        </p:attrNameLst>
                                      </p:cBhvr>
                                      <p:tavLst>
                                        <p:tav tm="0">
                                          <p:val>
                                            <p:strVal val="0-#ppt_w/2"/>
                                          </p:val>
                                        </p:tav>
                                        <p:tav tm="100000">
                                          <p:val>
                                            <p:strVal val="#ppt_x"/>
                                          </p:val>
                                        </p:tav>
                                      </p:tavLst>
                                    </p:anim>
                                    <p:anim calcmode="lin" valueType="num">
                                      <p:cBhvr additive="base">
                                        <p:cTn id="66" dur="300" fill="hold"/>
                                        <p:tgtEl>
                                          <p:spTgt spid="7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64" grpId="0"/>
      <p:bldP spid="68" grpId="0"/>
      <p:bldP spid="72" grpId="0"/>
      <p:bldP spid="7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17412"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7413"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7414" name="组合 2"/>
          <p:cNvGrpSpPr/>
          <p:nvPr/>
        </p:nvGrpSpPr>
        <p:grpSpPr>
          <a:xfrm>
            <a:off x="395288" y="207963"/>
            <a:ext cx="793750" cy="793750"/>
            <a:chOff x="323528" y="208412"/>
            <a:chExt cx="793255" cy="793255"/>
          </a:xfrm>
        </p:grpSpPr>
        <p:grpSp>
          <p:nvGrpSpPr>
            <p:cNvPr id="17473"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grpSp>
        <p:nvGrpSpPr>
          <p:cNvPr id="15" name="组合 14"/>
          <p:cNvGrpSpPr/>
          <p:nvPr/>
        </p:nvGrpSpPr>
        <p:grpSpPr>
          <a:xfrm>
            <a:off x="1589088" y="2508250"/>
            <a:ext cx="1152525" cy="1152525"/>
            <a:chOff x="1611935" y="2424200"/>
            <a:chExt cx="1152128" cy="1152128"/>
          </a:xfrm>
        </p:grpSpPr>
        <p:sp>
          <p:nvSpPr>
            <p:cNvPr id="16" name="椭圆 15"/>
            <p:cNvSpPr/>
            <p:nvPr/>
          </p:nvSpPr>
          <p:spPr>
            <a:xfrm>
              <a:off x="1611935" y="2424200"/>
              <a:ext cx="1152128" cy="1152128"/>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17472" name="Freeform 6"/>
            <p:cNvSpPr>
              <a:spLocks noEditPoints="1"/>
            </p:cNvSpPr>
            <p:nvPr/>
          </p:nvSpPr>
          <p:spPr>
            <a:xfrm>
              <a:off x="1884765" y="2778449"/>
              <a:ext cx="606468" cy="443630"/>
            </a:xfrm>
            <a:custGeom>
              <a:avLst/>
              <a:gdLst/>
              <a:ahLst/>
              <a:cxnLst>
                <a:cxn ang="0">
                  <a:pos x="447805" y="88726"/>
                </a:cxn>
                <a:cxn ang="0">
                  <a:pos x="467638" y="108559"/>
                </a:cxn>
                <a:cxn ang="0">
                  <a:pos x="467638" y="372649"/>
                </a:cxn>
                <a:cxn ang="0">
                  <a:pos x="19833" y="372649"/>
                </a:cxn>
                <a:cxn ang="0">
                  <a:pos x="0" y="352816"/>
                </a:cxn>
                <a:cxn ang="0">
                  <a:pos x="0" y="88726"/>
                </a:cxn>
                <a:cxn ang="0">
                  <a:pos x="19833" y="88726"/>
                </a:cxn>
                <a:cxn ang="0">
                  <a:pos x="606468" y="443630"/>
                </a:cxn>
                <a:cxn ang="0">
                  <a:pos x="401876" y="0"/>
                </a:cxn>
                <a:cxn ang="0">
                  <a:pos x="460331" y="59499"/>
                </a:cxn>
                <a:cxn ang="0">
                  <a:pos x="579328" y="59499"/>
                </a:cxn>
                <a:cxn ang="0">
                  <a:pos x="588723" y="69937"/>
                </a:cxn>
                <a:cxn ang="0">
                  <a:pos x="588723" y="133611"/>
                </a:cxn>
                <a:cxn ang="0">
                  <a:pos x="497909" y="133611"/>
                </a:cxn>
                <a:cxn ang="0">
                  <a:pos x="579328" y="150312"/>
                </a:cxn>
                <a:cxn ang="0">
                  <a:pos x="588723" y="160751"/>
                </a:cxn>
                <a:cxn ang="0">
                  <a:pos x="588723" y="224425"/>
                </a:cxn>
                <a:cxn ang="0">
                  <a:pos x="497909" y="224425"/>
                </a:cxn>
                <a:cxn ang="0">
                  <a:pos x="401876" y="401877"/>
                </a:cxn>
                <a:cxn ang="0">
                  <a:pos x="401876" y="443630"/>
                </a:cxn>
                <a:cxn ang="0">
                  <a:pos x="586635" y="251564"/>
                </a:cxn>
                <a:cxn ang="0">
                  <a:pos x="549057" y="271397"/>
                </a:cxn>
                <a:cxn ang="0">
                  <a:pos x="549057" y="251564"/>
                </a:cxn>
                <a:cxn ang="0">
                  <a:pos x="586635" y="286011"/>
                </a:cxn>
                <a:cxn ang="0">
                  <a:pos x="549057" y="308975"/>
                </a:cxn>
                <a:cxn ang="0">
                  <a:pos x="549057" y="286011"/>
                </a:cxn>
                <a:cxn ang="0">
                  <a:pos x="568890" y="79331"/>
                </a:cxn>
                <a:cxn ang="0">
                  <a:pos x="497909" y="115866"/>
                </a:cxn>
                <a:cxn ang="0">
                  <a:pos x="497909" y="79331"/>
                </a:cxn>
                <a:cxn ang="0">
                  <a:pos x="568890" y="168057"/>
                </a:cxn>
                <a:cxn ang="0">
                  <a:pos x="497909" y="204592"/>
                </a:cxn>
                <a:cxn ang="0">
                  <a:pos x="497909" y="168057"/>
                </a:cxn>
                <a:cxn ang="0">
                  <a:pos x="157619" y="421709"/>
                </a:cxn>
                <a:cxn ang="0">
                  <a:pos x="307931" y="385175"/>
                </a:cxn>
                <a:cxn ang="0">
                  <a:pos x="337159" y="421709"/>
                </a:cxn>
                <a:cxn ang="0">
                  <a:pos x="123173" y="443630"/>
                </a:cxn>
                <a:cxn ang="0">
                  <a:pos x="123173" y="421709"/>
                </a:cxn>
                <a:cxn ang="0">
                  <a:pos x="54279" y="138830"/>
                </a:cxn>
                <a:cxn ang="0">
                  <a:pos x="416490" y="325677"/>
                </a:cxn>
              </a:cxnLst>
              <a:rect l="0" t="0" r="0" b="0"/>
              <a:pathLst>
                <a:path w="581" h="425">
                  <a:moveTo>
                    <a:pt x="19" y="85"/>
                  </a:moveTo>
                  <a:lnTo>
                    <a:pt x="429" y="85"/>
                  </a:lnTo>
                  <a:lnTo>
                    <a:pt x="448" y="85"/>
                  </a:lnTo>
                  <a:lnTo>
                    <a:pt x="448" y="104"/>
                  </a:lnTo>
                  <a:lnTo>
                    <a:pt x="448" y="338"/>
                  </a:lnTo>
                  <a:lnTo>
                    <a:pt x="448" y="357"/>
                  </a:lnTo>
                  <a:lnTo>
                    <a:pt x="429" y="357"/>
                  </a:lnTo>
                  <a:lnTo>
                    <a:pt x="19" y="357"/>
                  </a:lnTo>
                  <a:lnTo>
                    <a:pt x="0" y="357"/>
                  </a:lnTo>
                  <a:lnTo>
                    <a:pt x="0" y="338"/>
                  </a:lnTo>
                  <a:lnTo>
                    <a:pt x="0" y="104"/>
                  </a:lnTo>
                  <a:lnTo>
                    <a:pt x="0" y="85"/>
                  </a:lnTo>
                  <a:lnTo>
                    <a:pt x="19" y="85"/>
                  </a:lnTo>
                  <a:lnTo>
                    <a:pt x="19" y="85"/>
                  </a:lnTo>
                  <a:close/>
                  <a:moveTo>
                    <a:pt x="385" y="425"/>
                  </a:moveTo>
                  <a:lnTo>
                    <a:pt x="581" y="425"/>
                  </a:lnTo>
                  <a:lnTo>
                    <a:pt x="581" y="0"/>
                  </a:lnTo>
                  <a:lnTo>
                    <a:pt x="385" y="0"/>
                  </a:lnTo>
                  <a:lnTo>
                    <a:pt x="385" y="57"/>
                  </a:lnTo>
                  <a:lnTo>
                    <a:pt x="441" y="57"/>
                  </a:lnTo>
                  <a:lnTo>
                    <a:pt x="477" y="57"/>
                  </a:lnTo>
                  <a:lnTo>
                    <a:pt x="555" y="57"/>
                  </a:lnTo>
                  <a:lnTo>
                    <a:pt x="564" y="57"/>
                  </a:lnTo>
                  <a:lnTo>
                    <a:pt x="564" y="67"/>
                  </a:lnTo>
                  <a:lnTo>
                    <a:pt x="564" y="118"/>
                  </a:lnTo>
                  <a:lnTo>
                    <a:pt x="564" y="128"/>
                  </a:lnTo>
                  <a:lnTo>
                    <a:pt x="555" y="128"/>
                  </a:lnTo>
                  <a:lnTo>
                    <a:pt x="477" y="128"/>
                  </a:lnTo>
                  <a:lnTo>
                    <a:pt x="477" y="144"/>
                  </a:lnTo>
                  <a:lnTo>
                    <a:pt x="555" y="144"/>
                  </a:lnTo>
                  <a:lnTo>
                    <a:pt x="564" y="144"/>
                  </a:lnTo>
                  <a:lnTo>
                    <a:pt x="564" y="154"/>
                  </a:lnTo>
                  <a:lnTo>
                    <a:pt x="564" y="206"/>
                  </a:lnTo>
                  <a:lnTo>
                    <a:pt x="564" y="215"/>
                  </a:lnTo>
                  <a:lnTo>
                    <a:pt x="555" y="215"/>
                  </a:lnTo>
                  <a:lnTo>
                    <a:pt x="477" y="215"/>
                  </a:lnTo>
                  <a:lnTo>
                    <a:pt x="477" y="385"/>
                  </a:lnTo>
                  <a:lnTo>
                    <a:pt x="385" y="385"/>
                  </a:lnTo>
                  <a:lnTo>
                    <a:pt x="385" y="425"/>
                  </a:lnTo>
                  <a:lnTo>
                    <a:pt x="385" y="425"/>
                  </a:lnTo>
                  <a:close/>
                  <a:moveTo>
                    <a:pt x="526" y="241"/>
                  </a:moveTo>
                  <a:lnTo>
                    <a:pt x="562" y="241"/>
                  </a:lnTo>
                  <a:lnTo>
                    <a:pt x="562" y="260"/>
                  </a:lnTo>
                  <a:lnTo>
                    <a:pt x="526" y="260"/>
                  </a:lnTo>
                  <a:lnTo>
                    <a:pt x="526" y="241"/>
                  </a:lnTo>
                  <a:lnTo>
                    <a:pt x="526" y="241"/>
                  </a:lnTo>
                  <a:close/>
                  <a:moveTo>
                    <a:pt x="526" y="274"/>
                  </a:moveTo>
                  <a:lnTo>
                    <a:pt x="562" y="274"/>
                  </a:lnTo>
                  <a:lnTo>
                    <a:pt x="562" y="296"/>
                  </a:lnTo>
                  <a:lnTo>
                    <a:pt x="526" y="296"/>
                  </a:lnTo>
                  <a:lnTo>
                    <a:pt x="526" y="274"/>
                  </a:lnTo>
                  <a:lnTo>
                    <a:pt x="526" y="274"/>
                  </a:lnTo>
                  <a:close/>
                  <a:moveTo>
                    <a:pt x="477" y="76"/>
                  </a:moveTo>
                  <a:lnTo>
                    <a:pt x="545" y="76"/>
                  </a:lnTo>
                  <a:lnTo>
                    <a:pt x="545" y="111"/>
                  </a:lnTo>
                  <a:lnTo>
                    <a:pt x="477" y="111"/>
                  </a:lnTo>
                  <a:lnTo>
                    <a:pt x="477" y="76"/>
                  </a:lnTo>
                  <a:lnTo>
                    <a:pt x="477" y="76"/>
                  </a:lnTo>
                  <a:close/>
                  <a:moveTo>
                    <a:pt x="477" y="161"/>
                  </a:moveTo>
                  <a:lnTo>
                    <a:pt x="545" y="161"/>
                  </a:lnTo>
                  <a:lnTo>
                    <a:pt x="545" y="196"/>
                  </a:lnTo>
                  <a:lnTo>
                    <a:pt x="477" y="196"/>
                  </a:lnTo>
                  <a:lnTo>
                    <a:pt x="477" y="161"/>
                  </a:lnTo>
                  <a:lnTo>
                    <a:pt x="477" y="161"/>
                  </a:lnTo>
                  <a:close/>
                  <a:moveTo>
                    <a:pt x="118" y="404"/>
                  </a:moveTo>
                  <a:lnTo>
                    <a:pt x="151" y="404"/>
                  </a:lnTo>
                  <a:lnTo>
                    <a:pt x="151" y="369"/>
                  </a:lnTo>
                  <a:lnTo>
                    <a:pt x="295" y="369"/>
                  </a:lnTo>
                  <a:lnTo>
                    <a:pt x="295" y="404"/>
                  </a:lnTo>
                  <a:lnTo>
                    <a:pt x="323" y="404"/>
                  </a:lnTo>
                  <a:lnTo>
                    <a:pt x="323" y="425"/>
                  </a:lnTo>
                  <a:lnTo>
                    <a:pt x="118" y="425"/>
                  </a:lnTo>
                  <a:lnTo>
                    <a:pt x="118" y="404"/>
                  </a:lnTo>
                  <a:lnTo>
                    <a:pt x="118" y="404"/>
                  </a:lnTo>
                  <a:close/>
                  <a:moveTo>
                    <a:pt x="399" y="133"/>
                  </a:moveTo>
                  <a:lnTo>
                    <a:pt x="52" y="133"/>
                  </a:lnTo>
                  <a:lnTo>
                    <a:pt x="52" y="312"/>
                  </a:lnTo>
                  <a:lnTo>
                    <a:pt x="399" y="312"/>
                  </a:lnTo>
                  <a:lnTo>
                    <a:pt x="399" y="133"/>
                  </a:lnTo>
                  <a:close/>
                </a:path>
              </a:pathLst>
            </a:custGeom>
            <a:solidFill>
              <a:srgbClr val="000000">
                <a:alpha val="100000"/>
              </a:srgbClr>
            </a:solidFill>
            <a:ln w="9525">
              <a:noFill/>
            </a:ln>
          </p:spPr>
          <p:txBody>
            <a:bodyPr/>
            <a:lstStyle/>
            <a:p>
              <a:endParaRPr lang="zh-CN" altLang="en-US"/>
            </a:p>
          </p:txBody>
        </p:sp>
      </p:grpSp>
      <p:grpSp>
        <p:nvGrpSpPr>
          <p:cNvPr id="18" name="组合 17"/>
          <p:cNvGrpSpPr/>
          <p:nvPr/>
        </p:nvGrpSpPr>
        <p:grpSpPr>
          <a:xfrm>
            <a:off x="2216150" y="1576388"/>
            <a:ext cx="1201738" cy="1066800"/>
            <a:chOff x="2238616" y="1491630"/>
            <a:chExt cx="1202368" cy="1066269"/>
          </a:xfrm>
        </p:grpSpPr>
        <p:sp>
          <p:nvSpPr>
            <p:cNvPr id="19" name="空心弧 27"/>
            <p:cNvSpPr/>
            <p:nvPr/>
          </p:nvSpPr>
          <p:spPr>
            <a:xfrm flipH="1">
              <a:off x="2238616" y="1491630"/>
              <a:ext cx="1202368" cy="1066269"/>
            </a:xfrm>
            <a:custGeom>
              <a:avLst/>
              <a:gdLst>
                <a:gd name="connsiteX0" fmla="*/ 233885 w 3046027"/>
                <a:gd name="connsiteY0" fmla="*/ 701449 h 3000826"/>
                <a:gd name="connsiteX1" fmla="*/ 1464144 w 3046027"/>
                <a:gd name="connsiteY1" fmla="*/ 1122 h 3000826"/>
                <a:gd name="connsiteX2" fmla="*/ 1496708 w 3046027"/>
                <a:gd name="connsiteY2" fmla="*/ 830452 h 3000826"/>
                <a:gd name="connsiteX3" fmla="*/ 939458 w 3046027"/>
                <a:gd name="connsiteY3" fmla="*/ 1138743 h 3000826"/>
                <a:gd name="connsiteX4" fmla="*/ 233885 w 3046027"/>
                <a:gd name="connsiteY4" fmla="*/ 701449 h 3000826"/>
                <a:gd name="connsiteX0-1" fmla="*/ 0 w 1262823"/>
                <a:gd name="connsiteY0-2" fmla="*/ 700327 h 1095091"/>
                <a:gd name="connsiteX1-3" fmla="*/ 1230259 w 1262823"/>
                <a:gd name="connsiteY1-4" fmla="*/ 0 h 1095091"/>
                <a:gd name="connsiteX2-5" fmla="*/ 1262823 w 1262823"/>
                <a:gd name="connsiteY2-6" fmla="*/ 829330 h 1095091"/>
                <a:gd name="connsiteX3-7" fmla="*/ 710889 w 1262823"/>
                <a:gd name="connsiteY3-8" fmla="*/ 1095091 h 1095091"/>
                <a:gd name="connsiteX4-9" fmla="*/ 0 w 1262823"/>
                <a:gd name="connsiteY4-10" fmla="*/ 700327 h 1095091"/>
                <a:gd name="connsiteX0-11" fmla="*/ 0 w 1262823"/>
                <a:gd name="connsiteY0-12" fmla="*/ 700327 h 1095091"/>
                <a:gd name="connsiteX1-13" fmla="*/ 1230259 w 1262823"/>
                <a:gd name="connsiteY1-14" fmla="*/ 0 h 1095091"/>
                <a:gd name="connsiteX2-15" fmla="*/ 1262823 w 1262823"/>
                <a:gd name="connsiteY2-16" fmla="*/ 829330 h 1095091"/>
                <a:gd name="connsiteX3-17" fmla="*/ 710889 w 1262823"/>
                <a:gd name="connsiteY3-18" fmla="*/ 1095091 h 1095091"/>
                <a:gd name="connsiteX4-19" fmla="*/ 0 w 1262823"/>
                <a:gd name="connsiteY4-20" fmla="*/ 700327 h 1095091"/>
                <a:gd name="connsiteX0-21" fmla="*/ 0 w 1262823"/>
                <a:gd name="connsiteY0-22" fmla="*/ 700327 h 1095091"/>
                <a:gd name="connsiteX1-23" fmla="*/ 1230259 w 1262823"/>
                <a:gd name="connsiteY1-24" fmla="*/ 0 h 1095091"/>
                <a:gd name="connsiteX2-25" fmla="*/ 1262823 w 1262823"/>
                <a:gd name="connsiteY2-26" fmla="*/ 829330 h 1095091"/>
                <a:gd name="connsiteX3-27" fmla="*/ 710889 w 1262823"/>
                <a:gd name="connsiteY3-28" fmla="*/ 1095091 h 1095091"/>
                <a:gd name="connsiteX4-29" fmla="*/ 0 w 1262823"/>
                <a:gd name="connsiteY4-30" fmla="*/ 700327 h 1095091"/>
                <a:gd name="connsiteX0-31" fmla="*/ 12347 w 1275170"/>
                <a:gd name="connsiteY0-32" fmla="*/ 700327 h 1115959"/>
                <a:gd name="connsiteX1-33" fmla="*/ 1242606 w 1275170"/>
                <a:gd name="connsiteY1-34" fmla="*/ 0 h 1115959"/>
                <a:gd name="connsiteX2-35" fmla="*/ 1275170 w 1275170"/>
                <a:gd name="connsiteY2-36" fmla="*/ 829330 h 1115959"/>
                <a:gd name="connsiteX3-37" fmla="*/ 723236 w 1275170"/>
                <a:gd name="connsiteY3-38" fmla="*/ 1095091 h 1115959"/>
                <a:gd name="connsiteX4-39" fmla="*/ 615776 w 1275170"/>
                <a:gd name="connsiteY4-40" fmla="*/ 1054160 h 1115959"/>
                <a:gd name="connsiteX5" fmla="*/ 12347 w 1275170"/>
                <a:gd name="connsiteY5" fmla="*/ 700327 h 1115959"/>
                <a:gd name="connsiteX0-41" fmla="*/ 13359 w 1225678"/>
                <a:gd name="connsiteY0-42" fmla="*/ 628557 h 1115959"/>
                <a:gd name="connsiteX1-43" fmla="*/ 1193114 w 1225678"/>
                <a:gd name="connsiteY1-44" fmla="*/ 0 h 1115959"/>
                <a:gd name="connsiteX2-45" fmla="*/ 1225678 w 1225678"/>
                <a:gd name="connsiteY2-46" fmla="*/ 829330 h 1115959"/>
                <a:gd name="connsiteX3-47" fmla="*/ 673744 w 1225678"/>
                <a:gd name="connsiteY3-48" fmla="*/ 1095091 h 1115959"/>
                <a:gd name="connsiteX4-49" fmla="*/ 566284 w 1225678"/>
                <a:gd name="connsiteY4-50" fmla="*/ 1054160 h 1115959"/>
                <a:gd name="connsiteX5-51" fmla="*/ 13359 w 1225678"/>
                <a:gd name="connsiteY5-52" fmla="*/ 628557 h 1115959"/>
                <a:gd name="connsiteX0-53" fmla="*/ 13359 w 1225678"/>
                <a:gd name="connsiteY0-54" fmla="*/ 628557 h 1115959"/>
                <a:gd name="connsiteX1-55" fmla="*/ 1193114 w 1225678"/>
                <a:gd name="connsiteY1-56" fmla="*/ 0 h 1115959"/>
                <a:gd name="connsiteX2-57" fmla="*/ 1225678 w 1225678"/>
                <a:gd name="connsiteY2-58" fmla="*/ 829330 h 1115959"/>
                <a:gd name="connsiteX3-59" fmla="*/ 673744 w 1225678"/>
                <a:gd name="connsiteY3-60" fmla="*/ 1095091 h 1115959"/>
                <a:gd name="connsiteX4-61" fmla="*/ 566284 w 1225678"/>
                <a:gd name="connsiteY4-62" fmla="*/ 1054160 h 1115959"/>
                <a:gd name="connsiteX5-63" fmla="*/ 13359 w 1225678"/>
                <a:gd name="connsiteY5-64" fmla="*/ 628557 h 1115959"/>
                <a:gd name="connsiteX0-65" fmla="*/ 15750 w 1228069"/>
                <a:gd name="connsiteY0-66" fmla="*/ 628557 h 1115959"/>
                <a:gd name="connsiteX1-67" fmla="*/ 1195505 w 1228069"/>
                <a:gd name="connsiteY1-68" fmla="*/ 0 h 1115959"/>
                <a:gd name="connsiteX2-69" fmla="*/ 1228069 w 1228069"/>
                <a:gd name="connsiteY2-70" fmla="*/ 829330 h 1115959"/>
                <a:gd name="connsiteX3-71" fmla="*/ 676135 w 1228069"/>
                <a:gd name="connsiteY3-72" fmla="*/ 1095091 h 1115959"/>
                <a:gd name="connsiteX4-73" fmla="*/ 568675 w 1228069"/>
                <a:gd name="connsiteY4-74" fmla="*/ 1054160 h 1115959"/>
                <a:gd name="connsiteX5-75" fmla="*/ 15750 w 1228069"/>
                <a:gd name="connsiteY5-76" fmla="*/ 628557 h 1115959"/>
                <a:gd name="connsiteX0-77" fmla="*/ 65513 w 1277832"/>
                <a:gd name="connsiteY0-78" fmla="*/ 628557 h 1115959"/>
                <a:gd name="connsiteX1-79" fmla="*/ 1245268 w 1277832"/>
                <a:gd name="connsiteY1-80" fmla="*/ 0 h 1115959"/>
                <a:gd name="connsiteX2-81" fmla="*/ 1277832 w 1277832"/>
                <a:gd name="connsiteY2-82" fmla="*/ 829330 h 1115959"/>
                <a:gd name="connsiteX3-83" fmla="*/ 725898 w 1277832"/>
                <a:gd name="connsiteY3-84" fmla="*/ 1095091 h 1115959"/>
                <a:gd name="connsiteX4-85" fmla="*/ 618438 w 1277832"/>
                <a:gd name="connsiteY4-86" fmla="*/ 1054160 h 1115959"/>
                <a:gd name="connsiteX5-87" fmla="*/ 201111 w 1277832"/>
                <a:gd name="connsiteY5-88" fmla="*/ 849483 h 1115959"/>
                <a:gd name="connsiteX6" fmla="*/ 65513 w 1277832"/>
                <a:gd name="connsiteY6" fmla="*/ 628557 h 1115959"/>
                <a:gd name="connsiteX0-89" fmla="*/ 59805 w 1272124"/>
                <a:gd name="connsiteY0-90" fmla="*/ 628557 h 1115959"/>
                <a:gd name="connsiteX1-91" fmla="*/ 1239560 w 1272124"/>
                <a:gd name="connsiteY1-92" fmla="*/ 0 h 1115959"/>
                <a:gd name="connsiteX2-93" fmla="*/ 1272124 w 1272124"/>
                <a:gd name="connsiteY2-94" fmla="*/ 829330 h 1115959"/>
                <a:gd name="connsiteX3-95" fmla="*/ 720190 w 1272124"/>
                <a:gd name="connsiteY3-96" fmla="*/ 1095091 h 1115959"/>
                <a:gd name="connsiteX4-97" fmla="*/ 612730 w 1272124"/>
                <a:gd name="connsiteY4-98" fmla="*/ 1054160 h 1115959"/>
                <a:gd name="connsiteX5-99" fmla="*/ 229959 w 1272124"/>
                <a:gd name="connsiteY5-100" fmla="*/ 836192 h 1115959"/>
                <a:gd name="connsiteX6-101" fmla="*/ 59805 w 1272124"/>
                <a:gd name="connsiteY6-102" fmla="*/ 628557 h 1115959"/>
                <a:gd name="connsiteX0-103" fmla="*/ 63225 w 1275544"/>
                <a:gd name="connsiteY0-104" fmla="*/ 628557 h 1115959"/>
                <a:gd name="connsiteX1-105" fmla="*/ 1242980 w 1275544"/>
                <a:gd name="connsiteY1-106" fmla="*/ 0 h 1115959"/>
                <a:gd name="connsiteX2-107" fmla="*/ 1275544 w 1275544"/>
                <a:gd name="connsiteY2-108" fmla="*/ 829330 h 1115959"/>
                <a:gd name="connsiteX3-109" fmla="*/ 723610 w 1275544"/>
                <a:gd name="connsiteY3-110" fmla="*/ 1095091 h 1115959"/>
                <a:gd name="connsiteX4-111" fmla="*/ 616150 w 1275544"/>
                <a:gd name="connsiteY4-112" fmla="*/ 1054160 h 1115959"/>
                <a:gd name="connsiteX5-113" fmla="*/ 233379 w 1275544"/>
                <a:gd name="connsiteY5-114" fmla="*/ 836192 h 1115959"/>
                <a:gd name="connsiteX6-115" fmla="*/ 63225 w 1275544"/>
                <a:gd name="connsiteY6-116" fmla="*/ 628557 h 1115959"/>
                <a:gd name="connsiteX0-117" fmla="*/ 17424 w 1229743"/>
                <a:gd name="connsiteY0-118" fmla="*/ 628557 h 1115959"/>
                <a:gd name="connsiteX1-119" fmla="*/ 1197179 w 1229743"/>
                <a:gd name="connsiteY1-120" fmla="*/ 0 h 1115959"/>
                <a:gd name="connsiteX2-121" fmla="*/ 1229743 w 1229743"/>
                <a:gd name="connsiteY2-122" fmla="*/ 829330 h 1115959"/>
                <a:gd name="connsiteX3-123" fmla="*/ 677809 w 1229743"/>
                <a:gd name="connsiteY3-124" fmla="*/ 1095091 h 1115959"/>
                <a:gd name="connsiteX4-125" fmla="*/ 570349 w 1229743"/>
                <a:gd name="connsiteY4-126" fmla="*/ 1054160 h 1115959"/>
                <a:gd name="connsiteX5-127" fmla="*/ 187578 w 1229743"/>
                <a:gd name="connsiteY5-128" fmla="*/ 836192 h 1115959"/>
                <a:gd name="connsiteX6-129" fmla="*/ 17424 w 1229743"/>
                <a:gd name="connsiteY6-130" fmla="*/ 628557 h 1115959"/>
                <a:gd name="connsiteX0-131" fmla="*/ 16729 w 1229048"/>
                <a:gd name="connsiteY0-132" fmla="*/ 628557 h 1115959"/>
                <a:gd name="connsiteX1-133" fmla="*/ 1196484 w 1229048"/>
                <a:gd name="connsiteY1-134" fmla="*/ 0 h 1115959"/>
                <a:gd name="connsiteX2-135" fmla="*/ 1229048 w 1229048"/>
                <a:gd name="connsiteY2-136" fmla="*/ 829330 h 1115959"/>
                <a:gd name="connsiteX3-137" fmla="*/ 677114 w 1229048"/>
                <a:gd name="connsiteY3-138" fmla="*/ 1095091 h 1115959"/>
                <a:gd name="connsiteX4-139" fmla="*/ 569654 w 1229048"/>
                <a:gd name="connsiteY4-140" fmla="*/ 1054160 h 1115959"/>
                <a:gd name="connsiteX5-141" fmla="*/ 186883 w 1229048"/>
                <a:gd name="connsiteY5-142" fmla="*/ 836192 h 1115959"/>
                <a:gd name="connsiteX6-143" fmla="*/ 16729 w 1229048"/>
                <a:gd name="connsiteY6-144" fmla="*/ 628557 h 1115959"/>
                <a:gd name="connsiteX0-145" fmla="*/ 16729 w 1229048"/>
                <a:gd name="connsiteY0-146" fmla="*/ 628557 h 1115959"/>
                <a:gd name="connsiteX1-147" fmla="*/ 1196484 w 1229048"/>
                <a:gd name="connsiteY1-148" fmla="*/ 0 h 1115959"/>
                <a:gd name="connsiteX2-149" fmla="*/ 1229048 w 1229048"/>
                <a:gd name="connsiteY2-150" fmla="*/ 829330 h 1115959"/>
                <a:gd name="connsiteX3-151" fmla="*/ 677114 w 1229048"/>
                <a:gd name="connsiteY3-152" fmla="*/ 1095091 h 1115959"/>
                <a:gd name="connsiteX4-153" fmla="*/ 569654 w 1229048"/>
                <a:gd name="connsiteY4-154" fmla="*/ 1054160 h 1115959"/>
                <a:gd name="connsiteX5-155" fmla="*/ 186883 w 1229048"/>
                <a:gd name="connsiteY5-156" fmla="*/ 836192 h 1115959"/>
                <a:gd name="connsiteX6-157" fmla="*/ 16729 w 1229048"/>
                <a:gd name="connsiteY6-158" fmla="*/ 628557 h 1115959"/>
                <a:gd name="connsiteX0-159" fmla="*/ 16729 w 1229048"/>
                <a:gd name="connsiteY0-160" fmla="*/ 628557 h 1115959"/>
                <a:gd name="connsiteX1-161" fmla="*/ 1196484 w 1229048"/>
                <a:gd name="connsiteY1-162" fmla="*/ 0 h 1115959"/>
                <a:gd name="connsiteX2-163" fmla="*/ 1229048 w 1229048"/>
                <a:gd name="connsiteY2-164" fmla="*/ 829330 h 1115959"/>
                <a:gd name="connsiteX3-165" fmla="*/ 677114 w 1229048"/>
                <a:gd name="connsiteY3-166" fmla="*/ 1095091 h 1115959"/>
                <a:gd name="connsiteX4-167" fmla="*/ 569654 w 1229048"/>
                <a:gd name="connsiteY4-168" fmla="*/ 1054160 h 1115959"/>
                <a:gd name="connsiteX5-169" fmla="*/ 186883 w 1229048"/>
                <a:gd name="connsiteY5-170" fmla="*/ 836192 h 1115959"/>
                <a:gd name="connsiteX6-171" fmla="*/ 16729 w 1229048"/>
                <a:gd name="connsiteY6-172" fmla="*/ 628557 h 1115959"/>
                <a:gd name="connsiteX0-173" fmla="*/ 16729 w 1229048"/>
                <a:gd name="connsiteY0-174" fmla="*/ 628557 h 1090947"/>
                <a:gd name="connsiteX1-175" fmla="*/ 1196484 w 1229048"/>
                <a:gd name="connsiteY1-176" fmla="*/ 0 h 1090947"/>
                <a:gd name="connsiteX2-177" fmla="*/ 1229048 w 1229048"/>
                <a:gd name="connsiteY2-178" fmla="*/ 829330 h 1090947"/>
                <a:gd name="connsiteX3-179" fmla="*/ 738251 w 1229048"/>
                <a:gd name="connsiteY3-180" fmla="*/ 1047244 h 1090947"/>
                <a:gd name="connsiteX4-181" fmla="*/ 569654 w 1229048"/>
                <a:gd name="connsiteY4-182" fmla="*/ 1054160 h 1090947"/>
                <a:gd name="connsiteX5-183" fmla="*/ 186883 w 1229048"/>
                <a:gd name="connsiteY5-184" fmla="*/ 836192 h 1090947"/>
                <a:gd name="connsiteX6-185" fmla="*/ 16729 w 1229048"/>
                <a:gd name="connsiteY6-186" fmla="*/ 628557 h 1090947"/>
                <a:gd name="connsiteX0-187" fmla="*/ 16729 w 1229048"/>
                <a:gd name="connsiteY0-188" fmla="*/ 628557 h 1090947"/>
                <a:gd name="connsiteX1-189" fmla="*/ 1196484 w 1229048"/>
                <a:gd name="connsiteY1-190" fmla="*/ 0 h 1090947"/>
                <a:gd name="connsiteX2-191" fmla="*/ 1229048 w 1229048"/>
                <a:gd name="connsiteY2-192" fmla="*/ 829330 h 1090947"/>
                <a:gd name="connsiteX3-193" fmla="*/ 735592 w 1229048"/>
                <a:gd name="connsiteY3-194" fmla="*/ 1047244 h 1090947"/>
                <a:gd name="connsiteX4-195" fmla="*/ 569654 w 1229048"/>
                <a:gd name="connsiteY4-196" fmla="*/ 1054160 h 1090947"/>
                <a:gd name="connsiteX5-197" fmla="*/ 186883 w 1229048"/>
                <a:gd name="connsiteY5-198" fmla="*/ 836192 h 1090947"/>
                <a:gd name="connsiteX6-199" fmla="*/ 16729 w 1229048"/>
                <a:gd name="connsiteY6-200" fmla="*/ 628557 h 1090947"/>
                <a:gd name="connsiteX0-201" fmla="*/ 16729 w 1229048"/>
                <a:gd name="connsiteY0-202" fmla="*/ 628557 h 1095536"/>
                <a:gd name="connsiteX1-203" fmla="*/ 1196484 w 1229048"/>
                <a:gd name="connsiteY1-204" fmla="*/ 0 h 1095536"/>
                <a:gd name="connsiteX2-205" fmla="*/ 1229048 w 1229048"/>
                <a:gd name="connsiteY2-206" fmla="*/ 829330 h 1095536"/>
                <a:gd name="connsiteX3-207" fmla="*/ 735592 w 1229048"/>
                <a:gd name="connsiteY3-208" fmla="*/ 1047244 h 1095536"/>
                <a:gd name="connsiteX4-209" fmla="*/ 569654 w 1229048"/>
                <a:gd name="connsiteY4-210" fmla="*/ 1054160 h 1095536"/>
                <a:gd name="connsiteX5-211" fmla="*/ 186883 w 1229048"/>
                <a:gd name="connsiteY5-212" fmla="*/ 836192 h 1095536"/>
                <a:gd name="connsiteX6-213" fmla="*/ 16729 w 1229048"/>
                <a:gd name="connsiteY6-214" fmla="*/ 628557 h 1095536"/>
                <a:gd name="connsiteX0-215" fmla="*/ 16729 w 1229048"/>
                <a:gd name="connsiteY0-216" fmla="*/ 628557 h 1096300"/>
                <a:gd name="connsiteX1-217" fmla="*/ 1196484 w 1229048"/>
                <a:gd name="connsiteY1-218" fmla="*/ 0 h 1096300"/>
                <a:gd name="connsiteX2-219" fmla="*/ 1229048 w 1229048"/>
                <a:gd name="connsiteY2-220" fmla="*/ 829330 h 1096300"/>
                <a:gd name="connsiteX3-221" fmla="*/ 735592 w 1229048"/>
                <a:gd name="connsiteY3-222" fmla="*/ 1047244 h 1096300"/>
                <a:gd name="connsiteX4-223" fmla="*/ 569654 w 1229048"/>
                <a:gd name="connsiteY4-224" fmla="*/ 1054160 h 1096300"/>
                <a:gd name="connsiteX5-225" fmla="*/ 186883 w 1229048"/>
                <a:gd name="connsiteY5-226" fmla="*/ 836192 h 1096300"/>
                <a:gd name="connsiteX6-227" fmla="*/ 16729 w 1229048"/>
                <a:gd name="connsiteY6-228" fmla="*/ 628557 h 1096300"/>
                <a:gd name="connsiteX0-229" fmla="*/ 16729 w 1229048"/>
                <a:gd name="connsiteY0-230" fmla="*/ 628557 h 1095536"/>
                <a:gd name="connsiteX1-231" fmla="*/ 1196484 w 1229048"/>
                <a:gd name="connsiteY1-232" fmla="*/ 0 h 1095536"/>
                <a:gd name="connsiteX2-233" fmla="*/ 1229048 w 1229048"/>
                <a:gd name="connsiteY2-234" fmla="*/ 829330 h 1095536"/>
                <a:gd name="connsiteX3-235" fmla="*/ 735592 w 1229048"/>
                <a:gd name="connsiteY3-236" fmla="*/ 1047244 h 1095536"/>
                <a:gd name="connsiteX4-237" fmla="*/ 569654 w 1229048"/>
                <a:gd name="connsiteY4-238" fmla="*/ 1054160 h 1095536"/>
                <a:gd name="connsiteX5-239" fmla="*/ 186883 w 1229048"/>
                <a:gd name="connsiteY5-240" fmla="*/ 836192 h 1095536"/>
                <a:gd name="connsiteX6-241" fmla="*/ 16729 w 1229048"/>
                <a:gd name="connsiteY6-242" fmla="*/ 628557 h 1095536"/>
                <a:gd name="connsiteX0-243" fmla="*/ 16729 w 1229048"/>
                <a:gd name="connsiteY0-244" fmla="*/ 628557 h 1085282"/>
                <a:gd name="connsiteX1-245" fmla="*/ 1196484 w 1229048"/>
                <a:gd name="connsiteY1-246" fmla="*/ 0 h 1085282"/>
                <a:gd name="connsiteX2-247" fmla="*/ 1229048 w 1229048"/>
                <a:gd name="connsiteY2-248" fmla="*/ 829330 h 1085282"/>
                <a:gd name="connsiteX3-249" fmla="*/ 735592 w 1229048"/>
                <a:gd name="connsiteY3-250" fmla="*/ 1047244 h 1085282"/>
                <a:gd name="connsiteX4-251" fmla="*/ 569654 w 1229048"/>
                <a:gd name="connsiteY4-252" fmla="*/ 1054160 h 1085282"/>
                <a:gd name="connsiteX5-253" fmla="*/ 186883 w 1229048"/>
                <a:gd name="connsiteY5-254" fmla="*/ 836192 h 1085282"/>
                <a:gd name="connsiteX6-255" fmla="*/ 16729 w 1229048"/>
                <a:gd name="connsiteY6-256" fmla="*/ 628557 h 1085282"/>
                <a:gd name="connsiteX0-257" fmla="*/ 16729 w 1229048"/>
                <a:gd name="connsiteY0-258" fmla="*/ 628557 h 1085282"/>
                <a:gd name="connsiteX1-259" fmla="*/ 1196484 w 1229048"/>
                <a:gd name="connsiteY1-260" fmla="*/ 0 h 1085282"/>
                <a:gd name="connsiteX2-261" fmla="*/ 1229048 w 1229048"/>
                <a:gd name="connsiteY2-262" fmla="*/ 829330 h 1085282"/>
                <a:gd name="connsiteX3-263" fmla="*/ 1082675 w 1229048"/>
                <a:gd name="connsiteY3-264" fmla="*/ 846824 h 1085282"/>
                <a:gd name="connsiteX4-265" fmla="*/ 735592 w 1229048"/>
                <a:gd name="connsiteY4-266" fmla="*/ 1047244 h 1085282"/>
                <a:gd name="connsiteX5-267" fmla="*/ 569654 w 1229048"/>
                <a:gd name="connsiteY5-268" fmla="*/ 1054160 h 1085282"/>
                <a:gd name="connsiteX6-269" fmla="*/ 186883 w 1229048"/>
                <a:gd name="connsiteY6-270" fmla="*/ 836192 h 1085282"/>
                <a:gd name="connsiteX7" fmla="*/ 16729 w 1229048"/>
                <a:gd name="connsiteY7" fmla="*/ 628557 h 1085282"/>
                <a:gd name="connsiteX0-271" fmla="*/ 16729 w 1229048"/>
                <a:gd name="connsiteY0-272" fmla="*/ 628557 h 1085282"/>
                <a:gd name="connsiteX1-273" fmla="*/ 1196484 w 1229048"/>
                <a:gd name="connsiteY1-274" fmla="*/ 0 h 1085282"/>
                <a:gd name="connsiteX2-275" fmla="*/ 1229048 w 1229048"/>
                <a:gd name="connsiteY2-276" fmla="*/ 829330 h 1085282"/>
                <a:gd name="connsiteX3-277" fmla="*/ 1082675 w 1229048"/>
                <a:gd name="connsiteY3-278" fmla="*/ 846824 h 1085282"/>
                <a:gd name="connsiteX4-279" fmla="*/ 735592 w 1229048"/>
                <a:gd name="connsiteY4-280" fmla="*/ 1047244 h 1085282"/>
                <a:gd name="connsiteX5-281" fmla="*/ 569654 w 1229048"/>
                <a:gd name="connsiteY5-282" fmla="*/ 1054160 h 1085282"/>
                <a:gd name="connsiteX6-283" fmla="*/ 186883 w 1229048"/>
                <a:gd name="connsiteY6-284" fmla="*/ 836192 h 1085282"/>
                <a:gd name="connsiteX7-285" fmla="*/ 16729 w 1229048"/>
                <a:gd name="connsiteY7-286" fmla="*/ 628557 h 1085282"/>
                <a:gd name="connsiteX0-287" fmla="*/ 16729 w 1229048"/>
                <a:gd name="connsiteY0-288" fmla="*/ 628557 h 1085282"/>
                <a:gd name="connsiteX1-289" fmla="*/ 1196484 w 1229048"/>
                <a:gd name="connsiteY1-290" fmla="*/ 0 h 1085282"/>
                <a:gd name="connsiteX2-291" fmla="*/ 1229048 w 1229048"/>
                <a:gd name="connsiteY2-292" fmla="*/ 829330 h 1085282"/>
                <a:gd name="connsiteX3-293" fmla="*/ 1082675 w 1229048"/>
                <a:gd name="connsiteY3-294" fmla="*/ 846824 h 1085282"/>
                <a:gd name="connsiteX4-295" fmla="*/ 735592 w 1229048"/>
                <a:gd name="connsiteY4-296" fmla="*/ 1047244 h 1085282"/>
                <a:gd name="connsiteX5-297" fmla="*/ 569654 w 1229048"/>
                <a:gd name="connsiteY5-298" fmla="*/ 1054160 h 1085282"/>
                <a:gd name="connsiteX6-299" fmla="*/ 186883 w 1229048"/>
                <a:gd name="connsiteY6-300" fmla="*/ 836192 h 1085282"/>
                <a:gd name="connsiteX7-301" fmla="*/ 16729 w 1229048"/>
                <a:gd name="connsiteY7-302" fmla="*/ 628557 h 1085282"/>
                <a:gd name="connsiteX0-303" fmla="*/ 16729 w 1229048"/>
                <a:gd name="connsiteY0-304" fmla="*/ 628557 h 1085282"/>
                <a:gd name="connsiteX1-305" fmla="*/ 1196484 w 1229048"/>
                <a:gd name="connsiteY1-306" fmla="*/ 0 h 1085282"/>
                <a:gd name="connsiteX2-307" fmla="*/ 1229048 w 1229048"/>
                <a:gd name="connsiteY2-308" fmla="*/ 829330 h 1085282"/>
                <a:gd name="connsiteX3-309" fmla="*/ 1082675 w 1229048"/>
                <a:gd name="connsiteY3-310" fmla="*/ 846824 h 1085282"/>
                <a:gd name="connsiteX4-311" fmla="*/ 735592 w 1229048"/>
                <a:gd name="connsiteY4-312" fmla="*/ 1047244 h 1085282"/>
                <a:gd name="connsiteX5-313" fmla="*/ 569654 w 1229048"/>
                <a:gd name="connsiteY5-314" fmla="*/ 1054160 h 1085282"/>
                <a:gd name="connsiteX6-315" fmla="*/ 186883 w 1229048"/>
                <a:gd name="connsiteY6-316" fmla="*/ 836192 h 1085282"/>
                <a:gd name="connsiteX7-317" fmla="*/ 16729 w 1229048"/>
                <a:gd name="connsiteY7-318" fmla="*/ 628557 h 1085282"/>
                <a:gd name="connsiteX0-319" fmla="*/ 16729 w 1196484"/>
                <a:gd name="connsiteY0-320" fmla="*/ 628557 h 1085282"/>
                <a:gd name="connsiteX1-321" fmla="*/ 1196484 w 1196484"/>
                <a:gd name="connsiteY1-322" fmla="*/ 0 h 1085282"/>
                <a:gd name="connsiteX2-323" fmla="*/ 1191834 w 1196484"/>
                <a:gd name="connsiteY2-324" fmla="*/ 741612 h 1085282"/>
                <a:gd name="connsiteX3-325" fmla="*/ 1082675 w 1196484"/>
                <a:gd name="connsiteY3-326" fmla="*/ 846824 h 1085282"/>
                <a:gd name="connsiteX4-327" fmla="*/ 735592 w 1196484"/>
                <a:gd name="connsiteY4-328" fmla="*/ 1047244 h 1085282"/>
                <a:gd name="connsiteX5-329" fmla="*/ 569654 w 1196484"/>
                <a:gd name="connsiteY5-330" fmla="*/ 1054160 h 1085282"/>
                <a:gd name="connsiteX6-331" fmla="*/ 186883 w 1196484"/>
                <a:gd name="connsiteY6-332" fmla="*/ 836192 h 1085282"/>
                <a:gd name="connsiteX7-333" fmla="*/ 16729 w 1196484"/>
                <a:gd name="connsiteY7-334" fmla="*/ 628557 h 1085282"/>
                <a:gd name="connsiteX0-335" fmla="*/ 16729 w 1196484"/>
                <a:gd name="connsiteY0-336" fmla="*/ 628557 h 1085282"/>
                <a:gd name="connsiteX1-337" fmla="*/ 1196484 w 1196484"/>
                <a:gd name="connsiteY1-338" fmla="*/ 0 h 1085282"/>
                <a:gd name="connsiteX2-339" fmla="*/ 1191834 w 1196484"/>
                <a:gd name="connsiteY2-340" fmla="*/ 707057 h 1085282"/>
                <a:gd name="connsiteX3-341" fmla="*/ 1082675 w 1196484"/>
                <a:gd name="connsiteY3-342" fmla="*/ 846824 h 1085282"/>
                <a:gd name="connsiteX4-343" fmla="*/ 735592 w 1196484"/>
                <a:gd name="connsiteY4-344" fmla="*/ 1047244 h 1085282"/>
                <a:gd name="connsiteX5-345" fmla="*/ 569654 w 1196484"/>
                <a:gd name="connsiteY5-346" fmla="*/ 1054160 h 1085282"/>
                <a:gd name="connsiteX6-347" fmla="*/ 186883 w 1196484"/>
                <a:gd name="connsiteY6-348" fmla="*/ 836192 h 1085282"/>
                <a:gd name="connsiteX7-349" fmla="*/ 16729 w 1196484"/>
                <a:gd name="connsiteY7-350" fmla="*/ 628557 h 1085282"/>
                <a:gd name="connsiteX0-351" fmla="*/ 16729 w 1196484"/>
                <a:gd name="connsiteY0-352" fmla="*/ 628557 h 1085282"/>
                <a:gd name="connsiteX1-353" fmla="*/ 1196484 w 1196484"/>
                <a:gd name="connsiteY1-354" fmla="*/ 0 h 1085282"/>
                <a:gd name="connsiteX2-355" fmla="*/ 1191834 w 1196484"/>
                <a:gd name="connsiteY2-356" fmla="*/ 707057 h 1085282"/>
                <a:gd name="connsiteX3-357" fmla="*/ 1082675 w 1196484"/>
                <a:gd name="connsiteY3-358" fmla="*/ 846824 h 1085282"/>
                <a:gd name="connsiteX4-359" fmla="*/ 735592 w 1196484"/>
                <a:gd name="connsiteY4-360" fmla="*/ 1047244 h 1085282"/>
                <a:gd name="connsiteX5-361" fmla="*/ 569654 w 1196484"/>
                <a:gd name="connsiteY5-362" fmla="*/ 1054160 h 1085282"/>
                <a:gd name="connsiteX6-363" fmla="*/ 186883 w 1196484"/>
                <a:gd name="connsiteY6-364" fmla="*/ 836192 h 1085282"/>
                <a:gd name="connsiteX7-365" fmla="*/ 16729 w 1196484"/>
                <a:gd name="connsiteY7-366" fmla="*/ 628557 h 1085282"/>
                <a:gd name="connsiteX0-367" fmla="*/ 16729 w 1196484"/>
                <a:gd name="connsiteY0-368" fmla="*/ 628557 h 1085282"/>
                <a:gd name="connsiteX1-369" fmla="*/ 1196484 w 1196484"/>
                <a:gd name="connsiteY1-370" fmla="*/ 0 h 1085282"/>
                <a:gd name="connsiteX2-371" fmla="*/ 1191834 w 1196484"/>
                <a:gd name="connsiteY2-372" fmla="*/ 707057 h 1085282"/>
                <a:gd name="connsiteX3-373" fmla="*/ 1082675 w 1196484"/>
                <a:gd name="connsiteY3-374" fmla="*/ 846824 h 1085282"/>
                <a:gd name="connsiteX4-375" fmla="*/ 735592 w 1196484"/>
                <a:gd name="connsiteY4-376" fmla="*/ 1047244 h 1085282"/>
                <a:gd name="connsiteX5-377" fmla="*/ 569654 w 1196484"/>
                <a:gd name="connsiteY5-378" fmla="*/ 1054160 h 1085282"/>
                <a:gd name="connsiteX6-379" fmla="*/ 186883 w 1196484"/>
                <a:gd name="connsiteY6-380" fmla="*/ 836192 h 1085282"/>
                <a:gd name="connsiteX7-381" fmla="*/ 16729 w 1196484"/>
                <a:gd name="connsiteY7-382" fmla="*/ 628557 h 1085282"/>
                <a:gd name="connsiteX0-383" fmla="*/ 16729 w 1199809"/>
                <a:gd name="connsiteY0-384" fmla="*/ 628557 h 1085282"/>
                <a:gd name="connsiteX1-385" fmla="*/ 1196484 w 1199809"/>
                <a:gd name="connsiteY1-386" fmla="*/ 0 h 1085282"/>
                <a:gd name="connsiteX2-387" fmla="*/ 1199809 w 1199809"/>
                <a:gd name="connsiteY2-388" fmla="*/ 707057 h 1085282"/>
                <a:gd name="connsiteX3-389" fmla="*/ 1082675 w 1199809"/>
                <a:gd name="connsiteY3-390" fmla="*/ 846824 h 1085282"/>
                <a:gd name="connsiteX4-391" fmla="*/ 735592 w 1199809"/>
                <a:gd name="connsiteY4-392" fmla="*/ 1047244 h 1085282"/>
                <a:gd name="connsiteX5-393" fmla="*/ 569654 w 1199809"/>
                <a:gd name="connsiteY5-394" fmla="*/ 1054160 h 1085282"/>
                <a:gd name="connsiteX6-395" fmla="*/ 186883 w 1199809"/>
                <a:gd name="connsiteY6-396" fmla="*/ 836192 h 1085282"/>
                <a:gd name="connsiteX7-397" fmla="*/ 16729 w 1199809"/>
                <a:gd name="connsiteY7-398" fmla="*/ 628557 h 1085282"/>
                <a:gd name="connsiteX0-399" fmla="*/ 16729 w 1199809"/>
                <a:gd name="connsiteY0-400" fmla="*/ 628557 h 1085282"/>
                <a:gd name="connsiteX1-401" fmla="*/ 1196484 w 1199809"/>
                <a:gd name="connsiteY1-402" fmla="*/ 0 h 1085282"/>
                <a:gd name="connsiteX2-403" fmla="*/ 1199809 w 1199809"/>
                <a:gd name="connsiteY2-404" fmla="*/ 707057 h 1085282"/>
                <a:gd name="connsiteX3-405" fmla="*/ 1082675 w 1199809"/>
                <a:gd name="connsiteY3-406" fmla="*/ 846824 h 1085282"/>
                <a:gd name="connsiteX4-407" fmla="*/ 735592 w 1199809"/>
                <a:gd name="connsiteY4-408" fmla="*/ 1047244 h 1085282"/>
                <a:gd name="connsiteX5-409" fmla="*/ 569654 w 1199809"/>
                <a:gd name="connsiteY5-410" fmla="*/ 1054160 h 1085282"/>
                <a:gd name="connsiteX6-411" fmla="*/ 186883 w 1199809"/>
                <a:gd name="connsiteY6-412" fmla="*/ 836192 h 1085282"/>
                <a:gd name="connsiteX7-413" fmla="*/ 16729 w 1199809"/>
                <a:gd name="connsiteY7-414" fmla="*/ 628557 h 1085282"/>
                <a:gd name="connsiteX0-415" fmla="*/ 16729 w 1199809"/>
                <a:gd name="connsiteY0-416" fmla="*/ 628557 h 1085282"/>
                <a:gd name="connsiteX1-417" fmla="*/ 1196484 w 1199809"/>
                <a:gd name="connsiteY1-418" fmla="*/ 0 h 1085282"/>
                <a:gd name="connsiteX2-419" fmla="*/ 1199809 w 1199809"/>
                <a:gd name="connsiteY2-420" fmla="*/ 707057 h 1085282"/>
                <a:gd name="connsiteX3-421" fmla="*/ 1082675 w 1199809"/>
                <a:gd name="connsiteY3-422" fmla="*/ 846824 h 1085282"/>
                <a:gd name="connsiteX4-423" fmla="*/ 735592 w 1199809"/>
                <a:gd name="connsiteY4-424" fmla="*/ 1047244 h 1085282"/>
                <a:gd name="connsiteX5-425" fmla="*/ 569654 w 1199809"/>
                <a:gd name="connsiteY5-426" fmla="*/ 1054160 h 1085282"/>
                <a:gd name="connsiteX6-427" fmla="*/ 186883 w 1199809"/>
                <a:gd name="connsiteY6-428" fmla="*/ 836192 h 1085282"/>
                <a:gd name="connsiteX7-429" fmla="*/ 16729 w 1199809"/>
                <a:gd name="connsiteY7-430" fmla="*/ 628557 h 1085282"/>
                <a:gd name="connsiteX0-431" fmla="*/ 16729 w 1283032"/>
                <a:gd name="connsiteY0-432" fmla="*/ 656487 h 1113212"/>
                <a:gd name="connsiteX1-433" fmla="*/ 1196484 w 1283032"/>
                <a:gd name="connsiteY1-434" fmla="*/ 27930 h 1113212"/>
                <a:gd name="connsiteX2-435" fmla="*/ 1194316 w 1283032"/>
                <a:gd name="connsiteY2-436" fmla="*/ 173005 h 1113212"/>
                <a:gd name="connsiteX3-437" fmla="*/ 1199809 w 1283032"/>
                <a:gd name="connsiteY3-438" fmla="*/ 734987 h 1113212"/>
                <a:gd name="connsiteX4-439" fmla="*/ 1082675 w 1283032"/>
                <a:gd name="connsiteY4-440" fmla="*/ 874754 h 1113212"/>
                <a:gd name="connsiteX5-441" fmla="*/ 735592 w 1283032"/>
                <a:gd name="connsiteY5-442" fmla="*/ 1075174 h 1113212"/>
                <a:gd name="connsiteX6-443" fmla="*/ 569654 w 1283032"/>
                <a:gd name="connsiteY6-444" fmla="*/ 1082090 h 1113212"/>
                <a:gd name="connsiteX7-445" fmla="*/ 186883 w 1283032"/>
                <a:gd name="connsiteY7-446" fmla="*/ 864122 h 1113212"/>
                <a:gd name="connsiteX8" fmla="*/ 16729 w 1283032"/>
                <a:gd name="connsiteY8" fmla="*/ 656487 h 1113212"/>
                <a:gd name="connsiteX0-447" fmla="*/ 16729 w 1206954"/>
                <a:gd name="connsiteY0-448" fmla="*/ 634354 h 1091079"/>
                <a:gd name="connsiteX1-449" fmla="*/ 1015730 w 1206954"/>
                <a:gd name="connsiteY1-450" fmla="*/ 32378 h 1091079"/>
                <a:gd name="connsiteX2-451" fmla="*/ 1194316 w 1206954"/>
                <a:gd name="connsiteY2-452" fmla="*/ 150872 h 1091079"/>
                <a:gd name="connsiteX3-453" fmla="*/ 1199809 w 1206954"/>
                <a:gd name="connsiteY3-454" fmla="*/ 712854 h 1091079"/>
                <a:gd name="connsiteX4-455" fmla="*/ 1082675 w 1206954"/>
                <a:gd name="connsiteY4-456" fmla="*/ 852621 h 1091079"/>
                <a:gd name="connsiteX5-457" fmla="*/ 735592 w 1206954"/>
                <a:gd name="connsiteY5-458" fmla="*/ 1053041 h 1091079"/>
                <a:gd name="connsiteX6-459" fmla="*/ 569654 w 1206954"/>
                <a:gd name="connsiteY6-460" fmla="*/ 1059957 h 1091079"/>
                <a:gd name="connsiteX7-461" fmla="*/ 186883 w 1206954"/>
                <a:gd name="connsiteY7-462" fmla="*/ 841989 h 1091079"/>
                <a:gd name="connsiteX8-463" fmla="*/ 16729 w 1206954"/>
                <a:gd name="connsiteY8-464" fmla="*/ 634354 h 1091079"/>
                <a:gd name="connsiteX0-465" fmla="*/ 16729 w 1206954"/>
                <a:gd name="connsiteY0-466" fmla="*/ 634354 h 1091079"/>
                <a:gd name="connsiteX1-467" fmla="*/ 1015730 w 1206954"/>
                <a:gd name="connsiteY1-468" fmla="*/ 32378 h 1091079"/>
                <a:gd name="connsiteX2-469" fmla="*/ 1194316 w 1206954"/>
                <a:gd name="connsiteY2-470" fmla="*/ 150872 h 1091079"/>
                <a:gd name="connsiteX3-471" fmla="*/ 1199809 w 1206954"/>
                <a:gd name="connsiteY3-472" fmla="*/ 712854 h 1091079"/>
                <a:gd name="connsiteX4-473" fmla="*/ 1082675 w 1206954"/>
                <a:gd name="connsiteY4-474" fmla="*/ 852621 h 1091079"/>
                <a:gd name="connsiteX5-475" fmla="*/ 735592 w 1206954"/>
                <a:gd name="connsiteY5-476" fmla="*/ 1053041 h 1091079"/>
                <a:gd name="connsiteX6-477" fmla="*/ 569654 w 1206954"/>
                <a:gd name="connsiteY6-478" fmla="*/ 1059957 h 1091079"/>
                <a:gd name="connsiteX7-479" fmla="*/ 186883 w 1206954"/>
                <a:gd name="connsiteY7-480" fmla="*/ 841989 h 1091079"/>
                <a:gd name="connsiteX8-481" fmla="*/ 16729 w 1206954"/>
                <a:gd name="connsiteY8-482" fmla="*/ 634354 h 1091079"/>
                <a:gd name="connsiteX0-483" fmla="*/ 16729 w 1206954"/>
                <a:gd name="connsiteY0-484" fmla="*/ 609516 h 1066241"/>
                <a:gd name="connsiteX1-485" fmla="*/ 1015730 w 1206954"/>
                <a:gd name="connsiteY1-486" fmla="*/ 7540 h 1066241"/>
                <a:gd name="connsiteX2-487" fmla="*/ 1194316 w 1206954"/>
                <a:gd name="connsiteY2-488" fmla="*/ 126034 h 1066241"/>
                <a:gd name="connsiteX3-489" fmla="*/ 1199809 w 1206954"/>
                <a:gd name="connsiteY3-490" fmla="*/ 688016 h 1066241"/>
                <a:gd name="connsiteX4-491" fmla="*/ 1082675 w 1206954"/>
                <a:gd name="connsiteY4-492" fmla="*/ 827783 h 1066241"/>
                <a:gd name="connsiteX5-493" fmla="*/ 735592 w 1206954"/>
                <a:gd name="connsiteY5-494" fmla="*/ 1028203 h 1066241"/>
                <a:gd name="connsiteX6-495" fmla="*/ 569654 w 1206954"/>
                <a:gd name="connsiteY6-496" fmla="*/ 1035119 h 1066241"/>
                <a:gd name="connsiteX7-497" fmla="*/ 186883 w 1206954"/>
                <a:gd name="connsiteY7-498" fmla="*/ 817151 h 1066241"/>
                <a:gd name="connsiteX8-499" fmla="*/ 16729 w 1206954"/>
                <a:gd name="connsiteY8-500" fmla="*/ 609516 h 1066241"/>
                <a:gd name="connsiteX0-501" fmla="*/ 16729 w 1208917"/>
                <a:gd name="connsiteY0-502" fmla="*/ 609854 h 1066579"/>
                <a:gd name="connsiteX1-503" fmla="*/ 1015730 w 1208917"/>
                <a:gd name="connsiteY1-504" fmla="*/ 7878 h 1066579"/>
                <a:gd name="connsiteX2-505" fmla="*/ 1202290 w 1208917"/>
                <a:gd name="connsiteY2-506" fmla="*/ 123714 h 1066579"/>
                <a:gd name="connsiteX3-507" fmla="*/ 1199809 w 1208917"/>
                <a:gd name="connsiteY3-508" fmla="*/ 688354 h 1066579"/>
                <a:gd name="connsiteX4-509" fmla="*/ 1082675 w 1208917"/>
                <a:gd name="connsiteY4-510" fmla="*/ 828121 h 1066579"/>
                <a:gd name="connsiteX5-511" fmla="*/ 735592 w 1208917"/>
                <a:gd name="connsiteY5-512" fmla="*/ 1028541 h 1066579"/>
                <a:gd name="connsiteX6-513" fmla="*/ 569654 w 1208917"/>
                <a:gd name="connsiteY6-514" fmla="*/ 1035457 h 1066579"/>
                <a:gd name="connsiteX7-515" fmla="*/ 186883 w 1208917"/>
                <a:gd name="connsiteY7-516" fmla="*/ 817489 h 1066579"/>
                <a:gd name="connsiteX8-517" fmla="*/ 16729 w 1208917"/>
                <a:gd name="connsiteY8-518" fmla="*/ 609854 h 1066579"/>
                <a:gd name="connsiteX0-519" fmla="*/ 16729 w 1208917"/>
                <a:gd name="connsiteY0-520" fmla="*/ 609544 h 1066269"/>
                <a:gd name="connsiteX1-521" fmla="*/ 1015730 w 1208917"/>
                <a:gd name="connsiteY1-522" fmla="*/ 7568 h 1066269"/>
                <a:gd name="connsiteX2-523" fmla="*/ 1202290 w 1208917"/>
                <a:gd name="connsiteY2-524" fmla="*/ 123404 h 1066269"/>
                <a:gd name="connsiteX3-525" fmla="*/ 1199809 w 1208917"/>
                <a:gd name="connsiteY3-526" fmla="*/ 688044 h 1066269"/>
                <a:gd name="connsiteX4-527" fmla="*/ 1082675 w 1208917"/>
                <a:gd name="connsiteY4-528" fmla="*/ 827811 h 1066269"/>
                <a:gd name="connsiteX5-529" fmla="*/ 735592 w 1208917"/>
                <a:gd name="connsiteY5-530" fmla="*/ 1028231 h 1066269"/>
                <a:gd name="connsiteX6-531" fmla="*/ 569654 w 1208917"/>
                <a:gd name="connsiteY6-532" fmla="*/ 1035147 h 1066269"/>
                <a:gd name="connsiteX7-533" fmla="*/ 186883 w 1208917"/>
                <a:gd name="connsiteY7-534" fmla="*/ 817179 h 1066269"/>
                <a:gd name="connsiteX8-535" fmla="*/ 16729 w 1208917"/>
                <a:gd name="connsiteY8-536" fmla="*/ 609544 h 1066269"/>
                <a:gd name="connsiteX0-537" fmla="*/ 16729 w 1202509"/>
                <a:gd name="connsiteY0-538" fmla="*/ 609544 h 1066269"/>
                <a:gd name="connsiteX1-539" fmla="*/ 1015730 w 1202509"/>
                <a:gd name="connsiteY1-540" fmla="*/ 7568 h 1066269"/>
                <a:gd name="connsiteX2-541" fmla="*/ 1202290 w 1202509"/>
                <a:gd name="connsiteY2-542" fmla="*/ 123404 h 1066269"/>
                <a:gd name="connsiteX3-543" fmla="*/ 1199809 w 1202509"/>
                <a:gd name="connsiteY3-544" fmla="*/ 688044 h 1066269"/>
                <a:gd name="connsiteX4-545" fmla="*/ 1082675 w 1202509"/>
                <a:gd name="connsiteY4-546" fmla="*/ 827811 h 1066269"/>
                <a:gd name="connsiteX5-547" fmla="*/ 735592 w 1202509"/>
                <a:gd name="connsiteY5-548" fmla="*/ 1028231 h 1066269"/>
                <a:gd name="connsiteX6-549" fmla="*/ 569654 w 1202509"/>
                <a:gd name="connsiteY6-550" fmla="*/ 1035147 h 1066269"/>
                <a:gd name="connsiteX7-551" fmla="*/ 186883 w 1202509"/>
                <a:gd name="connsiteY7-552" fmla="*/ 817179 h 1066269"/>
                <a:gd name="connsiteX8-553" fmla="*/ 16729 w 1202509"/>
                <a:gd name="connsiteY8-554" fmla="*/ 609544 h 1066269"/>
                <a:gd name="connsiteX0-555" fmla="*/ 16729 w 1202509"/>
                <a:gd name="connsiteY0-556" fmla="*/ 609544 h 1066269"/>
                <a:gd name="connsiteX1-557" fmla="*/ 1015730 w 1202509"/>
                <a:gd name="connsiteY1-558" fmla="*/ 7568 h 1066269"/>
                <a:gd name="connsiteX2-559" fmla="*/ 1202290 w 1202509"/>
                <a:gd name="connsiteY2-560" fmla="*/ 123404 h 1066269"/>
                <a:gd name="connsiteX3-561" fmla="*/ 1199809 w 1202509"/>
                <a:gd name="connsiteY3-562" fmla="*/ 688044 h 1066269"/>
                <a:gd name="connsiteX4-563" fmla="*/ 1082675 w 1202509"/>
                <a:gd name="connsiteY4-564" fmla="*/ 827811 h 1066269"/>
                <a:gd name="connsiteX5-565" fmla="*/ 735592 w 1202509"/>
                <a:gd name="connsiteY5-566" fmla="*/ 1028231 h 1066269"/>
                <a:gd name="connsiteX6-567" fmla="*/ 569654 w 1202509"/>
                <a:gd name="connsiteY6-568" fmla="*/ 1035147 h 1066269"/>
                <a:gd name="connsiteX7-569" fmla="*/ 186883 w 1202509"/>
                <a:gd name="connsiteY7-570" fmla="*/ 817179 h 1066269"/>
                <a:gd name="connsiteX8-571" fmla="*/ 16729 w 1202509"/>
                <a:gd name="connsiteY8-572" fmla="*/ 609544 h 1066269"/>
                <a:gd name="connsiteX0-573" fmla="*/ 16729 w 1202594"/>
                <a:gd name="connsiteY0-574" fmla="*/ 609544 h 1066269"/>
                <a:gd name="connsiteX1-575" fmla="*/ 1015730 w 1202594"/>
                <a:gd name="connsiteY1-576" fmla="*/ 7568 h 1066269"/>
                <a:gd name="connsiteX2-577" fmla="*/ 1202290 w 1202594"/>
                <a:gd name="connsiteY2-578" fmla="*/ 123404 h 1066269"/>
                <a:gd name="connsiteX3-579" fmla="*/ 1199809 w 1202594"/>
                <a:gd name="connsiteY3-580" fmla="*/ 688044 h 1066269"/>
                <a:gd name="connsiteX4-581" fmla="*/ 1082675 w 1202594"/>
                <a:gd name="connsiteY4-582" fmla="*/ 827811 h 1066269"/>
                <a:gd name="connsiteX5-583" fmla="*/ 735592 w 1202594"/>
                <a:gd name="connsiteY5-584" fmla="*/ 1028231 h 1066269"/>
                <a:gd name="connsiteX6-585" fmla="*/ 569654 w 1202594"/>
                <a:gd name="connsiteY6-586" fmla="*/ 1035147 h 1066269"/>
                <a:gd name="connsiteX7-587" fmla="*/ 186883 w 1202594"/>
                <a:gd name="connsiteY7-588" fmla="*/ 817179 h 1066269"/>
                <a:gd name="connsiteX8-589" fmla="*/ 16729 w 1202594"/>
                <a:gd name="connsiteY8-590" fmla="*/ 609544 h 1066269"/>
                <a:gd name="connsiteX0-591" fmla="*/ 16729 w 1202368"/>
                <a:gd name="connsiteY0-592" fmla="*/ 609544 h 1066269"/>
                <a:gd name="connsiteX1-593" fmla="*/ 1015730 w 1202368"/>
                <a:gd name="connsiteY1-594" fmla="*/ 7568 h 1066269"/>
                <a:gd name="connsiteX2-595" fmla="*/ 1202290 w 1202368"/>
                <a:gd name="connsiteY2-596" fmla="*/ 123404 h 1066269"/>
                <a:gd name="connsiteX3-597" fmla="*/ 1199809 w 1202368"/>
                <a:gd name="connsiteY3-598" fmla="*/ 688044 h 1066269"/>
                <a:gd name="connsiteX4-599" fmla="*/ 1082675 w 1202368"/>
                <a:gd name="connsiteY4-600" fmla="*/ 827811 h 1066269"/>
                <a:gd name="connsiteX5-601" fmla="*/ 735592 w 1202368"/>
                <a:gd name="connsiteY5-602" fmla="*/ 1028231 h 1066269"/>
                <a:gd name="connsiteX6-603" fmla="*/ 569654 w 1202368"/>
                <a:gd name="connsiteY6-604" fmla="*/ 1035147 h 1066269"/>
                <a:gd name="connsiteX7-605" fmla="*/ 186883 w 1202368"/>
                <a:gd name="connsiteY7-606" fmla="*/ 817179 h 1066269"/>
                <a:gd name="connsiteX8-607" fmla="*/ 16729 w 1202368"/>
                <a:gd name="connsiteY8-608" fmla="*/ 609544 h 1066269"/>
                <a:gd name="connsiteX0-609" fmla="*/ 16729 w 1202368"/>
                <a:gd name="connsiteY0-610" fmla="*/ 609544 h 1066269"/>
                <a:gd name="connsiteX1-611" fmla="*/ 1015730 w 1202368"/>
                <a:gd name="connsiteY1-612" fmla="*/ 7568 h 1066269"/>
                <a:gd name="connsiteX2-613" fmla="*/ 1202290 w 1202368"/>
                <a:gd name="connsiteY2-614" fmla="*/ 123404 h 1066269"/>
                <a:gd name="connsiteX3-615" fmla="*/ 1199809 w 1202368"/>
                <a:gd name="connsiteY3-616" fmla="*/ 688044 h 1066269"/>
                <a:gd name="connsiteX4-617" fmla="*/ 1082675 w 1202368"/>
                <a:gd name="connsiteY4-618" fmla="*/ 827811 h 1066269"/>
                <a:gd name="connsiteX5-619" fmla="*/ 735592 w 1202368"/>
                <a:gd name="connsiteY5-620" fmla="*/ 1028231 h 1066269"/>
                <a:gd name="connsiteX6-621" fmla="*/ 569654 w 1202368"/>
                <a:gd name="connsiteY6-622" fmla="*/ 1035147 h 1066269"/>
                <a:gd name="connsiteX7-623" fmla="*/ 186883 w 1202368"/>
                <a:gd name="connsiteY7-624" fmla="*/ 817179 h 1066269"/>
                <a:gd name="connsiteX8-625" fmla="*/ 16729 w 1202368"/>
                <a:gd name="connsiteY8-626" fmla="*/ 609544 h 106626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51" y="connsiteY5-52"/>
                </a:cxn>
                <a:cxn ang="0">
                  <a:pos x="connsiteX6-101" y="connsiteY6-102"/>
                </a:cxn>
                <a:cxn ang="0">
                  <a:pos x="connsiteX7-285" y="connsiteY7-286"/>
                </a:cxn>
                <a:cxn ang="0">
                  <a:pos x="connsiteX8-463" y="connsiteY8-464"/>
                </a:cxn>
              </a:cxnLst>
              <a:rect l="l" t="t" r="r" b="b"/>
              <a:pathLst>
                <a:path w="1202368" h="1066269">
                  <a:moveTo>
                    <a:pt x="16729" y="609544"/>
                  </a:moveTo>
                  <a:cubicBezTo>
                    <a:pt x="308307" y="211670"/>
                    <a:pt x="704849" y="47973"/>
                    <a:pt x="1015730" y="7568"/>
                  </a:cubicBezTo>
                  <a:cubicBezTo>
                    <a:pt x="1177438" y="-14533"/>
                    <a:pt x="1201736" y="8219"/>
                    <a:pt x="1202290" y="123404"/>
                  </a:cubicBezTo>
                  <a:cubicBezTo>
                    <a:pt x="1202844" y="241247"/>
                    <a:pt x="1200301" y="563124"/>
                    <a:pt x="1199809" y="688044"/>
                  </a:cubicBezTo>
                  <a:cubicBezTo>
                    <a:pt x="1199347" y="805296"/>
                    <a:pt x="1170234" y="799467"/>
                    <a:pt x="1082675" y="827811"/>
                  </a:cubicBezTo>
                  <a:cubicBezTo>
                    <a:pt x="904739" y="890711"/>
                    <a:pt x="855652" y="935196"/>
                    <a:pt x="735592" y="1028231"/>
                  </a:cubicBezTo>
                  <a:cubicBezTo>
                    <a:pt x="700121" y="1065703"/>
                    <a:pt x="661555" y="1087651"/>
                    <a:pt x="569654" y="1035147"/>
                  </a:cubicBezTo>
                  <a:cubicBezTo>
                    <a:pt x="482190" y="983579"/>
                    <a:pt x="321567" y="890771"/>
                    <a:pt x="186883" y="817179"/>
                  </a:cubicBezTo>
                  <a:cubicBezTo>
                    <a:pt x="78781" y="746245"/>
                    <a:pt x="-45656" y="719226"/>
                    <a:pt x="16729" y="609544"/>
                  </a:cubicBezTo>
                  <a:close/>
                </a:path>
              </a:pathLst>
            </a:cu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470" name="Freeform 11"/>
            <p:cNvSpPr>
              <a:spLocks noChangeAspect="1" noEditPoints="1"/>
            </p:cNvSpPr>
            <p:nvPr/>
          </p:nvSpPr>
          <p:spPr>
            <a:xfrm>
              <a:off x="2466283" y="1844764"/>
              <a:ext cx="484248" cy="360000"/>
            </a:xfrm>
            <a:custGeom>
              <a:avLst/>
              <a:gdLst/>
              <a:ahLst/>
              <a:cxnLst>
                <a:cxn ang="0">
                  <a:pos x="103633" y="229948"/>
                </a:cxn>
                <a:cxn ang="0">
                  <a:pos x="56527" y="201675"/>
                </a:cxn>
                <a:cxn ang="0">
                  <a:pos x="64064" y="9424"/>
                </a:cxn>
                <a:cxn ang="0">
                  <a:pos x="414531" y="9424"/>
                </a:cxn>
                <a:cxn ang="0">
                  <a:pos x="422068" y="201675"/>
                </a:cxn>
                <a:cxn ang="0">
                  <a:pos x="373078" y="229948"/>
                </a:cxn>
                <a:cxn ang="0">
                  <a:pos x="484248" y="326073"/>
                </a:cxn>
                <a:cxn ang="0">
                  <a:pos x="16958" y="360000"/>
                </a:cxn>
                <a:cxn ang="0">
                  <a:pos x="145086" y="235602"/>
                </a:cxn>
                <a:cxn ang="0">
                  <a:pos x="145086" y="229948"/>
                </a:cxn>
                <a:cxn ang="0">
                  <a:pos x="84791" y="28272"/>
                </a:cxn>
                <a:cxn ang="0">
                  <a:pos x="84791" y="28272"/>
                </a:cxn>
                <a:cxn ang="0">
                  <a:pos x="84791" y="201675"/>
                </a:cxn>
                <a:cxn ang="0">
                  <a:pos x="395689" y="201675"/>
                </a:cxn>
                <a:cxn ang="0">
                  <a:pos x="393805" y="28272"/>
                </a:cxn>
                <a:cxn ang="0">
                  <a:pos x="64064" y="307225"/>
                </a:cxn>
                <a:cxn ang="0">
                  <a:pos x="73485" y="292147"/>
                </a:cxn>
                <a:cxn ang="0">
                  <a:pos x="141318" y="265759"/>
                </a:cxn>
                <a:cxn ang="0">
                  <a:pos x="361773" y="254450"/>
                </a:cxn>
                <a:cxn ang="0">
                  <a:pos x="393805" y="254450"/>
                </a:cxn>
                <a:cxn ang="0">
                  <a:pos x="325972" y="265759"/>
                </a:cxn>
                <a:cxn ang="0">
                  <a:pos x="322204" y="254450"/>
                </a:cxn>
                <a:cxn ang="0">
                  <a:pos x="314667" y="265759"/>
                </a:cxn>
                <a:cxn ang="0">
                  <a:pos x="239298" y="254450"/>
                </a:cxn>
                <a:cxn ang="0">
                  <a:pos x="271330" y="254450"/>
                </a:cxn>
                <a:cxn ang="0">
                  <a:pos x="195960" y="265759"/>
                </a:cxn>
                <a:cxn ang="0">
                  <a:pos x="197845" y="254450"/>
                </a:cxn>
                <a:cxn ang="0">
                  <a:pos x="186539" y="265759"/>
                </a:cxn>
                <a:cxn ang="0">
                  <a:pos x="352352" y="271414"/>
                </a:cxn>
                <a:cxn ang="0">
                  <a:pos x="405110" y="271414"/>
                </a:cxn>
                <a:cxn ang="0">
                  <a:pos x="310899" y="284607"/>
                </a:cxn>
                <a:cxn ang="0">
                  <a:pos x="307130" y="271414"/>
                </a:cxn>
                <a:cxn ang="0">
                  <a:pos x="299593" y="284607"/>
                </a:cxn>
                <a:cxn ang="0">
                  <a:pos x="218571" y="271414"/>
                </a:cxn>
                <a:cxn ang="0">
                  <a:pos x="252487" y="271414"/>
                </a:cxn>
                <a:cxn ang="0">
                  <a:pos x="171465" y="284607"/>
                </a:cxn>
                <a:cxn ang="0">
                  <a:pos x="173349" y="271414"/>
                </a:cxn>
                <a:cxn ang="0">
                  <a:pos x="158276" y="284607"/>
                </a:cxn>
                <a:cxn ang="0">
                  <a:pos x="84791" y="271414"/>
                </a:cxn>
                <a:cxn ang="0">
                  <a:pos x="118707" y="271414"/>
                </a:cxn>
                <a:cxn ang="0">
                  <a:pos x="378731" y="307225"/>
                </a:cxn>
                <a:cxn ang="0">
                  <a:pos x="371194" y="292147"/>
                </a:cxn>
                <a:cxn ang="0">
                  <a:pos x="365541" y="307225"/>
                </a:cxn>
                <a:cxn ang="0">
                  <a:pos x="275098" y="292147"/>
                </a:cxn>
                <a:cxn ang="0">
                  <a:pos x="310899" y="292147"/>
                </a:cxn>
                <a:cxn ang="0">
                  <a:pos x="226108" y="307225"/>
                </a:cxn>
                <a:cxn ang="0">
                  <a:pos x="227992" y="292147"/>
                </a:cxn>
                <a:cxn ang="0">
                  <a:pos x="214803" y="307225"/>
                </a:cxn>
                <a:cxn ang="0">
                  <a:pos x="131896" y="292147"/>
                </a:cxn>
                <a:cxn ang="0">
                  <a:pos x="169581" y="292147"/>
                </a:cxn>
              </a:cxnLst>
              <a:rect l="0" t="0" r="0" b="0"/>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alpha val="100000"/>
              </a:schemeClr>
            </a:solidFill>
            <a:ln w="9525">
              <a:noFill/>
            </a:ln>
          </p:spPr>
          <p:txBody>
            <a:bodyPr/>
            <a:lstStyle/>
            <a:p>
              <a:endParaRPr lang="zh-CN" altLang="en-US"/>
            </a:p>
          </p:txBody>
        </p:sp>
      </p:grpSp>
      <p:grpSp>
        <p:nvGrpSpPr>
          <p:cNvPr id="21" name="组合 20"/>
          <p:cNvGrpSpPr/>
          <p:nvPr/>
        </p:nvGrpSpPr>
        <p:grpSpPr>
          <a:xfrm>
            <a:off x="906463" y="1576388"/>
            <a:ext cx="1201737" cy="1066800"/>
            <a:chOff x="929539" y="1491630"/>
            <a:chExt cx="1202368" cy="1066269"/>
          </a:xfrm>
        </p:grpSpPr>
        <p:sp>
          <p:nvSpPr>
            <p:cNvPr id="22" name="空心弧 27"/>
            <p:cNvSpPr/>
            <p:nvPr/>
          </p:nvSpPr>
          <p:spPr>
            <a:xfrm>
              <a:off x="929539" y="1491630"/>
              <a:ext cx="1202368" cy="1066269"/>
            </a:xfrm>
            <a:custGeom>
              <a:avLst/>
              <a:gdLst>
                <a:gd name="connsiteX0" fmla="*/ 233885 w 3046027"/>
                <a:gd name="connsiteY0" fmla="*/ 701449 h 3000826"/>
                <a:gd name="connsiteX1" fmla="*/ 1464144 w 3046027"/>
                <a:gd name="connsiteY1" fmla="*/ 1122 h 3000826"/>
                <a:gd name="connsiteX2" fmla="*/ 1496708 w 3046027"/>
                <a:gd name="connsiteY2" fmla="*/ 830452 h 3000826"/>
                <a:gd name="connsiteX3" fmla="*/ 939458 w 3046027"/>
                <a:gd name="connsiteY3" fmla="*/ 1138743 h 3000826"/>
                <a:gd name="connsiteX4" fmla="*/ 233885 w 3046027"/>
                <a:gd name="connsiteY4" fmla="*/ 701449 h 3000826"/>
                <a:gd name="connsiteX0-1" fmla="*/ 0 w 1262823"/>
                <a:gd name="connsiteY0-2" fmla="*/ 700327 h 1095091"/>
                <a:gd name="connsiteX1-3" fmla="*/ 1230259 w 1262823"/>
                <a:gd name="connsiteY1-4" fmla="*/ 0 h 1095091"/>
                <a:gd name="connsiteX2-5" fmla="*/ 1262823 w 1262823"/>
                <a:gd name="connsiteY2-6" fmla="*/ 829330 h 1095091"/>
                <a:gd name="connsiteX3-7" fmla="*/ 710889 w 1262823"/>
                <a:gd name="connsiteY3-8" fmla="*/ 1095091 h 1095091"/>
                <a:gd name="connsiteX4-9" fmla="*/ 0 w 1262823"/>
                <a:gd name="connsiteY4-10" fmla="*/ 700327 h 1095091"/>
                <a:gd name="connsiteX0-11" fmla="*/ 0 w 1262823"/>
                <a:gd name="connsiteY0-12" fmla="*/ 700327 h 1095091"/>
                <a:gd name="connsiteX1-13" fmla="*/ 1230259 w 1262823"/>
                <a:gd name="connsiteY1-14" fmla="*/ 0 h 1095091"/>
                <a:gd name="connsiteX2-15" fmla="*/ 1262823 w 1262823"/>
                <a:gd name="connsiteY2-16" fmla="*/ 829330 h 1095091"/>
                <a:gd name="connsiteX3-17" fmla="*/ 710889 w 1262823"/>
                <a:gd name="connsiteY3-18" fmla="*/ 1095091 h 1095091"/>
                <a:gd name="connsiteX4-19" fmla="*/ 0 w 1262823"/>
                <a:gd name="connsiteY4-20" fmla="*/ 700327 h 1095091"/>
                <a:gd name="connsiteX0-21" fmla="*/ 0 w 1262823"/>
                <a:gd name="connsiteY0-22" fmla="*/ 700327 h 1095091"/>
                <a:gd name="connsiteX1-23" fmla="*/ 1230259 w 1262823"/>
                <a:gd name="connsiteY1-24" fmla="*/ 0 h 1095091"/>
                <a:gd name="connsiteX2-25" fmla="*/ 1262823 w 1262823"/>
                <a:gd name="connsiteY2-26" fmla="*/ 829330 h 1095091"/>
                <a:gd name="connsiteX3-27" fmla="*/ 710889 w 1262823"/>
                <a:gd name="connsiteY3-28" fmla="*/ 1095091 h 1095091"/>
                <a:gd name="connsiteX4-29" fmla="*/ 0 w 1262823"/>
                <a:gd name="connsiteY4-30" fmla="*/ 700327 h 1095091"/>
                <a:gd name="connsiteX0-31" fmla="*/ 12347 w 1275170"/>
                <a:gd name="connsiteY0-32" fmla="*/ 700327 h 1115959"/>
                <a:gd name="connsiteX1-33" fmla="*/ 1242606 w 1275170"/>
                <a:gd name="connsiteY1-34" fmla="*/ 0 h 1115959"/>
                <a:gd name="connsiteX2-35" fmla="*/ 1275170 w 1275170"/>
                <a:gd name="connsiteY2-36" fmla="*/ 829330 h 1115959"/>
                <a:gd name="connsiteX3-37" fmla="*/ 723236 w 1275170"/>
                <a:gd name="connsiteY3-38" fmla="*/ 1095091 h 1115959"/>
                <a:gd name="connsiteX4-39" fmla="*/ 615776 w 1275170"/>
                <a:gd name="connsiteY4-40" fmla="*/ 1054160 h 1115959"/>
                <a:gd name="connsiteX5" fmla="*/ 12347 w 1275170"/>
                <a:gd name="connsiteY5" fmla="*/ 700327 h 1115959"/>
                <a:gd name="connsiteX0-41" fmla="*/ 13359 w 1225678"/>
                <a:gd name="connsiteY0-42" fmla="*/ 628557 h 1115959"/>
                <a:gd name="connsiteX1-43" fmla="*/ 1193114 w 1225678"/>
                <a:gd name="connsiteY1-44" fmla="*/ 0 h 1115959"/>
                <a:gd name="connsiteX2-45" fmla="*/ 1225678 w 1225678"/>
                <a:gd name="connsiteY2-46" fmla="*/ 829330 h 1115959"/>
                <a:gd name="connsiteX3-47" fmla="*/ 673744 w 1225678"/>
                <a:gd name="connsiteY3-48" fmla="*/ 1095091 h 1115959"/>
                <a:gd name="connsiteX4-49" fmla="*/ 566284 w 1225678"/>
                <a:gd name="connsiteY4-50" fmla="*/ 1054160 h 1115959"/>
                <a:gd name="connsiteX5-51" fmla="*/ 13359 w 1225678"/>
                <a:gd name="connsiteY5-52" fmla="*/ 628557 h 1115959"/>
                <a:gd name="connsiteX0-53" fmla="*/ 13359 w 1225678"/>
                <a:gd name="connsiteY0-54" fmla="*/ 628557 h 1115959"/>
                <a:gd name="connsiteX1-55" fmla="*/ 1193114 w 1225678"/>
                <a:gd name="connsiteY1-56" fmla="*/ 0 h 1115959"/>
                <a:gd name="connsiteX2-57" fmla="*/ 1225678 w 1225678"/>
                <a:gd name="connsiteY2-58" fmla="*/ 829330 h 1115959"/>
                <a:gd name="connsiteX3-59" fmla="*/ 673744 w 1225678"/>
                <a:gd name="connsiteY3-60" fmla="*/ 1095091 h 1115959"/>
                <a:gd name="connsiteX4-61" fmla="*/ 566284 w 1225678"/>
                <a:gd name="connsiteY4-62" fmla="*/ 1054160 h 1115959"/>
                <a:gd name="connsiteX5-63" fmla="*/ 13359 w 1225678"/>
                <a:gd name="connsiteY5-64" fmla="*/ 628557 h 1115959"/>
                <a:gd name="connsiteX0-65" fmla="*/ 15750 w 1228069"/>
                <a:gd name="connsiteY0-66" fmla="*/ 628557 h 1115959"/>
                <a:gd name="connsiteX1-67" fmla="*/ 1195505 w 1228069"/>
                <a:gd name="connsiteY1-68" fmla="*/ 0 h 1115959"/>
                <a:gd name="connsiteX2-69" fmla="*/ 1228069 w 1228069"/>
                <a:gd name="connsiteY2-70" fmla="*/ 829330 h 1115959"/>
                <a:gd name="connsiteX3-71" fmla="*/ 676135 w 1228069"/>
                <a:gd name="connsiteY3-72" fmla="*/ 1095091 h 1115959"/>
                <a:gd name="connsiteX4-73" fmla="*/ 568675 w 1228069"/>
                <a:gd name="connsiteY4-74" fmla="*/ 1054160 h 1115959"/>
                <a:gd name="connsiteX5-75" fmla="*/ 15750 w 1228069"/>
                <a:gd name="connsiteY5-76" fmla="*/ 628557 h 1115959"/>
                <a:gd name="connsiteX0-77" fmla="*/ 65513 w 1277832"/>
                <a:gd name="connsiteY0-78" fmla="*/ 628557 h 1115959"/>
                <a:gd name="connsiteX1-79" fmla="*/ 1245268 w 1277832"/>
                <a:gd name="connsiteY1-80" fmla="*/ 0 h 1115959"/>
                <a:gd name="connsiteX2-81" fmla="*/ 1277832 w 1277832"/>
                <a:gd name="connsiteY2-82" fmla="*/ 829330 h 1115959"/>
                <a:gd name="connsiteX3-83" fmla="*/ 725898 w 1277832"/>
                <a:gd name="connsiteY3-84" fmla="*/ 1095091 h 1115959"/>
                <a:gd name="connsiteX4-85" fmla="*/ 618438 w 1277832"/>
                <a:gd name="connsiteY4-86" fmla="*/ 1054160 h 1115959"/>
                <a:gd name="connsiteX5-87" fmla="*/ 201111 w 1277832"/>
                <a:gd name="connsiteY5-88" fmla="*/ 849483 h 1115959"/>
                <a:gd name="connsiteX6" fmla="*/ 65513 w 1277832"/>
                <a:gd name="connsiteY6" fmla="*/ 628557 h 1115959"/>
                <a:gd name="connsiteX0-89" fmla="*/ 59805 w 1272124"/>
                <a:gd name="connsiteY0-90" fmla="*/ 628557 h 1115959"/>
                <a:gd name="connsiteX1-91" fmla="*/ 1239560 w 1272124"/>
                <a:gd name="connsiteY1-92" fmla="*/ 0 h 1115959"/>
                <a:gd name="connsiteX2-93" fmla="*/ 1272124 w 1272124"/>
                <a:gd name="connsiteY2-94" fmla="*/ 829330 h 1115959"/>
                <a:gd name="connsiteX3-95" fmla="*/ 720190 w 1272124"/>
                <a:gd name="connsiteY3-96" fmla="*/ 1095091 h 1115959"/>
                <a:gd name="connsiteX4-97" fmla="*/ 612730 w 1272124"/>
                <a:gd name="connsiteY4-98" fmla="*/ 1054160 h 1115959"/>
                <a:gd name="connsiteX5-99" fmla="*/ 229959 w 1272124"/>
                <a:gd name="connsiteY5-100" fmla="*/ 836192 h 1115959"/>
                <a:gd name="connsiteX6-101" fmla="*/ 59805 w 1272124"/>
                <a:gd name="connsiteY6-102" fmla="*/ 628557 h 1115959"/>
                <a:gd name="connsiteX0-103" fmla="*/ 63225 w 1275544"/>
                <a:gd name="connsiteY0-104" fmla="*/ 628557 h 1115959"/>
                <a:gd name="connsiteX1-105" fmla="*/ 1242980 w 1275544"/>
                <a:gd name="connsiteY1-106" fmla="*/ 0 h 1115959"/>
                <a:gd name="connsiteX2-107" fmla="*/ 1275544 w 1275544"/>
                <a:gd name="connsiteY2-108" fmla="*/ 829330 h 1115959"/>
                <a:gd name="connsiteX3-109" fmla="*/ 723610 w 1275544"/>
                <a:gd name="connsiteY3-110" fmla="*/ 1095091 h 1115959"/>
                <a:gd name="connsiteX4-111" fmla="*/ 616150 w 1275544"/>
                <a:gd name="connsiteY4-112" fmla="*/ 1054160 h 1115959"/>
                <a:gd name="connsiteX5-113" fmla="*/ 233379 w 1275544"/>
                <a:gd name="connsiteY5-114" fmla="*/ 836192 h 1115959"/>
                <a:gd name="connsiteX6-115" fmla="*/ 63225 w 1275544"/>
                <a:gd name="connsiteY6-116" fmla="*/ 628557 h 1115959"/>
                <a:gd name="connsiteX0-117" fmla="*/ 17424 w 1229743"/>
                <a:gd name="connsiteY0-118" fmla="*/ 628557 h 1115959"/>
                <a:gd name="connsiteX1-119" fmla="*/ 1197179 w 1229743"/>
                <a:gd name="connsiteY1-120" fmla="*/ 0 h 1115959"/>
                <a:gd name="connsiteX2-121" fmla="*/ 1229743 w 1229743"/>
                <a:gd name="connsiteY2-122" fmla="*/ 829330 h 1115959"/>
                <a:gd name="connsiteX3-123" fmla="*/ 677809 w 1229743"/>
                <a:gd name="connsiteY3-124" fmla="*/ 1095091 h 1115959"/>
                <a:gd name="connsiteX4-125" fmla="*/ 570349 w 1229743"/>
                <a:gd name="connsiteY4-126" fmla="*/ 1054160 h 1115959"/>
                <a:gd name="connsiteX5-127" fmla="*/ 187578 w 1229743"/>
                <a:gd name="connsiteY5-128" fmla="*/ 836192 h 1115959"/>
                <a:gd name="connsiteX6-129" fmla="*/ 17424 w 1229743"/>
                <a:gd name="connsiteY6-130" fmla="*/ 628557 h 1115959"/>
                <a:gd name="connsiteX0-131" fmla="*/ 16729 w 1229048"/>
                <a:gd name="connsiteY0-132" fmla="*/ 628557 h 1115959"/>
                <a:gd name="connsiteX1-133" fmla="*/ 1196484 w 1229048"/>
                <a:gd name="connsiteY1-134" fmla="*/ 0 h 1115959"/>
                <a:gd name="connsiteX2-135" fmla="*/ 1229048 w 1229048"/>
                <a:gd name="connsiteY2-136" fmla="*/ 829330 h 1115959"/>
                <a:gd name="connsiteX3-137" fmla="*/ 677114 w 1229048"/>
                <a:gd name="connsiteY3-138" fmla="*/ 1095091 h 1115959"/>
                <a:gd name="connsiteX4-139" fmla="*/ 569654 w 1229048"/>
                <a:gd name="connsiteY4-140" fmla="*/ 1054160 h 1115959"/>
                <a:gd name="connsiteX5-141" fmla="*/ 186883 w 1229048"/>
                <a:gd name="connsiteY5-142" fmla="*/ 836192 h 1115959"/>
                <a:gd name="connsiteX6-143" fmla="*/ 16729 w 1229048"/>
                <a:gd name="connsiteY6-144" fmla="*/ 628557 h 1115959"/>
                <a:gd name="connsiteX0-145" fmla="*/ 16729 w 1229048"/>
                <a:gd name="connsiteY0-146" fmla="*/ 628557 h 1115959"/>
                <a:gd name="connsiteX1-147" fmla="*/ 1196484 w 1229048"/>
                <a:gd name="connsiteY1-148" fmla="*/ 0 h 1115959"/>
                <a:gd name="connsiteX2-149" fmla="*/ 1229048 w 1229048"/>
                <a:gd name="connsiteY2-150" fmla="*/ 829330 h 1115959"/>
                <a:gd name="connsiteX3-151" fmla="*/ 677114 w 1229048"/>
                <a:gd name="connsiteY3-152" fmla="*/ 1095091 h 1115959"/>
                <a:gd name="connsiteX4-153" fmla="*/ 569654 w 1229048"/>
                <a:gd name="connsiteY4-154" fmla="*/ 1054160 h 1115959"/>
                <a:gd name="connsiteX5-155" fmla="*/ 186883 w 1229048"/>
                <a:gd name="connsiteY5-156" fmla="*/ 836192 h 1115959"/>
                <a:gd name="connsiteX6-157" fmla="*/ 16729 w 1229048"/>
                <a:gd name="connsiteY6-158" fmla="*/ 628557 h 1115959"/>
                <a:gd name="connsiteX0-159" fmla="*/ 16729 w 1229048"/>
                <a:gd name="connsiteY0-160" fmla="*/ 628557 h 1115959"/>
                <a:gd name="connsiteX1-161" fmla="*/ 1196484 w 1229048"/>
                <a:gd name="connsiteY1-162" fmla="*/ 0 h 1115959"/>
                <a:gd name="connsiteX2-163" fmla="*/ 1229048 w 1229048"/>
                <a:gd name="connsiteY2-164" fmla="*/ 829330 h 1115959"/>
                <a:gd name="connsiteX3-165" fmla="*/ 677114 w 1229048"/>
                <a:gd name="connsiteY3-166" fmla="*/ 1095091 h 1115959"/>
                <a:gd name="connsiteX4-167" fmla="*/ 569654 w 1229048"/>
                <a:gd name="connsiteY4-168" fmla="*/ 1054160 h 1115959"/>
                <a:gd name="connsiteX5-169" fmla="*/ 186883 w 1229048"/>
                <a:gd name="connsiteY5-170" fmla="*/ 836192 h 1115959"/>
                <a:gd name="connsiteX6-171" fmla="*/ 16729 w 1229048"/>
                <a:gd name="connsiteY6-172" fmla="*/ 628557 h 1115959"/>
                <a:gd name="connsiteX0-173" fmla="*/ 16729 w 1229048"/>
                <a:gd name="connsiteY0-174" fmla="*/ 628557 h 1090947"/>
                <a:gd name="connsiteX1-175" fmla="*/ 1196484 w 1229048"/>
                <a:gd name="connsiteY1-176" fmla="*/ 0 h 1090947"/>
                <a:gd name="connsiteX2-177" fmla="*/ 1229048 w 1229048"/>
                <a:gd name="connsiteY2-178" fmla="*/ 829330 h 1090947"/>
                <a:gd name="connsiteX3-179" fmla="*/ 738251 w 1229048"/>
                <a:gd name="connsiteY3-180" fmla="*/ 1047244 h 1090947"/>
                <a:gd name="connsiteX4-181" fmla="*/ 569654 w 1229048"/>
                <a:gd name="connsiteY4-182" fmla="*/ 1054160 h 1090947"/>
                <a:gd name="connsiteX5-183" fmla="*/ 186883 w 1229048"/>
                <a:gd name="connsiteY5-184" fmla="*/ 836192 h 1090947"/>
                <a:gd name="connsiteX6-185" fmla="*/ 16729 w 1229048"/>
                <a:gd name="connsiteY6-186" fmla="*/ 628557 h 1090947"/>
                <a:gd name="connsiteX0-187" fmla="*/ 16729 w 1229048"/>
                <a:gd name="connsiteY0-188" fmla="*/ 628557 h 1090947"/>
                <a:gd name="connsiteX1-189" fmla="*/ 1196484 w 1229048"/>
                <a:gd name="connsiteY1-190" fmla="*/ 0 h 1090947"/>
                <a:gd name="connsiteX2-191" fmla="*/ 1229048 w 1229048"/>
                <a:gd name="connsiteY2-192" fmla="*/ 829330 h 1090947"/>
                <a:gd name="connsiteX3-193" fmla="*/ 735592 w 1229048"/>
                <a:gd name="connsiteY3-194" fmla="*/ 1047244 h 1090947"/>
                <a:gd name="connsiteX4-195" fmla="*/ 569654 w 1229048"/>
                <a:gd name="connsiteY4-196" fmla="*/ 1054160 h 1090947"/>
                <a:gd name="connsiteX5-197" fmla="*/ 186883 w 1229048"/>
                <a:gd name="connsiteY5-198" fmla="*/ 836192 h 1090947"/>
                <a:gd name="connsiteX6-199" fmla="*/ 16729 w 1229048"/>
                <a:gd name="connsiteY6-200" fmla="*/ 628557 h 1090947"/>
                <a:gd name="connsiteX0-201" fmla="*/ 16729 w 1229048"/>
                <a:gd name="connsiteY0-202" fmla="*/ 628557 h 1095536"/>
                <a:gd name="connsiteX1-203" fmla="*/ 1196484 w 1229048"/>
                <a:gd name="connsiteY1-204" fmla="*/ 0 h 1095536"/>
                <a:gd name="connsiteX2-205" fmla="*/ 1229048 w 1229048"/>
                <a:gd name="connsiteY2-206" fmla="*/ 829330 h 1095536"/>
                <a:gd name="connsiteX3-207" fmla="*/ 735592 w 1229048"/>
                <a:gd name="connsiteY3-208" fmla="*/ 1047244 h 1095536"/>
                <a:gd name="connsiteX4-209" fmla="*/ 569654 w 1229048"/>
                <a:gd name="connsiteY4-210" fmla="*/ 1054160 h 1095536"/>
                <a:gd name="connsiteX5-211" fmla="*/ 186883 w 1229048"/>
                <a:gd name="connsiteY5-212" fmla="*/ 836192 h 1095536"/>
                <a:gd name="connsiteX6-213" fmla="*/ 16729 w 1229048"/>
                <a:gd name="connsiteY6-214" fmla="*/ 628557 h 1095536"/>
                <a:gd name="connsiteX0-215" fmla="*/ 16729 w 1229048"/>
                <a:gd name="connsiteY0-216" fmla="*/ 628557 h 1096300"/>
                <a:gd name="connsiteX1-217" fmla="*/ 1196484 w 1229048"/>
                <a:gd name="connsiteY1-218" fmla="*/ 0 h 1096300"/>
                <a:gd name="connsiteX2-219" fmla="*/ 1229048 w 1229048"/>
                <a:gd name="connsiteY2-220" fmla="*/ 829330 h 1096300"/>
                <a:gd name="connsiteX3-221" fmla="*/ 735592 w 1229048"/>
                <a:gd name="connsiteY3-222" fmla="*/ 1047244 h 1096300"/>
                <a:gd name="connsiteX4-223" fmla="*/ 569654 w 1229048"/>
                <a:gd name="connsiteY4-224" fmla="*/ 1054160 h 1096300"/>
                <a:gd name="connsiteX5-225" fmla="*/ 186883 w 1229048"/>
                <a:gd name="connsiteY5-226" fmla="*/ 836192 h 1096300"/>
                <a:gd name="connsiteX6-227" fmla="*/ 16729 w 1229048"/>
                <a:gd name="connsiteY6-228" fmla="*/ 628557 h 1096300"/>
                <a:gd name="connsiteX0-229" fmla="*/ 16729 w 1229048"/>
                <a:gd name="connsiteY0-230" fmla="*/ 628557 h 1095536"/>
                <a:gd name="connsiteX1-231" fmla="*/ 1196484 w 1229048"/>
                <a:gd name="connsiteY1-232" fmla="*/ 0 h 1095536"/>
                <a:gd name="connsiteX2-233" fmla="*/ 1229048 w 1229048"/>
                <a:gd name="connsiteY2-234" fmla="*/ 829330 h 1095536"/>
                <a:gd name="connsiteX3-235" fmla="*/ 735592 w 1229048"/>
                <a:gd name="connsiteY3-236" fmla="*/ 1047244 h 1095536"/>
                <a:gd name="connsiteX4-237" fmla="*/ 569654 w 1229048"/>
                <a:gd name="connsiteY4-238" fmla="*/ 1054160 h 1095536"/>
                <a:gd name="connsiteX5-239" fmla="*/ 186883 w 1229048"/>
                <a:gd name="connsiteY5-240" fmla="*/ 836192 h 1095536"/>
                <a:gd name="connsiteX6-241" fmla="*/ 16729 w 1229048"/>
                <a:gd name="connsiteY6-242" fmla="*/ 628557 h 1095536"/>
                <a:gd name="connsiteX0-243" fmla="*/ 16729 w 1229048"/>
                <a:gd name="connsiteY0-244" fmla="*/ 628557 h 1085282"/>
                <a:gd name="connsiteX1-245" fmla="*/ 1196484 w 1229048"/>
                <a:gd name="connsiteY1-246" fmla="*/ 0 h 1085282"/>
                <a:gd name="connsiteX2-247" fmla="*/ 1229048 w 1229048"/>
                <a:gd name="connsiteY2-248" fmla="*/ 829330 h 1085282"/>
                <a:gd name="connsiteX3-249" fmla="*/ 735592 w 1229048"/>
                <a:gd name="connsiteY3-250" fmla="*/ 1047244 h 1085282"/>
                <a:gd name="connsiteX4-251" fmla="*/ 569654 w 1229048"/>
                <a:gd name="connsiteY4-252" fmla="*/ 1054160 h 1085282"/>
                <a:gd name="connsiteX5-253" fmla="*/ 186883 w 1229048"/>
                <a:gd name="connsiteY5-254" fmla="*/ 836192 h 1085282"/>
                <a:gd name="connsiteX6-255" fmla="*/ 16729 w 1229048"/>
                <a:gd name="connsiteY6-256" fmla="*/ 628557 h 1085282"/>
                <a:gd name="connsiteX0-257" fmla="*/ 16729 w 1229048"/>
                <a:gd name="connsiteY0-258" fmla="*/ 628557 h 1085282"/>
                <a:gd name="connsiteX1-259" fmla="*/ 1196484 w 1229048"/>
                <a:gd name="connsiteY1-260" fmla="*/ 0 h 1085282"/>
                <a:gd name="connsiteX2-261" fmla="*/ 1229048 w 1229048"/>
                <a:gd name="connsiteY2-262" fmla="*/ 829330 h 1085282"/>
                <a:gd name="connsiteX3-263" fmla="*/ 1082675 w 1229048"/>
                <a:gd name="connsiteY3-264" fmla="*/ 846824 h 1085282"/>
                <a:gd name="connsiteX4-265" fmla="*/ 735592 w 1229048"/>
                <a:gd name="connsiteY4-266" fmla="*/ 1047244 h 1085282"/>
                <a:gd name="connsiteX5-267" fmla="*/ 569654 w 1229048"/>
                <a:gd name="connsiteY5-268" fmla="*/ 1054160 h 1085282"/>
                <a:gd name="connsiteX6-269" fmla="*/ 186883 w 1229048"/>
                <a:gd name="connsiteY6-270" fmla="*/ 836192 h 1085282"/>
                <a:gd name="connsiteX7" fmla="*/ 16729 w 1229048"/>
                <a:gd name="connsiteY7" fmla="*/ 628557 h 1085282"/>
                <a:gd name="connsiteX0-271" fmla="*/ 16729 w 1229048"/>
                <a:gd name="connsiteY0-272" fmla="*/ 628557 h 1085282"/>
                <a:gd name="connsiteX1-273" fmla="*/ 1196484 w 1229048"/>
                <a:gd name="connsiteY1-274" fmla="*/ 0 h 1085282"/>
                <a:gd name="connsiteX2-275" fmla="*/ 1229048 w 1229048"/>
                <a:gd name="connsiteY2-276" fmla="*/ 829330 h 1085282"/>
                <a:gd name="connsiteX3-277" fmla="*/ 1082675 w 1229048"/>
                <a:gd name="connsiteY3-278" fmla="*/ 846824 h 1085282"/>
                <a:gd name="connsiteX4-279" fmla="*/ 735592 w 1229048"/>
                <a:gd name="connsiteY4-280" fmla="*/ 1047244 h 1085282"/>
                <a:gd name="connsiteX5-281" fmla="*/ 569654 w 1229048"/>
                <a:gd name="connsiteY5-282" fmla="*/ 1054160 h 1085282"/>
                <a:gd name="connsiteX6-283" fmla="*/ 186883 w 1229048"/>
                <a:gd name="connsiteY6-284" fmla="*/ 836192 h 1085282"/>
                <a:gd name="connsiteX7-285" fmla="*/ 16729 w 1229048"/>
                <a:gd name="connsiteY7-286" fmla="*/ 628557 h 1085282"/>
                <a:gd name="connsiteX0-287" fmla="*/ 16729 w 1229048"/>
                <a:gd name="connsiteY0-288" fmla="*/ 628557 h 1085282"/>
                <a:gd name="connsiteX1-289" fmla="*/ 1196484 w 1229048"/>
                <a:gd name="connsiteY1-290" fmla="*/ 0 h 1085282"/>
                <a:gd name="connsiteX2-291" fmla="*/ 1229048 w 1229048"/>
                <a:gd name="connsiteY2-292" fmla="*/ 829330 h 1085282"/>
                <a:gd name="connsiteX3-293" fmla="*/ 1082675 w 1229048"/>
                <a:gd name="connsiteY3-294" fmla="*/ 846824 h 1085282"/>
                <a:gd name="connsiteX4-295" fmla="*/ 735592 w 1229048"/>
                <a:gd name="connsiteY4-296" fmla="*/ 1047244 h 1085282"/>
                <a:gd name="connsiteX5-297" fmla="*/ 569654 w 1229048"/>
                <a:gd name="connsiteY5-298" fmla="*/ 1054160 h 1085282"/>
                <a:gd name="connsiteX6-299" fmla="*/ 186883 w 1229048"/>
                <a:gd name="connsiteY6-300" fmla="*/ 836192 h 1085282"/>
                <a:gd name="connsiteX7-301" fmla="*/ 16729 w 1229048"/>
                <a:gd name="connsiteY7-302" fmla="*/ 628557 h 1085282"/>
                <a:gd name="connsiteX0-303" fmla="*/ 16729 w 1229048"/>
                <a:gd name="connsiteY0-304" fmla="*/ 628557 h 1085282"/>
                <a:gd name="connsiteX1-305" fmla="*/ 1196484 w 1229048"/>
                <a:gd name="connsiteY1-306" fmla="*/ 0 h 1085282"/>
                <a:gd name="connsiteX2-307" fmla="*/ 1229048 w 1229048"/>
                <a:gd name="connsiteY2-308" fmla="*/ 829330 h 1085282"/>
                <a:gd name="connsiteX3-309" fmla="*/ 1082675 w 1229048"/>
                <a:gd name="connsiteY3-310" fmla="*/ 846824 h 1085282"/>
                <a:gd name="connsiteX4-311" fmla="*/ 735592 w 1229048"/>
                <a:gd name="connsiteY4-312" fmla="*/ 1047244 h 1085282"/>
                <a:gd name="connsiteX5-313" fmla="*/ 569654 w 1229048"/>
                <a:gd name="connsiteY5-314" fmla="*/ 1054160 h 1085282"/>
                <a:gd name="connsiteX6-315" fmla="*/ 186883 w 1229048"/>
                <a:gd name="connsiteY6-316" fmla="*/ 836192 h 1085282"/>
                <a:gd name="connsiteX7-317" fmla="*/ 16729 w 1229048"/>
                <a:gd name="connsiteY7-318" fmla="*/ 628557 h 1085282"/>
                <a:gd name="connsiteX0-319" fmla="*/ 16729 w 1196484"/>
                <a:gd name="connsiteY0-320" fmla="*/ 628557 h 1085282"/>
                <a:gd name="connsiteX1-321" fmla="*/ 1196484 w 1196484"/>
                <a:gd name="connsiteY1-322" fmla="*/ 0 h 1085282"/>
                <a:gd name="connsiteX2-323" fmla="*/ 1191834 w 1196484"/>
                <a:gd name="connsiteY2-324" fmla="*/ 741612 h 1085282"/>
                <a:gd name="connsiteX3-325" fmla="*/ 1082675 w 1196484"/>
                <a:gd name="connsiteY3-326" fmla="*/ 846824 h 1085282"/>
                <a:gd name="connsiteX4-327" fmla="*/ 735592 w 1196484"/>
                <a:gd name="connsiteY4-328" fmla="*/ 1047244 h 1085282"/>
                <a:gd name="connsiteX5-329" fmla="*/ 569654 w 1196484"/>
                <a:gd name="connsiteY5-330" fmla="*/ 1054160 h 1085282"/>
                <a:gd name="connsiteX6-331" fmla="*/ 186883 w 1196484"/>
                <a:gd name="connsiteY6-332" fmla="*/ 836192 h 1085282"/>
                <a:gd name="connsiteX7-333" fmla="*/ 16729 w 1196484"/>
                <a:gd name="connsiteY7-334" fmla="*/ 628557 h 1085282"/>
                <a:gd name="connsiteX0-335" fmla="*/ 16729 w 1196484"/>
                <a:gd name="connsiteY0-336" fmla="*/ 628557 h 1085282"/>
                <a:gd name="connsiteX1-337" fmla="*/ 1196484 w 1196484"/>
                <a:gd name="connsiteY1-338" fmla="*/ 0 h 1085282"/>
                <a:gd name="connsiteX2-339" fmla="*/ 1191834 w 1196484"/>
                <a:gd name="connsiteY2-340" fmla="*/ 707057 h 1085282"/>
                <a:gd name="connsiteX3-341" fmla="*/ 1082675 w 1196484"/>
                <a:gd name="connsiteY3-342" fmla="*/ 846824 h 1085282"/>
                <a:gd name="connsiteX4-343" fmla="*/ 735592 w 1196484"/>
                <a:gd name="connsiteY4-344" fmla="*/ 1047244 h 1085282"/>
                <a:gd name="connsiteX5-345" fmla="*/ 569654 w 1196484"/>
                <a:gd name="connsiteY5-346" fmla="*/ 1054160 h 1085282"/>
                <a:gd name="connsiteX6-347" fmla="*/ 186883 w 1196484"/>
                <a:gd name="connsiteY6-348" fmla="*/ 836192 h 1085282"/>
                <a:gd name="connsiteX7-349" fmla="*/ 16729 w 1196484"/>
                <a:gd name="connsiteY7-350" fmla="*/ 628557 h 1085282"/>
                <a:gd name="connsiteX0-351" fmla="*/ 16729 w 1196484"/>
                <a:gd name="connsiteY0-352" fmla="*/ 628557 h 1085282"/>
                <a:gd name="connsiteX1-353" fmla="*/ 1196484 w 1196484"/>
                <a:gd name="connsiteY1-354" fmla="*/ 0 h 1085282"/>
                <a:gd name="connsiteX2-355" fmla="*/ 1191834 w 1196484"/>
                <a:gd name="connsiteY2-356" fmla="*/ 707057 h 1085282"/>
                <a:gd name="connsiteX3-357" fmla="*/ 1082675 w 1196484"/>
                <a:gd name="connsiteY3-358" fmla="*/ 846824 h 1085282"/>
                <a:gd name="connsiteX4-359" fmla="*/ 735592 w 1196484"/>
                <a:gd name="connsiteY4-360" fmla="*/ 1047244 h 1085282"/>
                <a:gd name="connsiteX5-361" fmla="*/ 569654 w 1196484"/>
                <a:gd name="connsiteY5-362" fmla="*/ 1054160 h 1085282"/>
                <a:gd name="connsiteX6-363" fmla="*/ 186883 w 1196484"/>
                <a:gd name="connsiteY6-364" fmla="*/ 836192 h 1085282"/>
                <a:gd name="connsiteX7-365" fmla="*/ 16729 w 1196484"/>
                <a:gd name="connsiteY7-366" fmla="*/ 628557 h 1085282"/>
                <a:gd name="connsiteX0-367" fmla="*/ 16729 w 1196484"/>
                <a:gd name="connsiteY0-368" fmla="*/ 628557 h 1085282"/>
                <a:gd name="connsiteX1-369" fmla="*/ 1196484 w 1196484"/>
                <a:gd name="connsiteY1-370" fmla="*/ 0 h 1085282"/>
                <a:gd name="connsiteX2-371" fmla="*/ 1191834 w 1196484"/>
                <a:gd name="connsiteY2-372" fmla="*/ 707057 h 1085282"/>
                <a:gd name="connsiteX3-373" fmla="*/ 1082675 w 1196484"/>
                <a:gd name="connsiteY3-374" fmla="*/ 846824 h 1085282"/>
                <a:gd name="connsiteX4-375" fmla="*/ 735592 w 1196484"/>
                <a:gd name="connsiteY4-376" fmla="*/ 1047244 h 1085282"/>
                <a:gd name="connsiteX5-377" fmla="*/ 569654 w 1196484"/>
                <a:gd name="connsiteY5-378" fmla="*/ 1054160 h 1085282"/>
                <a:gd name="connsiteX6-379" fmla="*/ 186883 w 1196484"/>
                <a:gd name="connsiteY6-380" fmla="*/ 836192 h 1085282"/>
                <a:gd name="connsiteX7-381" fmla="*/ 16729 w 1196484"/>
                <a:gd name="connsiteY7-382" fmla="*/ 628557 h 1085282"/>
                <a:gd name="connsiteX0-383" fmla="*/ 16729 w 1199809"/>
                <a:gd name="connsiteY0-384" fmla="*/ 628557 h 1085282"/>
                <a:gd name="connsiteX1-385" fmla="*/ 1196484 w 1199809"/>
                <a:gd name="connsiteY1-386" fmla="*/ 0 h 1085282"/>
                <a:gd name="connsiteX2-387" fmla="*/ 1199809 w 1199809"/>
                <a:gd name="connsiteY2-388" fmla="*/ 707057 h 1085282"/>
                <a:gd name="connsiteX3-389" fmla="*/ 1082675 w 1199809"/>
                <a:gd name="connsiteY3-390" fmla="*/ 846824 h 1085282"/>
                <a:gd name="connsiteX4-391" fmla="*/ 735592 w 1199809"/>
                <a:gd name="connsiteY4-392" fmla="*/ 1047244 h 1085282"/>
                <a:gd name="connsiteX5-393" fmla="*/ 569654 w 1199809"/>
                <a:gd name="connsiteY5-394" fmla="*/ 1054160 h 1085282"/>
                <a:gd name="connsiteX6-395" fmla="*/ 186883 w 1199809"/>
                <a:gd name="connsiteY6-396" fmla="*/ 836192 h 1085282"/>
                <a:gd name="connsiteX7-397" fmla="*/ 16729 w 1199809"/>
                <a:gd name="connsiteY7-398" fmla="*/ 628557 h 1085282"/>
                <a:gd name="connsiteX0-399" fmla="*/ 16729 w 1199809"/>
                <a:gd name="connsiteY0-400" fmla="*/ 628557 h 1085282"/>
                <a:gd name="connsiteX1-401" fmla="*/ 1196484 w 1199809"/>
                <a:gd name="connsiteY1-402" fmla="*/ 0 h 1085282"/>
                <a:gd name="connsiteX2-403" fmla="*/ 1199809 w 1199809"/>
                <a:gd name="connsiteY2-404" fmla="*/ 707057 h 1085282"/>
                <a:gd name="connsiteX3-405" fmla="*/ 1082675 w 1199809"/>
                <a:gd name="connsiteY3-406" fmla="*/ 846824 h 1085282"/>
                <a:gd name="connsiteX4-407" fmla="*/ 735592 w 1199809"/>
                <a:gd name="connsiteY4-408" fmla="*/ 1047244 h 1085282"/>
                <a:gd name="connsiteX5-409" fmla="*/ 569654 w 1199809"/>
                <a:gd name="connsiteY5-410" fmla="*/ 1054160 h 1085282"/>
                <a:gd name="connsiteX6-411" fmla="*/ 186883 w 1199809"/>
                <a:gd name="connsiteY6-412" fmla="*/ 836192 h 1085282"/>
                <a:gd name="connsiteX7-413" fmla="*/ 16729 w 1199809"/>
                <a:gd name="connsiteY7-414" fmla="*/ 628557 h 1085282"/>
                <a:gd name="connsiteX0-415" fmla="*/ 16729 w 1199809"/>
                <a:gd name="connsiteY0-416" fmla="*/ 628557 h 1085282"/>
                <a:gd name="connsiteX1-417" fmla="*/ 1196484 w 1199809"/>
                <a:gd name="connsiteY1-418" fmla="*/ 0 h 1085282"/>
                <a:gd name="connsiteX2-419" fmla="*/ 1199809 w 1199809"/>
                <a:gd name="connsiteY2-420" fmla="*/ 707057 h 1085282"/>
                <a:gd name="connsiteX3-421" fmla="*/ 1082675 w 1199809"/>
                <a:gd name="connsiteY3-422" fmla="*/ 846824 h 1085282"/>
                <a:gd name="connsiteX4-423" fmla="*/ 735592 w 1199809"/>
                <a:gd name="connsiteY4-424" fmla="*/ 1047244 h 1085282"/>
                <a:gd name="connsiteX5-425" fmla="*/ 569654 w 1199809"/>
                <a:gd name="connsiteY5-426" fmla="*/ 1054160 h 1085282"/>
                <a:gd name="connsiteX6-427" fmla="*/ 186883 w 1199809"/>
                <a:gd name="connsiteY6-428" fmla="*/ 836192 h 1085282"/>
                <a:gd name="connsiteX7-429" fmla="*/ 16729 w 1199809"/>
                <a:gd name="connsiteY7-430" fmla="*/ 628557 h 1085282"/>
                <a:gd name="connsiteX0-431" fmla="*/ 16729 w 1283032"/>
                <a:gd name="connsiteY0-432" fmla="*/ 656487 h 1113212"/>
                <a:gd name="connsiteX1-433" fmla="*/ 1196484 w 1283032"/>
                <a:gd name="connsiteY1-434" fmla="*/ 27930 h 1113212"/>
                <a:gd name="connsiteX2-435" fmla="*/ 1194316 w 1283032"/>
                <a:gd name="connsiteY2-436" fmla="*/ 173005 h 1113212"/>
                <a:gd name="connsiteX3-437" fmla="*/ 1199809 w 1283032"/>
                <a:gd name="connsiteY3-438" fmla="*/ 734987 h 1113212"/>
                <a:gd name="connsiteX4-439" fmla="*/ 1082675 w 1283032"/>
                <a:gd name="connsiteY4-440" fmla="*/ 874754 h 1113212"/>
                <a:gd name="connsiteX5-441" fmla="*/ 735592 w 1283032"/>
                <a:gd name="connsiteY5-442" fmla="*/ 1075174 h 1113212"/>
                <a:gd name="connsiteX6-443" fmla="*/ 569654 w 1283032"/>
                <a:gd name="connsiteY6-444" fmla="*/ 1082090 h 1113212"/>
                <a:gd name="connsiteX7-445" fmla="*/ 186883 w 1283032"/>
                <a:gd name="connsiteY7-446" fmla="*/ 864122 h 1113212"/>
                <a:gd name="connsiteX8" fmla="*/ 16729 w 1283032"/>
                <a:gd name="connsiteY8" fmla="*/ 656487 h 1113212"/>
                <a:gd name="connsiteX0-447" fmla="*/ 16729 w 1206954"/>
                <a:gd name="connsiteY0-448" fmla="*/ 634354 h 1091079"/>
                <a:gd name="connsiteX1-449" fmla="*/ 1015730 w 1206954"/>
                <a:gd name="connsiteY1-450" fmla="*/ 32378 h 1091079"/>
                <a:gd name="connsiteX2-451" fmla="*/ 1194316 w 1206954"/>
                <a:gd name="connsiteY2-452" fmla="*/ 150872 h 1091079"/>
                <a:gd name="connsiteX3-453" fmla="*/ 1199809 w 1206954"/>
                <a:gd name="connsiteY3-454" fmla="*/ 712854 h 1091079"/>
                <a:gd name="connsiteX4-455" fmla="*/ 1082675 w 1206954"/>
                <a:gd name="connsiteY4-456" fmla="*/ 852621 h 1091079"/>
                <a:gd name="connsiteX5-457" fmla="*/ 735592 w 1206954"/>
                <a:gd name="connsiteY5-458" fmla="*/ 1053041 h 1091079"/>
                <a:gd name="connsiteX6-459" fmla="*/ 569654 w 1206954"/>
                <a:gd name="connsiteY6-460" fmla="*/ 1059957 h 1091079"/>
                <a:gd name="connsiteX7-461" fmla="*/ 186883 w 1206954"/>
                <a:gd name="connsiteY7-462" fmla="*/ 841989 h 1091079"/>
                <a:gd name="connsiteX8-463" fmla="*/ 16729 w 1206954"/>
                <a:gd name="connsiteY8-464" fmla="*/ 634354 h 1091079"/>
                <a:gd name="connsiteX0-465" fmla="*/ 16729 w 1206954"/>
                <a:gd name="connsiteY0-466" fmla="*/ 634354 h 1091079"/>
                <a:gd name="connsiteX1-467" fmla="*/ 1015730 w 1206954"/>
                <a:gd name="connsiteY1-468" fmla="*/ 32378 h 1091079"/>
                <a:gd name="connsiteX2-469" fmla="*/ 1194316 w 1206954"/>
                <a:gd name="connsiteY2-470" fmla="*/ 150872 h 1091079"/>
                <a:gd name="connsiteX3-471" fmla="*/ 1199809 w 1206954"/>
                <a:gd name="connsiteY3-472" fmla="*/ 712854 h 1091079"/>
                <a:gd name="connsiteX4-473" fmla="*/ 1082675 w 1206954"/>
                <a:gd name="connsiteY4-474" fmla="*/ 852621 h 1091079"/>
                <a:gd name="connsiteX5-475" fmla="*/ 735592 w 1206954"/>
                <a:gd name="connsiteY5-476" fmla="*/ 1053041 h 1091079"/>
                <a:gd name="connsiteX6-477" fmla="*/ 569654 w 1206954"/>
                <a:gd name="connsiteY6-478" fmla="*/ 1059957 h 1091079"/>
                <a:gd name="connsiteX7-479" fmla="*/ 186883 w 1206954"/>
                <a:gd name="connsiteY7-480" fmla="*/ 841989 h 1091079"/>
                <a:gd name="connsiteX8-481" fmla="*/ 16729 w 1206954"/>
                <a:gd name="connsiteY8-482" fmla="*/ 634354 h 1091079"/>
                <a:gd name="connsiteX0-483" fmla="*/ 16729 w 1206954"/>
                <a:gd name="connsiteY0-484" fmla="*/ 609516 h 1066241"/>
                <a:gd name="connsiteX1-485" fmla="*/ 1015730 w 1206954"/>
                <a:gd name="connsiteY1-486" fmla="*/ 7540 h 1066241"/>
                <a:gd name="connsiteX2-487" fmla="*/ 1194316 w 1206954"/>
                <a:gd name="connsiteY2-488" fmla="*/ 126034 h 1066241"/>
                <a:gd name="connsiteX3-489" fmla="*/ 1199809 w 1206954"/>
                <a:gd name="connsiteY3-490" fmla="*/ 688016 h 1066241"/>
                <a:gd name="connsiteX4-491" fmla="*/ 1082675 w 1206954"/>
                <a:gd name="connsiteY4-492" fmla="*/ 827783 h 1066241"/>
                <a:gd name="connsiteX5-493" fmla="*/ 735592 w 1206954"/>
                <a:gd name="connsiteY5-494" fmla="*/ 1028203 h 1066241"/>
                <a:gd name="connsiteX6-495" fmla="*/ 569654 w 1206954"/>
                <a:gd name="connsiteY6-496" fmla="*/ 1035119 h 1066241"/>
                <a:gd name="connsiteX7-497" fmla="*/ 186883 w 1206954"/>
                <a:gd name="connsiteY7-498" fmla="*/ 817151 h 1066241"/>
                <a:gd name="connsiteX8-499" fmla="*/ 16729 w 1206954"/>
                <a:gd name="connsiteY8-500" fmla="*/ 609516 h 1066241"/>
                <a:gd name="connsiteX0-501" fmla="*/ 16729 w 1208917"/>
                <a:gd name="connsiteY0-502" fmla="*/ 609854 h 1066579"/>
                <a:gd name="connsiteX1-503" fmla="*/ 1015730 w 1208917"/>
                <a:gd name="connsiteY1-504" fmla="*/ 7878 h 1066579"/>
                <a:gd name="connsiteX2-505" fmla="*/ 1202290 w 1208917"/>
                <a:gd name="connsiteY2-506" fmla="*/ 123714 h 1066579"/>
                <a:gd name="connsiteX3-507" fmla="*/ 1199809 w 1208917"/>
                <a:gd name="connsiteY3-508" fmla="*/ 688354 h 1066579"/>
                <a:gd name="connsiteX4-509" fmla="*/ 1082675 w 1208917"/>
                <a:gd name="connsiteY4-510" fmla="*/ 828121 h 1066579"/>
                <a:gd name="connsiteX5-511" fmla="*/ 735592 w 1208917"/>
                <a:gd name="connsiteY5-512" fmla="*/ 1028541 h 1066579"/>
                <a:gd name="connsiteX6-513" fmla="*/ 569654 w 1208917"/>
                <a:gd name="connsiteY6-514" fmla="*/ 1035457 h 1066579"/>
                <a:gd name="connsiteX7-515" fmla="*/ 186883 w 1208917"/>
                <a:gd name="connsiteY7-516" fmla="*/ 817489 h 1066579"/>
                <a:gd name="connsiteX8-517" fmla="*/ 16729 w 1208917"/>
                <a:gd name="connsiteY8-518" fmla="*/ 609854 h 1066579"/>
                <a:gd name="connsiteX0-519" fmla="*/ 16729 w 1208917"/>
                <a:gd name="connsiteY0-520" fmla="*/ 609544 h 1066269"/>
                <a:gd name="connsiteX1-521" fmla="*/ 1015730 w 1208917"/>
                <a:gd name="connsiteY1-522" fmla="*/ 7568 h 1066269"/>
                <a:gd name="connsiteX2-523" fmla="*/ 1202290 w 1208917"/>
                <a:gd name="connsiteY2-524" fmla="*/ 123404 h 1066269"/>
                <a:gd name="connsiteX3-525" fmla="*/ 1199809 w 1208917"/>
                <a:gd name="connsiteY3-526" fmla="*/ 688044 h 1066269"/>
                <a:gd name="connsiteX4-527" fmla="*/ 1082675 w 1208917"/>
                <a:gd name="connsiteY4-528" fmla="*/ 827811 h 1066269"/>
                <a:gd name="connsiteX5-529" fmla="*/ 735592 w 1208917"/>
                <a:gd name="connsiteY5-530" fmla="*/ 1028231 h 1066269"/>
                <a:gd name="connsiteX6-531" fmla="*/ 569654 w 1208917"/>
                <a:gd name="connsiteY6-532" fmla="*/ 1035147 h 1066269"/>
                <a:gd name="connsiteX7-533" fmla="*/ 186883 w 1208917"/>
                <a:gd name="connsiteY7-534" fmla="*/ 817179 h 1066269"/>
                <a:gd name="connsiteX8-535" fmla="*/ 16729 w 1208917"/>
                <a:gd name="connsiteY8-536" fmla="*/ 609544 h 1066269"/>
                <a:gd name="connsiteX0-537" fmla="*/ 16729 w 1202509"/>
                <a:gd name="connsiteY0-538" fmla="*/ 609544 h 1066269"/>
                <a:gd name="connsiteX1-539" fmla="*/ 1015730 w 1202509"/>
                <a:gd name="connsiteY1-540" fmla="*/ 7568 h 1066269"/>
                <a:gd name="connsiteX2-541" fmla="*/ 1202290 w 1202509"/>
                <a:gd name="connsiteY2-542" fmla="*/ 123404 h 1066269"/>
                <a:gd name="connsiteX3-543" fmla="*/ 1199809 w 1202509"/>
                <a:gd name="connsiteY3-544" fmla="*/ 688044 h 1066269"/>
                <a:gd name="connsiteX4-545" fmla="*/ 1082675 w 1202509"/>
                <a:gd name="connsiteY4-546" fmla="*/ 827811 h 1066269"/>
                <a:gd name="connsiteX5-547" fmla="*/ 735592 w 1202509"/>
                <a:gd name="connsiteY5-548" fmla="*/ 1028231 h 1066269"/>
                <a:gd name="connsiteX6-549" fmla="*/ 569654 w 1202509"/>
                <a:gd name="connsiteY6-550" fmla="*/ 1035147 h 1066269"/>
                <a:gd name="connsiteX7-551" fmla="*/ 186883 w 1202509"/>
                <a:gd name="connsiteY7-552" fmla="*/ 817179 h 1066269"/>
                <a:gd name="connsiteX8-553" fmla="*/ 16729 w 1202509"/>
                <a:gd name="connsiteY8-554" fmla="*/ 609544 h 1066269"/>
                <a:gd name="connsiteX0-555" fmla="*/ 16729 w 1202509"/>
                <a:gd name="connsiteY0-556" fmla="*/ 609544 h 1066269"/>
                <a:gd name="connsiteX1-557" fmla="*/ 1015730 w 1202509"/>
                <a:gd name="connsiteY1-558" fmla="*/ 7568 h 1066269"/>
                <a:gd name="connsiteX2-559" fmla="*/ 1202290 w 1202509"/>
                <a:gd name="connsiteY2-560" fmla="*/ 123404 h 1066269"/>
                <a:gd name="connsiteX3-561" fmla="*/ 1199809 w 1202509"/>
                <a:gd name="connsiteY3-562" fmla="*/ 688044 h 1066269"/>
                <a:gd name="connsiteX4-563" fmla="*/ 1082675 w 1202509"/>
                <a:gd name="connsiteY4-564" fmla="*/ 827811 h 1066269"/>
                <a:gd name="connsiteX5-565" fmla="*/ 735592 w 1202509"/>
                <a:gd name="connsiteY5-566" fmla="*/ 1028231 h 1066269"/>
                <a:gd name="connsiteX6-567" fmla="*/ 569654 w 1202509"/>
                <a:gd name="connsiteY6-568" fmla="*/ 1035147 h 1066269"/>
                <a:gd name="connsiteX7-569" fmla="*/ 186883 w 1202509"/>
                <a:gd name="connsiteY7-570" fmla="*/ 817179 h 1066269"/>
                <a:gd name="connsiteX8-571" fmla="*/ 16729 w 1202509"/>
                <a:gd name="connsiteY8-572" fmla="*/ 609544 h 1066269"/>
                <a:gd name="connsiteX0-573" fmla="*/ 16729 w 1202594"/>
                <a:gd name="connsiteY0-574" fmla="*/ 609544 h 1066269"/>
                <a:gd name="connsiteX1-575" fmla="*/ 1015730 w 1202594"/>
                <a:gd name="connsiteY1-576" fmla="*/ 7568 h 1066269"/>
                <a:gd name="connsiteX2-577" fmla="*/ 1202290 w 1202594"/>
                <a:gd name="connsiteY2-578" fmla="*/ 123404 h 1066269"/>
                <a:gd name="connsiteX3-579" fmla="*/ 1199809 w 1202594"/>
                <a:gd name="connsiteY3-580" fmla="*/ 688044 h 1066269"/>
                <a:gd name="connsiteX4-581" fmla="*/ 1082675 w 1202594"/>
                <a:gd name="connsiteY4-582" fmla="*/ 827811 h 1066269"/>
                <a:gd name="connsiteX5-583" fmla="*/ 735592 w 1202594"/>
                <a:gd name="connsiteY5-584" fmla="*/ 1028231 h 1066269"/>
                <a:gd name="connsiteX6-585" fmla="*/ 569654 w 1202594"/>
                <a:gd name="connsiteY6-586" fmla="*/ 1035147 h 1066269"/>
                <a:gd name="connsiteX7-587" fmla="*/ 186883 w 1202594"/>
                <a:gd name="connsiteY7-588" fmla="*/ 817179 h 1066269"/>
                <a:gd name="connsiteX8-589" fmla="*/ 16729 w 1202594"/>
                <a:gd name="connsiteY8-590" fmla="*/ 609544 h 1066269"/>
                <a:gd name="connsiteX0-591" fmla="*/ 16729 w 1202368"/>
                <a:gd name="connsiteY0-592" fmla="*/ 609544 h 1066269"/>
                <a:gd name="connsiteX1-593" fmla="*/ 1015730 w 1202368"/>
                <a:gd name="connsiteY1-594" fmla="*/ 7568 h 1066269"/>
                <a:gd name="connsiteX2-595" fmla="*/ 1202290 w 1202368"/>
                <a:gd name="connsiteY2-596" fmla="*/ 123404 h 1066269"/>
                <a:gd name="connsiteX3-597" fmla="*/ 1199809 w 1202368"/>
                <a:gd name="connsiteY3-598" fmla="*/ 688044 h 1066269"/>
                <a:gd name="connsiteX4-599" fmla="*/ 1082675 w 1202368"/>
                <a:gd name="connsiteY4-600" fmla="*/ 827811 h 1066269"/>
                <a:gd name="connsiteX5-601" fmla="*/ 735592 w 1202368"/>
                <a:gd name="connsiteY5-602" fmla="*/ 1028231 h 1066269"/>
                <a:gd name="connsiteX6-603" fmla="*/ 569654 w 1202368"/>
                <a:gd name="connsiteY6-604" fmla="*/ 1035147 h 1066269"/>
                <a:gd name="connsiteX7-605" fmla="*/ 186883 w 1202368"/>
                <a:gd name="connsiteY7-606" fmla="*/ 817179 h 1066269"/>
                <a:gd name="connsiteX8-607" fmla="*/ 16729 w 1202368"/>
                <a:gd name="connsiteY8-608" fmla="*/ 609544 h 1066269"/>
                <a:gd name="connsiteX0-609" fmla="*/ 16729 w 1202368"/>
                <a:gd name="connsiteY0-610" fmla="*/ 609544 h 1066269"/>
                <a:gd name="connsiteX1-611" fmla="*/ 1015730 w 1202368"/>
                <a:gd name="connsiteY1-612" fmla="*/ 7568 h 1066269"/>
                <a:gd name="connsiteX2-613" fmla="*/ 1202290 w 1202368"/>
                <a:gd name="connsiteY2-614" fmla="*/ 123404 h 1066269"/>
                <a:gd name="connsiteX3-615" fmla="*/ 1199809 w 1202368"/>
                <a:gd name="connsiteY3-616" fmla="*/ 688044 h 1066269"/>
                <a:gd name="connsiteX4-617" fmla="*/ 1082675 w 1202368"/>
                <a:gd name="connsiteY4-618" fmla="*/ 827811 h 1066269"/>
                <a:gd name="connsiteX5-619" fmla="*/ 735592 w 1202368"/>
                <a:gd name="connsiteY5-620" fmla="*/ 1028231 h 1066269"/>
                <a:gd name="connsiteX6-621" fmla="*/ 569654 w 1202368"/>
                <a:gd name="connsiteY6-622" fmla="*/ 1035147 h 1066269"/>
                <a:gd name="connsiteX7-623" fmla="*/ 186883 w 1202368"/>
                <a:gd name="connsiteY7-624" fmla="*/ 817179 h 1066269"/>
                <a:gd name="connsiteX8-625" fmla="*/ 16729 w 1202368"/>
                <a:gd name="connsiteY8-626" fmla="*/ 609544 h 1066269"/>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51" y="connsiteY5-52"/>
                </a:cxn>
                <a:cxn ang="0">
                  <a:pos x="connsiteX6-101" y="connsiteY6-102"/>
                </a:cxn>
                <a:cxn ang="0">
                  <a:pos x="connsiteX7-285" y="connsiteY7-286"/>
                </a:cxn>
                <a:cxn ang="0">
                  <a:pos x="connsiteX8-463" y="connsiteY8-464"/>
                </a:cxn>
              </a:cxnLst>
              <a:rect l="l" t="t" r="r" b="b"/>
              <a:pathLst>
                <a:path w="1202368" h="1066269">
                  <a:moveTo>
                    <a:pt x="16729" y="609544"/>
                  </a:moveTo>
                  <a:cubicBezTo>
                    <a:pt x="308307" y="211670"/>
                    <a:pt x="704849" y="47973"/>
                    <a:pt x="1015730" y="7568"/>
                  </a:cubicBezTo>
                  <a:cubicBezTo>
                    <a:pt x="1177438" y="-14533"/>
                    <a:pt x="1201736" y="8219"/>
                    <a:pt x="1202290" y="123404"/>
                  </a:cubicBezTo>
                  <a:cubicBezTo>
                    <a:pt x="1202844" y="241247"/>
                    <a:pt x="1200301" y="563124"/>
                    <a:pt x="1199809" y="688044"/>
                  </a:cubicBezTo>
                  <a:cubicBezTo>
                    <a:pt x="1199347" y="805296"/>
                    <a:pt x="1170234" y="799467"/>
                    <a:pt x="1082675" y="827811"/>
                  </a:cubicBezTo>
                  <a:cubicBezTo>
                    <a:pt x="904739" y="890711"/>
                    <a:pt x="855652" y="935196"/>
                    <a:pt x="735592" y="1028231"/>
                  </a:cubicBezTo>
                  <a:cubicBezTo>
                    <a:pt x="700121" y="1065703"/>
                    <a:pt x="661555" y="1087651"/>
                    <a:pt x="569654" y="1035147"/>
                  </a:cubicBezTo>
                  <a:cubicBezTo>
                    <a:pt x="482190" y="983579"/>
                    <a:pt x="321567" y="890771"/>
                    <a:pt x="186883" y="817179"/>
                  </a:cubicBezTo>
                  <a:cubicBezTo>
                    <a:pt x="78781" y="746245"/>
                    <a:pt x="-45656" y="719226"/>
                    <a:pt x="16729" y="609544"/>
                  </a:cubicBezTo>
                  <a:close/>
                </a:path>
              </a:pathLst>
            </a:cu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466" name="Freeform 16"/>
            <p:cNvSpPr>
              <a:spLocks noChangeAspect="1" noEditPoints="1"/>
            </p:cNvSpPr>
            <p:nvPr/>
          </p:nvSpPr>
          <p:spPr>
            <a:xfrm>
              <a:off x="1450974" y="1844764"/>
              <a:ext cx="312714" cy="360000"/>
            </a:xfrm>
            <a:custGeom>
              <a:avLst/>
              <a:gdLst/>
              <a:ahLst/>
              <a:cxnLst>
                <a:cxn ang="0">
                  <a:pos x="58075" y="114545"/>
                </a:cxn>
                <a:cxn ang="0">
                  <a:pos x="77434" y="340661"/>
                </a:cxn>
                <a:cxn ang="0">
                  <a:pos x="19358" y="360000"/>
                </a:cxn>
                <a:cxn ang="0">
                  <a:pos x="0" y="133884"/>
                </a:cxn>
                <a:cxn ang="0">
                  <a:pos x="89347" y="132397"/>
                </a:cxn>
                <a:cxn ang="0">
                  <a:pos x="113173" y="8926"/>
                </a:cxn>
                <a:cxn ang="0">
                  <a:pos x="122107" y="0"/>
                </a:cxn>
                <a:cxn ang="0">
                  <a:pos x="247193" y="0"/>
                </a:cxn>
                <a:cxn ang="0">
                  <a:pos x="291866" y="56529"/>
                </a:cxn>
                <a:cxn ang="0">
                  <a:pos x="294845" y="60992"/>
                </a:cxn>
                <a:cxn ang="0">
                  <a:pos x="312714" y="132397"/>
                </a:cxn>
                <a:cxn ang="0">
                  <a:pos x="89347" y="342149"/>
                </a:cxn>
                <a:cxn ang="0">
                  <a:pos x="125086" y="157686"/>
                </a:cxn>
                <a:cxn ang="0">
                  <a:pos x="235280" y="208264"/>
                </a:cxn>
                <a:cxn ang="0">
                  <a:pos x="125086" y="157686"/>
                </a:cxn>
                <a:cxn ang="0">
                  <a:pos x="206987" y="321322"/>
                </a:cxn>
                <a:cxn ang="0">
                  <a:pos x="235280" y="303471"/>
                </a:cxn>
                <a:cxn ang="0">
                  <a:pos x="165292" y="303471"/>
                </a:cxn>
                <a:cxn ang="0">
                  <a:pos x="193585" y="321322"/>
                </a:cxn>
                <a:cxn ang="0">
                  <a:pos x="165292" y="303471"/>
                </a:cxn>
                <a:cxn ang="0">
                  <a:pos x="125086" y="321322"/>
                </a:cxn>
                <a:cxn ang="0">
                  <a:pos x="153379" y="303471"/>
                </a:cxn>
                <a:cxn ang="0">
                  <a:pos x="206987" y="278182"/>
                </a:cxn>
                <a:cxn ang="0">
                  <a:pos x="235280" y="294545"/>
                </a:cxn>
                <a:cxn ang="0">
                  <a:pos x="206987" y="278182"/>
                </a:cxn>
                <a:cxn ang="0">
                  <a:pos x="165292" y="294545"/>
                </a:cxn>
                <a:cxn ang="0">
                  <a:pos x="193585" y="278182"/>
                </a:cxn>
                <a:cxn ang="0">
                  <a:pos x="125086" y="278182"/>
                </a:cxn>
                <a:cxn ang="0">
                  <a:pos x="153379" y="294545"/>
                </a:cxn>
                <a:cxn ang="0">
                  <a:pos x="125086" y="278182"/>
                </a:cxn>
                <a:cxn ang="0">
                  <a:pos x="206987" y="267769"/>
                </a:cxn>
                <a:cxn ang="0">
                  <a:pos x="235280" y="251405"/>
                </a:cxn>
                <a:cxn ang="0">
                  <a:pos x="165292" y="251405"/>
                </a:cxn>
                <a:cxn ang="0">
                  <a:pos x="193585" y="267769"/>
                </a:cxn>
                <a:cxn ang="0">
                  <a:pos x="165292" y="251405"/>
                </a:cxn>
                <a:cxn ang="0">
                  <a:pos x="125086" y="267769"/>
                </a:cxn>
                <a:cxn ang="0">
                  <a:pos x="153379" y="251405"/>
                </a:cxn>
                <a:cxn ang="0">
                  <a:pos x="206987" y="226116"/>
                </a:cxn>
                <a:cxn ang="0">
                  <a:pos x="235280" y="242479"/>
                </a:cxn>
                <a:cxn ang="0">
                  <a:pos x="206987" y="226116"/>
                </a:cxn>
                <a:cxn ang="0">
                  <a:pos x="165292" y="242479"/>
                </a:cxn>
                <a:cxn ang="0">
                  <a:pos x="193585" y="226116"/>
                </a:cxn>
                <a:cxn ang="0">
                  <a:pos x="125086" y="226116"/>
                </a:cxn>
                <a:cxn ang="0">
                  <a:pos x="153379" y="242479"/>
                </a:cxn>
                <a:cxn ang="0">
                  <a:pos x="125086" y="226116"/>
                </a:cxn>
                <a:cxn ang="0">
                  <a:pos x="147422" y="121983"/>
                </a:cxn>
                <a:cxn ang="0">
                  <a:pos x="257617" y="110083"/>
                </a:cxn>
                <a:cxn ang="0">
                  <a:pos x="147422" y="86281"/>
                </a:cxn>
                <a:cxn ang="0">
                  <a:pos x="257617" y="96694"/>
                </a:cxn>
                <a:cxn ang="0">
                  <a:pos x="147422" y="86281"/>
                </a:cxn>
                <a:cxn ang="0">
                  <a:pos x="147422" y="72893"/>
                </a:cxn>
                <a:cxn ang="0">
                  <a:pos x="211454" y="62479"/>
                </a:cxn>
                <a:cxn ang="0">
                  <a:pos x="147422" y="37190"/>
                </a:cxn>
                <a:cxn ang="0">
                  <a:pos x="211454" y="47603"/>
                </a:cxn>
                <a:cxn ang="0">
                  <a:pos x="147422" y="37190"/>
                </a:cxn>
                <a:cxn ang="0">
                  <a:pos x="245704" y="38678"/>
                </a:cxn>
                <a:cxn ang="0">
                  <a:pos x="247193" y="26777"/>
                </a:cxn>
                <a:cxn ang="0">
                  <a:pos x="232302" y="52066"/>
                </a:cxn>
                <a:cxn ang="0">
                  <a:pos x="227834" y="43140"/>
                </a:cxn>
                <a:cxn ang="0">
                  <a:pos x="131042" y="17851"/>
                </a:cxn>
                <a:cxn ang="0">
                  <a:pos x="276975" y="132397"/>
                </a:cxn>
              </a:cxnLst>
              <a:rect l="0" t="0" r="0" b="0"/>
              <a:pathLst>
                <a:path w="210" h="242">
                  <a:moveTo>
                    <a:pt x="13" y="77"/>
                  </a:moveTo>
                  <a:cubicBezTo>
                    <a:pt x="39" y="77"/>
                    <a:pt x="39" y="77"/>
                    <a:pt x="39" y="77"/>
                  </a:cubicBezTo>
                  <a:cubicBezTo>
                    <a:pt x="46" y="77"/>
                    <a:pt x="52" y="83"/>
                    <a:pt x="52" y="90"/>
                  </a:cubicBezTo>
                  <a:cubicBezTo>
                    <a:pt x="52" y="229"/>
                    <a:pt x="52" y="229"/>
                    <a:pt x="52" y="229"/>
                  </a:cubicBezTo>
                  <a:cubicBezTo>
                    <a:pt x="52" y="236"/>
                    <a:pt x="46" y="242"/>
                    <a:pt x="39" y="242"/>
                  </a:cubicBezTo>
                  <a:cubicBezTo>
                    <a:pt x="13" y="242"/>
                    <a:pt x="13" y="242"/>
                    <a:pt x="13" y="242"/>
                  </a:cubicBezTo>
                  <a:cubicBezTo>
                    <a:pt x="6" y="242"/>
                    <a:pt x="0" y="236"/>
                    <a:pt x="0" y="229"/>
                  </a:cubicBezTo>
                  <a:cubicBezTo>
                    <a:pt x="0" y="90"/>
                    <a:pt x="0" y="90"/>
                    <a:pt x="0" y="90"/>
                  </a:cubicBezTo>
                  <a:cubicBezTo>
                    <a:pt x="0" y="83"/>
                    <a:pt x="6" y="77"/>
                    <a:pt x="13" y="77"/>
                  </a:cubicBezTo>
                  <a:close/>
                  <a:moveTo>
                    <a:pt x="60" y="89"/>
                  </a:moveTo>
                  <a:cubicBezTo>
                    <a:pt x="76" y="89"/>
                    <a:pt x="76" y="89"/>
                    <a:pt x="76" y="89"/>
                  </a:cubicBezTo>
                  <a:cubicBezTo>
                    <a:pt x="76" y="6"/>
                    <a:pt x="76" y="6"/>
                    <a:pt x="76" y="6"/>
                  </a:cubicBezTo>
                  <a:cubicBezTo>
                    <a:pt x="76" y="0"/>
                    <a:pt x="76" y="0"/>
                    <a:pt x="76" y="0"/>
                  </a:cubicBezTo>
                  <a:cubicBezTo>
                    <a:pt x="82" y="0"/>
                    <a:pt x="82" y="0"/>
                    <a:pt x="82" y="0"/>
                  </a:cubicBezTo>
                  <a:cubicBezTo>
                    <a:pt x="163" y="0"/>
                    <a:pt x="163" y="0"/>
                    <a:pt x="163" y="0"/>
                  </a:cubicBezTo>
                  <a:cubicBezTo>
                    <a:pt x="166" y="0"/>
                    <a:pt x="166" y="0"/>
                    <a:pt x="166" y="0"/>
                  </a:cubicBezTo>
                  <a:cubicBezTo>
                    <a:pt x="168" y="2"/>
                    <a:pt x="168" y="2"/>
                    <a:pt x="168" y="2"/>
                  </a:cubicBezTo>
                  <a:cubicBezTo>
                    <a:pt x="196" y="38"/>
                    <a:pt x="196" y="38"/>
                    <a:pt x="196" y="38"/>
                  </a:cubicBezTo>
                  <a:cubicBezTo>
                    <a:pt x="198" y="39"/>
                    <a:pt x="198" y="39"/>
                    <a:pt x="198" y="39"/>
                  </a:cubicBezTo>
                  <a:cubicBezTo>
                    <a:pt x="198" y="41"/>
                    <a:pt x="198" y="41"/>
                    <a:pt x="198" y="41"/>
                  </a:cubicBezTo>
                  <a:cubicBezTo>
                    <a:pt x="198" y="89"/>
                    <a:pt x="198" y="89"/>
                    <a:pt x="198" y="89"/>
                  </a:cubicBezTo>
                  <a:cubicBezTo>
                    <a:pt x="210" y="89"/>
                    <a:pt x="210" y="89"/>
                    <a:pt x="210" y="89"/>
                  </a:cubicBezTo>
                  <a:cubicBezTo>
                    <a:pt x="210" y="230"/>
                    <a:pt x="210" y="230"/>
                    <a:pt x="210" y="230"/>
                  </a:cubicBezTo>
                  <a:cubicBezTo>
                    <a:pt x="60" y="230"/>
                    <a:pt x="60" y="230"/>
                    <a:pt x="60" y="230"/>
                  </a:cubicBezTo>
                  <a:cubicBezTo>
                    <a:pt x="60" y="89"/>
                    <a:pt x="60" y="89"/>
                    <a:pt x="60" y="89"/>
                  </a:cubicBezTo>
                  <a:close/>
                  <a:moveTo>
                    <a:pt x="84" y="106"/>
                  </a:moveTo>
                  <a:cubicBezTo>
                    <a:pt x="84" y="140"/>
                    <a:pt x="84" y="140"/>
                    <a:pt x="84" y="140"/>
                  </a:cubicBezTo>
                  <a:cubicBezTo>
                    <a:pt x="158" y="140"/>
                    <a:pt x="158" y="140"/>
                    <a:pt x="158" y="140"/>
                  </a:cubicBezTo>
                  <a:cubicBezTo>
                    <a:pt x="158" y="106"/>
                    <a:pt x="158" y="106"/>
                    <a:pt x="158" y="106"/>
                  </a:cubicBezTo>
                  <a:cubicBezTo>
                    <a:pt x="84" y="106"/>
                    <a:pt x="84" y="106"/>
                    <a:pt x="84" y="106"/>
                  </a:cubicBezTo>
                  <a:close/>
                  <a:moveTo>
                    <a:pt x="139" y="204"/>
                  </a:moveTo>
                  <a:cubicBezTo>
                    <a:pt x="139" y="216"/>
                    <a:pt x="139" y="216"/>
                    <a:pt x="139" y="216"/>
                  </a:cubicBezTo>
                  <a:cubicBezTo>
                    <a:pt x="158" y="216"/>
                    <a:pt x="158" y="216"/>
                    <a:pt x="158" y="216"/>
                  </a:cubicBezTo>
                  <a:cubicBezTo>
                    <a:pt x="158" y="204"/>
                    <a:pt x="158" y="204"/>
                    <a:pt x="158" y="204"/>
                  </a:cubicBezTo>
                  <a:cubicBezTo>
                    <a:pt x="139" y="204"/>
                    <a:pt x="139" y="204"/>
                    <a:pt x="139" y="204"/>
                  </a:cubicBezTo>
                  <a:close/>
                  <a:moveTo>
                    <a:pt x="111" y="204"/>
                  </a:moveTo>
                  <a:cubicBezTo>
                    <a:pt x="111" y="216"/>
                    <a:pt x="111" y="216"/>
                    <a:pt x="111" y="216"/>
                  </a:cubicBezTo>
                  <a:cubicBezTo>
                    <a:pt x="130" y="216"/>
                    <a:pt x="130" y="216"/>
                    <a:pt x="130" y="216"/>
                  </a:cubicBezTo>
                  <a:cubicBezTo>
                    <a:pt x="130" y="204"/>
                    <a:pt x="130" y="204"/>
                    <a:pt x="130" y="204"/>
                  </a:cubicBezTo>
                  <a:cubicBezTo>
                    <a:pt x="111" y="204"/>
                    <a:pt x="111" y="204"/>
                    <a:pt x="111" y="204"/>
                  </a:cubicBezTo>
                  <a:close/>
                  <a:moveTo>
                    <a:pt x="84" y="204"/>
                  </a:moveTo>
                  <a:cubicBezTo>
                    <a:pt x="84" y="216"/>
                    <a:pt x="84" y="216"/>
                    <a:pt x="84" y="216"/>
                  </a:cubicBezTo>
                  <a:cubicBezTo>
                    <a:pt x="103" y="216"/>
                    <a:pt x="103" y="216"/>
                    <a:pt x="103" y="216"/>
                  </a:cubicBezTo>
                  <a:cubicBezTo>
                    <a:pt x="103" y="204"/>
                    <a:pt x="103" y="204"/>
                    <a:pt x="103" y="204"/>
                  </a:cubicBezTo>
                  <a:cubicBezTo>
                    <a:pt x="84" y="204"/>
                    <a:pt x="84" y="204"/>
                    <a:pt x="84" y="204"/>
                  </a:cubicBezTo>
                  <a:close/>
                  <a:moveTo>
                    <a:pt x="139" y="187"/>
                  </a:moveTo>
                  <a:cubicBezTo>
                    <a:pt x="139" y="198"/>
                    <a:pt x="139" y="198"/>
                    <a:pt x="139" y="198"/>
                  </a:cubicBezTo>
                  <a:cubicBezTo>
                    <a:pt x="158" y="198"/>
                    <a:pt x="158" y="198"/>
                    <a:pt x="158" y="198"/>
                  </a:cubicBezTo>
                  <a:cubicBezTo>
                    <a:pt x="158" y="187"/>
                    <a:pt x="158" y="187"/>
                    <a:pt x="158" y="187"/>
                  </a:cubicBezTo>
                  <a:cubicBezTo>
                    <a:pt x="139" y="187"/>
                    <a:pt x="139" y="187"/>
                    <a:pt x="139" y="187"/>
                  </a:cubicBezTo>
                  <a:close/>
                  <a:moveTo>
                    <a:pt x="111" y="187"/>
                  </a:moveTo>
                  <a:cubicBezTo>
                    <a:pt x="111" y="198"/>
                    <a:pt x="111" y="198"/>
                    <a:pt x="111" y="198"/>
                  </a:cubicBezTo>
                  <a:cubicBezTo>
                    <a:pt x="130" y="198"/>
                    <a:pt x="130" y="198"/>
                    <a:pt x="130" y="198"/>
                  </a:cubicBezTo>
                  <a:cubicBezTo>
                    <a:pt x="130" y="187"/>
                    <a:pt x="130" y="187"/>
                    <a:pt x="130" y="187"/>
                  </a:cubicBezTo>
                  <a:cubicBezTo>
                    <a:pt x="111" y="187"/>
                    <a:pt x="111" y="187"/>
                    <a:pt x="111" y="187"/>
                  </a:cubicBezTo>
                  <a:close/>
                  <a:moveTo>
                    <a:pt x="84" y="187"/>
                  </a:moveTo>
                  <a:cubicBezTo>
                    <a:pt x="84" y="198"/>
                    <a:pt x="84" y="198"/>
                    <a:pt x="84" y="198"/>
                  </a:cubicBezTo>
                  <a:cubicBezTo>
                    <a:pt x="103" y="198"/>
                    <a:pt x="103" y="198"/>
                    <a:pt x="103" y="198"/>
                  </a:cubicBezTo>
                  <a:cubicBezTo>
                    <a:pt x="103" y="187"/>
                    <a:pt x="103" y="187"/>
                    <a:pt x="103" y="187"/>
                  </a:cubicBezTo>
                  <a:cubicBezTo>
                    <a:pt x="84" y="187"/>
                    <a:pt x="84" y="187"/>
                    <a:pt x="84" y="187"/>
                  </a:cubicBezTo>
                  <a:close/>
                  <a:moveTo>
                    <a:pt x="139" y="169"/>
                  </a:moveTo>
                  <a:cubicBezTo>
                    <a:pt x="139" y="180"/>
                    <a:pt x="139" y="180"/>
                    <a:pt x="139" y="180"/>
                  </a:cubicBezTo>
                  <a:cubicBezTo>
                    <a:pt x="158" y="180"/>
                    <a:pt x="158" y="180"/>
                    <a:pt x="158" y="180"/>
                  </a:cubicBezTo>
                  <a:cubicBezTo>
                    <a:pt x="158" y="169"/>
                    <a:pt x="158" y="169"/>
                    <a:pt x="158" y="169"/>
                  </a:cubicBezTo>
                  <a:cubicBezTo>
                    <a:pt x="139" y="169"/>
                    <a:pt x="139" y="169"/>
                    <a:pt x="139" y="169"/>
                  </a:cubicBezTo>
                  <a:close/>
                  <a:moveTo>
                    <a:pt x="111" y="169"/>
                  </a:moveTo>
                  <a:cubicBezTo>
                    <a:pt x="111" y="180"/>
                    <a:pt x="111" y="180"/>
                    <a:pt x="111" y="180"/>
                  </a:cubicBezTo>
                  <a:cubicBezTo>
                    <a:pt x="130" y="180"/>
                    <a:pt x="130" y="180"/>
                    <a:pt x="130" y="180"/>
                  </a:cubicBezTo>
                  <a:cubicBezTo>
                    <a:pt x="130" y="169"/>
                    <a:pt x="130" y="169"/>
                    <a:pt x="130" y="169"/>
                  </a:cubicBezTo>
                  <a:cubicBezTo>
                    <a:pt x="111" y="169"/>
                    <a:pt x="111" y="169"/>
                    <a:pt x="111" y="169"/>
                  </a:cubicBezTo>
                  <a:close/>
                  <a:moveTo>
                    <a:pt x="84" y="169"/>
                  </a:moveTo>
                  <a:cubicBezTo>
                    <a:pt x="84" y="180"/>
                    <a:pt x="84" y="180"/>
                    <a:pt x="84" y="180"/>
                  </a:cubicBezTo>
                  <a:cubicBezTo>
                    <a:pt x="103" y="180"/>
                    <a:pt x="103" y="180"/>
                    <a:pt x="103" y="180"/>
                  </a:cubicBezTo>
                  <a:cubicBezTo>
                    <a:pt x="103" y="169"/>
                    <a:pt x="103" y="169"/>
                    <a:pt x="103" y="169"/>
                  </a:cubicBezTo>
                  <a:cubicBezTo>
                    <a:pt x="84" y="169"/>
                    <a:pt x="84" y="169"/>
                    <a:pt x="84" y="169"/>
                  </a:cubicBezTo>
                  <a:close/>
                  <a:moveTo>
                    <a:pt x="139" y="152"/>
                  </a:moveTo>
                  <a:cubicBezTo>
                    <a:pt x="139" y="163"/>
                    <a:pt x="139" y="163"/>
                    <a:pt x="139" y="163"/>
                  </a:cubicBezTo>
                  <a:cubicBezTo>
                    <a:pt x="158" y="163"/>
                    <a:pt x="158" y="163"/>
                    <a:pt x="158" y="163"/>
                  </a:cubicBezTo>
                  <a:cubicBezTo>
                    <a:pt x="158" y="152"/>
                    <a:pt x="158" y="152"/>
                    <a:pt x="158" y="152"/>
                  </a:cubicBezTo>
                  <a:cubicBezTo>
                    <a:pt x="139" y="152"/>
                    <a:pt x="139" y="152"/>
                    <a:pt x="139" y="152"/>
                  </a:cubicBezTo>
                  <a:close/>
                  <a:moveTo>
                    <a:pt x="111" y="152"/>
                  </a:moveTo>
                  <a:cubicBezTo>
                    <a:pt x="111" y="163"/>
                    <a:pt x="111" y="163"/>
                    <a:pt x="111" y="163"/>
                  </a:cubicBezTo>
                  <a:cubicBezTo>
                    <a:pt x="130" y="163"/>
                    <a:pt x="130" y="163"/>
                    <a:pt x="130" y="163"/>
                  </a:cubicBezTo>
                  <a:cubicBezTo>
                    <a:pt x="130" y="152"/>
                    <a:pt x="130" y="152"/>
                    <a:pt x="130" y="152"/>
                  </a:cubicBezTo>
                  <a:cubicBezTo>
                    <a:pt x="111" y="152"/>
                    <a:pt x="111" y="152"/>
                    <a:pt x="111" y="152"/>
                  </a:cubicBezTo>
                  <a:close/>
                  <a:moveTo>
                    <a:pt x="84" y="152"/>
                  </a:moveTo>
                  <a:cubicBezTo>
                    <a:pt x="84" y="163"/>
                    <a:pt x="84" y="163"/>
                    <a:pt x="84" y="163"/>
                  </a:cubicBezTo>
                  <a:cubicBezTo>
                    <a:pt x="103" y="163"/>
                    <a:pt x="103" y="163"/>
                    <a:pt x="103" y="163"/>
                  </a:cubicBezTo>
                  <a:cubicBezTo>
                    <a:pt x="103" y="152"/>
                    <a:pt x="103" y="152"/>
                    <a:pt x="103" y="152"/>
                  </a:cubicBezTo>
                  <a:cubicBezTo>
                    <a:pt x="84" y="152"/>
                    <a:pt x="84" y="152"/>
                    <a:pt x="84" y="152"/>
                  </a:cubicBezTo>
                  <a:close/>
                  <a:moveTo>
                    <a:pt x="99" y="74"/>
                  </a:moveTo>
                  <a:cubicBezTo>
                    <a:pt x="99" y="82"/>
                    <a:pt x="99" y="82"/>
                    <a:pt x="99" y="82"/>
                  </a:cubicBezTo>
                  <a:cubicBezTo>
                    <a:pt x="173" y="82"/>
                    <a:pt x="173" y="82"/>
                    <a:pt x="173" y="82"/>
                  </a:cubicBezTo>
                  <a:cubicBezTo>
                    <a:pt x="173" y="74"/>
                    <a:pt x="173" y="74"/>
                    <a:pt x="173" y="74"/>
                  </a:cubicBezTo>
                  <a:cubicBezTo>
                    <a:pt x="99" y="74"/>
                    <a:pt x="99" y="74"/>
                    <a:pt x="99" y="74"/>
                  </a:cubicBezTo>
                  <a:close/>
                  <a:moveTo>
                    <a:pt x="99" y="58"/>
                  </a:moveTo>
                  <a:cubicBezTo>
                    <a:pt x="99" y="65"/>
                    <a:pt x="99" y="65"/>
                    <a:pt x="99" y="65"/>
                  </a:cubicBezTo>
                  <a:cubicBezTo>
                    <a:pt x="173" y="65"/>
                    <a:pt x="173" y="65"/>
                    <a:pt x="173" y="65"/>
                  </a:cubicBezTo>
                  <a:cubicBezTo>
                    <a:pt x="173" y="58"/>
                    <a:pt x="173" y="58"/>
                    <a:pt x="173" y="58"/>
                  </a:cubicBezTo>
                  <a:cubicBezTo>
                    <a:pt x="99" y="58"/>
                    <a:pt x="99" y="58"/>
                    <a:pt x="99" y="58"/>
                  </a:cubicBezTo>
                  <a:close/>
                  <a:moveTo>
                    <a:pt x="99" y="42"/>
                  </a:moveTo>
                  <a:cubicBezTo>
                    <a:pt x="99" y="49"/>
                    <a:pt x="99" y="49"/>
                    <a:pt x="99" y="49"/>
                  </a:cubicBezTo>
                  <a:cubicBezTo>
                    <a:pt x="142" y="49"/>
                    <a:pt x="142" y="49"/>
                    <a:pt x="142" y="49"/>
                  </a:cubicBezTo>
                  <a:cubicBezTo>
                    <a:pt x="142" y="42"/>
                    <a:pt x="142" y="42"/>
                    <a:pt x="142" y="42"/>
                  </a:cubicBezTo>
                  <a:cubicBezTo>
                    <a:pt x="99" y="42"/>
                    <a:pt x="99" y="42"/>
                    <a:pt x="99" y="42"/>
                  </a:cubicBezTo>
                  <a:close/>
                  <a:moveTo>
                    <a:pt x="99" y="25"/>
                  </a:moveTo>
                  <a:cubicBezTo>
                    <a:pt x="99" y="32"/>
                    <a:pt x="99" y="32"/>
                    <a:pt x="99" y="32"/>
                  </a:cubicBezTo>
                  <a:cubicBezTo>
                    <a:pt x="142" y="32"/>
                    <a:pt x="142" y="32"/>
                    <a:pt x="142" y="32"/>
                  </a:cubicBezTo>
                  <a:cubicBezTo>
                    <a:pt x="142" y="25"/>
                    <a:pt x="142" y="25"/>
                    <a:pt x="142" y="25"/>
                  </a:cubicBezTo>
                  <a:cubicBezTo>
                    <a:pt x="99" y="25"/>
                    <a:pt x="99" y="25"/>
                    <a:pt x="99" y="25"/>
                  </a:cubicBezTo>
                  <a:close/>
                  <a:moveTo>
                    <a:pt x="166" y="18"/>
                  </a:moveTo>
                  <a:cubicBezTo>
                    <a:pt x="165" y="26"/>
                    <a:pt x="165" y="26"/>
                    <a:pt x="165" y="26"/>
                  </a:cubicBezTo>
                  <a:cubicBezTo>
                    <a:pt x="177" y="33"/>
                    <a:pt x="177" y="33"/>
                    <a:pt x="177" y="33"/>
                  </a:cubicBezTo>
                  <a:cubicBezTo>
                    <a:pt x="166" y="18"/>
                    <a:pt x="166" y="18"/>
                    <a:pt x="166" y="18"/>
                  </a:cubicBezTo>
                  <a:close/>
                  <a:moveTo>
                    <a:pt x="186" y="49"/>
                  </a:moveTo>
                  <a:cubicBezTo>
                    <a:pt x="156" y="35"/>
                    <a:pt x="156" y="35"/>
                    <a:pt x="156" y="35"/>
                  </a:cubicBezTo>
                  <a:cubicBezTo>
                    <a:pt x="152" y="33"/>
                    <a:pt x="152" y="33"/>
                    <a:pt x="152" y="33"/>
                  </a:cubicBezTo>
                  <a:cubicBezTo>
                    <a:pt x="153" y="29"/>
                    <a:pt x="153" y="29"/>
                    <a:pt x="153" y="29"/>
                  </a:cubicBezTo>
                  <a:cubicBezTo>
                    <a:pt x="155" y="12"/>
                    <a:pt x="155" y="12"/>
                    <a:pt x="155" y="12"/>
                  </a:cubicBezTo>
                  <a:cubicBezTo>
                    <a:pt x="88" y="12"/>
                    <a:pt x="88" y="12"/>
                    <a:pt x="88" y="12"/>
                  </a:cubicBezTo>
                  <a:cubicBezTo>
                    <a:pt x="88" y="89"/>
                    <a:pt x="88" y="89"/>
                    <a:pt x="88" y="89"/>
                  </a:cubicBezTo>
                  <a:cubicBezTo>
                    <a:pt x="186" y="89"/>
                    <a:pt x="186" y="89"/>
                    <a:pt x="186" y="89"/>
                  </a:cubicBezTo>
                  <a:lnTo>
                    <a:pt x="186" y="49"/>
                  </a:lnTo>
                  <a:close/>
                </a:path>
              </a:pathLst>
            </a:custGeom>
            <a:solidFill>
              <a:schemeClr val="bg1">
                <a:alpha val="100000"/>
              </a:schemeClr>
            </a:solidFill>
            <a:ln w="9525">
              <a:noFill/>
            </a:ln>
          </p:spPr>
          <p:txBody>
            <a:bodyPr/>
            <a:lstStyle/>
            <a:p>
              <a:endParaRPr lang="zh-CN" altLang="en-US"/>
            </a:p>
          </p:txBody>
        </p:sp>
      </p:grpSp>
      <p:grpSp>
        <p:nvGrpSpPr>
          <p:cNvPr id="24" name="组合 23"/>
          <p:cNvGrpSpPr/>
          <p:nvPr/>
        </p:nvGrpSpPr>
        <p:grpSpPr>
          <a:xfrm>
            <a:off x="468313" y="2557463"/>
            <a:ext cx="1071562" cy="1203325"/>
            <a:chOff x="490765" y="2473008"/>
            <a:chExt cx="1072443" cy="1202368"/>
          </a:xfrm>
        </p:grpSpPr>
        <p:sp>
          <p:nvSpPr>
            <p:cNvPr id="25" name="空心弧 27"/>
            <p:cNvSpPr/>
            <p:nvPr/>
          </p:nvSpPr>
          <p:spPr>
            <a:xfrm rot="17943922">
              <a:off x="425803" y="2537970"/>
              <a:ext cx="1202368" cy="1072443"/>
            </a:xfrm>
            <a:custGeom>
              <a:avLst/>
              <a:gdLst>
                <a:gd name="connsiteX0" fmla="*/ 233885 w 3046027"/>
                <a:gd name="connsiteY0" fmla="*/ 701449 h 3000826"/>
                <a:gd name="connsiteX1" fmla="*/ 1464144 w 3046027"/>
                <a:gd name="connsiteY1" fmla="*/ 1122 h 3000826"/>
                <a:gd name="connsiteX2" fmla="*/ 1496708 w 3046027"/>
                <a:gd name="connsiteY2" fmla="*/ 830452 h 3000826"/>
                <a:gd name="connsiteX3" fmla="*/ 939458 w 3046027"/>
                <a:gd name="connsiteY3" fmla="*/ 1138743 h 3000826"/>
                <a:gd name="connsiteX4" fmla="*/ 233885 w 3046027"/>
                <a:gd name="connsiteY4" fmla="*/ 701449 h 3000826"/>
                <a:gd name="connsiteX0-1" fmla="*/ 0 w 1262823"/>
                <a:gd name="connsiteY0-2" fmla="*/ 700327 h 1095091"/>
                <a:gd name="connsiteX1-3" fmla="*/ 1230259 w 1262823"/>
                <a:gd name="connsiteY1-4" fmla="*/ 0 h 1095091"/>
                <a:gd name="connsiteX2-5" fmla="*/ 1262823 w 1262823"/>
                <a:gd name="connsiteY2-6" fmla="*/ 829330 h 1095091"/>
                <a:gd name="connsiteX3-7" fmla="*/ 710889 w 1262823"/>
                <a:gd name="connsiteY3-8" fmla="*/ 1095091 h 1095091"/>
                <a:gd name="connsiteX4-9" fmla="*/ 0 w 1262823"/>
                <a:gd name="connsiteY4-10" fmla="*/ 700327 h 1095091"/>
                <a:gd name="connsiteX0-11" fmla="*/ 0 w 1262823"/>
                <a:gd name="connsiteY0-12" fmla="*/ 700327 h 1095091"/>
                <a:gd name="connsiteX1-13" fmla="*/ 1230259 w 1262823"/>
                <a:gd name="connsiteY1-14" fmla="*/ 0 h 1095091"/>
                <a:gd name="connsiteX2-15" fmla="*/ 1262823 w 1262823"/>
                <a:gd name="connsiteY2-16" fmla="*/ 829330 h 1095091"/>
                <a:gd name="connsiteX3-17" fmla="*/ 710889 w 1262823"/>
                <a:gd name="connsiteY3-18" fmla="*/ 1095091 h 1095091"/>
                <a:gd name="connsiteX4-19" fmla="*/ 0 w 1262823"/>
                <a:gd name="connsiteY4-20" fmla="*/ 700327 h 1095091"/>
                <a:gd name="connsiteX0-21" fmla="*/ 0 w 1262823"/>
                <a:gd name="connsiteY0-22" fmla="*/ 700327 h 1095091"/>
                <a:gd name="connsiteX1-23" fmla="*/ 1230259 w 1262823"/>
                <a:gd name="connsiteY1-24" fmla="*/ 0 h 1095091"/>
                <a:gd name="connsiteX2-25" fmla="*/ 1262823 w 1262823"/>
                <a:gd name="connsiteY2-26" fmla="*/ 829330 h 1095091"/>
                <a:gd name="connsiteX3-27" fmla="*/ 710889 w 1262823"/>
                <a:gd name="connsiteY3-28" fmla="*/ 1095091 h 1095091"/>
                <a:gd name="connsiteX4-29" fmla="*/ 0 w 1262823"/>
                <a:gd name="connsiteY4-30" fmla="*/ 700327 h 1095091"/>
                <a:gd name="connsiteX0-31" fmla="*/ 12347 w 1275170"/>
                <a:gd name="connsiteY0-32" fmla="*/ 700327 h 1115959"/>
                <a:gd name="connsiteX1-33" fmla="*/ 1242606 w 1275170"/>
                <a:gd name="connsiteY1-34" fmla="*/ 0 h 1115959"/>
                <a:gd name="connsiteX2-35" fmla="*/ 1275170 w 1275170"/>
                <a:gd name="connsiteY2-36" fmla="*/ 829330 h 1115959"/>
                <a:gd name="connsiteX3-37" fmla="*/ 723236 w 1275170"/>
                <a:gd name="connsiteY3-38" fmla="*/ 1095091 h 1115959"/>
                <a:gd name="connsiteX4-39" fmla="*/ 615776 w 1275170"/>
                <a:gd name="connsiteY4-40" fmla="*/ 1054160 h 1115959"/>
                <a:gd name="connsiteX5" fmla="*/ 12347 w 1275170"/>
                <a:gd name="connsiteY5" fmla="*/ 700327 h 1115959"/>
                <a:gd name="connsiteX0-41" fmla="*/ 13359 w 1225678"/>
                <a:gd name="connsiteY0-42" fmla="*/ 628557 h 1115959"/>
                <a:gd name="connsiteX1-43" fmla="*/ 1193114 w 1225678"/>
                <a:gd name="connsiteY1-44" fmla="*/ 0 h 1115959"/>
                <a:gd name="connsiteX2-45" fmla="*/ 1225678 w 1225678"/>
                <a:gd name="connsiteY2-46" fmla="*/ 829330 h 1115959"/>
                <a:gd name="connsiteX3-47" fmla="*/ 673744 w 1225678"/>
                <a:gd name="connsiteY3-48" fmla="*/ 1095091 h 1115959"/>
                <a:gd name="connsiteX4-49" fmla="*/ 566284 w 1225678"/>
                <a:gd name="connsiteY4-50" fmla="*/ 1054160 h 1115959"/>
                <a:gd name="connsiteX5-51" fmla="*/ 13359 w 1225678"/>
                <a:gd name="connsiteY5-52" fmla="*/ 628557 h 1115959"/>
                <a:gd name="connsiteX0-53" fmla="*/ 13359 w 1225678"/>
                <a:gd name="connsiteY0-54" fmla="*/ 628557 h 1115959"/>
                <a:gd name="connsiteX1-55" fmla="*/ 1193114 w 1225678"/>
                <a:gd name="connsiteY1-56" fmla="*/ 0 h 1115959"/>
                <a:gd name="connsiteX2-57" fmla="*/ 1225678 w 1225678"/>
                <a:gd name="connsiteY2-58" fmla="*/ 829330 h 1115959"/>
                <a:gd name="connsiteX3-59" fmla="*/ 673744 w 1225678"/>
                <a:gd name="connsiteY3-60" fmla="*/ 1095091 h 1115959"/>
                <a:gd name="connsiteX4-61" fmla="*/ 566284 w 1225678"/>
                <a:gd name="connsiteY4-62" fmla="*/ 1054160 h 1115959"/>
                <a:gd name="connsiteX5-63" fmla="*/ 13359 w 1225678"/>
                <a:gd name="connsiteY5-64" fmla="*/ 628557 h 1115959"/>
                <a:gd name="connsiteX0-65" fmla="*/ 15750 w 1228069"/>
                <a:gd name="connsiteY0-66" fmla="*/ 628557 h 1115959"/>
                <a:gd name="connsiteX1-67" fmla="*/ 1195505 w 1228069"/>
                <a:gd name="connsiteY1-68" fmla="*/ 0 h 1115959"/>
                <a:gd name="connsiteX2-69" fmla="*/ 1228069 w 1228069"/>
                <a:gd name="connsiteY2-70" fmla="*/ 829330 h 1115959"/>
                <a:gd name="connsiteX3-71" fmla="*/ 676135 w 1228069"/>
                <a:gd name="connsiteY3-72" fmla="*/ 1095091 h 1115959"/>
                <a:gd name="connsiteX4-73" fmla="*/ 568675 w 1228069"/>
                <a:gd name="connsiteY4-74" fmla="*/ 1054160 h 1115959"/>
                <a:gd name="connsiteX5-75" fmla="*/ 15750 w 1228069"/>
                <a:gd name="connsiteY5-76" fmla="*/ 628557 h 1115959"/>
                <a:gd name="connsiteX0-77" fmla="*/ 65513 w 1277832"/>
                <a:gd name="connsiteY0-78" fmla="*/ 628557 h 1115959"/>
                <a:gd name="connsiteX1-79" fmla="*/ 1245268 w 1277832"/>
                <a:gd name="connsiteY1-80" fmla="*/ 0 h 1115959"/>
                <a:gd name="connsiteX2-81" fmla="*/ 1277832 w 1277832"/>
                <a:gd name="connsiteY2-82" fmla="*/ 829330 h 1115959"/>
                <a:gd name="connsiteX3-83" fmla="*/ 725898 w 1277832"/>
                <a:gd name="connsiteY3-84" fmla="*/ 1095091 h 1115959"/>
                <a:gd name="connsiteX4-85" fmla="*/ 618438 w 1277832"/>
                <a:gd name="connsiteY4-86" fmla="*/ 1054160 h 1115959"/>
                <a:gd name="connsiteX5-87" fmla="*/ 201111 w 1277832"/>
                <a:gd name="connsiteY5-88" fmla="*/ 849483 h 1115959"/>
                <a:gd name="connsiteX6" fmla="*/ 65513 w 1277832"/>
                <a:gd name="connsiteY6" fmla="*/ 628557 h 1115959"/>
                <a:gd name="connsiteX0-89" fmla="*/ 59805 w 1272124"/>
                <a:gd name="connsiteY0-90" fmla="*/ 628557 h 1115959"/>
                <a:gd name="connsiteX1-91" fmla="*/ 1239560 w 1272124"/>
                <a:gd name="connsiteY1-92" fmla="*/ 0 h 1115959"/>
                <a:gd name="connsiteX2-93" fmla="*/ 1272124 w 1272124"/>
                <a:gd name="connsiteY2-94" fmla="*/ 829330 h 1115959"/>
                <a:gd name="connsiteX3-95" fmla="*/ 720190 w 1272124"/>
                <a:gd name="connsiteY3-96" fmla="*/ 1095091 h 1115959"/>
                <a:gd name="connsiteX4-97" fmla="*/ 612730 w 1272124"/>
                <a:gd name="connsiteY4-98" fmla="*/ 1054160 h 1115959"/>
                <a:gd name="connsiteX5-99" fmla="*/ 229959 w 1272124"/>
                <a:gd name="connsiteY5-100" fmla="*/ 836192 h 1115959"/>
                <a:gd name="connsiteX6-101" fmla="*/ 59805 w 1272124"/>
                <a:gd name="connsiteY6-102" fmla="*/ 628557 h 1115959"/>
                <a:gd name="connsiteX0-103" fmla="*/ 63225 w 1275544"/>
                <a:gd name="connsiteY0-104" fmla="*/ 628557 h 1115959"/>
                <a:gd name="connsiteX1-105" fmla="*/ 1242980 w 1275544"/>
                <a:gd name="connsiteY1-106" fmla="*/ 0 h 1115959"/>
                <a:gd name="connsiteX2-107" fmla="*/ 1275544 w 1275544"/>
                <a:gd name="connsiteY2-108" fmla="*/ 829330 h 1115959"/>
                <a:gd name="connsiteX3-109" fmla="*/ 723610 w 1275544"/>
                <a:gd name="connsiteY3-110" fmla="*/ 1095091 h 1115959"/>
                <a:gd name="connsiteX4-111" fmla="*/ 616150 w 1275544"/>
                <a:gd name="connsiteY4-112" fmla="*/ 1054160 h 1115959"/>
                <a:gd name="connsiteX5-113" fmla="*/ 233379 w 1275544"/>
                <a:gd name="connsiteY5-114" fmla="*/ 836192 h 1115959"/>
                <a:gd name="connsiteX6-115" fmla="*/ 63225 w 1275544"/>
                <a:gd name="connsiteY6-116" fmla="*/ 628557 h 1115959"/>
                <a:gd name="connsiteX0-117" fmla="*/ 17424 w 1229743"/>
                <a:gd name="connsiteY0-118" fmla="*/ 628557 h 1115959"/>
                <a:gd name="connsiteX1-119" fmla="*/ 1197179 w 1229743"/>
                <a:gd name="connsiteY1-120" fmla="*/ 0 h 1115959"/>
                <a:gd name="connsiteX2-121" fmla="*/ 1229743 w 1229743"/>
                <a:gd name="connsiteY2-122" fmla="*/ 829330 h 1115959"/>
                <a:gd name="connsiteX3-123" fmla="*/ 677809 w 1229743"/>
                <a:gd name="connsiteY3-124" fmla="*/ 1095091 h 1115959"/>
                <a:gd name="connsiteX4-125" fmla="*/ 570349 w 1229743"/>
                <a:gd name="connsiteY4-126" fmla="*/ 1054160 h 1115959"/>
                <a:gd name="connsiteX5-127" fmla="*/ 187578 w 1229743"/>
                <a:gd name="connsiteY5-128" fmla="*/ 836192 h 1115959"/>
                <a:gd name="connsiteX6-129" fmla="*/ 17424 w 1229743"/>
                <a:gd name="connsiteY6-130" fmla="*/ 628557 h 1115959"/>
                <a:gd name="connsiteX0-131" fmla="*/ 16729 w 1229048"/>
                <a:gd name="connsiteY0-132" fmla="*/ 628557 h 1115959"/>
                <a:gd name="connsiteX1-133" fmla="*/ 1196484 w 1229048"/>
                <a:gd name="connsiteY1-134" fmla="*/ 0 h 1115959"/>
                <a:gd name="connsiteX2-135" fmla="*/ 1229048 w 1229048"/>
                <a:gd name="connsiteY2-136" fmla="*/ 829330 h 1115959"/>
                <a:gd name="connsiteX3-137" fmla="*/ 677114 w 1229048"/>
                <a:gd name="connsiteY3-138" fmla="*/ 1095091 h 1115959"/>
                <a:gd name="connsiteX4-139" fmla="*/ 569654 w 1229048"/>
                <a:gd name="connsiteY4-140" fmla="*/ 1054160 h 1115959"/>
                <a:gd name="connsiteX5-141" fmla="*/ 186883 w 1229048"/>
                <a:gd name="connsiteY5-142" fmla="*/ 836192 h 1115959"/>
                <a:gd name="connsiteX6-143" fmla="*/ 16729 w 1229048"/>
                <a:gd name="connsiteY6-144" fmla="*/ 628557 h 1115959"/>
                <a:gd name="connsiteX0-145" fmla="*/ 16729 w 1229048"/>
                <a:gd name="connsiteY0-146" fmla="*/ 628557 h 1115959"/>
                <a:gd name="connsiteX1-147" fmla="*/ 1196484 w 1229048"/>
                <a:gd name="connsiteY1-148" fmla="*/ 0 h 1115959"/>
                <a:gd name="connsiteX2-149" fmla="*/ 1229048 w 1229048"/>
                <a:gd name="connsiteY2-150" fmla="*/ 829330 h 1115959"/>
                <a:gd name="connsiteX3-151" fmla="*/ 677114 w 1229048"/>
                <a:gd name="connsiteY3-152" fmla="*/ 1095091 h 1115959"/>
                <a:gd name="connsiteX4-153" fmla="*/ 569654 w 1229048"/>
                <a:gd name="connsiteY4-154" fmla="*/ 1054160 h 1115959"/>
                <a:gd name="connsiteX5-155" fmla="*/ 186883 w 1229048"/>
                <a:gd name="connsiteY5-156" fmla="*/ 836192 h 1115959"/>
                <a:gd name="connsiteX6-157" fmla="*/ 16729 w 1229048"/>
                <a:gd name="connsiteY6-158" fmla="*/ 628557 h 1115959"/>
                <a:gd name="connsiteX0-159" fmla="*/ 16729 w 1229048"/>
                <a:gd name="connsiteY0-160" fmla="*/ 628557 h 1115959"/>
                <a:gd name="connsiteX1-161" fmla="*/ 1196484 w 1229048"/>
                <a:gd name="connsiteY1-162" fmla="*/ 0 h 1115959"/>
                <a:gd name="connsiteX2-163" fmla="*/ 1229048 w 1229048"/>
                <a:gd name="connsiteY2-164" fmla="*/ 829330 h 1115959"/>
                <a:gd name="connsiteX3-165" fmla="*/ 677114 w 1229048"/>
                <a:gd name="connsiteY3-166" fmla="*/ 1095091 h 1115959"/>
                <a:gd name="connsiteX4-167" fmla="*/ 569654 w 1229048"/>
                <a:gd name="connsiteY4-168" fmla="*/ 1054160 h 1115959"/>
                <a:gd name="connsiteX5-169" fmla="*/ 186883 w 1229048"/>
                <a:gd name="connsiteY5-170" fmla="*/ 836192 h 1115959"/>
                <a:gd name="connsiteX6-171" fmla="*/ 16729 w 1229048"/>
                <a:gd name="connsiteY6-172" fmla="*/ 628557 h 1115959"/>
                <a:gd name="connsiteX0-173" fmla="*/ 16729 w 1229048"/>
                <a:gd name="connsiteY0-174" fmla="*/ 628557 h 1090947"/>
                <a:gd name="connsiteX1-175" fmla="*/ 1196484 w 1229048"/>
                <a:gd name="connsiteY1-176" fmla="*/ 0 h 1090947"/>
                <a:gd name="connsiteX2-177" fmla="*/ 1229048 w 1229048"/>
                <a:gd name="connsiteY2-178" fmla="*/ 829330 h 1090947"/>
                <a:gd name="connsiteX3-179" fmla="*/ 738251 w 1229048"/>
                <a:gd name="connsiteY3-180" fmla="*/ 1047244 h 1090947"/>
                <a:gd name="connsiteX4-181" fmla="*/ 569654 w 1229048"/>
                <a:gd name="connsiteY4-182" fmla="*/ 1054160 h 1090947"/>
                <a:gd name="connsiteX5-183" fmla="*/ 186883 w 1229048"/>
                <a:gd name="connsiteY5-184" fmla="*/ 836192 h 1090947"/>
                <a:gd name="connsiteX6-185" fmla="*/ 16729 w 1229048"/>
                <a:gd name="connsiteY6-186" fmla="*/ 628557 h 1090947"/>
                <a:gd name="connsiteX0-187" fmla="*/ 16729 w 1229048"/>
                <a:gd name="connsiteY0-188" fmla="*/ 628557 h 1090947"/>
                <a:gd name="connsiteX1-189" fmla="*/ 1196484 w 1229048"/>
                <a:gd name="connsiteY1-190" fmla="*/ 0 h 1090947"/>
                <a:gd name="connsiteX2-191" fmla="*/ 1229048 w 1229048"/>
                <a:gd name="connsiteY2-192" fmla="*/ 829330 h 1090947"/>
                <a:gd name="connsiteX3-193" fmla="*/ 735592 w 1229048"/>
                <a:gd name="connsiteY3-194" fmla="*/ 1047244 h 1090947"/>
                <a:gd name="connsiteX4-195" fmla="*/ 569654 w 1229048"/>
                <a:gd name="connsiteY4-196" fmla="*/ 1054160 h 1090947"/>
                <a:gd name="connsiteX5-197" fmla="*/ 186883 w 1229048"/>
                <a:gd name="connsiteY5-198" fmla="*/ 836192 h 1090947"/>
                <a:gd name="connsiteX6-199" fmla="*/ 16729 w 1229048"/>
                <a:gd name="connsiteY6-200" fmla="*/ 628557 h 1090947"/>
                <a:gd name="connsiteX0-201" fmla="*/ 16729 w 1229048"/>
                <a:gd name="connsiteY0-202" fmla="*/ 628557 h 1095536"/>
                <a:gd name="connsiteX1-203" fmla="*/ 1196484 w 1229048"/>
                <a:gd name="connsiteY1-204" fmla="*/ 0 h 1095536"/>
                <a:gd name="connsiteX2-205" fmla="*/ 1229048 w 1229048"/>
                <a:gd name="connsiteY2-206" fmla="*/ 829330 h 1095536"/>
                <a:gd name="connsiteX3-207" fmla="*/ 735592 w 1229048"/>
                <a:gd name="connsiteY3-208" fmla="*/ 1047244 h 1095536"/>
                <a:gd name="connsiteX4-209" fmla="*/ 569654 w 1229048"/>
                <a:gd name="connsiteY4-210" fmla="*/ 1054160 h 1095536"/>
                <a:gd name="connsiteX5-211" fmla="*/ 186883 w 1229048"/>
                <a:gd name="connsiteY5-212" fmla="*/ 836192 h 1095536"/>
                <a:gd name="connsiteX6-213" fmla="*/ 16729 w 1229048"/>
                <a:gd name="connsiteY6-214" fmla="*/ 628557 h 1095536"/>
                <a:gd name="connsiteX0-215" fmla="*/ 16729 w 1229048"/>
                <a:gd name="connsiteY0-216" fmla="*/ 628557 h 1096300"/>
                <a:gd name="connsiteX1-217" fmla="*/ 1196484 w 1229048"/>
                <a:gd name="connsiteY1-218" fmla="*/ 0 h 1096300"/>
                <a:gd name="connsiteX2-219" fmla="*/ 1229048 w 1229048"/>
                <a:gd name="connsiteY2-220" fmla="*/ 829330 h 1096300"/>
                <a:gd name="connsiteX3-221" fmla="*/ 735592 w 1229048"/>
                <a:gd name="connsiteY3-222" fmla="*/ 1047244 h 1096300"/>
                <a:gd name="connsiteX4-223" fmla="*/ 569654 w 1229048"/>
                <a:gd name="connsiteY4-224" fmla="*/ 1054160 h 1096300"/>
                <a:gd name="connsiteX5-225" fmla="*/ 186883 w 1229048"/>
                <a:gd name="connsiteY5-226" fmla="*/ 836192 h 1096300"/>
                <a:gd name="connsiteX6-227" fmla="*/ 16729 w 1229048"/>
                <a:gd name="connsiteY6-228" fmla="*/ 628557 h 1096300"/>
                <a:gd name="connsiteX0-229" fmla="*/ 16729 w 1229048"/>
                <a:gd name="connsiteY0-230" fmla="*/ 628557 h 1095536"/>
                <a:gd name="connsiteX1-231" fmla="*/ 1196484 w 1229048"/>
                <a:gd name="connsiteY1-232" fmla="*/ 0 h 1095536"/>
                <a:gd name="connsiteX2-233" fmla="*/ 1229048 w 1229048"/>
                <a:gd name="connsiteY2-234" fmla="*/ 829330 h 1095536"/>
                <a:gd name="connsiteX3-235" fmla="*/ 735592 w 1229048"/>
                <a:gd name="connsiteY3-236" fmla="*/ 1047244 h 1095536"/>
                <a:gd name="connsiteX4-237" fmla="*/ 569654 w 1229048"/>
                <a:gd name="connsiteY4-238" fmla="*/ 1054160 h 1095536"/>
                <a:gd name="connsiteX5-239" fmla="*/ 186883 w 1229048"/>
                <a:gd name="connsiteY5-240" fmla="*/ 836192 h 1095536"/>
                <a:gd name="connsiteX6-241" fmla="*/ 16729 w 1229048"/>
                <a:gd name="connsiteY6-242" fmla="*/ 628557 h 1095536"/>
                <a:gd name="connsiteX0-243" fmla="*/ 16729 w 1229048"/>
                <a:gd name="connsiteY0-244" fmla="*/ 628557 h 1085282"/>
                <a:gd name="connsiteX1-245" fmla="*/ 1196484 w 1229048"/>
                <a:gd name="connsiteY1-246" fmla="*/ 0 h 1085282"/>
                <a:gd name="connsiteX2-247" fmla="*/ 1229048 w 1229048"/>
                <a:gd name="connsiteY2-248" fmla="*/ 829330 h 1085282"/>
                <a:gd name="connsiteX3-249" fmla="*/ 735592 w 1229048"/>
                <a:gd name="connsiteY3-250" fmla="*/ 1047244 h 1085282"/>
                <a:gd name="connsiteX4-251" fmla="*/ 569654 w 1229048"/>
                <a:gd name="connsiteY4-252" fmla="*/ 1054160 h 1085282"/>
                <a:gd name="connsiteX5-253" fmla="*/ 186883 w 1229048"/>
                <a:gd name="connsiteY5-254" fmla="*/ 836192 h 1085282"/>
                <a:gd name="connsiteX6-255" fmla="*/ 16729 w 1229048"/>
                <a:gd name="connsiteY6-256" fmla="*/ 628557 h 1085282"/>
                <a:gd name="connsiteX0-257" fmla="*/ 16729 w 1229048"/>
                <a:gd name="connsiteY0-258" fmla="*/ 628557 h 1085282"/>
                <a:gd name="connsiteX1-259" fmla="*/ 1196484 w 1229048"/>
                <a:gd name="connsiteY1-260" fmla="*/ 0 h 1085282"/>
                <a:gd name="connsiteX2-261" fmla="*/ 1229048 w 1229048"/>
                <a:gd name="connsiteY2-262" fmla="*/ 829330 h 1085282"/>
                <a:gd name="connsiteX3-263" fmla="*/ 1082675 w 1229048"/>
                <a:gd name="connsiteY3-264" fmla="*/ 846824 h 1085282"/>
                <a:gd name="connsiteX4-265" fmla="*/ 735592 w 1229048"/>
                <a:gd name="connsiteY4-266" fmla="*/ 1047244 h 1085282"/>
                <a:gd name="connsiteX5-267" fmla="*/ 569654 w 1229048"/>
                <a:gd name="connsiteY5-268" fmla="*/ 1054160 h 1085282"/>
                <a:gd name="connsiteX6-269" fmla="*/ 186883 w 1229048"/>
                <a:gd name="connsiteY6-270" fmla="*/ 836192 h 1085282"/>
                <a:gd name="connsiteX7" fmla="*/ 16729 w 1229048"/>
                <a:gd name="connsiteY7" fmla="*/ 628557 h 1085282"/>
                <a:gd name="connsiteX0-271" fmla="*/ 16729 w 1229048"/>
                <a:gd name="connsiteY0-272" fmla="*/ 628557 h 1085282"/>
                <a:gd name="connsiteX1-273" fmla="*/ 1196484 w 1229048"/>
                <a:gd name="connsiteY1-274" fmla="*/ 0 h 1085282"/>
                <a:gd name="connsiteX2-275" fmla="*/ 1229048 w 1229048"/>
                <a:gd name="connsiteY2-276" fmla="*/ 829330 h 1085282"/>
                <a:gd name="connsiteX3-277" fmla="*/ 1082675 w 1229048"/>
                <a:gd name="connsiteY3-278" fmla="*/ 846824 h 1085282"/>
                <a:gd name="connsiteX4-279" fmla="*/ 735592 w 1229048"/>
                <a:gd name="connsiteY4-280" fmla="*/ 1047244 h 1085282"/>
                <a:gd name="connsiteX5-281" fmla="*/ 569654 w 1229048"/>
                <a:gd name="connsiteY5-282" fmla="*/ 1054160 h 1085282"/>
                <a:gd name="connsiteX6-283" fmla="*/ 186883 w 1229048"/>
                <a:gd name="connsiteY6-284" fmla="*/ 836192 h 1085282"/>
                <a:gd name="connsiteX7-285" fmla="*/ 16729 w 1229048"/>
                <a:gd name="connsiteY7-286" fmla="*/ 628557 h 1085282"/>
                <a:gd name="connsiteX0-287" fmla="*/ 16729 w 1229048"/>
                <a:gd name="connsiteY0-288" fmla="*/ 628557 h 1085282"/>
                <a:gd name="connsiteX1-289" fmla="*/ 1196484 w 1229048"/>
                <a:gd name="connsiteY1-290" fmla="*/ 0 h 1085282"/>
                <a:gd name="connsiteX2-291" fmla="*/ 1229048 w 1229048"/>
                <a:gd name="connsiteY2-292" fmla="*/ 829330 h 1085282"/>
                <a:gd name="connsiteX3-293" fmla="*/ 1082675 w 1229048"/>
                <a:gd name="connsiteY3-294" fmla="*/ 846824 h 1085282"/>
                <a:gd name="connsiteX4-295" fmla="*/ 735592 w 1229048"/>
                <a:gd name="connsiteY4-296" fmla="*/ 1047244 h 1085282"/>
                <a:gd name="connsiteX5-297" fmla="*/ 569654 w 1229048"/>
                <a:gd name="connsiteY5-298" fmla="*/ 1054160 h 1085282"/>
                <a:gd name="connsiteX6-299" fmla="*/ 186883 w 1229048"/>
                <a:gd name="connsiteY6-300" fmla="*/ 836192 h 1085282"/>
                <a:gd name="connsiteX7-301" fmla="*/ 16729 w 1229048"/>
                <a:gd name="connsiteY7-302" fmla="*/ 628557 h 1085282"/>
                <a:gd name="connsiteX0-303" fmla="*/ 16729 w 1229048"/>
                <a:gd name="connsiteY0-304" fmla="*/ 628557 h 1085282"/>
                <a:gd name="connsiteX1-305" fmla="*/ 1196484 w 1229048"/>
                <a:gd name="connsiteY1-306" fmla="*/ 0 h 1085282"/>
                <a:gd name="connsiteX2-307" fmla="*/ 1229048 w 1229048"/>
                <a:gd name="connsiteY2-308" fmla="*/ 829330 h 1085282"/>
                <a:gd name="connsiteX3-309" fmla="*/ 1082675 w 1229048"/>
                <a:gd name="connsiteY3-310" fmla="*/ 846824 h 1085282"/>
                <a:gd name="connsiteX4-311" fmla="*/ 735592 w 1229048"/>
                <a:gd name="connsiteY4-312" fmla="*/ 1047244 h 1085282"/>
                <a:gd name="connsiteX5-313" fmla="*/ 569654 w 1229048"/>
                <a:gd name="connsiteY5-314" fmla="*/ 1054160 h 1085282"/>
                <a:gd name="connsiteX6-315" fmla="*/ 186883 w 1229048"/>
                <a:gd name="connsiteY6-316" fmla="*/ 836192 h 1085282"/>
                <a:gd name="connsiteX7-317" fmla="*/ 16729 w 1229048"/>
                <a:gd name="connsiteY7-318" fmla="*/ 628557 h 1085282"/>
                <a:gd name="connsiteX0-319" fmla="*/ 16729 w 1196484"/>
                <a:gd name="connsiteY0-320" fmla="*/ 628557 h 1085282"/>
                <a:gd name="connsiteX1-321" fmla="*/ 1196484 w 1196484"/>
                <a:gd name="connsiteY1-322" fmla="*/ 0 h 1085282"/>
                <a:gd name="connsiteX2-323" fmla="*/ 1191834 w 1196484"/>
                <a:gd name="connsiteY2-324" fmla="*/ 741612 h 1085282"/>
                <a:gd name="connsiteX3-325" fmla="*/ 1082675 w 1196484"/>
                <a:gd name="connsiteY3-326" fmla="*/ 846824 h 1085282"/>
                <a:gd name="connsiteX4-327" fmla="*/ 735592 w 1196484"/>
                <a:gd name="connsiteY4-328" fmla="*/ 1047244 h 1085282"/>
                <a:gd name="connsiteX5-329" fmla="*/ 569654 w 1196484"/>
                <a:gd name="connsiteY5-330" fmla="*/ 1054160 h 1085282"/>
                <a:gd name="connsiteX6-331" fmla="*/ 186883 w 1196484"/>
                <a:gd name="connsiteY6-332" fmla="*/ 836192 h 1085282"/>
                <a:gd name="connsiteX7-333" fmla="*/ 16729 w 1196484"/>
                <a:gd name="connsiteY7-334" fmla="*/ 628557 h 1085282"/>
                <a:gd name="connsiteX0-335" fmla="*/ 16729 w 1196484"/>
                <a:gd name="connsiteY0-336" fmla="*/ 628557 h 1085282"/>
                <a:gd name="connsiteX1-337" fmla="*/ 1196484 w 1196484"/>
                <a:gd name="connsiteY1-338" fmla="*/ 0 h 1085282"/>
                <a:gd name="connsiteX2-339" fmla="*/ 1191834 w 1196484"/>
                <a:gd name="connsiteY2-340" fmla="*/ 707057 h 1085282"/>
                <a:gd name="connsiteX3-341" fmla="*/ 1082675 w 1196484"/>
                <a:gd name="connsiteY3-342" fmla="*/ 846824 h 1085282"/>
                <a:gd name="connsiteX4-343" fmla="*/ 735592 w 1196484"/>
                <a:gd name="connsiteY4-344" fmla="*/ 1047244 h 1085282"/>
                <a:gd name="connsiteX5-345" fmla="*/ 569654 w 1196484"/>
                <a:gd name="connsiteY5-346" fmla="*/ 1054160 h 1085282"/>
                <a:gd name="connsiteX6-347" fmla="*/ 186883 w 1196484"/>
                <a:gd name="connsiteY6-348" fmla="*/ 836192 h 1085282"/>
                <a:gd name="connsiteX7-349" fmla="*/ 16729 w 1196484"/>
                <a:gd name="connsiteY7-350" fmla="*/ 628557 h 1085282"/>
                <a:gd name="connsiteX0-351" fmla="*/ 16729 w 1196484"/>
                <a:gd name="connsiteY0-352" fmla="*/ 628557 h 1085282"/>
                <a:gd name="connsiteX1-353" fmla="*/ 1196484 w 1196484"/>
                <a:gd name="connsiteY1-354" fmla="*/ 0 h 1085282"/>
                <a:gd name="connsiteX2-355" fmla="*/ 1191834 w 1196484"/>
                <a:gd name="connsiteY2-356" fmla="*/ 707057 h 1085282"/>
                <a:gd name="connsiteX3-357" fmla="*/ 1082675 w 1196484"/>
                <a:gd name="connsiteY3-358" fmla="*/ 846824 h 1085282"/>
                <a:gd name="connsiteX4-359" fmla="*/ 735592 w 1196484"/>
                <a:gd name="connsiteY4-360" fmla="*/ 1047244 h 1085282"/>
                <a:gd name="connsiteX5-361" fmla="*/ 569654 w 1196484"/>
                <a:gd name="connsiteY5-362" fmla="*/ 1054160 h 1085282"/>
                <a:gd name="connsiteX6-363" fmla="*/ 186883 w 1196484"/>
                <a:gd name="connsiteY6-364" fmla="*/ 836192 h 1085282"/>
                <a:gd name="connsiteX7-365" fmla="*/ 16729 w 1196484"/>
                <a:gd name="connsiteY7-366" fmla="*/ 628557 h 1085282"/>
                <a:gd name="connsiteX0-367" fmla="*/ 16729 w 1196484"/>
                <a:gd name="connsiteY0-368" fmla="*/ 628557 h 1085282"/>
                <a:gd name="connsiteX1-369" fmla="*/ 1196484 w 1196484"/>
                <a:gd name="connsiteY1-370" fmla="*/ 0 h 1085282"/>
                <a:gd name="connsiteX2-371" fmla="*/ 1191834 w 1196484"/>
                <a:gd name="connsiteY2-372" fmla="*/ 707057 h 1085282"/>
                <a:gd name="connsiteX3-373" fmla="*/ 1082675 w 1196484"/>
                <a:gd name="connsiteY3-374" fmla="*/ 846824 h 1085282"/>
                <a:gd name="connsiteX4-375" fmla="*/ 735592 w 1196484"/>
                <a:gd name="connsiteY4-376" fmla="*/ 1047244 h 1085282"/>
                <a:gd name="connsiteX5-377" fmla="*/ 569654 w 1196484"/>
                <a:gd name="connsiteY5-378" fmla="*/ 1054160 h 1085282"/>
                <a:gd name="connsiteX6-379" fmla="*/ 186883 w 1196484"/>
                <a:gd name="connsiteY6-380" fmla="*/ 836192 h 1085282"/>
                <a:gd name="connsiteX7-381" fmla="*/ 16729 w 1196484"/>
                <a:gd name="connsiteY7-382" fmla="*/ 628557 h 1085282"/>
                <a:gd name="connsiteX0-383" fmla="*/ 16729 w 1199809"/>
                <a:gd name="connsiteY0-384" fmla="*/ 628557 h 1085282"/>
                <a:gd name="connsiteX1-385" fmla="*/ 1196484 w 1199809"/>
                <a:gd name="connsiteY1-386" fmla="*/ 0 h 1085282"/>
                <a:gd name="connsiteX2-387" fmla="*/ 1199809 w 1199809"/>
                <a:gd name="connsiteY2-388" fmla="*/ 707057 h 1085282"/>
                <a:gd name="connsiteX3-389" fmla="*/ 1082675 w 1199809"/>
                <a:gd name="connsiteY3-390" fmla="*/ 846824 h 1085282"/>
                <a:gd name="connsiteX4-391" fmla="*/ 735592 w 1199809"/>
                <a:gd name="connsiteY4-392" fmla="*/ 1047244 h 1085282"/>
                <a:gd name="connsiteX5-393" fmla="*/ 569654 w 1199809"/>
                <a:gd name="connsiteY5-394" fmla="*/ 1054160 h 1085282"/>
                <a:gd name="connsiteX6-395" fmla="*/ 186883 w 1199809"/>
                <a:gd name="connsiteY6-396" fmla="*/ 836192 h 1085282"/>
                <a:gd name="connsiteX7-397" fmla="*/ 16729 w 1199809"/>
                <a:gd name="connsiteY7-398" fmla="*/ 628557 h 1085282"/>
                <a:gd name="connsiteX0-399" fmla="*/ 16729 w 1199809"/>
                <a:gd name="connsiteY0-400" fmla="*/ 628557 h 1085282"/>
                <a:gd name="connsiteX1-401" fmla="*/ 1196484 w 1199809"/>
                <a:gd name="connsiteY1-402" fmla="*/ 0 h 1085282"/>
                <a:gd name="connsiteX2-403" fmla="*/ 1199809 w 1199809"/>
                <a:gd name="connsiteY2-404" fmla="*/ 707057 h 1085282"/>
                <a:gd name="connsiteX3-405" fmla="*/ 1082675 w 1199809"/>
                <a:gd name="connsiteY3-406" fmla="*/ 846824 h 1085282"/>
                <a:gd name="connsiteX4-407" fmla="*/ 735592 w 1199809"/>
                <a:gd name="connsiteY4-408" fmla="*/ 1047244 h 1085282"/>
                <a:gd name="connsiteX5-409" fmla="*/ 569654 w 1199809"/>
                <a:gd name="connsiteY5-410" fmla="*/ 1054160 h 1085282"/>
                <a:gd name="connsiteX6-411" fmla="*/ 186883 w 1199809"/>
                <a:gd name="connsiteY6-412" fmla="*/ 836192 h 1085282"/>
                <a:gd name="connsiteX7-413" fmla="*/ 16729 w 1199809"/>
                <a:gd name="connsiteY7-414" fmla="*/ 628557 h 1085282"/>
                <a:gd name="connsiteX0-415" fmla="*/ 16729 w 1199809"/>
                <a:gd name="connsiteY0-416" fmla="*/ 628557 h 1085282"/>
                <a:gd name="connsiteX1-417" fmla="*/ 1196484 w 1199809"/>
                <a:gd name="connsiteY1-418" fmla="*/ 0 h 1085282"/>
                <a:gd name="connsiteX2-419" fmla="*/ 1199809 w 1199809"/>
                <a:gd name="connsiteY2-420" fmla="*/ 707057 h 1085282"/>
                <a:gd name="connsiteX3-421" fmla="*/ 1082675 w 1199809"/>
                <a:gd name="connsiteY3-422" fmla="*/ 846824 h 1085282"/>
                <a:gd name="connsiteX4-423" fmla="*/ 735592 w 1199809"/>
                <a:gd name="connsiteY4-424" fmla="*/ 1047244 h 1085282"/>
                <a:gd name="connsiteX5-425" fmla="*/ 569654 w 1199809"/>
                <a:gd name="connsiteY5-426" fmla="*/ 1054160 h 1085282"/>
                <a:gd name="connsiteX6-427" fmla="*/ 186883 w 1199809"/>
                <a:gd name="connsiteY6-428" fmla="*/ 836192 h 1085282"/>
                <a:gd name="connsiteX7-429" fmla="*/ 16729 w 1199809"/>
                <a:gd name="connsiteY7-430" fmla="*/ 628557 h 1085282"/>
                <a:gd name="connsiteX0-431" fmla="*/ 16729 w 1283032"/>
                <a:gd name="connsiteY0-432" fmla="*/ 656487 h 1113212"/>
                <a:gd name="connsiteX1-433" fmla="*/ 1196484 w 1283032"/>
                <a:gd name="connsiteY1-434" fmla="*/ 27930 h 1113212"/>
                <a:gd name="connsiteX2-435" fmla="*/ 1194316 w 1283032"/>
                <a:gd name="connsiteY2-436" fmla="*/ 173005 h 1113212"/>
                <a:gd name="connsiteX3-437" fmla="*/ 1199809 w 1283032"/>
                <a:gd name="connsiteY3-438" fmla="*/ 734987 h 1113212"/>
                <a:gd name="connsiteX4-439" fmla="*/ 1082675 w 1283032"/>
                <a:gd name="connsiteY4-440" fmla="*/ 874754 h 1113212"/>
                <a:gd name="connsiteX5-441" fmla="*/ 735592 w 1283032"/>
                <a:gd name="connsiteY5-442" fmla="*/ 1075174 h 1113212"/>
                <a:gd name="connsiteX6-443" fmla="*/ 569654 w 1283032"/>
                <a:gd name="connsiteY6-444" fmla="*/ 1082090 h 1113212"/>
                <a:gd name="connsiteX7-445" fmla="*/ 186883 w 1283032"/>
                <a:gd name="connsiteY7-446" fmla="*/ 864122 h 1113212"/>
                <a:gd name="connsiteX8" fmla="*/ 16729 w 1283032"/>
                <a:gd name="connsiteY8" fmla="*/ 656487 h 1113212"/>
                <a:gd name="connsiteX0-447" fmla="*/ 16729 w 1206954"/>
                <a:gd name="connsiteY0-448" fmla="*/ 634354 h 1091079"/>
                <a:gd name="connsiteX1-449" fmla="*/ 1015730 w 1206954"/>
                <a:gd name="connsiteY1-450" fmla="*/ 32378 h 1091079"/>
                <a:gd name="connsiteX2-451" fmla="*/ 1194316 w 1206954"/>
                <a:gd name="connsiteY2-452" fmla="*/ 150872 h 1091079"/>
                <a:gd name="connsiteX3-453" fmla="*/ 1199809 w 1206954"/>
                <a:gd name="connsiteY3-454" fmla="*/ 712854 h 1091079"/>
                <a:gd name="connsiteX4-455" fmla="*/ 1082675 w 1206954"/>
                <a:gd name="connsiteY4-456" fmla="*/ 852621 h 1091079"/>
                <a:gd name="connsiteX5-457" fmla="*/ 735592 w 1206954"/>
                <a:gd name="connsiteY5-458" fmla="*/ 1053041 h 1091079"/>
                <a:gd name="connsiteX6-459" fmla="*/ 569654 w 1206954"/>
                <a:gd name="connsiteY6-460" fmla="*/ 1059957 h 1091079"/>
                <a:gd name="connsiteX7-461" fmla="*/ 186883 w 1206954"/>
                <a:gd name="connsiteY7-462" fmla="*/ 841989 h 1091079"/>
                <a:gd name="connsiteX8-463" fmla="*/ 16729 w 1206954"/>
                <a:gd name="connsiteY8-464" fmla="*/ 634354 h 1091079"/>
                <a:gd name="connsiteX0-465" fmla="*/ 16729 w 1206954"/>
                <a:gd name="connsiteY0-466" fmla="*/ 634354 h 1091079"/>
                <a:gd name="connsiteX1-467" fmla="*/ 1015730 w 1206954"/>
                <a:gd name="connsiteY1-468" fmla="*/ 32378 h 1091079"/>
                <a:gd name="connsiteX2-469" fmla="*/ 1194316 w 1206954"/>
                <a:gd name="connsiteY2-470" fmla="*/ 150872 h 1091079"/>
                <a:gd name="connsiteX3-471" fmla="*/ 1199809 w 1206954"/>
                <a:gd name="connsiteY3-472" fmla="*/ 712854 h 1091079"/>
                <a:gd name="connsiteX4-473" fmla="*/ 1082675 w 1206954"/>
                <a:gd name="connsiteY4-474" fmla="*/ 852621 h 1091079"/>
                <a:gd name="connsiteX5-475" fmla="*/ 735592 w 1206954"/>
                <a:gd name="connsiteY5-476" fmla="*/ 1053041 h 1091079"/>
                <a:gd name="connsiteX6-477" fmla="*/ 569654 w 1206954"/>
                <a:gd name="connsiteY6-478" fmla="*/ 1059957 h 1091079"/>
                <a:gd name="connsiteX7-479" fmla="*/ 186883 w 1206954"/>
                <a:gd name="connsiteY7-480" fmla="*/ 841989 h 1091079"/>
                <a:gd name="connsiteX8-481" fmla="*/ 16729 w 1206954"/>
                <a:gd name="connsiteY8-482" fmla="*/ 634354 h 1091079"/>
                <a:gd name="connsiteX0-483" fmla="*/ 16729 w 1206954"/>
                <a:gd name="connsiteY0-484" fmla="*/ 609516 h 1066241"/>
                <a:gd name="connsiteX1-485" fmla="*/ 1015730 w 1206954"/>
                <a:gd name="connsiteY1-486" fmla="*/ 7540 h 1066241"/>
                <a:gd name="connsiteX2-487" fmla="*/ 1194316 w 1206954"/>
                <a:gd name="connsiteY2-488" fmla="*/ 126034 h 1066241"/>
                <a:gd name="connsiteX3-489" fmla="*/ 1199809 w 1206954"/>
                <a:gd name="connsiteY3-490" fmla="*/ 688016 h 1066241"/>
                <a:gd name="connsiteX4-491" fmla="*/ 1082675 w 1206954"/>
                <a:gd name="connsiteY4-492" fmla="*/ 827783 h 1066241"/>
                <a:gd name="connsiteX5-493" fmla="*/ 735592 w 1206954"/>
                <a:gd name="connsiteY5-494" fmla="*/ 1028203 h 1066241"/>
                <a:gd name="connsiteX6-495" fmla="*/ 569654 w 1206954"/>
                <a:gd name="connsiteY6-496" fmla="*/ 1035119 h 1066241"/>
                <a:gd name="connsiteX7-497" fmla="*/ 186883 w 1206954"/>
                <a:gd name="connsiteY7-498" fmla="*/ 817151 h 1066241"/>
                <a:gd name="connsiteX8-499" fmla="*/ 16729 w 1206954"/>
                <a:gd name="connsiteY8-500" fmla="*/ 609516 h 1066241"/>
                <a:gd name="connsiteX0-501" fmla="*/ 16729 w 1208917"/>
                <a:gd name="connsiteY0-502" fmla="*/ 609854 h 1066579"/>
                <a:gd name="connsiteX1-503" fmla="*/ 1015730 w 1208917"/>
                <a:gd name="connsiteY1-504" fmla="*/ 7878 h 1066579"/>
                <a:gd name="connsiteX2-505" fmla="*/ 1202290 w 1208917"/>
                <a:gd name="connsiteY2-506" fmla="*/ 123714 h 1066579"/>
                <a:gd name="connsiteX3-507" fmla="*/ 1199809 w 1208917"/>
                <a:gd name="connsiteY3-508" fmla="*/ 688354 h 1066579"/>
                <a:gd name="connsiteX4-509" fmla="*/ 1082675 w 1208917"/>
                <a:gd name="connsiteY4-510" fmla="*/ 828121 h 1066579"/>
                <a:gd name="connsiteX5-511" fmla="*/ 735592 w 1208917"/>
                <a:gd name="connsiteY5-512" fmla="*/ 1028541 h 1066579"/>
                <a:gd name="connsiteX6-513" fmla="*/ 569654 w 1208917"/>
                <a:gd name="connsiteY6-514" fmla="*/ 1035457 h 1066579"/>
                <a:gd name="connsiteX7-515" fmla="*/ 186883 w 1208917"/>
                <a:gd name="connsiteY7-516" fmla="*/ 817489 h 1066579"/>
                <a:gd name="connsiteX8-517" fmla="*/ 16729 w 1208917"/>
                <a:gd name="connsiteY8-518" fmla="*/ 609854 h 1066579"/>
                <a:gd name="connsiteX0-519" fmla="*/ 16729 w 1208917"/>
                <a:gd name="connsiteY0-520" fmla="*/ 609544 h 1066269"/>
                <a:gd name="connsiteX1-521" fmla="*/ 1015730 w 1208917"/>
                <a:gd name="connsiteY1-522" fmla="*/ 7568 h 1066269"/>
                <a:gd name="connsiteX2-523" fmla="*/ 1202290 w 1208917"/>
                <a:gd name="connsiteY2-524" fmla="*/ 123404 h 1066269"/>
                <a:gd name="connsiteX3-525" fmla="*/ 1199809 w 1208917"/>
                <a:gd name="connsiteY3-526" fmla="*/ 688044 h 1066269"/>
                <a:gd name="connsiteX4-527" fmla="*/ 1082675 w 1208917"/>
                <a:gd name="connsiteY4-528" fmla="*/ 827811 h 1066269"/>
                <a:gd name="connsiteX5-529" fmla="*/ 735592 w 1208917"/>
                <a:gd name="connsiteY5-530" fmla="*/ 1028231 h 1066269"/>
                <a:gd name="connsiteX6-531" fmla="*/ 569654 w 1208917"/>
                <a:gd name="connsiteY6-532" fmla="*/ 1035147 h 1066269"/>
                <a:gd name="connsiteX7-533" fmla="*/ 186883 w 1208917"/>
                <a:gd name="connsiteY7-534" fmla="*/ 817179 h 1066269"/>
                <a:gd name="connsiteX8-535" fmla="*/ 16729 w 1208917"/>
                <a:gd name="connsiteY8-536" fmla="*/ 609544 h 1066269"/>
                <a:gd name="connsiteX0-537" fmla="*/ 16729 w 1202509"/>
                <a:gd name="connsiteY0-538" fmla="*/ 609544 h 1066269"/>
                <a:gd name="connsiteX1-539" fmla="*/ 1015730 w 1202509"/>
                <a:gd name="connsiteY1-540" fmla="*/ 7568 h 1066269"/>
                <a:gd name="connsiteX2-541" fmla="*/ 1202290 w 1202509"/>
                <a:gd name="connsiteY2-542" fmla="*/ 123404 h 1066269"/>
                <a:gd name="connsiteX3-543" fmla="*/ 1199809 w 1202509"/>
                <a:gd name="connsiteY3-544" fmla="*/ 688044 h 1066269"/>
                <a:gd name="connsiteX4-545" fmla="*/ 1082675 w 1202509"/>
                <a:gd name="connsiteY4-546" fmla="*/ 827811 h 1066269"/>
                <a:gd name="connsiteX5-547" fmla="*/ 735592 w 1202509"/>
                <a:gd name="connsiteY5-548" fmla="*/ 1028231 h 1066269"/>
                <a:gd name="connsiteX6-549" fmla="*/ 569654 w 1202509"/>
                <a:gd name="connsiteY6-550" fmla="*/ 1035147 h 1066269"/>
                <a:gd name="connsiteX7-551" fmla="*/ 186883 w 1202509"/>
                <a:gd name="connsiteY7-552" fmla="*/ 817179 h 1066269"/>
                <a:gd name="connsiteX8-553" fmla="*/ 16729 w 1202509"/>
                <a:gd name="connsiteY8-554" fmla="*/ 609544 h 1066269"/>
                <a:gd name="connsiteX0-555" fmla="*/ 16729 w 1202509"/>
                <a:gd name="connsiteY0-556" fmla="*/ 609544 h 1066269"/>
                <a:gd name="connsiteX1-557" fmla="*/ 1015730 w 1202509"/>
                <a:gd name="connsiteY1-558" fmla="*/ 7568 h 1066269"/>
                <a:gd name="connsiteX2-559" fmla="*/ 1202290 w 1202509"/>
                <a:gd name="connsiteY2-560" fmla="*/ 123404 h 1066269"/>
                <a:gd name="connsiteX3-561" fmla="*/ 1199809 w 1202509"/>
                <a:gd name="connsiteY3-562" fmla="*/ 688044 h 1066269"/>
                <a:gd name="connsiteX4-563" fmla="*/ 1082675 w 1202509"/>
                <a:gd name="connsiteY4-564" fmla="*/ 827811 h 1066269"/>
                <a:gd name="connsiteX5-565" fmla="*/ 735592 w 1202509"/>
                <a:gd name="connsiteY5-566" fmla="*/ 1028231 h 1066269"/>
                <a:gd name="connsiteX6-567" fmla="*/ 569654 w 1202509"/>
                <a:gd name="connsiteY6-568" fmla="*/ 1035147 h 1066269"/>
                <a:gd name="connsiteX7-569" fmla="*/ 186883 w 1202509"/>
                <a:gd name="connsiteY7-570" fmla="*/ 817179 h 1066269"/>
                <a:gd name="connsiteX8-571" fmla="*/ 16729 w 1202509"/>
                <a:gd name="connsiteY8-572" fmla="*/ 609544 h 1066269"/>
                <a:gd name="connsiteX0-573" fmla="*/ 16729 w 1202594"/>
                <a:gd name="connsiteY0-574" fmla="*/ 609544 h 1066269"/>
                <a:gd name="connsiteX1-575" fmla="*/ 1015730 w 1202594"/>
                <a:gd name="connsiteY1-576" fmla="*/ 7568 h 1066269"/>
                <a:gd name="connsiteX2-577" fmla="*/ 1202290 w 1202594"/>
                <a:gd name="connsiteY2-578" fmla="*/ 123404 h 1066269"/>
                <a:gd name="connsiteX3-579" fmla="*/ 1199809 w 1202594"/>
                <a:gd name="connsiteY3-580" fmla="*/ 688044 h 1066269"/>
                <a:gd name="connsiteX4-581" fmla="*/ 1082675 w 1202594"/>
                <a:gd name="connsiteY4-582" fmla="*/ 827811 h 1066269"/>
                <a:gd name="connsiteX5-583" fmla="*/ 735592 w 1202594"/>
                <a:gd name="connsiteY5-584" fmla="*/ 1028231 h 1066269"/>
                <a:gd name="connsiteX6-585" fmla="*/ 569654 w 1202594"/>
                <a:gd name="connsiteY6-586" fmla="*/ 1035147 h 1066269"/>
                <a:gd name="connsiteX7-587" fmla="*/ 186883 w 1202594"/>
                <a:gd name="connsiteY7-588" fmla="*/ 817179 h 1066269"/>
                <a:gd name="connsiteX8-589" fmla="*/ 16729 w 1202594"/>
                <a:gd name="connsiteY8-590" fmla="*/ 609544 h 1066269"/>
                <a:gd name="connsiteX0-591" fmla="*/ 16729 w 1202368"/>
                <a:gd name="connsiteY0-592" fmla="*/ 609544 h 1066269"/>
                <a:gd name="connsiteX1-593" fmla="*/ 1015730 w 1202368"/>
                <a:gd name="connsiteY1-594" fmla="*/ 7568 h 1066269"/>
                <a:gd name="connsiteX2-595" fmla="*/ 1202290 w 1202368"/>
                <a:gd name="connsiteY2-596" fmla="*/ 123404 h 1066269"/>
                <a:gd name="connsiteX3-597" fmla="*/ 1199809 w 1202368"/>
                <a:gd name="connsiteY3-598" fmla="*/ 688044 h 1066269"/>
                <a:gd name="connsiteX4-599" fmla="*/ 1082675 w 1202368"/>
                <a:gd name="connsiteY4-600" fmla="*/ 827811 h 1066269"/>
                <a:gd name="connsiteX5-601" fmla="*/ 735592 w 1202368"/>
                <a:gd name="connsiteY5-602" fmla="*/ 1028231 h 1066269"/>
                <a:gd name="connsiteX6-603" fmla="*/ 569654 w 1202368"/>
                <a:gd name="connsiteY6-604" fmla="*/ 1035147 h 1066269"/>
                <a:gd name="connsiteX7-605" fmla="*/ 186883 w 1202368"/>
                <a:gd name="connsiteY7-606" fmla="*/ 817179 h 1066269"/>
                <a:gd name="connsiteX8-607" fmla="*/ 16729 w 1202368"/>
                <a:gd name="connsiteY8-608" fmla="*/ 609544 h 1066269"/>
                <a:gd name="connsiteX0-609" fmla="*/ 16729 w 1202368"/>
                <a:gd name="connsiteY0-610" fmla="*/ 615718 h 1072443"/>
                <a:gd name="connsiteX1-611" fmla="*/ 1011857 w 1202368"/>
                <a:gd name="connsiteY1-612" fmla="*/ 6772 h 1072443"/>
                <a:gd name="connsiteX2-613" fmla="*/ 1202290 w 1202368"/>
                <a:gd name="connsiteY2-614" fmla="*/ 129578 h 1072443"/>
                <a:gd name="connsiteX3-615" fmla="*/ 1199809 w 1202368"/>
                <a:gd name="connsiteY3-616" fmla="*/ 694218 h 1072443"/>
                <a:gd name="connsiteX4-617" fmla="*/ 1082675 w 1202368"/>
                <a:gd name="connsiteY4-618" fmla="*/ 833985 h 1072443"/>
                <a:gd name="connsiteX5-619" fmla="*/ 735592 w 1202368"/>
                <a:gd name="connsiteY5-620" fmla="*/ 1034405 h 1072443"/>
                <a:gd name="connsiteX6-621" fmla="*/ 569654 w 1202368"/>
                <a:gd name="connsiteY6-622" fmla="*/ 1041321 h 1072443"/>
                <a:gd name="connsiteX7-623" fmla="*/ 186883 w 1202368"/>
                <a:gd name="connsiteY7-624" fmla="*/ 823353 h 1072443"/>
                <a:gd name="connsiteX8-625" fmla="*/ 16729 w 1202368"/>
                <a:gd name="connsiteY8-626" fmla="*/ 615718 h 1072443"/>
                <a:gd name="connsiteX0-627" fmla="*/ 16729 w 1202368"/>
                <a:gd name="connsiteY0-628" fmla="*/ 615718 h 1072443"/>
                <a:gd name="connsiteX1-629" fmla="*/ 1011857 w 1202368"/>
                <a:gd name="connsiteY1-630" fmla="*/ 6772 h 1072443"/>
                <a:gd name="connsiteX2-631" fmla="*/ 1202290 w 1202368"/>
                <a:gd name="connsiteY2-632" fmla="*/ 129578 h 1072443"/>
                <a:gd name="connsiteX3-633" fmla="*/ 1199809 w 1202368"/>
                <a:gd name="connsiteY3-634" fmla="*/ 694218 h 1072443"/>
                <a:gd name="connsiteX4-635" fmla="*/ 1082675 w 1202368"/>
                <a:gd name="connsiteY4-636" fmla="*/ 833985 h 1072443"/>
                <a:gd name="connsiteX5-637" fmla="*/ 735592 w 1202368"/>
                <a:gd name="connsiteY5-638" fmla="*/ 1034405 h 1072443"/>
                <a:gd name="connsiteX6-639" fmla="*/ 569654 w 1202368"/>
                <a:gd name="connsiteY6-640" fmla="*/ 1041321 h 1072443"/>
                <a:gd name="connsiteX7-641" fmla="*/ 186883 w 1202368"/>
                <a:gd name="connsiteY7-642" fmla="*/ 823353 h 1072443"/>
                <a:gd name="connsiteX8-643" fmla="*/ 16729 w 1202368"/>
                <a:gd name="connsiteY8-644" fmla="*/ 615718 h 107244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51" y="connsiteY5-52"/>
                </a:cxn>
                <a:cxn ang="0">
                  <a:pos x="connsiteX6-101" y="connsiteY6-102"/>
                </a:cxn>
                <a:cxn ang="0">
                  <a:pos x="connsiteX7-285" y="connsiteY7-286"/>
                </a:cxn>
                <a:cxn ang="0">
                  <a:pos x="connsiteX8-463" y="connsiteY8-464"/>
                </a:cxn>
              </a:cxnLst>
              <a:rect l="l" t="t" r="r" b="b"/>
              <a:pathLst>
                <a:path w="1202368" h="1072443">
                  <a:moveTo>
                    <a:pt x="16729" y="615718"/>
                  </a:moveTo>
                  <a:cubicBezTo>
                    <a:pt x="308307" y="217844"/>
                    <a:pt x="686272" y="67928"/>
                    <a:pt x="1011857" y="6772"/>
                  </a:cubicBezTo>
                  <a:cubicBezTo>
                    <a:pt x="1173565" y="-15329"/>
                    <a:pt x="1201736" y="14393"/>
                    <a:pt x="1202290" y="129578"/>
                  </a:cubicBezTo>
                  <a:cubicBezTo>
                    <a:pt x="1202844" y="247421"/>
                    <a:pt x="1200301" y="569298"/>
                    <a:pt x="1199809" y="694218"/>
                  </a:cubicBezTo>
                  <a:cubicBezTo>
                    <a:pt x="1199347" y="811470"/>
                    <a:pt x="1170234" y="805641"/>
                    <a:pt x="1082675" y="833985"/>
                  </a:cubicBezTo>
                  <a:cubicBezTo>
                    <a:pt x="904739" y="896885"/>
                    <a:pt x="855652" y="941370"/>
                    <a:pt x="735592" y="1034405"/>
                  </a:cubicBezTo>
                  <a:cubicBezTo>
                    <a:pt x="700121" y="1071877"/>
                    <a:pt x="661555" y="1093825"/>
                    <a:pt x="569654" y="1041321"/>
                  </a:cubicBezTo>
                  <a:cubicBezTo>
                    <a:pt x="482190" y="989753"/>
                    <a:pt x="321567" y="896945"/>
                    <a:pt x="186883" y="823353"/>
                  </a:cubicBezTo>
                  <a:cubicBezTo>
                    <a:pt x="78781" y="752419"/>
                    <a:pt x="-45656" y="725400"/>
                    <a:pt x="16729" y="615718"/>
                  </a:cubicBezTo>
                  <a:close/>
                </a:path>
              </a:pathLst>
            </a:cu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462" name="Freeform 21"/>
            <p:cNvSpPr>
              <a:spLocks noChangeAspect="1" noEditPoints="1"/>
            </p:cNvSpPr>
            <p:nvPr/>
          </p:nvSpPr>
          <p:spPr>
            <a:xfrm>
              <a:off x="881186" y="2820264"/>
              <a:ext cx="370019" cy="360000"/>
            </a:xfrm>
            <a:custGeom>
              <a:avLst/>
              <a:gdLst/>
              <a:ahLst/>
              <a:cxnLst>
                <a:cxn ang="0">
                  <a:pos x="60825" y="0"/>
                </a:cxn>
                <a:cxn ang="0">
                  <a:pos x="309194" y="0"/>
                </a:cxn>
                <a:cxn ang="0">
                  <a:pos x="370019" y="60845"/>
                </a:cxn>
                <a:cxn ang="0">
                  <a:pos x="370019" y="212958"/>
                </a:cxn>
                <a:cxn ang="0">
                  <a:pos x="277092" y="212958"/>
                </a:cxn>
                <a:cxn ang="0">
                  <a:pos x="277092" y="175775"/>
                </a:cxn>
                <a:cxn ang="0">
                  <a:pos x="177406" y="256901"/>
                </a:cxn>
                <a:cxn ang="0">
                  <a:pos x="277092" y="338028"/>
                </a:cxn>
                <a:cxn ang="0">
                  <a:pos x="277092" y="302535"/>
                </a:cxn>
                <a:cxn ang="0">
                  <a:pos x="370019" y="302535"/>
                </a:cxn>
                <a:cxn ang="0">
                  <a:pos x="309194" y="360000"/>
                </a:cxn>
                <a:cxn ang="0">
                  <a:pos x="60825" y="360000"/>
                </a:cxn>
                <a:cxn ang="0">
                  <a:pos x="0" y="297465"/>
                </a:cxn>
                <a:cxn ang="0">
                  <a:pos x="0" y="60845"/>
                </a:cxn>
                <a:cxn ang="0">
                  <a:pos x="60825" y="0"/>
                </a:cxn>
                <a:cxn ang="0">
                  <a:pos x="290609" y="32113"/>
                </a:cxn>
                <a:cxn ang="0">
                  <a:pos x="77721" y="32113"/>
                </a:cxn>
                <a:cxn ang="0">
                  <a:pos x="77721" y="145352"/>
                </a:cxn>
                <a:cxn ang="0">
                  <a:pos x="290609" y="145352"/>
                </a:cxn>
                <a:cxn ang="0">
                  <a:pos x="290609" y="32113"/>
                </a:cxn>
                <a:cxn ang="0">
                  <a:pos x="157131" y="50704"/>
                </a:cxn>
                <a:cxn ang="0">
                  <a:pos x="109823" y="50704"/>
                </a:cxn>
                <a:cxn ang="0">
                  <a:pos x="109823" y="121690"/>
                </a:cxn>
                <a:cxn ang="0">
                  <a:pos x="157131" y="121690"/>
                </a:cxn>
                <a:cxn ang="0">
                  <a:pos x="157131" y="50704"/>
                </a:cxn>
                <a:cxn ang="0">
                  <a:pos x="37171" y="283944"/>
                </a:cxn>
                <a:cxn ang="0">
                  <a:pos x="37171" y="322817"/>
                </a:cxn>
                <a:cxn ang="0">
                  <a:pos x="72652" y="322817"/>
                </a:cxn>
                <a:cxn ang="0">
                  <a:pos x="72652" y="283944"/>
                </a:cxn>
                <a:cxn ang="0">
                  <a:pos x="37171" y="283944"/>
                </a:cxn>
              </a:cxnLst>
              <a:rect l="0" t="0" r="0" b="0"/>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bg1">
                <a:alpha val="100000"/>
              </a:schemeClr>
            </a:solidFill>
            <a:ln w="9525">
              <a:noFill/>
            </a:ln>
          </p:spPr>
          <p:txBody>
            <a:bodyPr/>
            <a:lstStyle/>
            <a:p>
              <a:endParaRPr lang="zh-CN" altLang="en-US"/>
            </a:p>
          </p:txBody>
        </p:sp>
      </p:grpSp>
      <p:grpSp>
        <p:nvGrpSpPr>
          <p:cNvPr id="27" name="组合 26"/>
          <p:cNvGrpSpPr/>
          <p:nvPr/>
        </p:nvGrpSpPr>
        <p:grpSpPr>
          <a:xfrm>
            <a:off x="1109663" y="3522663"/>
            <a:ext cx="1073150" cy="1203325"/>
            <a:chOff x="1133527" y="3438769"/>
            <a:chExt cx="1072443" cy="1202368"/>
          </a:xfrm>
        </p:grpSpPr>
        <p:sp>
          <p:nvSpPr>
            <p:cNvPr id="28" name="空心弧 27"/>
            <p:cNvSpPr/>
            <p:nvPr/>
          </p:nvSpPr>
          <p:spPr>
            <a:xfrm rot="14359844">
              <a:off x="1068565" y="3503731"/>
              <a:ext cx="1202368" cy="1072443"/>
            </a:xfrm>
            <a:custGeom>
              <a:avLst/>
              <a:gdLst>
                <a:gd name="connsiteX0" fmla="*/ 233885 w 3046027"/>
                <a:gd name="connsiteY0" fmla="*/ 701449 h 3000826"/>
                <a:gd name="connsiteX1" fmla="*/ 1464144 w 3046027"/>
                <a:gd name="connsiteY1" fmla="*/ 1122 h 3000826"/>
                <a:gd name="connsiteX2" fmla="*/ 1496708 w 3046027"/>
                <a:gd name="connsiteY2" fmla="*/ 830452 h 3000826"/>
                <a:gd name="connsiteX3" fmla="*/ 939458 w 3046027"/>
                <a:gd name="connsiteY3" fmla="*/ 1138743 h 3000826"/>
                <a:gd name="connsiteX4" fmla="*/ 233885 w 3046027"/>
                <a:gd name="connsiteY4" fmla="*/ 701449 h 3000826"/>
                <a:gd name="connsiteX0-1" fmla="*/ 0 w 1262823"/>
                <a:gd name="connsiteY0-2" fmla="*/ 700327 h 1095091"/>
                <a:gd name="connsiteX1-3" fmla="*/ 1230259 w 1262823"/>
                <a:gd name="connsiteY1-4" fmla="*/ 0 h 1095091"/>
                <a:gd name="connsiteX2-5" fmla="*/ 1262823 w 1262823"/>
                <a:gd name="connsiteY2-6" fmla="*/ 829330 h 1095091"/>
                <a:gd name="connsiteX3-7" fmla="*/ 710889 w 1262823"/>
                <a:gd name="connsiteY3-8" fmla="*/ 1095091 h 1095091"/>
                <a:gd name="connsiteX4-9" fmla="*/ 0 w 1262823"/>
                <a:gd name="connsiteY4-10" fmla="*/ 700327 h 1095091"/>
                <a:gd name="connsiteX0-11" fmla="*/ 0 w 1262823"/>
                <a:gd name="connsiteY0-12" fmla="*/ 700327 h 1095091"/>
                <a:gd name="connsiteX1-13" fmla="*/ 1230259 w 1262823"/>
                <a:gd name="connsiteY1-14" fmla="*/ 0 h 1095091"/>
                <a:gd name="connsiteX2-15" fmla="*/ 1262823 w 1262823"/>
                <a:gd name="connsiteY2-16" fmla="*/ 829330 h 1095091"/>
                <a:gd name="connsiteX3-17" fmla="*/ 710889 w 1262823"/>
                <a:gd name="connsiteY3-18" fmla="*/ 1095091 h 1095091"/>
                <a:gd name="connsiteX4-19" fmla="*/ 0 w 1262823"/>
                <a:gd name="connsiteY4-20" fmla="*/ 700327 h 1095091"/>
                <a:gd name="connsiteX0-21" fmla="*/ 0 w 1262823"/>
                <a:gd name="connsiteY0-22" fmla="*/ 700327 h 1095091"/>
                <a:gd name="connsiteX1-23" fmla="*/ 1230259 w 1262823"/>
                <a:gd name="connsiteY1-24" fmla="*/ 0 h 1095091"/>
                <a:gd name="connsiteX2-25" fmla="*/ 1262823 w 1262823"/>
                <a:gd name="connsiteY2-26" fmla="*/ 829330 h 1095091"/>
                <a:gd name="connsiteX3-27" fmla="*/ 710889 w 1262823"/>
                <a:gd name="connsiteY3-28" fmla="*/ 1095091 h 1095091"/>
                <a:gd name="connsiteX4-29" fmla="*/ 0 w 1262823"/>
                <a:gd name="connsiteY4-30" fmla="*/ 700327 h 1095091"/>
                <a:gd name="connsiteX0-31" fmla="*/ 12347 w 1275170"/>
                <a:gd name="connsiteY0-32" fmla="*/ 700327 h 1115959"/>
                <a:gd name="connsiteX1-33" fmla="*/ 1242606 w 1275170"/>
                <a:gd name="connsiteY1-34" fmla="*/ 0 h 1115959"/>
                <a:gd name="connsiteX2-35" fmla="*/ 1275170 w 1275170"/>
                <a:gd name="connsiteY2-36" fmla="*/ 829330 h 1115959"/>
                <a:gd name="connsiteX3-37" fmla="*/ 723236 w 1275170"/>
                <a:gd name="connsiteY3-38" fmla="*/ 1095091 h 1115959"/>
                <a:gd name="connsiteX4-39" fmla="*/ 615776 w 1275170"/>
                <a:gd name="connsiteY4-40" fmla="*/ 1054160 h 1115959"/>
                <a:gd name="connsiteX5" fmla="*/ 12347 w 1275170"/>
                <a:gd name="connsiteY5" fmla="*/ 700327 h 1115959"/>
                <a:gd name="connsiteX0-41" fmla="*/ 13359 w 1225678"/>
                <a:gd name="connsiteY0-42" fmla="*/ 628557 h 1115959"/>
                <a:gd name="connsiteX1-43" fmla="*/ 1193114 w 1225678"/>
                <a:gd name="connsiteY1-44" fmla="*/ 0 h 1115959"/>
                <a:gd name="connsiteX2-45" fmla="*/ 1225678 w 1225678"/>
                <a:gd name="connsiteY2-46" fmla="*/ 829330 h 1115959"/>
                <a:gd name="connsiteX3-47" fmla="*/ 673744 w 1225678"/>
                <a:gd name="connsiteY3-48" fmla="*/ 1095091 h 1115959"/>
                <a:gd name="connsiteX4-49" fmla="*/ 566284 w 1225678"/>
                <a:gd name="connsiteY4-50" fmla="*/ 1054160 h 1115959"/>
                <a:gd name="connsiteX5-51" fmla="*/ 13359 w 1225678"/>
                <a:gd name="connsiteY5-52" fmla="*/ 628557 h 1115959"/>
                <a:gd name="connsiteX0-53" fmla="*/ 13359 w 1225678"/>
                <a:gd name="connsiteY0-54" fmla="*/ 628557 h 1115959"/>
                <a:gd name="connsiteX1-55" fmla="*/ 1193114 w 1225678"/>
                <a:gd name="connsiteY1-56" fmla="*/ 0 h 1115959"/>
                <a:gd name="connsiteX2-57" fmla="*/ 1225678 w 1225678"/>
                <a:gd name="connsiteY2-58" fmla="*/ 829330 h 1115959"/>
                <a:gd name="connsiteX3-59" fmla="*/ 673744 w 1225678"/>
                <a:gd name="connsiteY3-60" fmla="*/ 1095091 h 1115959"/>
                <a:gd name="connsiteX4-61" fmla="*/ 566284 w 1225678"/>
                <a:gd name="connsiteY4-62" fmla="*/ 1054160 h 1115959"/>
                <a:gd name="connsiteX5-63" fmla="*/ 13359 w 1225678"/>
                <a:gd name="connsiteY5-64" fmla="*/ 628557 h 1115959"/>
                <a:gd name="connsiteX0-65" fmla="*/ 15750 w 1228069"/>
                <a:gd name="connsiteY0-66" fmla="*/ 628557 h 1115959"/>
                <a:gd name="connsiteX1-67" fmla="*/ 1195505 w 1228069"/>
                <a:gd name="connsiteY1-68" fmla="*/ 0 h 1115959"/>
                <a:gd name="connsiteX2-69" fmla="*/ 1228069 w 1228069"/>
                <a:gd name="connsiteY2-70" fmla="*/ 829330 h 1115959"/>
                <a:gd name="connsiteX3-71" fmla="*/ 676135 w 1228069"/>
                <a:gd name="connsiteY3-72" fmla="*/ 1095091 h 1115959"/>
                <a:gd name="connsiteX4-73" fmla="*/ 568675 w 1228069"/>
                <a:gd name="connsiteY4-74" fmla="*/ 1054160 h 1115959"/>
                <a:gd name="connsiteX5-75" fmla="*/ 15750 w 1228069"/>
                <a:gd name="connsiteY5-76" fmla="*/ 628557 h 1115959"/>
                <a:gd name="connsiteX0-77" fmla="*/ 65513 w 1277832"/>
                <a:gd name="connsiteY0-78" fmla="*/ 628557 h 1115959"/>
                <a:gd name="connsiteX1-79" fmla="*/ 1245268 w 1277832"/>
                <a:gd name="connsiteY1-80" fmla="*/ 0 h 1115959"/>
                <a:gd name="connsiteX2-81" fmla="*/ 1277832 w 1277832"/>
                <a:gd name="connsiteY2-82" fmla="*/ 829330 h 1115959"/>
                <a:gd name="connsiteX3-83" fmla="*/ 725898 w 1277832"/>
                <a:gd name="connsiteY3-84" fmla="*/ 1095091 h 1115959"/>
                <a:gd name="connsiteX4-85" fmla="*/ 618438 w 1277832"/>
                <a:gd name="connsiteY4-86" fmla="*/ 1054160 h 1115959"/>
                <a:gd name="connsiteX5-87" fmla="*/ 201111 w 1277832"/>
                <a:gd name="connsiteY5-88" fmla="*/ 849483 h 1115959"/>
                <a:gd name="connsiteX6" fmla="*/ 65513 w 1277832"/>
                <a:gd name="connsiteY6" fmla="*/ 628557 h 1115959"/>
                <a:gd name="connsiteX0-89" fmla="*/ 59805 w 1272124"/>
                <a:gd name="connsiteY0-90" fmla="*/ 628557 h 1115959"/>
                <a:gd name="connsiteX1-91" fmla="*/ 1239560 w 1272124"/>
                <a:gd name="connsiteY1-92" fmla="*/ 0 h 1115959"/>
                <a:gd name="connsiteX2-93" fmla="*/ 1272124 w 1272124"/>
                <a:gd name="connsiteY2-94" fmla="*/ 829330 h 1115959"/>
                <a:gd name="connsiteX3-95" fmla="*/ 720190 w 1272124"/>
                <a:gd name="connsiteY3-96" fmla="*/ 1095091 h 1115959"/>
                <a:gd name="connsiteX4-97" fmla="*/ 612730 w 1272124"/>
                <a:gd name="connsiteY4-98" fmla="*/ 1054160 h 1115959"/>
                <a:gd name="connsiteX5-99" fmla="*/ 229959 w 1272124"/>
                <a:gd name="connsiteY5-100" fmla="*/ 836192 h 1115959"/>
                <a:gd name="connsiteX6-101" fmla="*/ 59805 w 1272124"/>
                <a:gd name="connsiteY6-102" fmla="*/ 628557 h 1115959"/>
                <a:gd name="connsiteX0-103" fmla="*/ 63225 w 1275544"/>
                <a:gd name="connsiteY0-104" fmla="*/ 628557 h 1115959"/>
                <a:gd name="connsiteX1-105" fmla="*/ 1242980 w 1275544"/>
                <a:gd name="connsiteY1-106" fmla="*/ 0 h 1115959"/>
                <a:gd name="connsiteX2-107" fmla="*/ 1275544 w 1275544"/>
                <a:gd name="connsiteY2-108" fmla="*/ 829330 h 1115959"/>
                <a:gd name="connsiteX3-109" fmla="*/ 723610 w 1275544"/>
                <a:gd name="connsiteY3-110" fmla="*/ 1095091 h 1115959"/>
                <a:gd name="connsiteX4-111" fmla="*/ 616150 w 1275544"/>
                <a:gd name="connsiteY4-112" fmla="*/ 1054160 h 1115959"/>
                <a:gd name="connsiteX5-113" fmla="*/ 233379 w 1275544"/>
                <a:gd name="connsiteY5-114" fmla="*/ 836192 h 1115959"/>
                <a:gd name="connsiteX6-115" fmla="*/ 63225 w 1275544"/>
                <a:gd name="connsiteY6-116" fmla="*/ 628557 h 1115959"/>
                <a:gd name="connsiteX0-117" fmla="*/ 17424 w 1229743"/>
                <a:gd name="connsiteY0-118" fmla="*/ 628557 h 1115959"/>
                <a:gd name="connsiteX1-119" fmla="*/ 1197179 w 1229743"/>
                <a:gd name="connsiteY1-120" fmla="*/ 0 h 1115959"/>
                <a:gd name="connsiteX2-121" fmla="*/ 1229743 w 1229743"/>
                <a:gd name="connsiteY2-122" fmla="*/ 829330 h 1115959"/>
                <a:gd name="connsiteX3-123" fmla="*/ 677809 w 1229743"/>
                <a:gd name="connsiteY3-124" fmla="*/ 1095091 h 1115959"/>
                <a:gd name="connsiteX4-125" fmla="*/ 570349 w 1229743"/>
                <a:gd name="connsiteY4-126" fmla="*/ 1054160 h 1115959"/>
                <a:gd name="connsiteX5-127" fmla="*/ 187578 w 1229743"/>
                <a:gd name="connsiteY5-128" fmla="*/ 836192 h 1115959"/>
                <a:gd name="connsiteX6-129" fmla="*/ 17424 w 1229743"/>
                <a:gd name="connsiteY6-130" fmla="*/ 628557 h 1115959"/>
                <a:gd name="connsiteX0-131" fmla="*/ 16729 w 1229048"/>
                <a:gd name="connsiteY0-132" fmla="*/ 628557 h 1115959"/>
                <a:gd name="connsiteX1-133" fmla="*/ 1196484 w 1229048"/>
                <a:gd name="connsiteY1-134" fmla="*/ 0 h 1115959"/>
                <a:gd name="connsiteX2-135" fmla="*/ 1229048 w 1229048"/>
                <a:gd name="connsiteY2-136" fmla="*/ 829330 h 1115959"/>
                <a:gd name="connsiteX3-137" fmla="*/ 677114 w 1229048"/>
                <a:gd name="connsiteY3-138" fmla="*/ 1095091 h 1115959"/>
                <a:gd name="connsiteX4-139" fmla="*/ 569654 w 1229048"/>
                <a:gd name="connsiteY4-140" fmla="*/ 1054160 h 1115959"/>
                <a:gd name="connsiteX5-141" fmla="*/ 186883 w 1229048"/>
                <a:gd name="connsiteY5-142" fmla="*/ 836192 h 1115959"/>
                <a:gd name="connsiteX6-143" fmla="*/ 16729 w 1229048"/>
                <a:gd name="connsiteY6-144" fmla="*/ 628557 h 1115959"/>
                <a:gd name="connsiteX0-145" fmla="*/ 16729 w 1229048"/>
                <a:gd name="connsiteY0-146" fmla="*/ 628557 h 1115959"/>
                <a:gd name="connsiteX1-147" fmla="*/ 1196484 w 1229048"/>
                <a:gd name="connsiteY1-148" fmla="*/ 0 h 1115959"/>
                <a:gd name="connsiteX2-149" fmla="*/ 1229048 w 1229048"/>
                <a:gd name="connsiteY2-150" fmla="*/ 829330 h 1115959"/>
                <a:gd name="connsiteX3-151" fmla="*/ 677114 w 1229048"/>
                <a:gd name="connsiteY3-152" fmla="*/ 1095091 h 1115959"/>
                <a:gd name="connsiteX4-153" fmla="*/ 569654 w 1229048"/>
                <a:gd name="connsiteY4-154" fmla="*/ 1054160 h 1115959"/>
                <a:gd name="connsiteX5-155" fmla="*/ 186883 w 1229048"/>
                <a:gd name="connsiteY5-156" fmla="*/ 836192 h 1115959"/>
                <a:gd name="connsiteX6-157" fmla="*/ 16729 w 1229048"/>
                <a:gd name="connsiteY6-158" fmla="*/ 628557 h 1115959"/>
                <a:gd name="connsiteX0-159" fmla="*/ 16729 w 1229048"/>
                <a:gd name="connsiteY0-160" fmla="*/ 628557 h 1115959"/>
                <a:gd name="connsiteX1-161" fmla="*/ 1196484 w 1229048"/>
                <a:gd name="connsiteY1-162" fmla="*/ 0 h 1115959"/>
                <a:gd name="connsiteX2-163" fmla="*/ 1229048 w 1229048"/>
                <a:gd name="connsiteY2-164" fmla="*/ 829330 h 1115959"/>
                <a:gd name="connsiteX3-165" fmla="*/ 677114 w 1229048"/>
                <a:gd name="connsiteY3-166" fmla="*/ 1095091 h 1115959"/>
                <a:gd name="connsiteX4-167" fmla="*/ 569654 w 1229048"/>
                <a:gd name="connsiteY4-168" fmla="*/ 1054160 h 1115959"/>
                <a:gd name="connsiteX5-169" fmla="*/ 186883 w 1229048"/>
                <a:gd name="connsiteY5-170" fmla="*/ 836192 h 1115959"/>
                <a:gd name="connsiteX6-171" fmla="*/ 16729 w 1229048"/>
                <a:gd name="connsiteY6-172" fmla="*/ 628557 h 1115959"/>
                <a:gd name="connsiteX0-173" fmla="*/ 16729 w 1229048"/>
                <a:gd name="connsiteY0-174" fmla="*/ 628557 h 1090947"/>
                <a:gd name="connsiteX1-175" fmla="*/ 1196484 w 1229048"/>
                <a:gd name="connsiteY1-176" fmla="*/ 0 h 1090947"/>
                <a:gd name="connsiteX2-177" fmla="*/ 1229048 w 1229048"/>
                <a:gd name="connsiteY2-178" fmla="*/ 829330 h 1090947"/>
                <a:gd name="connsiteX3-179" fmla="*/ 738251 w 1229048"/>
                <a:gd name="connsiteY3-180" fmla="*/ 1047244 h 1090947"/>
                <a:gd name="connsiteX4-181" fmla="*/ 569654 w 1229048"/>
                <a:gd name="connsiteY4-182" fmla="*/ 1054160 h 1090947"/>
                <a:gd name="connsiteX5-183" fmla="*/ 186883 w 1229048"/>
                <a:gd name="connsiteY5-184" fmla="*/ 836192 h 1090947"/>
                <a:gd name="connsiteX6-185" fmla="*/ 16729 w 1229048"/>
                <a:gd name="connsiteY6-186" fmla="*/ 628557 h 1090947"/>
                <a:gd name="connsiteX0-187" fmla="*/ 16729 w 1229048"/>
                <a:gd name="connsiteY0-188" fmla="*/ 628557 h 1090947"/>
                <a:gd name="connsiteX1-189" fmla="*/ 1196484 w 1229048"/>
                <a:gd name="connsiteY1-190" fmla="*/ 0 h 1090947"/>
                <a:gd name="connsiteX2-191" fmla="*/ 1229048 w 1229048"/>
                <a:gd name="connsiteY2-192" fmla="*/ 829330 h 1090947"/>
                <a:gd name="connsiteX3-193" fmla="*/ 735592 w 1229048"/>
                <a:gd name="connsiteY3-194" fmla="*/ 1047244 h 1090947"/>
                <a:gd name="connsiteX4-195" fmla="*/ 569654 w 1229048"/>
                <a:gd name="connsiteY4-196" fmla="*/ 1054160 h 1090947"/>
                <a:gd name="connsiteX5-197" fmla="*/ 186883 w 1229048"/>
                <a:gd name="connsiteY5-198" fmla="*/ 836192 h 1090947"/>
                <a:gd name="connsiteX6-199" fmla="*/ 16729 w 1229048"/>
                <a:gd name="connsiteY6-200" fmla="*/ 628557 h 1090947"/>
                <a:gd name="connsiteX0-201" fmla="*/ 16729 w 1229048"/>
                <a:gd name="connsiteY0-202" fmla="*/ 628557 h 1095536"/>
                <a:gd name="connsiteX1-203" fmla="*/ 1196484 w 1229048"/>
                <a:gd name="connsiteY1-204" fmla="*/ 0 h 1095536"/>
                <a:gd name="connsiteX2-205" fmla="*/ 1229048 w 1229048"/>
                <a:gd name="connsiteY2-206" fmla="*/ 829330 h 1095536"/>
                <a:gd name="connsiteX3-207" fmla="*/ 735592 w 1229048"/>
                <a:gd name="connsiteY3-208" fmla="*/ 1047244 h 1095536"/>
                <a:gd name="connsiteX4-209" fmla="*/ 569654 w 1229048"/>
                <a:gd name="connsiteY4-210" fmla="*/ 1054160 h 1095536"/>
                <a:gd name="connsiteX5-211" fmla="*/ 186883 w 1229048"/>
                <a:gd name="connsiteY5-212" fmla="*/ 836192 h 1095536"/>
                <a:gd name="connsiteX6-213" fmla="*/ 16729 w 1229048"/>
                <a:gd name="connsiteY6-214" fmla="*/ 628557 h 1095536"/>
                <a:gd name="connsiteX0-215" fmla="*/ 16729 w 1229048"/>
                <a:gd name="connsiteY0-216" fmla="*/ 628557 h 1096300"/>
                <a:gd name="connsiteX1-217" fmla="*/ 1196484 w 1229048"/>
                <a:gd name="connsiteY1-218" fmla="*/ 0 h 1096300"/>
                <a:gd name="connsiteX2-219" fmla="*/ 1229048 w 1229048"/>
                <a:gd name="connsiteY2-220" fmla="*/ 829330 h 1096300"/>
                <a:gd name="connsiteX3-221" fmla="*/ 735592 w 1229048"/>
                <a:gd name="connsiteY3-222" fmla="*/ 1047244 h 1096300"/>
                <a:gd name="connsiteX4-223" fmla="*/ 569654 w 1229048"/>
                <a:gd name="connsiteY4-224" fmla="*/ 1054160 h 1096300"/>
                <a:gd name="connsiteX5-225" fmla="*/ 186883 w 1229048"/>
                <a:gd name="connsiteY5-226" fmla="*/ 836192 h 1096300"/>
                <a:gd name="connsiteX6-227" fmla="*/ 16729 w 1229048"/>
                <a:gd name="connsiteY6-228" fmla="*/ 628557 h 1096300"/>
                <a:gd name="connsiteX0-229" fmla="*/ 16729 w 1229048"/>
                <a:gd name="connsiteY0-230" fmla="*/ 628557 h 1095536"/>
                <a:gd name="connsiteX1-231" fmla="*/ 1196484 w 1229048"/>
                <a:gd name="connsiteY1-232" fmla="*/ 0 h 1095536"/>
                <a:gd name="connsiteX2-233" fmla="*/ 1229048 w 1229048"/>
                <a:gd name="connsiteY2-234" fmla="*/ 829330 h 1095536"/>
                <a:gd name="connsiteX3-235" fmla="*/ 735592 w 1229048"/>
                <a:gd name="connsiteY3-236" fmla="*/ 1047244 h 1095536"/>
                <a:gd name="connsiteX4-237" fmla="*/ 569654 w 1229048"/>
                <a:gd name="connsiteY4-238" fmla="*/ 1054160 h 1095536"/>
                <a:gd name="connsiteX5-239" fmla="*/ 186883 w 1229048"/>
                <a:gd name="connsiteY5-240" fmla="*/ 836192 h 1095536"/>
                <a:gd name="connsiteX6-241" fmla="*/ 16729 w 1229048"/>
                <a:gd name="connsiteY6-242" fmla="*/ 628557 h 1095536"/>
                <a:gd name="connsiteX0-243" fmla="*/ 16729 w 1229048"/>
                <a:gd name="connsiteY0-244" fmla="*/ 628557 h 1085282"/>
                <a:gd name="connsiteX1-245" fmla="*/ 1196484 w 1229048"/>
                <a:gd name="connsiteY1-246" fmla="*/ 0 h 1085282"/>
                <a:gd name="connsiteX2-247" fmla="*/ 1229048 w 1229048"/>
                <a:gd name="connsiteY2-248" fmla="*/ 829330 h 1085282"/>
                <a:gd name="connsiteX3-249" fmla="*/ 735592 w 1229048"/>
                <a:gd name="connsiteY3-250" fmla="*/ 1047244 h 1085282"/>
                <a:gd name="connsiteX4-251" fmla="*/ 569654 w 1229048"/>
                <a:gd name="connsiteY4-252" fmla="*/ 1054160 h 1085282"/>
                <a:gd name="connsiteX5-253" fmla="*/ 186883 w 1229048"/>
                <a:gd name="connsiteY5-254" fmla="*/ 836192 h 1085282"/>
                <a:gd name="connsiteX6-255" fmla="*/ 16729 w 1229048"/>
                <a:gd name="connsiteY6-256" fmla="*/ 628557 h 1085282"/>
                <a:gd name="connsiteX0-257" fmla="*/ 16729 w 1229048"/>
                <a:gd name="connsiteY0-258" fmla="*/ 628557 h 1085282"/>
                <a:gd name="connsiteX1-259" fmla="*/ 1196484 w 1229048"/>
                <a:gd name="connsiteY1-260" fmla="*/ 0 h 1085282"/>
                <a:gd name="connsiteX2-261" fmla="*/ 1229048 w 1229048"/>
                <a:gd name="connsiteY2-262" fmla="*/ 829330 h 1085282"/>
                <a:gd name="connsiteX3-263" fmla="*/ 1082675 w 1229048"/>
                <a:gd name="connsiteY3-264" fmla="*/ 846824 h 1085282"/>
                <a:gd name="connsiteX4-265" fmla="*/ 735592 w 1229048"/>
                <a:gd name="connsiteY4-266" fmla="*/ 1047244 h 1085282"/>
                <a:gd name="connsiteX5-267" fmla="*/ 569654 w 1229048"/>
                <a:gd name="connsiteY5-268" fmla="*/ 1054160 h 1085282"/>
                <a:gd name="connsiteX6-269" fmla="*/ 186883 w 1229048"/>
                <a:gd name="connsiteY6-270" fmla="*/ 836192 h 1085282"/>
                <a:gd name="connsiteX7" fmla="*/ 16729 w 1229048"/>
                <a:gd name="connsiteY7" fmla="*/ 628557 h 1085282"/>
                <a:gd name="connsiteX0-271" fmla="*/ 16729 w 1229048"/>
                <a:gd name="connsiteY0-272" fmla="*/ 628557 h 1085282"/>
                <a:gd name="connsiteX1-273" fmla="*/ 1196484 w 1229048"/>
                <a:gd name="connsiteY1-274" fmla="*/ 0 h 1085282"/>
                <a:gd name="connsiteX2-275" fmla="*/ 1229048 w 1229048"/>
                <a:gd name="connsiteY2-276" fmla="*/ 829330 h 1085282"/>
                <a:gd name="connsiteX3-277" fmla="*/ 1082675 w 1229048"/>
                <a:gd name="connsiteY3-278" fmla="*/ 846824 h 1085282"/>
                <a:gd name="connsiteX4-279" fmla="*/ 735592 w 1229048"/>
                <a:gd name="connsiteY4-280" fmla="*/ 1047244 h 1085282"/>
                <a:gd name="connsiteX5-281" fmla="*/ 569654 w 1229048"/>
                <a:gd name="connsiteY5-282" fmla="*/ 1054160 h 1085282"/>
                <a:gd name="connsiteX6-283" fmla="*/ 186883 w 1229048"/>
                <a:gd name="connsiteY6-284" fmla="*/ 836192 h 1085282"/>
                <a:gd name="connsiteX7-285" fmla="*/ 16729 w 1229048"/>
                <a:gd name="connsiteY7-286" fmla="*/ 628557 h 1085282"/>
                <a:gd name="connsiteX0-287" fmla="*/ 16729 w 1229048"/>
                <a:gd name="connsiteY0-288" fmla="*/ 628557 h 1085282"/>
                <a:gd name="connsiteX1-289" fmla="*/ 1196484 w 1229048"/>
                <a:gd name="connsiteY1-290" fmla="*/ 0 h 1085282"/>
                <a:gd name="connsiteX2-291" fmla="*/ 1229048 w 1229048"/>
                <a:gd name="connsiteY2-292" fmla="*/ 829330 h 1085282"/>
                <a:gd name="connsiteX3-293" fmla="*/ 1082675 w 1229048"/>
                <a:gd name="connsiteY3-294" fmla="*/ 846824 h 1085282"/>
                <a:gd name="connsiteX4-295" fmla="*/ 735592 w 1229048"/>
                <a:gd name="connsiteY4-296" fmla="*/ 1047244 h 1085282"/>
                <a:gd name="connsiteX5-297" fmla="*/ 569654 w 1229048"/>
                <a:gd name="connsiteY5-298" fmla="*/ 1054160 h 1085282"/>
                <a:gd name="connsiteX6-299" fmla="*/ 186883 w 1229048"/>
                <a:gd name="connsiteY6-300" fmla="*/ 836192 h 1085282"/>
                <a:gd name="connsiteX7-301" fmla="*/ 16729 w 1229048"/>
                <a:gd name="connsiteY7-302" fmla="*/ 628557 h 1085282"/>
                <a:gd name="connsiteX0-303" fmla="*/ 16729 w 1229048"/>
                <a:gd name="connsiteY0-304" fmla="*/ 628557 h 1085282"/>
                <a:gd name="connsiteX1-305" fmla="*/ 1196484 w 1229048"/>
                <a:gd name="connsiteY1-306" fmla="*/ 0 h 1085282"/>
                <a:gd name="connsiteX2-307" fmla="*/ 1229048 w 1229048"/>
                <a:gd name="connsiteY2-308" fmla="*/ 829330 h 1085282"/>
                <a:gd name="connsiteX3-309" fmla="*/ 1082675 w 1229048"/>
                <a:gd name="connsiteY3-310" fmla="*/ 846824 h 1085282"/>
                <a:gd name="connsiteX4-311" fmla="*/ 735592 w 1229048"/>
                <a:gd name="connsiteY4-312" fmla="*/ 1047244 h 1085282"/>
                <a:gd name="connsiteX5-313" fmla="*/ 569654 w 1229048"/>
                <a:gd name="connsiteY5-314" fmla="*/ 1054160 h 1085282"/>
                <a:gd name="connsiteX6-315" fmla="*/ 186883 w 1229048"/>
                <a:gd name="connsiteY6-316" fmla="*/ 836192 h 1085282"/>
                <a:gd name="connsiteX7-317" fmla="*/ 16729 w 1229048"/>
                <a:gd name="connsiteY7-318" fmla="*/ 628557 h 1085282"/>
                <a:gd name="connsiteX0-319" fmla="*/ 16729 w 1196484"/>
                <a:gd name="connsiteY0-320" fmla="*/ 628557 h 1085282"/>
                <a:gd name="connsiteX1-321" fmla="*/ 1196484 w 1196484"/>
                <a:gd name="connsiteY1-322" fmla="*/ 0 h 1085282"/>
                <a:gd name="connsiteX2-323" fmla="*/ 1191834 w 1196484"/>
                <a:gd name="connsiteY2-324" fmla="*/ 741612 h 1085282"/>
                <a:gd name="connsiteX3-325" fmla="*/ 1082675 w 1196484"/>
                <a:gd name="connsiteY3-326" fmla="*/ 846824 h 1085282"/>
                <a:gd name="connsiteX4-327" fmla="*/ 735592 w 1196484"/>
                <a:gd name="connsiteY4-328" fmla="*/ 1047244 h 1085282"/>
                <a:gd name="connsiteX5-329" fmla="*/ 569654 w 1196484"/>
                <a:gd name="connsiteY5-330" fmla="*/ 1054160 h 1085282"/>
                <a:gd name="connsiteX6-331" fmla="*/ 186883 w 1196484"/>
                <a:gd name="connsiteY6-332" fmla="*/ 836192 h 1085282"/>
                <a:gd name="connsiteX7-333" fmla="*/ 16729 w 1196484"/>
                <a:gd name="connsiteY7-334" fmla="*/ 628557 h 1085282"/>
                <a:gd name="connsiteX0-335" fmla="*/ 16729 w 1196484"/>
                <a:gd name="connsiteY0-336" fmla="*/ 628557 h 1085282"/>
                <a:gd name="connsiteX1-337" fmla="*/ 1196484 w 1196484"/>
                <a:gd name="connsiteY1-338" fmla="*/ 0 h 1085282"/>
                <a:gd name="connsiteX2-339" fmla="*/ 1191834 w 1196484"/>
                <a:gd name="connsiteY2-340" fmla="*/ 707057 h 1085282"/>
                <a:gd name="connsiteX3-341" fmla="*/ 1082675 w 1196484"/>
                <a:gd name="connsiteY3-342" fmla="*/ 846824 h 1085282"/>
                <a:gd name="connsiteX4-343" fmla="*/ 735592 w 1196484"/>
                <a:gd name="connsiteY4-344" fmla="*/ 1047244 h 1085282"/>
                <a:gd name="connsiteX5-345" fmla="*/ 569654 w 1196484"/>
                <a:gd name="connsiteY5-346" fmla="*/ 1054160 h 1085282"/>
                <a:gd name="connsiteX6-347" fmla="*/ 186883 w 1196484"/>
                <a:gd name="connsiteY6-348" fmla="*/ 836192 h 1085282"/>
                <a:gd name="connsiteX7-349" fmla="*/ 16729 w 1196484"/>
                <a:gd name="connsiteY7-350" fmla="*/ 628557 h 1085282"/>
                <a:gd name="connsiteX0-351" fmla="*/ 16729 w 1196484"/>
                <a:gd name="connsiteY0-352" fmla="*/ 628557 h 1085282"/>
                <a:gd name="connsiteX1-353" fmla="*/ 1196484 w 1196484"/>
                <a:gd name="connsiteY1-354" fmla="*/ 0 h 1085282"/>
                <a:gd name="connsiteX2-355" fmla="*/ 1191834 w 1196484"/>
                <a:gd name="connsiteY2-356" fmla="*/ 707057 h 1085282"/>
                <a:gd name="connsiteX3-357" fmla="*/ 1082675 w 1196484"/>
                <a:gd name="connsiteY3-358" fmla="*/ 846824 h 1085282"/>
                <a:gd name="connsiteX4-359" fmla="*/ 735592 w 1196484"/>
                <a:gd name="connsiteY4-360" fmla="*/ 1047244 h 1085282"/>
                <a:gd name="connsiteX5-361" fmla="*/ 569654 w 1196484"/>
                <a:gd name="connsiteY5-362" fmla="*/ 1054160 h 1085282"/>
                <a:gd name="connsiteX6-363" fmla="*/ 186883 w 1196484"/>
                <a:gd name="connsiteY6-364" fmla="*/ 836192 h 1085282"/>
                <a:gd name="connsiteX7-365" fmla="*/ 16729 w 1196484"/>
                <a:gd name="connsiteY7-366" fmla="*/ 628557 h 1085282"/>
                <a:gd name="connsiteX0-367" fmla="*/ 16729 w 1196484"/>
                <a:gd name="connsiteY0-368" fmla="*/ 628557 h 1085282"/>
                <a:gd name="connsiteX1-369" fmla="*/ 1196484 w 1196484"/>
                <a:gd name="connsiteY1-370" fmla="*/ 0 h 1085282"/>
                <a:gd name="connsiteX2-371" fmla="*/ 1191834 w 1196484"/>
                <a:gd name="connsiteY2-372" fmla="*/ 707057 h 1085282"/>
                <a:gd name="connsiteX3-373" fmla="*/ 1082675 w 1196484"/>
                <a:gd name="connsiteY3-374" fmla="*/ 846824 h 1085282"/>
                <a:gd name="connsiteX4-375" fmla="*/ 735592 w 1196484"/>
                <a:gd name="connsiteY4-376" fmla="*/ 1047244 h 1085282"/>
                <a:gd name="connsiteX5-377" fmla="*/ 569654 w 1196484"/>
                <a:gd name="connsiteY5-378" fmla="*/ 1054160 h 1085282"/>
                <a:gd name="connsiteX6-379" fmla="*/ 186883 w 1196484"/>
                <a:gd name="connsiteY6-380" fmla="*/ 836192 h 1085282"/>
                <a:gd name="connsiteX7-381" fmla="*/ 16729 w 1196484"/>
                <a:gd name="connsiteY7-382" fmla="*/ 628557 h 1085282"/>
                <a:gd name="connsiteX0-383" fmla="*/ 16729 w 1199809"/>
                <a:gd name="connsiteY0-384" fmla="*/ 628557 h 1085282"/>
                <a:gd name="connsiteX1-385" fmla="*/ 1196484 w 1199809"/>
                <a:gd name="connsiteY1-386" fmla="*/ 0 h 1085282"/>
                <a:gd name="connsiteX2-387" fmla="*/ 1199809 w 1199809"/>
                <a:gd name="connsiteY2-388" fmla="*/ 707057 h 1085282"/>
                <a:gd name="connsiteX3-389" fmla="*/ 1082675 w 1199809"/>
                <a:gd name="connsiteY3-390" fmla="*/ 846824 h 1085282"/>
                <a:gd name="connsiteX4-391" fmla="*/ 735592 w 1199809"/>
                <a:gd name="connsiteY4-392" fmla="*/ 1047244 h 1085282"/>
                <a:gd name="connsiteX5-393" fmla="*/ 569654 w 1199809"/>
                <a:gd name="connsiteY5-394" fmla="*/ 1054160 h 1085282"/>
                <a:gd name="connsiteX6-395" fmla="*/ 186883 w 1199809"/>
                <a:gd name="connsiteY6-396" fmla="*/ 836192 h 1085282"/>
                <a:gd name="connsiteX7-397" fmla="*/ 16729 w 1199809"/>
                <a:gd name="connsiteY7-398" fmla="*/ 628557 h 1085282"/>
                <a:gd name="connsiteX0-399" fmla="*/ 16729 w 1199809"/>
                <a:gd name="connsiteY0-400" fmla="*/ 628557 h 1085282"/>
                <a:gd name="connsiteX1-401" fmla="*/ 1196484 w 1199809"/>
                <a:gd name="connsiteY1-402" fmla="*/ 0 h 1085282"/>
                <a:gd name="connsiteX2-403" fmla="*/ 1199809 w 1199809"/>
                <a:gd name="connsiteY2-404" fmla="*/ 707057 h 1085282"/>
                <a:gd name="connsiteX3-405" fmla="*/ 1082675 w 1199809"/>
                <a:gd name="connsiteY3-406" fmla="*/ 846824 h 1085282"/>
                <a:gd name="connsiteX4-407" fmla="*/ 735592 w 1199809"/>
                <a:gd name="connsiteY4-408" fmla="*/ 1047244 h 1085282"/>
                <a:gd name="connsiteX5-409" fmla="*/ 569654 w 1199809"/>
                <a:gd name="connsiteY5-410" fmla="*/ 1054160 h 1085282"/>
                <a:gd name="connsiteX6-411" fmla="*/ 186883 w 1199809"/>
                <a:gd name="connsiteY6-412" fmla="*/ 836192 h 1085282"/>
                <a:gd name="connsiteX7-413" fmla="*/ 16729 w 1199809"/>
                <a:gd name="connsiteY7-414" fmla="*/ 628557 h 1085282"/>
                <a:gd name="connsiteX0-415" fmla="*/ 16729 w 1199809"/>
                <a:gd name="connsiteY0-416" fmla="*/ 628557 h 1085282"/>
                <a:gd name="connsiteX1-417" fmla="*/ 1196484 w 1199809"/>
                <a:gd name="connsiteY1-418" fmla="*/ 0 h 1085282"/>
                <a:gd name="connsiteX2-419" fmla="*/ 1199809 w 1199809"/>
                <a:gd name="connsiteY2-420" fmla="*/ 707057 h 1085282"/>
                <a:gd name="connsiteX3-421" fmla="*/ 1082675 w 1199809"/>
                <a:gd name="connsiteY3-422" fmla="*/ 846824 h 1085282"/>
                <a:gd name="connsiteX4-423" fmla="*/ 735592 w 1199809"/>
                <a:gd name="connsiteY4-424" fmla="*/ 1047244 h 1085282"/>
                <a:gd name="connsiteX5-425" fmla="*/ 569654 w 1199809"/>
                <a:gd name="connsiteY5-426" fmla="*/ 1054160 h 1085282"/>
                <a:gd name="connsiteX6-427" fmla="*/ 186883 w 1199809"/>
                <a:gd name="connsiteY6-428" fmla="*/ 836192 h 1085282"/>
                <a:gd name="connsiteX7-429" fmla="*/ 16729 w 1199809"/>
                <a:gd name="connsiteY7-430" fmla="*/ 628557 h 1085282"/>
                <a:gd name="connsiteX0-431" fmla="*/ 16729 w 1283032"/>
                <a:gd name="connsiteY0-432" fmla="*/ 656487 h 1113212"/>
                <a:gd name="connsiteX1-433" fmla="*/ 1196484 w 1283032"/>
                <a:gd name="connsiteY1-434" fmla="*/ 27930 h 1113212"/>
                <a:gd name="connsiteX2-435" fmla="*/ 1194316 w 1283032"/>
                <a:gd name="connsiteY2-436" fmla="*/ 173005 h 1113212"/>
                <a:gd name="connsiteX3-437" fmla="*/ 1199809 w 1283032"/>
                <a:gd name="connsiteY3-438" fmla="*/ 734987 h 1113212"/>
                <a:gd name="connsiteX4-439" fmla="*/ 1082675 w 1283032"/>
                <a:gd name="connsiteY4-440" fmla="*/ 874754 h 1113212"/>
                <a:gd name="connsiteX5-441" fmla="*/ 735592 w 1283032"/>
                <a:gd name="connsiteY5-442" fmla="*/ 1075174 h 1113212"/>
                <a:gd name="connsiteX6-443" fmla="*/ 569654 w 1283032"/>
                <a:gd name="connsiteY6-444" fmla="*/ 1082090 h 1113212"/>
                <a:gd name="connsiteX7-445" fmla="*/ 186883 w 1283032"/>
                <a:gd name="connsiteY7-446" fmla="*/ 864122 h 1113212"/>
                <a:gd name="connsiteX8" fmla="*/ 16729 w 1283032"/>
                <a:gd name="connsiteY8" fmla="*/ 656487 h 1113212"/>
                <a:gd name="connsiteX0-447" fmla="*/ 16729 w 1206954"/>
                <a:gd name="connsiteY0-448" fmla="*/ 634354 h 1091079"/>
                <a:gd name="connsiteX1-449" fmla="*/ 1015730 w 1206954"/>
                <a:gd name="connsiteY1-450" fmla="*/ 32378 h 1091079"/>
                <a:gd name="connsiteX2-451" fmla="*/ 1194316 w 1206954"/>
                <a:gd name="connsiteY2-452" fmla="*/ 150872 h 1091079"/>
                <a:gd name="connsiteX3-453" fmla="*/ 1199809 w 1206954"/>
                <a:gd name="connsiteY3-454" fmla="*/ 712854 h 1091079"/>
                <a:gd name="connsiteX4-455" fmla="*/ 1082675 w 1206954"/>
                <a:gd name="connsiteY4-456" fmla="*/ 852621 h 1091079"/>
                <a:gd name="connsiteX5-457" fmla="*/ 735592 w 1206954"/>
                <a:gd name="connsiteY5-458" fmla="*/ 1053041 h 1091079"/>
                <a:gd name="connsiteX6-459" fmla="*/ 569654 w 1206954"/>
                <a:gd name="connsiteY6-460" fmla="*/ 1059957 h 1091079"/>
                <a:gd name="connsiteX7-461" fmla="*/ 186883 w 1206954"/>
                <a:gd name="connsiteY7-462" fmla="*/ 841989 h 1091079"/>
                <a:gd name="connsiteX8-463" fmla="*/ 16729 w 1206954"/>
                <a:gd name="connsiteY8-464" fmla="*/ 634354 h 1091079"/>
                <a:gd name="connsiteX0-465" fmla="*/ 16729 w 1206954"/>
                <a:gd name="connsiteY0-466" fmla="*/ 634354 h 1091079"/>
                <a:gd name="connsiteX1-467" fmla="*/ 1015730 w 1206954"/>
                <a:gd name="connsiteY1-468" fmla="*/ 32378 h 1091079"/>
                <a:gd name="connsiteX2-469" fmla="*/ 1194316 w 1206954"/>
                <a:gd name="connsiteY2-470" fmla="*/ 150872 h 1091079"/>
                <a:gd name="connsiteX3-471" fmla="*/ 1199809 w 1206954"/>
                <a:gd name="connsiteY3-472" fmla="*/ 712854 h 1091079"/>
                <a:gd name="connsiteX4-473" fmla="*/ 1082675 w 1206954"/>
                <a:gd name="connsiteY4-474" fmla="*/ 852621 h 1091079"/>
                <a:gd name="connsiteX5-475" fmla="*/ 735592 w 1206954"/>
                <a:gd name="connsiteY5-476" fmla="*/ 1053041 h 1091079"/>
                <a:gd name="connsiteX6-477" fmla="*/ 569654 w 1206954"/>
                <a:gd name="connsiteY6-478" fmla="*/ 1059957 h 1091079"/>
                <a:gd name="connsiteX7-479" fmla="*/ 186883 w 1206954"/>
                <a:gd name="connsiteY7-480" fmla="*/ 841989 h 1091079"/>
                <a:gd name="connsiteX8-481" fmla="*/ 16729 w 1206954"/>
                <a:gd name="connsiteY8-482" fmla="*/ 634354 h 1091079"/>
                <a:gd name="connsiteX0-483" fmla="*/ 16729 w 1206954"/>
                <a:gd name="connsiteY0-484" fmla="*/ 609516 h 1066241"/>
                <a:gd name="connsiteX1-485" fmla="*/ 1015730 w 1206954"/>
                <a:gd name="connsiteY1-486" fmla="*/ 7540 h 1066241"/>
                <a:gd name="connsiteX2-487" fmla="*/ 1194316 w 1206954"/>
                <a:gd name="connsiteY2-488" fmla="*/ 126034 h 1066241"/>
                <a:gd name="connsiteX3-489" fmla="*/ 1199809 w 1206954"/>
                <a:gd name="connsiteY3-490" fmla="*/ 688016 h 1066241"/>
                <a:gd name="connsiteX4-491" fmla="*/ 1082675 w 1206954"/>
                <a:gd name="connsiteY4-492" fmla="*/ 827783 h 1066241"/>
                <a:gd name="connsiteX5-493" fmla="*/ 735592 w 1206954"/>
                <a:gd name="connsiteY5-494" fmla="*/ 1028203 h 1066241"/>
                <a:gd name="connsiteX6-495" fmla="*/ 569654 w 1206954"/>
                <a:gd name="connsiteY6-496" fmla="*/ 1035119 h 1066241"/>
                <a:gd name="connsiteX7-497" fmla="*/ 186883 w 1206954"/>
                <a:gd name="connsiteY7-498" fmla="*/ 817151 h 1066241"/>
                <a:gd name="connsiteX8-499" fmla="*/ 16729 w 1206954"/>
                <a:gd name="connsiteY8-500" fmla="*/ 609516 h 1066241"/>
                <a:gd name="connsiteX0-501" fmla="*/ 16729 w 1208917"/>
                <a:gd name="connsiteY0-502" fmla="*/ 609854 h 1066579"/>
                <a:gd name="connsiteX1-503" fmla="*/ 1015730 w 1208917"/>
                <a:gd name="connsiteY1-504" fmla="*/ 7878 h 1066579"/>
                <a:gd name="connsiteX2-505" fmla="*/ 1202290 w 1208917"/>
                <a:gd name="connsiteY2-506" fmla="*/ 123714 h 1066579"/>
                <a:gd name="connsiteX3-507" fmla="*/ 1199809 w 1208917"/>
                <a:gd name="connsiteY3-508" fmla="*/ 688354 h 1066579"/>
                <a:gd name="connsiteX4-509" fmla="*/ 1082675 w 1208917"/>
                <a:gd name="connsiteY4-510" fmla="*/ 828121 h 1066579"/>
                <a:gd name="connsiteX5-511" fmla="*/ 735592 w 1208917"/>
                <a:gd name="connsiteY5-512" fmla="*/ 1028541 h 1066579"/>
                <a:gd name="connsiteX6-513" fmla="*/ 569654 w 1208917"/>
                <a:gd name="connsiteY6-514" fmla="*/ 1035457 h 1066579"/>
                <a:gd name="connsiteX7-515" fmla="*/ 186883 w 1208917"/>
                <a:gd name="connsiteY7-516" fmla="*/ 817489 h 1066579"/>
                <a:gd name="connsiteX8-517" fmla="*/ 16729 w 1208917"/>
                <a:gd name="connsiteY8-518" fmla="*/ 609854 h 1066579"/>
                <a:gd name="connsiteX0-519" fmla="*/ 16729 w 1208917"/>
                <a:gd name="connsiteY0-520" fmla="*/ 609544 h 1066269"/>
                <a:gd name="connsiteX1-521" fmla="*/ 1015730 w 1208917"/>
                <a:gd name="connsiteY1-522" fmla="*/ 7568 h 1066269"/>
                <a:gd name="connsiteX2-523" fmla="*/ 1202290 w 1208917"/>
                <a:gd name="connsiteY2-524" fmla="*/ 123404 h 1066269"/>
                <a:gd name="connsiteX3-525" fmla="*/ 1199809 w 1208917"/>
                <a:gd name="connsiteY3-526" fmla="*/ 688044 h 1066269"/>
                <a:gd name="connsiteX4-527" fmla="*/ 1082675 w 1208917"/>
                <a:gd name="connsiteY4-528" fmla="*/ 827811 h 1066269"/>
                <a:gd name="connsiteX5-529" fmla="*/ 735592 w 1208917"/>
                <a:gd name="connsiteY5-530" fmla="*/ 1028231 h 1066269"/>
                <a:gd name="connsiteX6-531" fmla="*/ 569654 w 1208917"/>
                <a:gd name="connsiteY6-532" fmla="*/ 1035147 h 1066269"/>
                <a:gd name="connsiteX7-533" fmla="*/ 186883 w 1208917"/>
                <a:gd name="connsiteY7-534" fmla="*/ 817179 h 1066269"/>
                <a:gd name="connsiteX8-535" fmla="*/ 16729 w 1208917"/>
                <a:gd name="connsiteY8-536" fmla="*/ 609544 h 1066269"/>
                <a:gd name="connsiteX0-537" fmla="*/ 16729 w 1202509"/>
                <a:gd name="connsiteY0-538" fmla="*/ 609544 h 1066269"/>
                <a:gd name="connsiteX1-539" fmla="*/ 1015730 w 1202509"/>
                <a:gd name="connsiteY1-540" fmla="*/ 7568 h 1066269"/>
                <a:gd name="connsiteX2-541" fmla="*/ 1202290 w 1202509"/>
                <a:gd name="connsiteY2-542" fmla="*/ 123404 h 1066269"/>
                <a:gd name="connsiteX3-543" fmla="*/ 1199809 w 1202509"/>
                <a:gd name="connsiteY3-544" fmla="*/ 688044 h 1066269"/>
                <a:gd name="connsiteX4-545" fmla="*/ 1082675 w 1202509"/>
                <a:gd name="connsiteY4-546" fmla="*/ 827811 h 1066269"/>
                <a:gd name="connsiteX5-547" fmla="*/ 735592 w 1202509"/>
                <a:gd name="connsiteY5-548" fmla="*/ 1028231 h 1066269"/>
                <a:gd name="connsiteX6-549" fmla="*/ 569654 w 1202509"/>
                <a:gd name="connsiteY6-550" fmla="*/ 1035147 h 1066269"/>
                <a:gd name="connsiteX7-551" fmla="*/ 186883 w 1202509"/>
                <a:gd name="connsiteY7-552" fmla="*/ 817179 h 1066269"/>
                <a:gd name="connsiteX8-553" fmla="*/ 16729 w 1202509"/>
                <a:gd name="connsiteY8-554" fmla="*/ 609544 h 1066269"/>
                <a:gd name="connsiteX0-555" fmla="*/ 16729 w 1202509"/>
                <a:gd name="connsiteY0-556" fmla="*/ 609544 h 1066269"/>
                <a:gd name="connsiteX1-557" fmla="*/ 1015730 w 1202509"/>
                <a:gd name="connsiteY1-558" fmla="*/ 7568 h 1066269"/>
                <a:gd name="connsiteX2-559" fmla="*/ 1202290 w 1202509"/>
                <a:gd name="connsiteY2-560" fmla="*/ 123404 h 1066269"/>
                <a:gd name="connsiteX3-561" fmla="*/ 1199809 w 1202509"/>
                <a:gd name="connsiteY3-562" fmla="*/ 688044 h 1066269"/>
                <a:gd name="connsiteX4-563" fmla="*/ 1082675 w 1202509"/>
                <a:gd name="connsiteY4-564" fmla="*/ 827811 h 1066269"/>
                <a:gd name="connsiteX5-565" fmla="*/ 735592 w 1202509"/>
                <a:gd name="connsiteY5-566" fmla="*/ 1028231 h 1066269"/>
                <a:gd name="connsiteX6-567" fmla="*/ 569654 w 1202509"/>
                <a:gd name="connsiteY6-568" fmla="*/ 1035147 h 1066269"/>
                <a:gd name="connsiteX7-569" fmla="*/ 186883 w 1202509"/>
                <a:gd name="connsiteY7-570" fmla="*/ 817179 h 1066269"/>
                <a:gd name="connsiteX8-571" fmla="*/ 16729 w 1202509"/>
                <a:gd name="connsiteY8-572" fmla="*/ 609544 h 1066269"/>
                <a:gd name="connsiteX0-573" fmla="*/ 16729 w 1202594"/>
                <a:gd name="connsiteY0-574" fmla="*/ 609544 h 1066269"/>
                <a:gd name="connsiteX1-575" fmla="*/ 1015730 w 1202594"/>
                <a:gd name="connsiteY1-576" fmla="*/ 7568 h 1066269"/>
                <a:gd name="connsiteX2-577" fmla="*/ 1202290 w 1202594"/>
                <a:gd name="connsiteY2-578" fmla="*/ 123404 h 1066269"/>
                <a:gd name="connsiteX3-579" fmla="*/ 1199809 w 1202594"/>
                <a:gd name="connsiteY3-580" fmla="*/ 688044 h 1066269"/>
                <a:gd name="connsiteX4-581" fmla="*/ 1082675 w 1202594"/>
                <a:gd name="connsiteY4-582" fmla="*/ 827811 h 1066269"/>
                <a:gd name="connsiteX5-583" fmla="*/ 735592 w 1202594"/>
                <a:gd name="connsiteY5-584" fmla="*/ 1028231 h 1066269"/>
                <a:gd name="connsiteX6-585" fmla="*/ 569654 w 1202594"/>
                <a:gd name="connsiteY6-586" fmla="*/ 1035147 h 1066269"/>
                <a:gd name="connsiteX7-587" fmla="*/ 186883 w 1202594"/>
                <a:gd name="connsiteY7-588" fmla="*/ 817179 h 1066269"/>
                <a:gd name="connsiteX8-589" fmla="*/ 16729 w 1202594"/>
                <a:gd name="connsiteY8-590" fmla="*/ 609544 h 1066269"/>
                <a:gd name="connsiteX0-591" fmla="*/ 16729 w 1202368"/>
                <a:gd name="connsiteY0-592" fmla="*/ 609544 h 1066269"/>
                <a:gd name="connsiteX1-593" fmla="*/ 1015730 w 1202368"/>
                <a:gd name="connsiteY1-594" fmla="*/ 7568 h 1066269"/>
                <a:gd name="connsiteX2-595" fmla="*/ 1202290 w 1202368"/>
                <a:gd name="connsiteY2-596" fmla="*/ 123404 h 1066269"/>
                <a:gd name="connsiteX3-597" fmla="*/ 1199809 w 1202368"/>
                <a:gd name="connsiteY3-598" fmla="*/ 688044 h 1066269"/>
                <a:gd name="connsiteX4-599" fmla="*/ 1082675 w 1202368"/>
                <a:gd name="connsiteY4-600" fmla="*/ 827811 h 1066269"/>
                <a:gd name="connsiteX5-601" fmla="*/ 735592 w 1202368"/>
                <a:gd name="connsiteY5-602" fmla="*/ 1028231 h 1066269"/>
                <a:gd name="connsiteX6-603" fmla="*/ 569654 w 1202368"/>
                <a:gd name="connsiteY6-604" fmla="*/ 1035147 h 1066269"/>
                <a:gd name="connsiteX7-605" fmla="*/ 186883 w 1202368"/>
                <a:gd name="connsiteY7-606" fmla="*/ 817179 h 1066269"/>
                <a:gd name="connsiteX8-607" fmla="*/ 16729 w 1202368"/>
                <a:gd name="connsiteY8-608" fmla="*/ 609544 h 1066269"/>
                <a:gd name="connsiteX0-609" fmla="*/ 16729 w 1202368"/>
                <a:gd name="connsiteY0-610" fmla="*/ 615718 h 1072443"/>
                <a:gd name="connsiteX1-611" fmla="*/ 1011857 w 1202368"/>
                <a:gd name="connsiteY1-612" fmla="*/ 6772 h 1072443"/>
                <a:gd name="connsiteX2-613" fmla="*/ 1202290 w 1202368"/>
                <a:gd name="connsiteY2-614" fmla="*/ 129578 h 1072443"/>
                <a:gd name="connsiteX3-615" fmla="*/ 1199809 w 1202368"/>
                <a:gd name="connsiteY3-616" fmla="*/ 694218 h 1072443"/>
                <a:gd name="connsiteX4-617" fmla="*/ 1082675 w 1202368"/>
                <a:gd name="connsiteY4-618" fmla="*/ 833985 h 1072443"/>
                <a:gd name="connsiteX5-619" fmla="*/ 735592 w 1202368"/>
                <a:gd name="connsiteY5-620" fmla="*/ 1034405 h 1072443"/>
                <a:gd name="connsiteX6-621" fmla="*/ 569654 w 1202368"/>
                <a:gd name="connsiteY6-622" fmla="*/ 1041321 h 1072443"/>
                <a:gd name="connsiteX7-623" fmla="*/ 186883 w 1202368"/>
                <a:gd name="connsiteY7-624" fmla="*/ 823353 h 1072443"/>
                <a:gd name="connsiteX8-625" fmla="*/ 16729 w 1202368"/>
                <a:gd name="connsiteY8-626" fmla="*/ 615718 h 1072443"/>
                <a:gd name="connsiteX0-627" fmla="*/ 16729 w 1202368"/>
                <a:gd name="connsiteY0-628" fmla="*/ 615718 h 1072443"/>
                <a:gd name="connsiteX1-629" fmla="*/ 1011857 w 1202368"/>
                <a:gd name="connsiteY1-630" fmla="*/ 6772 h 1072443"/>
                <a:gd name="connsiteX2-631" fmla="*/ 1202290 w 1202368"/>
                <a:gd name="connsiteY2-632" fmla="*/ 129578 h 1072443"/>
                <a:gd name="connsiteX3-633" fmla="*/ 1199809 w 1202368"/>
                <a:gd name="connsiteY3-634" fmla="*/ 694218 h 1072443"/>
                <a:gd name="connsiteX4-635" fmla="*/ 1082675 w 1202368"/>
                <a:gd name="connsiteY4-636" fmla="*/ 833985 h 1072443"/>
                <a:gd name="connsiteX5-637" fmla="*/ 735592 w 1202368"/>
                <a:gd name="connsiteY5-638" fmla="*/ 1034405 h 1072443"/>
                <a:gd name="connsiteX6-639" fmla="*/ 569654 w 1202368"/>
                <a:gd name="connsiteY6-640" fmla="*/ 1041321 h 1072443"/>
                <a:gd name="connsiteX7-641" fmla="*/ 186883 w 1202368"/>
                <a:gd name="connsiteY7-642" fmla="*/ 823353 h 1072443"/>
                <a:gd name="connsiteX8-643" fmla="*/ 16729 w 1202368"/>
                <a:gd name="connsiteY8-644" fmla="*/ 615718 h 107244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51" y="connsiteY5-52"/>
                </a:cxn>
                <a:cxn ang="0">
                  <a:pos x="connsiteX6-101" y="connsiteY6-102"/>
                </a:cxn>
                <a:cxn ang="0">
                  <a:pos x="connsiteX7-285" y="connsiteY7-286"/>
                </a:cxn>
                <a:cxn ang="0">
                  <a:pos x="connsiteX8-463" y="connsiteY8-464"/>
                </a:cxn>
              </a:cxnLst>
              <a:rect l="l" t="t" r="r" b="b"/>
              <a:pathLst>
                <a:path w="1202368" h="1072443">
                  <a:moveTo>
                    <a:pt x="16729" y="615718"/>
                  </a:moveTo>
                  <a:cubicBezTo>
                    <a:pt x="308307" y="217844"/>
                    <a:pt x="686272" y="67928"/>
                    <a:pt x="1011857" y="6772"/>
                  </a:cubicBezTo>
                  <a:cubicBezTo>
                    <a:pt x="1173565" y="-15329"/>
                    <a:pt x="1201736" y="14393"/>
                    <a:pt x="1202290" y="129578"/>
                  </a:cubicBezTo>
                  <a:cubicBezTo>
                    <a:pt x="1202844" y="247421"/>
                    <a:pt x="1200301" y="569298"/>
                    <a:pt x="1199809" y="694218"/>
                  </a:cubicBezTo>
                  <a:cubicBezTo>
                    <a:pt x="1199347" y="811470"/>
                    <a:pt x="1170234" y="805641"/>
                    <a:pt x="1082675" y="833985"/>
                  </a:cubicBezTo>
                  <a:cubicBezTo>
                    <a:pt x="904739" y="896885"/>
                    <a:pt x="855652" y="941370"/>
                    <a:pt x="735592" y="1034405"/>
                  </a:cubicBezTo>
                  <a:cubicBezTo>
                    <a:pt x="700121" y="1071877"/>
                    <a:pt x="661555" y="1093825"/>
                    <a:pt x="569654" y="1041321"/>
                  </a:cubicBezTo>
                  <a:cubicBezTo>
                    <a:pt x="482190" y="989753"/>
                    <a:pt x="321567" y="896945"/>
                    <a:pt x="186883" y="823353"/>
                  </a:cubicBezTo>
                  <a:cubicBezTo>
                    <a:pt x="78781" y="752419"/>
                    <a:pt x="-45656" y="725400"/>
                    <a:pt x="16729" y="615718"/>
                  </a:cubicBezTo>
                  <a:close/>
                </a:path>
              </a:pathLst>
            </a:cu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458" name="Freeform 26"/>
            <p:cNvSpPr>
              <a:spLocks noChangeAspect="1" noEditPoints="1"/>
            </p:cNvSpPr>
            <p:nvPr/>
          </p:nvSpPr>
          <p:spPr>
            <a:xfrm>
              <a:off x="1475292" y="3795714"/>
              <a:ext cx="264000" cy="360000"/>
            </a:xfrm>
            <a:custGeom>
              <a:avLst/>
              <a:gdLst/>
              <a:ahLst/>
              <a:cxnLst>
                <a:cxn ang="0">
                  <a:pos x="132000" y="0"/>
                </a:cxn>
                <a:cxn ang="0">
                  <a:pos x="225628" y="38298"/>
                </a:cxn>
                <a:cxn ang="0">
                  <a:pos x="264000" y="131745"/>
                </a:cxn>
                <a:cxn ang="0">
                  <a:pos x="225628" y="225191"/>
                </a:cxn>
                <a:cxn ang="0">
                  <a:pos x="132000" y="265021"/>
                </a:cxn>
                <a:cxn ang="0">
                  <a:pos x="38372" y="225191"/>
                </a:cxn>
                <a:cxn ang="0">
                  <a:pos x="0" y="131745"/>
                </a:cxn>
                <a:cxn ang="0">
                  <a:pos x="38372" y="38298"/>
                </a:cxn>
                <a:cxn ang="0">
                  <a:pos x="132000" y="0"/>
                </a:cxn>
                <a:cxn ang="0">
                  <a:pos x="102837" y="150128"/>
                </a:cxn>
                <a:cxn ang="0">
                  <a:pos x="142744" y="99574"/>
                </a:cxn>
                <a:cxn ang="0">
                  <a:pos x="102837" y="150128"/>
                </a:cxn>
                <a:cxn ang="0">
                  <a:pos x="156558" y="280340"/>
                </a:cxn>
                <a:cxn ang="0">
                  <a:pos x="156558" y="301787"/>
                </a:cxn>
                <a:cxn ang="0">
                  <a:pos x="239442" y="315574"/>
                </a:cxn>
                <a:cxn ang="0">
                  <a:pos x="239442" y="360000"/>
                </a:cxn>
                <a:cxn ang="0">
                  <a:pos x="29163" y="360000"/>
                </a:cxn>
                <a:cxn ang="0">
                  <a:pos x="29163" y="315574"/>
                </a:cxn>
                <a:cxn ang="0">
                  <a:pos x="107442" y="301787"/>
                </a:cxn>
                <a:cxn ang="0">
                  <a:pos x="107442" y="280340"/>
                </a:cxn>
                <a:cxn ang="0">
                  <a:pos x="132000" y="281872"/>
                </a:cxn>
                <a:cxn ang="0">
                  <a:pos x="156558" y="280340"/>
                </a:cxn>
                <a:cxn ang="0">
                  <a:pos x="132000" y="72000"/>
                </a:cxn>
                <a:cxn ang="0">
                  <a:pos x="89023" y="88851"/>
                </a:cxn>
                <a:cxn ang="0">
                  <a:pos x="72140" y="131745"/>
                </a:cxn>
                <a:cxn ang="0">
                  <a:pos x="89023" y="174638"/>
                </a:cxn>
                <a:cxn ang="0">
                  <a:pos x="132000" y="193021"/>
                </a:cxn>
                <a:cxn ang="0">
                  <a:pos x="174977" y="174638"/>
                </a:cxn>
                <a:cxn ang="0">
                  <a:pos x="193395" y="131745"/>
                </a:cxn>
                <a:cxn ang="0">
                  <a:pos x="174977" y="88851"/>
                </a:cxn>
                <a:cxn ang="0">
                  <a:pos x="132000" y="72000"/>
                </a:cxn>
                <a:cxn ang="0">
                  <a:pos x="161163" y="102638"/>
                </a:cxn>
                <a:cxn ang="0">
                  <a:pos x="132000" y="90383"/>
                </a:cxn>
                <a:cxn ang="0">
                  <a:pos x="102837" y="102638"/>
                </a:cxn>
                <a:cxn ang="0">
                  <a:pos x="90558" y="131745"/>
                </a:cxn>
                <a:cxn ang="0">
                  <a:pos x="102837" y="162383"/>
                </a:cxn>
                <a:cxn ang="0">
                  <a:pos x="132000" y="174638"/>
                </a:cxn>
                <a:cxn ang="0">
                  <a:pos x="161163" y="162383"/>
                </a:cxn>
                <a:cxn ang="0">
                  <a:pos x="173442" y="131745"/>
                </a:cxn>
                <a:cxn ang="0">
                  <a:pos x="161163" y="102638"/>
                </a:cxn>
                <a:cxn ang="0">
                  <a:pos x="190326" y="73532"/>
                </a:cxn>
                <a:cxn ang="0">
                  <a:pos x="132000" y="49021"/>
                </a:cxn>
                <a:cxn ang="0">
                  <a:pos x="73674" y="73532"/>
                </a:cxn>
                <a:cxn ang="0">
                  <a:pos x="49116" y="131745"/>
                </a:cxn>
                <a:cxn ang="0">
                  <a:pos x="73674" y="189957"/>
                </a:cxn>
                <a:cxn ang="0">
                  <a:pos x="132000" y="214468"/>
                </a:cxn>
                <a:cxn ang="0">
                  <a:pos x="190326" y="189957"/>
                </a:cxn>
                <a:cxn ang="0">
                  <a:pos x="214884" y="131745"/>
                </a:cxn>
                <a:cxn ang="0">
                  <a:pos x="190326" y="73532"/>
                </a:cxn>
              </a:cxnLst>
              <a:rect l="0" t="0" r="0" b="0"/>
              <a:pathLst>
                <a:path w="172" h="235">
                  <a:moveTo>
                    <a:pt x="86" y="0"/>
                  </a:moveTo>
                  <a:cubicBezTo>
                    <a:pt x="110" y="0"/>
                    <a:pt x="132" y="10"/>
                    <a:pt x="147" y="25"/>
                  </a:cubicBezTo>
                  <a:cubicBezTo>
                    <a:pt x="163" y="41"/>
                    <a:pt x="172" y="62"/>
                    <a:pt x="172" y="86"/>
                  </a:cubicBezTo>
                  <a:cubicBezTo>
                    <a:pt x="172" y="110"/>
                    <a:pt x="163" y="132"/>
                    <a:pt x="147" y="147"/>
                  </a:cubicBezTo>
                  <a:cubicBezTo>
                    <a:pt x="132" y="163"/>
                    <a:pt x="110" y="173"/>
                    <a:pt x="86" y="173"/>
                  </a:cubicBezTo>
                  <a:cubicBezTo>
                    <a:pt x="62" y="173"/>
                    <a:pt x="41" y="163"/>
                    <a:pt x="25" y="147"/>
                  </a:cubicBezTo>
                  <a:cubicBezTo>
                    <a:pt x="9" y="132"/>
                    <a:pt x="0" y="110"/>
                    <a:pt x="0" y="86"/>
                  </a:cubicBezTo>
                  <a:cubicBezTo>
                    <a:pt x="0" y="62"/>
                    <a:pt x="9" y="41"/>
                    <a:pt x="25" y="25"/>
                  </a:cubicBezTo>
                  <a:cubicBezTo>
                    <a:pt x="41" y="10"/>
                    <a:pt x="62" y="0"/>
                    <a:pt x="86" y="0"/>
                  </a:cubicBezTo>
                  <a:close/>
                  <a:moveTo>
                    <a:pt x="67" y="98"/>
                  </a:moveTo>
                  <a:cubicBezTo>
                    <a:pt x="72" y="84"/>
                    <a:pt x="78" y="74"/>
                    <a:pt x="93" y="65"/>
                  </a:cubicBezTo>
                  <a:cubicBezTo>
                    <a:pt x="77" y="61"/>
                    <a:pt x="59" y="78"/>
                    <a:pt x="67" y="98"/>
                  </a:cubicBezTo>
                  <a:close/>
                  <a:moveTo>
                    <a:pt x="102" y="183"/>
                  </a:moveTo>
                  <a:cubicBezTo>
                    <a:pt x="102" y="197"/>
                    <a:pt x="102" y="197"/>
                    <a:pt x="102" y="197"/>
                  </a:cubicBezTo>
                  <a:cubicBezTo>
                    <a:pt x="156" y="206"/>
                    <a:pt x="156" y="206"/>
                    <a:pt x="156" y="206"/>
                  </a:cubicBezTo>
                  <a:cubicBezTo>
                    <a:pt x="156" y="235"/>
                    <a:pt x="156" y="235"/>
                    <a:pt x="156" y="235"/>
                  </a:cubicBezTo>
                  <a:cubicBezTo>
                    <a:pt x="19" y="235"/>
                    <a:pt x="19" y="235"/>
                    <a:pt x="19" y="235"/>
                  </a:cubicBezTo>
                  <a:cubicBezTo>
                    <a:pt x="19" y="206"/>
                    <a:pt x="19" y="206"/>
                    <a:pt x="19" y="206"/>
                  </a:cubicBezTo>
                  <a:cubicBezTo>
                    <a:pt x="70" y="197"/>
                    <a:pt x="70" y="197"/>
                    <a:pt x="70" y="197"/>
                  </a:cubicBezTo>
                  <a:cubicBezTo>
                    <a:pt x="70" y="183"/>
                    <a:pt x="70" y="183"/>
                    <a:pt x="70" y="183"/>
                  </a:cubicBezTo>
                  <a:cubicBezTo>
                    <a:pt x="75" y="184"/>
                    <a:pt x="81" y="184"/>
                    <a:pt x="86" y="184"/>
                  </a:cubicBezTo>
                  <a:cubicBezTo>
                    <a:pt x="91" y="184"/>
                    <a:pt x="97" y="184"/>
                    <a:pt x="102" y="183"/>
                  </a:cubicBezTo>
                  <a:close/>
                  <a:moveTo>
                    <a:pt x="86" y="47"/>
                  </a:moveTo>
                  <a:cubicBezTo>
                    <a:pt x="75" y="47"/>
                    <a:pt x="65" y="51"/>
                    <a:pt x="58" y="58"/>
                  </a:cubicBezTo>
                  <a:cubicBezTo>
                    <a:pt x="51" y="66"/>
                    <a:pt x="47" y="75"/>
                    <a:pt x="47" y="86"/>
                  </a:cubicBezTo>
                  <a:cubicBezTo>
                    <a:pt x="47" y="97"/>
                    <a:pt x="51" y="107"/>
                    <a:pt x="58" y="114"/>
                  </a:cubicBezTo>
                  <a:cubicBezTo>
                    <a:pt x="65" y="121"/>
                    <a:pt x="75" y="126"/>
                    <a:pt x="86" y="126"/>
                  </a:cubicBezTo>
                  <a:cubicBezTo>
                    <a:pt x="97" y="126"/>
                    <a:pt x="107" y="121"/>
                    <a:pt x="114" y="114"/>
                  </a:cubicBezTo>
                  <a:cubicBezTo>
                    <a:pt x="121" y="107"/>
                    <a:pt x="126" y="97"/>
                    <a:pt x="126" y="86"/>
                  </a:cubicBezTo>
                  <a:cubicBezTo>
                    <a:pt x="126" y="75"/>
                    <a:pt x="121" y="66"/>
                    <a:pt x="114" y="58"/>
                  </a:cubicBezTo>
                  <a:cubicBezTo>
                    <a:pt x="107" y="51"/>
                    <a:pt x="97" y="47"/>
                    <a:pt x="86" y="47"/>
                  </a:cubicBezTo>
                  <a:close/>
                  <a:moveTo>
                    <a:pt x="105" y="67"/>
                  </a:moveTo>
                  <a:cubicBezTo>
                    <a:pt x="100" y="62"/>
                    <a:pt x="94" y="59"/>
                    <a:pt x="86" y="59"/>
                  </a:cubicBezTo>
                  <a:cubicBezTo>
                    <a:pt x="78" y="59"/>
                    <a:pt x="72" y="62"/>
                    <a:pt x="67" y="67"/>
                  </a:cubicBezTo>
                  <a:cubicBezTo>
                    <a:pt x="62" y="72"/>
                    <a:pt x="59" y="79"/>
                    <a:pt x="59" y="86"/>
                  </a:cubicBezTo>
                  <a:cubicBezTo>
                    <a:pt x="59" y="94"/>
                    <a:pt x="62" y="101"/>
                    <a:pt x="67" y="106"/>
                  </a:cubicBezTo>
                  <a:cubicBezTo>
                    <a:pt x="72" y="111"/>
                    <a:pt x="78" y="114"/>
                    <a:pt x="86" y="114"/>
                  </a:cubicBezTo>
                  <a:cubicBezTo>
                    <a:pt x="94" y="114"/>
                    <a:pt x="100" y="111"/>
                    <a:pt x="105" y="106"/>
                  </a:cubicBezTo>
                  <a:cubicBezTo>
                    <a:pt x="110" y="101"/>
                    <a:pt x="113" y="94"/>
                    <a:pt x="113" y="86"/>
                  </a:cubicBezTo>
                  <a:cubicBezTo>
                    <a:pt x="113" y="79"/>
                    <a:pt x="110" y="72"/>
                    <a:pt x="105" y="67"/>
                  </a:cubicBezTo>
                  <a:close/>
                  <a:moveTo>
                    <a:pt x="124" y="48"/>
                  </a:moveTo>
                  <a:cubicBezTo>
                    <a:pt x="114" y="38"/>
                    <a:pt x="101" y="32"/>
                    <a:pt x="86" y="32"/>
                  </a:cubicBezTo>
                  <a:cubicBezTo>
                    <a:pt x="71" y="32"/>
                    <a:pt x="58" y="38"/>
                    <a:pt x="48" y="48"/>
                  </a:cubicBezTo>
                  <a:cubicBezTo>
                    <a:pt x="38" y="58"/>
                    <a:pt x="32" y="71"/>
                    <a:pt x="32" y="86"/>
                  </a:cubicBezTo>
                  <a:cubicBezTo>
                    <a:pt x="32" y="101"/>
                    <a:pt x="38" y="115"/>
                    <a:pt x="48" y="124"/>
                  </a:cubicBezTo>
                  <a:cubicBezTo>
                    <a:pt x="58" y="134"/>
                    <a:pt x="71" y="140"/>
                    <a:pt x="86" y="140"/>
                  </a:cubicBezTo>
                  <a:cubicBezTo>
                    <a:pt x="101" y="140"/>
                    <a:pt x="114" y="134"/>
                    <a:pt x="124" y="124"/>
                  </a:cubicBezTo>
                  <a:cubicBezTo>
                    <a:pt x="134" y="115"/>
                    <a:pt x="140" y="101"/>
                    <a:pt x="140" y="86"/>
                  </a:cubicBezTo>
                  <a:cubicBezTo>
                    <a:pt x="140" y="71"/>
                    <a:pt x="134" y="58"/>
                    <a:pt x="124" y="48"/>
                  </a:cubicBezTo>
                  <a:close/>
                </a:path>
              </a:pathLst>
            </a:custGeom>
            <a:solidFill>
              <a:schemeClr val="bg1">
                <a:alpha val="100000"/>
              </a:schemeClr>
            </a:solidFill>
            <a:ln w="9525">
              <a:noFill/>
            </a:ln>
          </p:spPr>
          <p:txBody>
            <a:bodyPr/>
            <a:lstStyle/>
            <a:p>
              <a:endParaRPr lang="zh-CN" altLang="en-US"/>
            </a:p>
          </p:txBody>
        </p:sp>
      </p:grpSp>
      <p:grpSp>
        <p:nvGrpSpPr>
          <p:cNvPr id="30" name="组合 29"/>
          <p:cNvGrpSpPr/>
          <p:nvPr/>
        </p:nvGrpSpPr>
        <p:grpSpPr>
          <a:xfrm>
            <a:off x="2787650" y="2557463"/>
            <a:ext cx="1073150" cy="1203325"/>
            <a:chOff x="2810851" y="2473008"/>
            <a:chExt cx="1072443" cy="1202368"/>
          </a:xfrm>
        </p:grpSpPr>
        <p:sp>
          <p:nvSpPr>
            <p:cNvPr id="31" name="空心弧 27"/>
            <p:cNvSpPr/>
            <p:nvPr/>
          </p:nvSpPr>
          <p:spPr>
            <a:xfrm rot="3656078" flipH="1">
              <a:off x="2745889" y="2537970"/>
              <a:ext cx="1202368" cy="1072443"/>
            </a:xfrm>
            <a:custGeom>
              <a:avLst/>
              <a:gdLst>
                <a:gd name="connsiteX0" fmla="*/ 233885 w 3046027"/>
                <a:gd name="connsiteY0" fmla="*/ 701449 h 3000826"/>
                <a:gd name="connsiteX1" fmla="*/ 1464144 w 3046027"/>
                <a:gd name="connsiteY1" fmla="*/ 1122 h 3000826"/>
                <a:gd name="connsiteX2" fmla="*/ 1496708 w 3046027"/>
                <a:gd name="connsiteY2" fmla="*/ 830452 h 3000826"/>
                <a:gd name="connsiteX3" fmla="*/ 939458 w 3046027"/>
                <a:gd name="connsiteY3" fmla="*/ 1138743 h 3000826"/>
                <a:gd name="connsiteX4" fmla="*/ 233885 w 3046027"/>
                <a:gd name="connsiteY4" fmla="*/ 701449 h 3000826"/>
                <a:gd name="connsiteX0-1" fmla="*/ 0 w 1262823"/>
                <a:gd name="connsiteY0-2" fmla="*/ 700327 h 1095091"/>
                <a:gd name="connsiteX1-3" fmla="*/ 1230259 w 1262823"/>
                <a:gd name="connsiteY1-4" fmla="*/ 0 h 1095091"/>
                <a:gd name="connsiteX2-5" fmla="*/ 1262823 w 1262823"/>
                <a:gd name="connsiteY2-6" fmla="*/ 829330 h 1095091"/>
                <a:gd name="connsiteX3-7" fmla="*/ 710889 w 1262823"/>
                <a:gd name="connsiteY3-8" fmla="*/ 1095091 h 1095091"/>
                <a:gd name="connsiteX4-9" fmla="*/ 0 w 1262823"/>
                <a:gd name="connsiteY4-10" fmla="*/ 700327 h 1095091"/>
                <a:gd name="connsiteX0-11" fmla="*/ 0 w 1262823"/>
                <a:gd name="connsiteY0-12" fmla="*/ 700327 h 1095091"/>
                <a:gd name="connsiteX1-13" fmla="*/ 1230259 w 1262823"/>
                <a:gd name="connsiteY1-14" fmla="*/ 0 h 1095091"/>
                <a:gd name="connsiteX2-15" fmla="*/ 1262823 w 1262823"/>
                <a:gd name="connsiteY2-16" fmla="*/ 829330 h 1095091"/>
                <a:gd name="connsiteX3-17" fmla="*/ 710889 w 1262823"/>
                <a:gd name="connsiteY3-18" fmla="*/ 1095091 h 1095091"/>
                <a:gd name="connsiteX4-19" fmla="*/ 0 w 1262823"/>
                <a:gd name="connsiteY4-20" fmla="*/ 700327 h 1095091"/>
                <a:gd name="connsiteX0-21" fmla="*/ 0 w 1262823"/>
                <a:gd name="connsiteY0-22" fmla="*/ 700327 h 1095091"/>
                <a:gd name="connsiteX1-23" fmla="*/ 1230259 w 1262823"/>
                <a:gd name="connsiteY1-24" fmla="*/ 0 h 1095091"/>
                <a:gd name="connsiteX2-25" fmla="*/ 1262823 w 1262823"/>
                <a:gd name="connsiteY2-26" fmla="*/ 829330 h 1095091"/>
                <a:gd name="connsiteX3-27" fmla="*/ 710889 w 1262823"/>
                <a:gd name="connsiteY3-28" fmla="*/ 1095091 h 1095091"/>
                <a:gd name="connsiteX4-29" fmla="*/ 0 w 1262823"/>
                <a:gd name="connsiteY4-30" fmla="*/ 700327 h 1095091"/>
                <a:gd name="connsiteX0-31" fmla="*/ 12347 w 1275170"/>
                <a:gd name="connsiteY0-32" fmla="*/ 700327 h 1115959"/>
                <a:gd name="connsiteX1-33" fmla="*/ 1242606 w 1275170"/>
                <a:gd name="connsiteY1-34" fmla="*/ 0 h 1115959"/>
                <a:gd name="connsiteX2-35" fmla="*/ 1275170 w 1275170"/>
                <a:gd name="connsiteY2-36" fmla="*/ 829330 h 1115959"/>
                <a:gd name="connsiteX3-37" fmla="*/ 723236 w 1275170"/>
                <a:gd name="connsiteY3-38" fmla="*/ 1095091 h 1115959"/>
                <a:gd name="connsiteX4-39" fmla="*/ 615776 w 1275170"/>
                <a:gd name="connsiteY4-40" fmla="*/ 1054160 h 1115959"/>
                <a:gd name="connsiteX5" fmla="*/ 12347 w 1275170"/>
                <a:gd name="connsiteY5" fmla="*/ 700327 h 1115959"/>
                <a:gd name="connsiteX0-41" fmla="*/ 13359 w 1225678"/>
                <a:gd name="connsiteY0-42" fmla="*/ 628557 h 1115959"/>
                <a:gd name="connsiteX1-43" fmla="*/ 1193114 w 1225678"/>
                <a:gd name="connsiteY1-44" fmla="*/ 0 h 1115959"/>
                <a:gd name="connsiteX2-45" fmla="*/ 1225678 w 1225678"/>
                <a:gd name="connsiteY2-46" fmla="*/ 829330 h 1115959"/>
                <a:gd name="connsiteX3-47" fmla="*/ 673744 w 1225678"/>
                <a:gd name="connsiteY3-48" fmla="*/ 1095091 h 1115959"/>
                <a:gd name="connsiteX4-49" fmla="*/ 566284 w 1225678"/>
                <a:gd name="connsiteY4-50" fmla="*/ 1054160 h 1115959"/>
                <a:gd name="connsiteX5-51" fmla="*/ 13359 w 1225678"/>
                <a:gd name="connsiteY5-52" fmla="*/ 628557 h 1115959"/>
                <a:gd name="connsiteX0-53" fmla="*/ 13359 w 1225678"/>
                <a:gd name="connsiteY0-54" fmla="*/ 628557 h 1115959"/>
                <a:gd name="connsiteX1-55" fmla="*/ 1193114 w 1225678"/>
                <a:gd name="connsiteY1-56" fmla="*/ 0 h 1115959"/>
                <a:gd name="connsiteX2-57" fmla="*/ 1225678 w 1225678"/>
                <a:gd name="connsiteY2-58" fmla="*/ 829330 h 1115959"/>
                <a:gd name="connsiteX3-59" fmla="*/ 673744 w 1225678"/>
                <a:gd name="connsiteY3-60" fmla="*/ 1095091 h 1115959"/>
                <a:gd name="connsiteX4-61" fmla="*/ 566284 w 1225678"/>
                <a:gd name="connsiteY4-62" fmla="*/ 1054160 h 1115959"/>
                <a:gd name="connsiteX5-63" fmla="*/ 13359 w 1225678"/>
                <a:gd name="connsiteY5-64" fmla="*/ 628557 h 1115959"/>
                <a:gd name="connsiteX0-65" fmla="*/ 15750 w 1228069"/>
                <a:gd name="connsiteY0-66" fmla="*/ 628557 h 1115959"/>
                <a:gd name="connsiteX1-67" fmla="*/ 1195505 w 1228069"/>
                <a:gd name="connsiteY1-68" fmla="*/ 0 h 1115959"/>
                <a:gd name="connsiteX2-69" fmla="*/ 1228069 w 1228069"/>
                <a:gd name="connsiteY2-70" fmla="*/ 829330 h 1115959"/>
                <a:gd name="connsiteX3-71" fmla="*/ 676135 w 1228069"/>
                <a:gd name="connsiteY3-72" fmla="*/ 1095091 h 1115959"/>
                <a:gd name="connsiteX4-73" fmla="*/ 568675 w 1228069"/>
                <a:gd name="connsiteY4-74" fmla="*/ 1054160 h 1115959"/>
                <a:gd name="connsiteX5-75" fmla="*/ 15750 w 1228069"/>
                <a:gd name="connsiteY5-76" fmla="*/ 628557 h 1115959"/>
                <a:gd name="connsiteX0-77" fmla="*/ 65513 w 1277832"/>
                <a:gd name="connsiteY0-78" fmla="*/ 628557 h 1115959"/>
                <a:gd name="connsiteX1-79" fmla="*/ 1245268 w 1277832"/>
                <a:gd name="connsiteY1-80" fmla="*/ 0 h 1115959"/>
                <a:gd name="connsiteX2-81" fmla="*/ 1277832 w 1277832"/>
                <a:gd name="connsiteY2-82" fmla="*/ 829330 h 1115959"/>
                <a:gd name="connsiteX3-83" fmla="*/ 725898 w 1277832"/>
                <a:gd name="connsiteY3-84" fmla="*/ 1095091 h 1115959"/>
                <a:gd name="connsiteX4-85" fmla="*/ 618438 w 1277832"/>
                <a:gd name="connsiteY4-86" fmla="*/ 1054160 h 1115959"/>
                <a:gd name="connsiteX5-87" fmla="*/ 201111 w 1277832"/>
                <a:gd name="connsiteY5-88" fmla="*/ 849483 h 1115959"/>
                <a:gd name="connsiteX6" fmla="*/ 65513 w 1277832"/>
                <a:gd name="connsiteY6" fmla="*/ 628557 h 1115959"/>
                <a:gd name="connsiteX0-89" fmla="*/ 59805 w 1272124"/>
                <a:gd name="connsiteY0-90" fmla="*/ 628557 h 1115959"/>
                <a:gd name="connsiteX1-91" fmla="*/ 1239560 w 1272124"/>
                <a:gd name="connsiteY1-92" fmla="*/ 0 h 1115959"/>
                <a:gd name="connsiteX2-93" fmla="*/ 1272124 w 1272124"/>
                <a:gd name="connsiteY2-94" fmla="*/ 829330 h 1115959"/>
                <a:gd name="connsiteX3-95" fmla="*/ 720190 w 1272124"/>
                <a:gd name="connsiteY3-96" fmla="*/ 1095091 h 1115959"/>
                <a:gd name="connsiteX4-97" fmla="*/ 612730 w 1272124"/>
                <a:gd name="connsiteY4-98" fmla="*/ 1054160 h 1115959"/>
                <a:gd name="connsiteX5-99" fmla="*/ 229959 w 1272124"/>
                <a:gd name="connsiteY5-100" fmla="*/ 836192 h 1115959"/>
                <a:gd name="connsiteX6-101" fmla="*/ 59805 w 1272124"/>
                <a:gd name="connsiteY6-102" fmla="*/ 628557 h 1115959"/>
                <a:gd name="connsiteX0-103" fmla="*/ 63225 w 1275544"/>
                <a:gd name="connsiteY0-104" fmla="*/ 628557 h 1115959"/>
                <a:gd name="connsiteX1-105" fmla="*/ 1242980 w 1275544"/>
                <a:gd name="connsiteY1-106" fmla="*/ 0 h 1115959"/>
                <a:gd name="connsiteX2-107" fmla="*/ 1275544 w 1275544"/>
                <a:gd name="connsiteY2-108" fmla="*/ 829330 h 1115959"/>
                <a:gd name="connsiteX3-109" fmla="*/ 723610 w 1275544"/>
                <a:gd name="connsiteY3-110" fmla="*/ 1095091 h 1115959"/>
                <a:gd name="connsiteX4-111" fmla="*/ 616150 w 1275544"/>
                <a:gd name="connsiteY4-112" fmla="*/ 1054160 h 1115959"/>
                <a:gd name="connsiteX5-113" fmla="*/ 233379 w 1275544"/>
                <a:gd name="connsiteY5-114" fmla="*/ 836192 h 1115959"/>
                <a:gd name="connsiteX6-115" fmla="*/ 63225 w 1275544"/>
                <a:gd name="connsiteY6-116" fmla="*/ 628557 h 1115959"/>
                <a:gd name="connsiteX0-117" fmla="*/ 17424 w 1229743"/>
                <a:gd name="connsiteY0-118" fmla="*/ 628557 h 1115959"/>
                <a:gd name="connsiteX1-119" fmla="*/ 1197179 w 1229743"/>
                <a:gd name="connsiteY1-120" fmla="*/ 0 h 1115959"/>
                <a:gd name="connsiteX2-121" fmla="*/ 1229743 w 1229743"/>
                <a:gd name="connsiteY2-122" fmla="*/ 829330 h 1115959"/>
                <a:gd name="connsiteX3-123" fmla="*/ 677809 w 1229743"/>
                <a:gd name="connsiteY3-124" fmla="*/ 1095091 h 1115959"/>
                <a:gd name="connsiteX4-125" fmla="*/ 570349 w 1229743"/>
                <a:gd name="connsiteY4-126" fmla="*/ 1054160 h 1115959"/>
                <a:gd name="connsiteX5-127" fmla="*/ 187578 w 1229743"/>
                <a:gd name="connsiteY5-128" fmla="*/ 836192 h 1115959"/>
                <a:gd name="connsiteX6-129" fmla="*/ 17424 w 1229743"/>
                <a:gd name="connsiteY6-130" fmla="*/ 628557 h 1115959"/>
                <a:gd name="connsiteX0-131" fmla="*/ 16729 w 1229048"/>
                <a:gd name="connsiteY0-132" fmla="*/ 628557 h 1115959"/>
                <a:gd name="connsiteX1-133" fmla="*/ 1196484 w 1229048"/>
                <a:gd name="connsiteY1-134" fmla="*/ 0 h 1115959"/>
                <a:gd name="connsiteX2-135" fmla="*/ 1229048 w 1229048"/>
                <a:gd name="connsiteY2-136" fmla="*/ 829330 h 1115959"/>
                <a:gd name="connsiteX3-137" fmla="*/ 677114 w 1229048"/>
                <a:gd name="connsiteY3-138" fmla="*/ 1095091 h 1115959"/>
                <a:gd name="connsiteX4-139" fmla="*/ 569654 w 1229048"/>
                <a:gd name="connsiteY4-140" fmla="*/ 1054160 h 1115959"/>
                <a:gd name="connsiteX5-141" fmla="*/ 186883 w 1229048"/>
                <a:gd name="connsiteY5-142" fmla="*/ 836192 h 1115959"/>
                <a:gd name="connsiteX6-143" fmla="*/ 16729 w 1229048"/>
                <a:gd name="connsiteY6-144" fmla="*/ 628557 h 1115959"/>
                <a:gd name="connsiteX0-145" fmla="*/ 16729 w 1229048"/>
                <a:gd name="connsiteY0-146" fmla="*/ 628557 h 1115959"/>
                <a:gd name="connsiteX1-147" fmla="*/ 1196484 w 1229048"/>
                <a:gd name="connsiteY1-148" fmla="*/ 0 h 1115959"/>
                <a:gd name="connsiteX2-149" fmla="*/ 1229048 w 1229048"/>
                <a:gd name="connsiteY2-150" fmla="*/ 829330 h 1115959"/>
                <a:gd name="connsiteX3-151" fmla="*/ 677114 w 1229048"/>
                <a:gd name="connsiteY3-152" fmla="*/ 1095091 h 1115959"/>
                <a:gd name="connsiteX4-153" fmla="*/ 569654 w 1229048"/>
                <a:gd name="connsiteY4-154" fmla="*/ 1054160 h 1115959"/>
                <a:gd name="connsiteX5-155" fmla="*/ 186883 w 1229048"/>
                <a:gd name="connsiteY5-156" fmla="*/ 836192 h 1115959"/>
                <a:gd name="connsiteX6-157" fmla="*/ 16729 w 1229048"/>
                <a:gd name="connsiteY6-158" fmla="*/ 628557 h 1115959"/>
                <a:gd name="connsiteX0-159" fmla="*/ 16729 w 1229048"/>
                <a:gd name="connsiteY0-160" fmla="*/ 628557 h 1115959"/>
                <a:gd name="connsiteX1-161" fmla="*/ 1196484 w 1229048"/>
                <a:gd name="connsiteY1-162" fmla="*/ 0 h 1115959"/>
                <a:gd name="connsiteX2-163" fmla="*/ 1229048 w 1229048"/>
                <a:gd name="connsiteY2-164" fmla="*/ 829330 h 1115959"/>
                <a:gd name="connsiteX3-165" fmla="*/ 677114 w 1229048"/>
                <a:gd name="connsiteY3-166" fmla="*/ 1095091 h 1115959"/>
                <a:gd name="connsiteX4-167" fmla="*/ 569654 w 1229048"/>
                <a:gd name="connsiteY4-168" fmla="*/ 1054160 h 1115959"/>
                <a:gd name="connsiteX5-169" fmla="*/ 186883 w 1229048"/>
                <a:gd name="connsiteY5-170" fmla="*/ 836192 h 1115959"/>
                <a:gd name="connsiteX6-171" fmla="*/ 16729 w 1229048"/>
                <a:gd name="connsiteY6-172" fmla="*/ 628557 h 1115959"/>
                <a:gd name="connsiteX0-173" fmla="*/ 16729 w 1229048"/>
                <a:gd name="connsiteY0-174" fmla="*/ 628557 h 1090947"/>
                <a:gd name="connsiteX1-175" fmla="*/ 1196484 w 1229048"/>
                <a:gd name="connsiteY1-176" fmla="*/ 0 h 1090947"/>
                <a:gd name="connsiteX2-177" fmla="*/ 1229048 w 1229048"/>
                <a:gd name="connsiteY2-178" fmla="*/ 829330 h 1090947"/>
                <a:gd name="connsiteX3-179" fmla="*/ 738251 w 1229048"/>
                <a:gd name="connsiteY3-180" fmla="*/ 1047244 h 1090947"/>
                <a:gd name="connsiteX4-181" fmla="*/ 569654 w 1229048"/>
                <a:gd name="connsiteY4-182" fmla="*/ 1054160 h 1090947"/>
                <a:gd name="connsiteX5-183" fmla="*/ 186883 w 1229048"/>
                <a:gd name="connsiteY5-184" fmla="*/ 836192 h 1090947"/>
                <a:gd name="connsiteX6-185" fmla="*/ 16729 w 1229048"/>
                <a:gd name="connsiteY6-186" fmla="*/ 628557 h 1090947"/>
                <a:gd name="connsiteX0-187" fmla="*/ 16729 w 1229048"/>
                <a:gd name="connsiteY0-188" fmla="*/ 628557 h 1090947"/>
                <a:gd name="connsiteX1-189" fmla="*/ 1196484 w 1229048"/>
                <a:gd name="connsiteY1-190" fmla="*/ 0 h 1090947"/>
                <a:gd name="connsiteX2-191" fmla="*/ 1229048 w 1229048"/>
                <a:gd name="connsiteY2-192" fmla="*/ 829330 h 1090947"/>
                <a:gd name="connsiteX3-193" fmla="*/ 735592 w 1229048"/>
                <a:gd name="connsiteY3-194" fmla="*/ 1047244 h 1090947"/>
                <a:gd name="connsiteX4-195" fmla="*/ 569654 w 1229048"/>
                <a:gd name="connsiteY4-196" fmla="*/ 1054160 h 1090947"/>
                <a:gd name="connsiteX5-197" fmla="*/ 186883 w 1229048"/>
                <a:gd name="connsiteY5-198" fmla="*/ 836192 h 1090947"/>
                <a:gd name="connsiteX6-199" fmla="*/ 16729 w 1229048"/>
                <a:gd name="connsiteY6-200" fmla="*/ 628557 h 1090947"/>
                <a:gd name="connsiteX0-201" fmla="*/ 16729 w 1229048"/>
                <a:gd name="connsiteY0-202" fmla="*/ 628557 h 1095536"/>
                <a:gd name="connsiteX1-203" fmla="*/ 1196484 w 1229048"/>
                <a:gd name="connsiteY1-204" fmla="*/ 0 h 1095536"/>
                <a:gd name="connsiteX2-205" fmla="*/ 1229048 w 1229048"/>
                <a:gd name="connsiteY2-206" fmla="*/ 829330 h 1095536"/>
                <a:gd name="connsiteX3-207" fmla="*/ 735592 w 1229048"/>
                <a:gd name="connsiteY3-208" fmla="*/ 1047244 h 1095536"/>
                <a:gd name="connsiteX4-209" fmla="*/ 569654 w 1229048"/>
                <a:gd name="connsiteY4-210" fmla="*/ 1054160 h 1095536"/>
                <a:gd name="connsiteX5-211" fmla="*/ 186883 w 1229048"/>
                <a:gd name="connsiteY5-212" fmla="*/ 836192 h 1095536"/>
                <a:gd name="connsiteX6-213" fmla="*/ 16729 w 1229048"/>
                <a:gd name="connsiteY6-214" fmla="*/ 628557 h 1095536"/>
                <a:gd name="connsiteX0-215" fmla="*/ 16729 w 1229048"/>
                <a:gd name="connsiteY0-216" fmla="*/ 628557 h 1096300"/>
                <a:gd name="connsiteX1-217" fmla="*/ 1196484 w 1229048"/>
                <a:gd name="connsiteY1-218" fmla="*/ 0 h 1096300"/>
                <a:gd name="connsiteX2-219" fmla="*/ 1229048 w 1229048"/>
                <a:gd name="connsiteY2-220" fmla="*/ 829330 h 1096300"/>
                <a:gd name="connsiteX3-221" fmla="*/ 735592 w 1229048"/>
                <a:gd name="connsiteY3-222" fmla="*/ 1047244 h 1096300"/>
                <a:gd name="connsiteX4-223" fmla="*/ 569654 w 1229048"/>
                <a:gd name="connsiteY4-224" fmla="*/ 1054160 h 1096300"/>
                <a:gd name="connsiteX5-225" fmla="*/ 186883 w 1229048"/>
                <a:gd name="connsiteY5-226" fmla="*/ 836192 h 1096300"/>
                <a:gd name="connsiteX6-227" fmla="*/ 16729 w 1229048"/>
                <a:gd name="connsiteY6-228" fmla="*/ 628557 h 1096300"/>
                <a:gd name="connsiteX0-229" fmla="*/ 16729 w 1229048"/>
                <a:gd name="connsiteY0-230" fmla="*/ 628557 h 1095536"/>
                <a:gd name="connsiteX1-231" fmla="*/ 1196484 w 1229048"/>
                <a:gd name="connsiteY1-232" fmla="*/ 0 h 1095536"/>
                <a:gd name="connsiteX2-233" fmla="*/ 1229048 w 1229048"/>
                <a:gd name="connsiteY2-234" fmla="*/ 829330 h 1095536"/>
                <a:gd name="connsiteX3-235" fmla="*/ 735592 w 1229048"/>
                <a:gd name="connsiteY3-236" fmla="*/ 1047244 h 1095536"/>
                <a:gd name="connsiteX4-237" fmla="*/ 569654 w 1229048"/>
                <a:gd name="connsiteY4-238" fmla="*/ 1054160 h 1095536"/>
                <a:gd name="connsiteX5-239" fmla="*/ 186883 w 1229048"/>
                <a:gd name="connsiteY5-240" fmla="*/ 836192 h 1095536"/>
                <a:gd name="connsiteX6-241" fmla="*/ 16729 w 1229048"/>
                <a:gd name="connsiteY6-242" fmla="*/ 628557 h 1095536"/>
                <a:gd name="connsiteX0-243" fmla="*/ 16729 w 1229048"/>
                <a:gd name="connsiteY0-244" fmla="*/ 628557 h 1085282"/>
                <a:gd name="connsiteX1-245" fmla="*/ 1196484 w 1229048"/>
                <a:gd name="connsiteY1-246" fmla="*/ 0 h 1085282"/>
                <a:gd name="connsiteX2-247" fmla="*/ 1229048 w 1229048"/>
                <a:gd name="connsiteY2-248" fmla="*/ 829330 h 1085282"/>
                <a:gd name="connsiteX3-249" fmla="*/ 735592 w 1229048"/>
                <a:gd name="connsiteY3-250" fmla="*/ 1047244 h 1085282"/>
                <a:gd name="connsiteX4-251" fmla="*/ 569654 w 1229048"/>
                <a:gd name="connsiteY4-252" fmla="*/ 1054160 h 1085282"/>
                <a:gd name="connsiteX5-253" fmla="*/ 186883 w 1229048"/>
                <a:gd name="connsiteY5-254" fmla="*/ 836192 h 1085282"/>
                <a:gd name="connsiteX6-255" fmla="*/ 16729 w 1229048"/>
                <a:gd name="connsiteY6-256" fmla="*/ 628557 h 1085282"/>
                <a:gd name="connsiteX0-257" fmla="*/ 16729 w 1229048"/>
                <a:gd name="connsiteY0-258" fmla="*/ 628557 h 1085282"/>
                <a:gd name="connsiteX1-259" fmla="*/ 1196484 w 1229048"/>
                <a:gd name="connsiteY1-260" fmla="*/ 0 h 1085282"/>
                <a:gd name="connsiteX2-261" fmla="*/ 1229048 w 1229048"/>
                <a:gd name="connsiteY2-262" fmla="*/ 829330 h 1085282"/>
                <a:gd name="connsiteX3-263" fmla="*/ 1082675 w 1229048"/>
                <a:gd name="connsiteY3-264" fmla="*/ 846824 h 1085282"/>
                <a:gd name="connsiteX4-265" fmla="*/ 735592 w 1229048"/>
                <a:gd name="connsiteY4-266" fmla="*/ 1047244 h 1085282"/>
                <a:gd name="connsiteX5-267" fmla="*/ 569654 w 1229048"/>
                <a:gd name="connsiteY5-268" fmla="*/ 1054160 h 1085282"/>
                <a:gd name="connsiteX6-269" fmla="*/ 186883 w 1229048"/>
                <a:gd name="connsiteY6-270" fmla="*/ 836192 h 1085282"/>
                <a:gd name="connsiteX7" fmla="*/ 16729 w 1229048"/>
                <a:gd name="connsiteY7" fmla="*/ 628557 h 1085282"/>
                <a:gd name="connsiteX0-271" fmla="*/ 16729 w 1229048"/>
                <a:gd name="connsiteY0-272" fmla="*/ 628557 h 1085282"/>
                <a:gd name="connsiteX1-273" fmla="*/ 1196484 w 1229048"/>
                <a:gd name="connsiteY1-274" fmla="*/ 0 h 1085282"/>
                <a:gd name="connsiteX2-275" fmla="*/ 1229048 w 1229048"/>
                <a:gd name="connsiteY2-276" fmla="*/ 829330 h 1085282"/>
                <a:gd name="connsiteX3-277" fmla="*/ 1082675 w 1229048"/>
                <a:gd name="connsiteY3-278" fmla="*/ 846824 h 1085282"/>
                <a:gd name="connsiteX4-279" fmla="*/ 735592 w 1229048"/>
                <a:gd name="connsiteY4-280" fmla="*/ 1047244 h 1085282"/>
                <a:gd name="connsiteX5-281" fmla="*/ 569654 w 1229048"/>
                <a:gd name="connsiteY5-282" fmla="*/ 1054160 h 1085282"/>
                <a:gd name="connsiteX6-283" fmla="*/ 186883 w 1229048"/>
                <a:gd name="connsiteY6-284" fmla="*/ 836192 h 1085282"/>
                <a:gd name="connsiteX7-285" fmla="*/ 16729 w 1229048"/>
                <a:gd name="connsiteY7-286" fmla="*/ 628557 h 1085282"/>
                <a:gd name="connsiteX0-287" fmla="*/ 16729 w 1229048"/>
                <a:gd name="connsiteY0-288" fmla="*/ 628557 h 1085282"/>
                <a:gd name="connsiteX1-289" fmla="*/ 1196484 w 1229048"/>
                <a:gd name="connsiteY1-290" fmla="*/ 0 h 1085282"/>
                <a:gd name="connsiteX2-291" fmla="*/ 1229048 w 1229048"/>
                <a:gd name="connsiteY2-292" fmla="*/ 829330 h 1085282"/>
                <a:gd name="connsiteX3-293" fmla="*/ 1082675 w 1229048"/>
                <a:gd name="connsiteY3-294" fmla="*/ 846824 h 1085282"/>
                <a:gd name="connsiteX4-295" fmla="*/ 735592 w 1229048"/>
                <a:gd name="connsiteY4-296" fmla="*/ 1047244 h 1085282"/>
                <a:gd name="connsiteX5-297" fmla="*/ 569654 w 1229048"/>
                <a:gd name="connsiteY5-298" fmla="*/ 1054160 h 1085282"/>
                <a:gd name="connsiteX6-299" fmla="*/ 186883 w 1229048"/>
                <a:gd name="connsiteY6-300" fmla="*/ 836192 h 1085282"/>
                <a:gd name="connsiteX7-301" fmla="*/ 16729 w 1229048"/>
                <a:gd name="connsiteY7-302" fmla="*/ 628557 h 1085282"/>
                <a:gd name="connsiteX0-303" fmla="*/ 16729 w 1229048"/>
                <a:gd name="connsiteY0-304" fmla="*/ 628557 h 1085282"/>
                <a:gd name="connsiteX1-305" fmla="*/ 1196484 w 1229048"/>
                <a:gd name="connsiteY1-306" fmla="*/ 0 h 1085282"/>
                <a:gd name="connsiteX2-307" fmla="*/ 1229048 w 1229048"/>
                <a:gd name="connsiteY2-308" fmla="*/ 829330 h 1085282"/>
                <a:gd name="connsiteX3-309" fmla="*/ 1082675 w 1229048"/>
                <a:gd name="connsiteY3-310" fmla="*/ 846824 h 1085282"/>
                <a:gd name="connsiteX4-311" fmla="*/ 735592 w 1229048"/>
                <a:gd name="connsiteY4-312" fmla="*/ 1047244 h 1085282"/>
                <a:gd name="connsiteX5-313" fmla="*/ 569654 w 1229048"/>
                <a:gd name="connsiteY5-314" fmla="*/ 1054160 h 1085282"/>
                <a:gd name="connsiteX6-315" fmla="*/ 186883 w 1229048"/>
                <a:gd name="connsiteY6-316" fmla="*/ 836192 h 1085282"/>
                <a:gd name="connsiteX7-317" fmla="*/ 16729 w 1229048"/>
                <a:gd name="connsiteY7-318" fmla="*/ 628557 h 1085282"/>
                <a:gd name="connsiteX0-319" fmla="*/ 16729 w 1196484"/>
                <a:gd name="connsiteY0-320" fmla="*/ 628557 h 1085282"/>
                <a:gd name="connsiteX1-321" fmla="*/ 1196484 w 1196484"/>
                <a:gd name="connsiteY1-322" fmla="*/ 0 h 1085282"/>
                <a:gd name="connsiteX2-323" fmla="*/ 1191834 w 1196484"/>
                <a:gd name="connsiteY2-324" fmla="*/ 741612 h 1085282"/>
                <a:gd name="connsiteX3-325" fmla="*/ 1082675 w 1196484"/>
                <a:gd name="connsiteY3-326" fmla="*/ 846824 h 1085282"/>
                <a:gd name="connsiteX4-327" fmla="*/ 735592 w 1196484"/>
                <a:gd name="connsiteY4-328" fmla="*/ 1047244 h 1085282"/>
                <a:gd name="connsiteX5-329" fmla="*/ 569654 w 1196484"/>
                <a:gd name="connsiteY5-330" fmla="*/ 1054160 h 1085282"/>
                <a:gd name="connsiteX6-331" fmla="*/ 186883 w 1196484"/>
                <a:gd name="connsiteY6-332" fmla="*/ 836192 h 1085282"/>
                <a:gd name="connsiteX7-333" fmla="*/ 16729 w 1196484"/>
                <a:gd name="connsiteY7-334" fmla="*/ 628557 h 1085282"/>
                <a:gd name="connsiteX0-335" fmla="*/ 16729 w 1196484"/>
                <a:gd name="connsiteY0-336" fmla="*/ 628557 h 1085282"/>
                <a:gd name="connsiteX1-337" fmla="*/ 1196484 w 1196484"/>
                <a:gd name="connsiteY1-338" fmla="*/ 0 h 1085282"/>
                <a:gd name="connsiteX2-339" fmla="*/ 1191834 w 1196484"/>
                <a:gd name="connsiteY2-340" fmla="*/ 707057 h 1085282"/>
                <a:gd name="connsiteX3-341" fmla="*/ 1082675 w 1196484"/>
                <a:gd name="connsiteY3-342" fmla="*/ 846824 h 1085282"/>
                <a:gd name="connsiteX4-343" fmla="*/ 735592 w 1196484"/>
                <a:gd name="connsiteY4-344" fmla="*/ 1047244 h 1085282"/>
                <a:gd name="connsiteX5-345" fmla="*/ 569654 w 1196484"/>
                <a:gd name="connsiteY5-346" fmla="*/ 1054160 h 1085282"/>
                <a:gd name="connsiteX6-347" fmla="*/ 186883 w 1196484"/>
                <a:gd name="connsiteY6-348" fmla="*/ 836192 h 1085282"/>
                <a:gd name="connsiteX7-349" fmla="*/ 16729 w 1196484"/>
                <a:gd name="connsiteY7-350" fmla="*/ 628557 h 1085282"/>
                <a:gd name="connsiteX0-351" fmla="*/ 16729 w 1196484"/>
                <a:gd name="connsiteY0-352" fmla="*/ 628557 h 1085282"/>
                <a:gd name="connsiteX1-353" fmla="*/ 1196484 w 1196484"/>
                <a:gd name="connsiteY1-354" fmla="*/ 0 h 1085282"/>
                <a:gd name="connsiteX2-355" fmla="*/ 1191834 w 1196484"/>
                <a:gd name="connsiteY2-356" fmla="*/ 707057 h 1085282"/>
                <a:gd name="connsiteX3-357" fmla="*/ 1082675 w 1196484"/>
                <a:gd name="connsiteY3-358" fmla="*/ 846824 h 1085282"/>
                <a:gd name="connsiteX4-359" fmla="*/ 735592 w 1196484"/>
                <a:gd name="connsiteY4-360" fmla="*/ 1047244 h 1085282"/>
                <a:gd name="connsiteX5-361" fmla="*/ 569654 w 1196484"/>
                <a:gd name="connsiteY5-362" fmla="*/ 1054160 h 1085282"/>
                <a:gd name="connsiteX6-363" fmla="*/ 186883 w 1196484"/>
                <a:gd name="connsiteY6-364" fmla="*/ 836192 h 1085282"/>
                <a:gd name="connsiteX7-365" fmla="*/ 16729 w 1196484"/>
                <a:gd name="connsiteY7-366" fmla="*/ 628557 h 1085282"/>
                <a:gd name="connsiteX0-367" fmla="*/ 16729 w 1196484"/>
                <a:gd name="connsiteY0-368" fmla="*/ 628557 h 1085282"/>
                <a:gd name="connsiteX1-369" fmla="*/ 1196484 w 1196484"/>
                <a:gd name="connsiteY1-370" fmla="*/ 0 h 1085282"/>
                <a:gd name="connsiteX2-371" fmla="*/ 1191834 w 1196484"/>
                <a:gd name="connsiteY2-372" fmla="*/ 707057 h 1085282"/>
                <a:gd name="connsiteX3-373" fmla="*/ 1082675 w 1196484"/>
                <a:gd name="connsiteY3-374" fmla="*/ 846824 h 1085282"/>
                <a:gd name="connsiteX4-375" fmla="*/ 735592 w 1196484"/>
                <a:gd name="connsiteY4-376" fmla="*/ 1047244 h 1085282"/>
                <a:gd name="connsiteX5-377" fmla="*/ 569654 w 1196484"/>
                <a:gd name="connsiteY5-378" fmla="*/ 1054160 h 1085282"/>
                <a:gd name="connsiteX6-379" fmla="*/ 186883 w 1196484"/>
                <a:gd name="connsiteY6-380" fmla="*/ 836192 h 1085282"/>
                <a:gd name="connsiteX7-381" fmla="*/ 16729 w 1196484"/>
                <a:gd name="connsiteY7-382" fmla="*/ 628557 h 1085282"/>
                <a:gd name="connsiteX0-383" fmla="*/ 16729 w 1199809"/>
                <a:gd name="connsiteY0-384" fmla="*/ 628557 h 1085282"/>
                <a:gd name="connsiteX1-385" fmla="*/ 1196484 w 1199809"/>
                <a:gd name="connsiteY1-386" fmla="*/ 0 h 1085282"/>
                <a:gd name="connsiteX2-387" fmla="*/ 1199809 w 1199809"/>
                <a:gd name="connsiteY2-388" fmla="*/ 707057 h 1085282"/>
                <a:gd name="connsiteX3-389" fmla="*/ 1082675 w 1199809"/>
                <a:gd name="connsiteY3-390" fmla="*/ 846824 h 1085282"/>
                <a:gd name="connsiteX4-391" fmla="*/ 735592 w 1199809"/>
                <a:gd name="connsiteY4-392" fmla="*/ 1047244 h 1085282"/>
                <a:gd name="connsiteX5-393" fmla="*/ 569654 w 1199809"/>
                <a:gd name="connsiteY5-394" fmla="*/ 1054160 h 1085282"/>
                <a:gd name="connsiteX6-395" fmla="*/ 186883 w 1199809"/>
                <a:gd name="connsiteY6-396" fmla="*/ 836192 h 1085282"/>
                <a:gd name="connsiteX7-397" fmla="*/ 16729 w 1199809"/>
                <a:gd name="connsiteY7-398" fmla="*/ 628557 h 1085282"/>
                <a:gd name="connsiteX0-399" fmla="*/ 16729 w 1199809"/>
                <a:gd name="connsiteY0-400" fmla="*/ 628557 h 1085282"/>
                <a:gd name="connsiteX1-401" fmla="*/ 1196484 w 1199809"/>
                <a:gd name="connsiteY1-402" fmla="*/ 0 h 1085282"/>
                <a:gd name="connsiteX2-403" fmla="*/ 1199809 w 1199809"/>
                <a:gd name="connsiteY2-404" fmla="*/ 707057 h 1085282"/>
                <a:gd name="connsiteX3-405" fmla="*/ 1082675 w 1199809"/>
                <a:gd name="connsiteY3-406" fmla="*/ 846824 h 1085282"/>
                <a:gd name="connsiteX4-407" fmla="*/ 735592 w 1199809"/>
                <a:gd name="connsiteY4-408" fmla="*/ 1047244 h 1085282"/>
                <a:gd name="connsiteX5-409" fmla="*/ 569654 w 1199809"/>
                <a:gd name="connsiteY5-410" fmla="*/ 1054160 h 1085282"/>
                <a:gd name="connsiteX6-411" fmla="*/ 186883 w 1199809"/>
                <a:gd name="connsiteY6-412" fmla="*/ 836192 h 1085282"/>
                <a:gd name="connsiteX7-413" fmla="*/ 16729 w 1199809"/>
                <a:gd name="connsiteY7-414" fmla="*/ 628557 h 1085282"/>
                <a:gd name="connsiteX0-415" fmla="*/ 16729 w 1199809"/>
                <a:gd name="connsiteY0-416" fmla="*/ 628557 h 1085282"/>
                <a:gd name="connsiteX1-417" fmla="*/ 1196484 w 1199809"/>
                <a:gd name="connsiteY1-418" fmla="*/ 0 h 1085282"/>
                <a:gd name="connsiteX2-419" fmla="*/ 1199809 w 1199809"/>
                <a:gd name="connsiteY2-420" fmla="*/ 707057 h 1085282"/>
                <a:gd name="connsiteX3-421" fmla="*/ 1082675 w 1199809"/>
                <a:gd name="connsiteY3-422" fmla="*/ 846824 h 1085282"/>
                <a:gd name="connsiteX4-423" fmla="*/ 735592 w 1199809"/>
                <a:gd name="connsiteY4-424" fmla="*/ 1047244 h 1085282"/>
                <a:gd name="connsiteX5-425" fmla="*/ 569654 w 1199809"/>
                <a:gd name="connsiteY5-426" fmla="*/ 1054160 h 1085282"/>
                <a:gd name="connsiteX6-427" fmla="*/ 186883 w 1199809"/>
                <a:gd name="connsiteY6-428" fmla="*/ 836192 h 1085282"/>
                <a:gd name="connsiteX7-429" fmla="*/ 16729 w 1199809"/>
                <a:gd name="connsiteY7-430" fmla="*/ 628557 h 1085282"/>
                <a:gd name="connsiteX0-431" fmla="*/ 16729 w 1283032"/>
                <a:gd name="connsiteY0-432" fmla="*/ 656487 h 1113212"/>
                <a:gd name="connsiteX1-433" fmla="*/ 1196484 w 1283032"/>
                <a:gd name="connsiteY1-434" fmla="*/ 27930 h 1113212"/>
                <a:gd name="connsiteX2-435" fmla="*/ 1194316 w 1283032"/>
                <a:gd name="connsiteY2-436" fmla="*/ 173005 h 1113212"/>
                <a:gd name="connsiteX3-437" fmla="*/ 1199809 w 1283032"/>
                <a:gd name="connsiteY3-438" fmla="*/ 734987 h 1113212"/>
                <a:gd name="connsiteX4-439" fmla="*/ 1082675 w 1283032"/>
                <a:gd name="connsiteY4-440" fmla="*/ 874754 h 1113212"/>
                <a:gd name="connsiteX5-441" fmla="*/ 735592 w 1283032"/>
                <a:gd name="connsiteY5-442" fmla="*/ 1075174 h 1113212"/>
                <a:gd name="connsiteX6-443" fmla="*/ 569654 w 1283032"/>
                <a:gd name="connsiteY6-444" fmla="*/ 1082090 h 1113212"/>
                <a:gd name="connsiteX7-445" fmla="*/ 186883 w 1283032"/>
                <a:gd name="connsiteY7-446" fmla="*/ 864122 h 1113212"/>
                <a:gd name="connsiteX8" fmla="*/ 16729 w 1283032"/>
                <a:gd name="connsiteY8" fmla="*/ 656487 h 1113212"/>
                <a:gd name="connsiteX0-447" fmla="*/ 16729 w 1206954"/>
                <a:gd name="connsiteY0-448" fmla="*/ 634354 h 1091079"/>
                <a:gd name="connsiteX1-449" fmla="*/ 1015730 w 1206954"/>
                <a:gd name="connsiteY1-450" fmla="*/ 32378 h 1091079"/>
                <a:gd name="connsiteX2-451" fmla="*/ 1194316 w 1206954"/>
                <a:gd name="connsiteY2-452" fmla="*/ 150872 h 1091079"/>
                <a:gd name="connsiteX3-453" fmla="*/ 1199809 w 1206954"/>
                <a:gd name="connsiteY3-454" fmla="*/ 712854 h 1091079"/>
                <a:gd name="connsiteX4-455" fmla="*/ 1082675 w 1206954"/>
                <a:gd name="connsiteY4-456" fmla="*/ 852621 h 1091079"/>
                <a:gd name="connsiteX5-457" fmla="*/ 735592 w 1206954"/>
                <a:gd name="connsiteY5-458" fmla="*/ 1053041 h 1091079"/>
                <a:gd name="connsiteX6-459" fmla="*/ 569654 w 1206954"/>
                <a:gd name="connsiteY6-460" fmla="*/ 1059957 h 1091079"/>
                <a:gd name="connsiteX7-461" fmla="*/ 186883 w 1206954"/>
                <a:gd name="connsiteY7-462" fmla="*/ 841989 h 1091079"/>
                <a:gd name="connsiteX8-463" fmla="*/ 16729 w 1206954"/>
                <a:gd name="connsiteY8-464" fmla="*/ 634354 h 1091079"/>
                <a:gd name="connsiteX0-465" fmla="*/ 16729 w 1206954"/>
                <a:gd name="connsiteY0-466" fmla="*/ 634354 h 1091079"/>
                <a:gd name="connsiteX1-467" fmla="*/ 1015730 w 1206954"/>
                <a:gd name="connsiteY1-468" fmla="*/ 32378 h 1091079"/>
                <a:gd name="connsiteX2-469" fmla="*/ 1194316 w 1206954"/>
                <a:gd name="connsiteY2-470" fmla="*/ 150872 h 1091079"/>
                <a:gd name="connsiteX3-471" fmla="*/ 1199809 w 1206954"/>
                <a:gd name="connsiteY3-472" fmla="*/ 712854 h 1091079"/>
                <a:gd name="connsiteX4-473" fmla="*/ 1082675 w 1206954"/>
                <a:gd name="connsiteY4-474" fmla="*/ 852621 h 1091079"/>
                <a:gd name="connsiteX5-475" fmla="*/ 735592 w 1206954"/>
                <a:gd name="connsiteY5-476" fmla="*/ 1053041 h 1091079"/>
                <a:gd name="connsiteX6-477" fmla="*/ 569654 w 1206954"/>
                <a:gd name="connsiteY6-478" fmla="*/ 1059957 h 1091079"/>
                <a:gd name="connsiteX7-479" fmla="*/ 186883 w 1206954"/>
                <a:gd name="connsiteY7-480" fmla="*/ 841989 h 1091079"/>
                <a:gd name="connsiteX8-481" fmla="*/ 16729 w 1206954"/>
                <a:gd name="connsiteY8-482" fmla="*/ 634354 h 1091079"/>
                <a:gd name="connsiteX0-483" fmla="*/ 16729 w 1206954"/>
                <a:gd name="connsiteY0-484" fmla="*/ 609516 h 1066241"/>
                <a:gd name="connsiteX1-485" fmla="*/ 1015730 w 1206954"/>
                <a:gd name="connsiteY1-486" fmla="*/ 7540 h 1066241"/>
                <a:gd name="connsiteX2-487" fmla="*/ 1194316 w 1206954"/>
                <a:gd name="connsiteY2-488" fmla="*/ 126034 h 1066241"/>
                <a:gd name="connsiteX3-489" fmla="*/ 1199809 w 1206954"/>
                <a:gd name="connsiteY3-490" fmla="*/ 688016 h 1066241"/>
                <a:gd name="connsiteX4-491" fmla="*/ 1082675 w 1206954"/>
                <a:gd name="connsiteY4-492" fmla="*/ 827783 h 1066241"/>
                <a:gd name="connsiteX5-493" fmla="*/ 735592 w 1206954"/>
                <a:gd name="connsiteY5-494" fmla="*/ 1028203 h 1066241"/>
                <a:gd name="connsiteX6-495" fmla="*/ 569654 w 1206954"/>
                <a:gd name="connsiteY6-496" fmla="*/ 1035119 h 1066241"/>
                <a:gd name="connsiteX7-497" fmla="*/ 186883 w 1206954"/>
                <a:gd name="connsiteY7-498" fmla="*/ 817151 h 1066241"/>
                <a:gd name="connsiteX8-499" fmla="*/ 16729 w 1206954"/>
                <a:gd name="connsiteY8-500" fmla="*/ 609516 h 1066241"/>
                <a:gd name="connsiteX0-501" fmla="*/ 16729 w 1208917"/>
                <a:gd name="connsiteY0-502" fmla="*/ 609854 h 1066579"/>
                <a:gd name="connsiteX1-503" fmla="*/ 1015730 w 1208917"/>
                <a:gd name="connsiteY1-504" fmla="*/ 7878 h 1066579"/>
                <a:gd name="connsiteX2-505" fmla="*/ 1202290 w 1208917"/>
                <a:gd name="connsiteY2-506" fmla="*/ 123714 h 1066579"/>
                <a:gd name="connsiteX3-507" fmla="*/ 1199809 w 1208917"/>
                <a:gd name="connsiteY3-508" fmla="*/ 688354 h 1066579"/>
                <a:gd name="connsiteX4-509" fmla="*/ 1082675 w 1208917"/>
                <a:gd name="connsiteY4-510" fmla="*/ 828121 h 1066579"/>
                <a:gd name="connsiteX5-511" fmla="*/ 735592 w 1208917"/>
                <a:gd name="connsiteY5-512" fmla="*/ 1028541 h 1066579"/>
                <a:gd name="connsiteX6-513" fmla="*/ 569654 w 1208917"/>
                <a:gd name="connsiteY6-514" fmla="*/ 1035457 h 1066579"/>
                <a:gd name="connsiteX7-515" fmla="*/ 186883 w 1208917"/>
                <a:gd name="connsiteY7-516" fmla="*/ 817489 h 1066579"/>
                <a:gd name="connsiteX8-517" fmla="*/ 16729 w 1208917"/>
                <a:gd name="connsiteY8-518" fmla="*/ 609854 h 1066579"/>
                <a:gd name="connsiteX0-519" fmla="*/ 16729 w 1208917"/>
                <a:gd name="connsiteY0-520" fmla="*/ 609544 h 1066269"/>
                <a:gd name="connsiteX1-521" fmla="*/ 1015730 w 1208917"/>
                <a:gd name="connsiteY1-522" fmla="*/ 7568 h 1066269"/>
                <a:gd name="connsiteX2-523" fmla="*/ 1202290 w 1208917"/>
                <a:gd name="connsiteY2-524" fmla="*/ 123404 h 1066269"/>
                <a:gd name="connsiteX3-525" fmla="*/ 1199809 w 1208917"/>
                <a:gd name="connsiteY3-526" fmla="*/ 688044 h 1066269"/>
                <a:gd name="connsiteX4-527" fmla="*/ 1082675 w 1208917"/>
                <a:gd name="connsiteY4-528" fmla="*/ 827811 h 1066269"/>
                <a:gd name="connsiteX5-529" fmla="*/ 735592 w 1208917"/>
                <a:gd name="connsiteY5-530" fmla="*/ 1028231 h 1066269"/>
                <a:gd name="connsiteX6-531" fmla="*/ 569654 w 1208917"/>
                <a:gd name="connsiteY6-532" fmla="*/ 1035147 h 1066269"/>
                <a:gd name="connsiteX7-533" fmla="*/ 186883 w 1208917"/>
                <a:gd name="connsiteY7-534" fmla="*/ 817179 h 1066269"/>
                <a:gd name="connsiteX8-535" fmla="*/ 16729 w 1208917"/>
                <a:gd name="connsiteY8-536" fmla="*/ 609544 h 1066269"/>
                <a:gd name="connsiteX0-537" fmla="*/ 16729 w 1202509"/>
                <a:gd name="connsiteY0-538" fmla="*/ 609544 h 1066269"/>
                <a:gd name="connsiteX1-539" fmla="*/ 1015730 w 1202509"/>
                <a:gd name="connsiteY1-540" fmla="*/ 7568 h 1066269"/>
                <a:gd name="connsiteX2-541" fmla="*/ 1202290 w 1202509"/>
                <a:gd name="connsiteY2-542" fmla="*/ 123404 h 1066269"/>
                <a:gd name="connsiteX3-543" fmla="*/ 1199809 w 1202509"/>
                <a:gd name="connsiteY3-544" fmla="*/ 688044 h 1066269"/>
                <a:gd name="connsiteX4-545" fmla="*/ 1082675 w 1202509"/>
                <a:gd name="connsiteY4-546" fmla="*/ 827811 h 1066269"/>
                <a:gd name="connsiteX5-547" fmla="*/ 735592 w 1202509"/>
                <a:gd name="connsiteY5-548" fmla="*/ 1028231 h 1066269"/>
                <a:gd name="connsiteX6-549" fmla="*/ 569654 w 1202509"/>
                <a:gd name="connsiteY6-550" fmla="*/ 1035147 h 1066269"/>
                <a:gd name="connsiteX7-551" fmla="*/ 186883 w 1202509"/>
                <a:gd name="connsiteY7-552" fmla="*/ 817179 h 1066269"/>
                <a:gd name="connsiteX8-553" fmla="*/ 16729 w 1202509"/>
                <a:gd name="connsiteY8-554" fmla="*/ 609544 h 1066269"/>
                <a:gd name="connsiteX0-555" fmla="*/ 16729 w 1202509"/>
                <a:gd name="connsiteY0-556" fmla="*/ 609544 h 1066269"/>
                <a:gd name="connsiteX1-557" fmla="*/ 1015730 w 1202509"/>
                <a:gd name="connsiteY1-558" fmla="*/ 7568 h 1066269"/>
                <a:gd name="connsiteX2-559" fmla="*/ 1202290 w 1202509"/>
                <a:gd name="connsiteY2-560" fmla="*/ 123404 h 1066269"/>
                <a:gd name="connsiteX3-561" fmla="*/ 1199809 w 1202509"/>
                <a:gd name="connsiteY3-562" fmla="*/ 688044 h 1066269"/>
                <a:gd name="connsiteX4-563" fmla="*/ 1082675 w 1202509"/>
                <a:gd name="connsiteY4-564" fmla="*/ 827811 h 1066269"/>
                <a:gd name="connsiteX5-565" fmla="*/ 735592 w 1202509"/>
                <a:gd name="connsiteY5-566" fmla="*/ 1028231 h 1066269"/>
                <a:gd name="connsiteX6-567" fmla="*/ 569654 w 1202509"/>
                <a:gd name="connsiteY6-568" fmla="*/ 1035147 h 1066269"/>
                <a:gd name="connsiteX7-569" fmla="*/ 186883 w 1202509"/>
                <a:gd name="connsiteY7-570" fmla="*/ 817179 h 1066269"/>
                <a:gd name="connsiteX8-571" fmla="*/ 16729 w 1202509"/>
                <a:gd name="connsiteY8-572" fmla="*/ 609544 h 1066269"/>
                <a:gd name="connsiteX0-573" fmla="*/ 16729 w 1202594"/>
                <a:gd name="connsiteY0-574" fmla="*/ 609544 h 1066269"/>
                <a:gd name="connsiteX1-575" fmla="*/ 1015730 w 1202594"/>
                <a:gd name="connsiteY1-576" fmla="*/ 7568 h 1066269"/>
                <a:gd name="connsiteX2-577" fmla="*/ 1202290 w 1202594"/>
                <a:gd name="connsiteY2-578" fmla="*/ 123404 h 1066269"/>
                <a:gd name="connsiteX3-579" fmla="*/ 1199809 w 1202594"/>
                <a:gd name="connsiteY3-580" fmla="*/ 688044 h 1066269"/>
                <a:gd name="connsiteX4-581" fmla="*/ 1082675 w 1202594"/>
                <a:gd name="connsiteY4-582" fmla="*/ 827811 h 1066269"/>
                <a:gd name="connsiteX5-583" fmla="*/ 735592 w 1202594"/>
                <a:gd name="connsiteY5-584" fmla="*/ 1028231 h 1066269"/>
                <a:gd name="connsiteX6-585" fmla="*/ 569654 w 1202594"/>
                <a:gd name="connsiteY6-586" fmla="*/ 1035147 h 1066269"/>
                <a:gd name="connsiteX7-587" fmla="*/ 186883 w 1202594"/>
                <a:gd name="connsiteY7-588" fmla="*/ 817179 h 1066269"/>
                <a:gd name="connsiteX8-589" fmla="*/ 16729 w 1202594"/>
                <a:gd name="connsiteY8-590" fmla="*/ 609544 h 1066269"/>
                <a:gd name="connsiteX0-591" fmla="*/ 16729 w 1202368"/>
                <a:gd name="connsiteY0-592" fmla="*/ 609544 h 1066269"/>
                <a:gd name="connsiteX1-593" fmla="*/ 1015730 w 1202368"/>
                <a:gd name="connsiteY1-594" fmla="*/ 7568 h 1066269"/>
                <a:gd name="connsiteX2-595" fmla="*/ 1202290 w 1202368"/>
                <a:gd name="connsiteY2-596" fmla="*/ 123404 h 1066269"/>
                <a:gd name="connsiteX3-597" fmla="*/ 1199809 w 1202368"/>
                <a:gd name="connsiteY3-598" fmla="*/ 688044 h 1066269"/>
                <a:gd name="connsiteX4-599" fmla="*/ 1082675 w 1202368"/>
                <a:gd name="connsiteY4-600" fmla="*/ 827811 h 1066269"/>
                <a:gd name="connsiteX5-601" fmla="*/ 735592 w 1202368"/>
                <a:gd name="connsiteY5-602" fmla="*/ 1028231 h 1066269"/>
                <a:gd name="connsiteX6-603" fmla="*/ 569654 w 1202368"/>
                <a:gd name="connsiteY6-604" fmla="*/ 1035147 h 1066269"/>
                <a:gd name="connsiteX7-605" fmla="*/ 186883 w 1202368"/>
                <a:gd name="connsiteY7-606" fmla="*/ 817179 h 1066269"/>
                <a:gd name="connsiteX8-607" fmla="*/ 16729 w 1202368"/>
                <a:gd name="connsiteY8-608" fmla="*/ 609544 h 1066269"/>
                <a:gd name="connsiteX0-609" fmla="*/ 16729 w 1202368"/>
                <a:gd name="connsiteY0-610" fmla="*/ 615718 h 1072443"/>
                <a:gd name="connsiteX1-611" fmla="*/ 1011857 w 1202368"/>
                <a:gd name="connsiteY1-612" fmla="*/ 6772 h 1072443"/>
                <a:gd name="connsiteX2-613" fmla="*/ 1202290 w 1202368"/>
                <a:gd name="connsiteY2-614" fmla="*/ 129578 h 1072443"/>
                <a:gd name="connsiteX3-615" fmla="*/ 1199809 w 1202368"/>
                <a:gd name="connsiteY3-616" fmla="*/ 694218 h 1072443"/>
                <a:gd name="connsiteX4-617" fmla="*/ 1082675 w 1202368"/>
                <a:gd name="connsiteY4-618" fmla="*/ 833985 h 1072443"/>
                <a:gd name="connsiteX5-619" fmla="*/ 735592 w 1202368"/>
                <a:gd name="connsiteY5-620" fmla="*/ 1034405 h 1072443"/>
                <a:gd name="connsiteX6-621" fmla="*/ 569654 w 1202368"/>
                <a:gd name="connsiteY6-622" fmla="*/ 1041321 h 1072443"/>
                <a:gd name="connsiteX7-623" fmla="*/ 186883 w 1202368"/>
                <a:gd name="connsiteY7-624" fmla="*/ 823353 h 1072443"/>
                <a:gd name="connsiteX8-625" fmla="*/ 16729 w 1202368"/>
                <a:gd name="connsiteY8-626" fmla="*/ 615718 h 1072443"/>
                <a:gd name="connsiteX0-627" fmla="*/ 16729 w 1202368"/>
                <a:gd name="connsiteY0-628" fmla="*/ 615718 h 1072443"/>
                <a:gd name="connsiteX1-629" fmla="*/ 1011857 w 1202368"/>
                <a:gd name="connsiteY1-630" fmla="*/ 6772 h 1072443"/>
                <a:gd name="connsiteX2-631" fmla="*/ 1202290 w 1202368"/>
                <a:gd name="connsiteY2-632" fmla="*/ 129578 h 1072443"/>
                <a:gd name="connsiteX3-633" fmla="*/ 1199809 w 1202368"/>
                <a:gd name="connsiteY3-634" fmla="*/ 694218 h 1072443"/>
                <a:gd name="connsiteX4-635" fmla="*/ 1082675 w 1202368"/>
                <a:gd name="connsiteY4-636" fmla="*/ 833985 h 1072443"/>
                <a:gd name="connsiteX5-637" fmla="*/ 735592 w 1202368"/>
                <a:gd name="connsiteY5-638" fmla="*/ 1034405 h 1072443"/>
                <a:gd name="connsiteX6-639" fmla="*/ 569654 w 1202368"/>
                <a:gd name="connsiteY6-640" fmla="*/ 1041321 h 1072443"/>
                <a:gd name="connsiteX7-641" fmla="*/ 186883 w 1202368"/>
                <a:gd name="connsiteY7-642" fmla="*/ 823353 h 1072443"/>
                <a:gd name="connsiteX8-643" fmla="*/ 16729 w 1202368"/>
                <a:gd name="connsiteY8-644" fmla="*/ 615718 h 107244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51" y="connsiteY5-52"/>
                </a:cxn>
                <a:cxn ang="0">
                  <a:pos x="connsiteX6-101" y="connsiteY6-102"/>
                </a:cxn>
                <a:cxn ang="0">
                  <a:pos x="connsiteX7-285" y="connsiteY7-286"/>
                </a:cxn>
                <a:cxn ang="0">
                  <a:pos x="connsiteX8-463" y="connsiteY8-464"/>
                </a:cxn>
              </a:cxnLst>
              <a:rect l="l" t="t" r="r" b="b"/>
              <a:pathLst>
                <a:path w="1202368" h="1072443">
                  <a:moveTo>
                    <a:pt x="16729" y="615718"/>
                  </a:moveTo>
                  <a:cubicBezTo>
                    <a:pt x="308307" y="217844"/>
                    <a:pt x="686272" y="67928"/>
                    <a:pt x="1011857" y="6772"/>
                  </a:cubicBezTo>
                  <a:cubicBezTo>
                    <a:pt x="1173565" y="-15329"/>
                    <a:pt x="1201736" y="14393"/>
                    <a:pt x="1202290" y="129578"/>
                  </a:cubicBezTo>
                  <a:cubicBezTo>
                    <a:pt x="1202844" y="247421"/>
                    <a:pt x="1200301" y="569298"/>
                    <a:pt x="1199809" y="694218"/>
                  </a:cubicBezTo>
                  <a:cubicBezTo>
                    <a:pt x="1199347" y="811470"/>
                    <a:pt x="1170234" y="805641"/>
                    <a:pt x="1082675" y="833985"/>
                  </a:cubicBezTo>
                  <a:cubicBezTo>
                    <a:pt x="904739" y="896885"/>
                    <a:pt x="855652" y="941370"/>
                    <a:pt x="735592" y="1034405"/>
                  </a:cubicBezTo>
                  <a:cubicBezTo>
                    <a:pt x="700121" y="1071877"/>
                    <a:pt x="661555" y="1093825"/>
                    <a:pt x="569654" y="1041321"/>
                  </a:cubicBezTo>
                  <a:cubicBezTo>
                    <a:pt x="482190" y="989753"/>
                    <a:pt x="321567" y="896945"/>
                    <a:pt x="186883" y="823353"/>
                  </a:cubicBezTo>
                  <a:cubicBezTo>
                    <a:pt x="78781" y="752419"/>
                    <a:pt x="-45656" y="725400"/>
                    <a:pt x="16729" y="615718"/>
                  </a:cubicBezTo>
                  <a:close/>
                </a:path>
              </a:pathLst>
            </a:cu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32" name="组合 31"/>
            <p:cNvGrpSpPr>
              <a:grpSpLocks noChangeAspect="1"/>
            </p:cNvGrpSpPr>
            <p:nvPr/>
          </p:nvGrpSpPr>
          <p:grpSpPr>
            <a:xfrm>
              <a:off x="3138340" y="2778449"/>
              <a:ext cx="302644" cy="360000"/>
              <a:chOff x="4181475" y="2106612"/>
              <a:chExt cx="787400" cy="936626"/>
            </a:xfrm>
            <a:solidFill>
              <a:schemeClr val="bg1"/>
            </a:solidFill>
          </p:grpSpPr>
          <p:sp>
            <p:nvSpPr>
              <p:cNvPr id="33" name="Freeform 31"/>
              <p:cNvSpPr>
                <a:spLocks noEditPoints="1"/>
              </p:cNvSpPr>
              <p:nvPr/>
            </p:nvSpPr>
            <p:spPr bwMode="auto">
              <a:xfrm>
                <a:off x="4181475" y="2443163"/>
                <a:ext cx="349250" cy="600075"/>
              </a:xfrm>
              <a:custGeom>
                <a:avLst/>
                <a:gdLst>
                  <a:gd name="T0" fmla="*/ 8 w 93"/>
                  <a:gd name="T1" fmla="*/ 0 h 160"/>
                  <a:gd name="T2" fmla="*/ 85 w 93"/>
                  <a:gd name="T3" fmla="*/ 0 h 160"/>
                  <a:gd name="T4" fmla="*/ 93 w 93"/>
                  <a:gd name="T5" fmla="*/ 0 h 160"/>
                  <a:gd name="T6" fmla="*/ 93 w 93"/>
                  <a:gd name="T7" fmla="*/ 8 h 160"/>
                  <a:gd name="T8" fmla="*/ 93 w 93"/>
                  <a:gd name="T9" fmla="*/ 136 h 160"/>
                  <a:gd name="T10" fmla="*/ 93 w 93"/>
                  <a:gd name="T11" fmla="*/ 142 h 160"/>
                  <a:gd name="T12" fmla="*/ 88 w 93"/>
                  <a:gd name="T13" fmla="*/ 144 h 160"/>
                  <a:gd name="T14" fmla="*/ 4 w 93"/>
                  <a:gd name="T15" fmla="*/ 144 h 160"/>
                  <a:gd name="T16" fmla="*/ 0 w 93"/>
                  <a:gd name="T17" fmla="*/ 141 h 160"/>
                  <a:gd name="T18" fmla="*/ 0 w 93"/>
                  <a:gd name="T19" fmla="*/ 136 h 160"/>
                  <a:gd name="T20" fmla="*/ 0 w 93"/>
                  <a:gd name="T21" fmla="*/ 8 h 160"/>
                  <a:gd name="T22" fmla="*/ 0 w 93"/>
                  <a:gd name="T23" fmla="*/ 0 h 160"/>
                  <a:gd name="T24" fmla="*/ 8 w 93"/>
                  <a:gd name="T25" fmla="*/ 0 h 160"/>
                  <a:gd name="T26" fmla="*/ 76 w 93"/>
                  <a:gd name="T27" fmla="*/ 17 h 160"/>
                  <a:gd name="T28" fmla="*/ 17 w 93"/>
                  <a:gd name="T29" fmla="*/ 17 h 160"/>
                  <a:gd name="T30" fmla="*/ 17 w 93"/>
                  <a:gd name="T31" fmla="*/ 131 h 160"/>
                  <a:gd name="T32" fmla="*/ 76 w 93"/>
                  <a:gd name="T33" fmla="*/ 131 h 160"/>
                  <a:gd name="T34" fmla="*/ 76 w 93"/>
                  <a:gd name="T35" fmla="*/ 1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3" h="160">
                    <a:moveTo>
                      <a:pt x="8" y="0"/>
                    </a:moveTo>
                    <a:cubicBezTo>
                      <a:pt x="85" y="0"/>
                      <a:pt x="85" y="0"/>
                      <a:pt x="85" y="0"/>
                    </a:cubicBezTo>
                    <a:cubicBezTo>
                      <a:pt x="93" y="0"/>
                      <a:pt x="93" y="0"/>
                      <a:pt x="93" y="0"/>
                    </a:cubicBezTo>
                    <a:cubicBezTo>
                      <a:pt x="93" y="8"/>
                      <a:pt x="93" y="8"/>
                      <a:pt x="93" y="8"/>
                    </a:cubicBezTo>
                    <a:cubicBezTo>
                      <a:pt x="93" y="136"/>
                      <a:pt x="93" y="136"/>
                      <a:pt x="93" y="136"/>
                    </a:cubicBezTo>
                    <a:cubicBezTo>
                      <a:pt x="93" y="142"/>
                      <a:pt x="93" y="142"/>
                      <a:pt x="93" y="142"/>
                    </a:cubicBezTo>
                    <a:cubicBezTo>
                      <a:pt x="88" y="144"/>
                      <a:pt x="88" y="144"/>
                      <a:pt x="88" y="144"/>
                    </a:cubicBezTo>
                    <a:cubicBezTo>
                      <a:pt x="60" y="158"/>
                      <a:pt x="32" y="160"/>
                      <a:pt x="4" y="144"/>
                    </a:cubicBezTo>
                    <a:cubicBezTo>
                      <a:pt x="0" y="141"/>
                      <a:pt x="0" y="141"/>
                      <a:pt x="0" y="141"/>
                    </a:cubicBezTo>
                    <a:cubicBezTo>
                      <a:pt x="0" y="136"/>
                      <a:pt x="0" y="136"/>
                      <a:pt x="0" y="136"/>
                    </a:cubicBezTo>
                    <a:cubicBezTo>
                      <a:pt x="0" y="8"/>
                      <a:pt x="0" y="8"/>
                      <a:pt x="0" y="8"/>
                    </a:cubicBezTo>
                    <a:cubicBezTo>
                      <a:pt x="0" y="0"/>
                      <a:pt x="0" y="0"/>
                      <a:pt x="0" y="0"/>
                    </a:cubicBezTo>
                    <a:cubicBezTo>
                      <a:pt x="8" y="0"/>
                      <a:pt x="8" y="0"/>
                      <a:pt x="8" y="0"/>
                    </a:cubicBezTo>
                    <a:close/>
                    <a:moveTo>
                      <a:pt x="76" y="17"/>
                    </a:moveTo>
                    <a:cubicBezTo>
                      <a:pt x="17" y="17"/>
                      <a:pt x="17" y="17"/>
                      <a:pt x="17" y="17"/>
                    </a:cubicBezTo>
                    <a:cubicBezTo>
                      <a:pt x="17" y="131"/>
                      <a:pt x="17" y="131"/>
                      <a:pt x="17" y="131"/>
                    </a:cubicBezTo>
                    <a:cubicBezTo>
                      <a:pt x="36" y="141"/>
                      <a:pt x="56" y="139"/>
                      <a:pt x="76" y="131"/>
                    </a:cubicBezTo>
                    <a:lnTo>
                      <a:pt x="76"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34" name="Freeform 32"/>
              <p:cNvSpPr>
                <a:spLocks noEditPoints="1"/>
              </p:cNvSpPr>
              <p:nvPr/>
            </p:nvSpPr>
            <p:spPr bwMode="auto">
              <a:xfrm>
                <a:off x="4244975" y="2252663"/>
                <a:ext cx="214313" cy="220663"/>
              </a:xfrm>
              <a:custGeom>
                <a:avLst/>
                <a:gdLst>
                  <a:gd name="T0" fmla="*/ 0 w 135"/>
                  <a:gd name="T1" fmla="*/ 139 h 139"/>
                  <a:gd name="T2" fmla="*/ 135 w 135"/>
                  <a:gd name="T3" fmla="*/ 139 h 139"/>
                  <a:gd name="T4" fmla="*/ 135 w 135"/>
                  <a:gd name="T5" fmla="*/ 0 h 139"/>
                  <a:gd name="T6" fmla="*/ 0 w 135"/>
                  <a:gd name="T7" fmla="*/ 0 h 139"/>
                  <a:gd name="T8" fmla="*/ 0 w 135"/>
                  <a:gd name="T9" fmla="*/ 139 h 139"/>
                  <a:gd name="T10" fmla="*/ 0 w 135"/>
                  <a:gd name="T11" fmla="*/ 139 h 139"/>
                  <a:gd name="T12" fmla="*/ 22 w 135"/>
                  <a:gd name="T13" fmla="*/ 57 h 139"/>
                  <a:gd name="T14" fmla="*/ 55 w 135"/>
                  <a:gd name="T15" fmla="*/ 57 h 139"/>
                  <a:gd name="T16" fmla="*/ 55 w 135"/>
                  <a:gd name="T17" fmla="*/ 71 h 139"/>
                  <a:gd name="T18" fmla="*/ 22 w 135"/>
                  <a:gd name="T19" fmla="*/ 71 h 139"/>
                  <a:gd name="T20" fmla="*/ 22 w 135"/>
                  <a:gd name="T21" fmla="*/ 57 h 139"/>
                  <a:gd name="T22" fmla="*/ 22 w 135"/>
                  <a:gd name="T23" fmla="*/ 57 h 139"/>
                  <a:gd name="T24" fmla="*/ 81 w 135"/>
                  <a:gd name="T25" fmla="*/ 57 h 139"/>
                  <a:gd name="T26" fmla="*/ 114 w 135"/>
                  <a:gd name="T27" fmla="*/ 57 h 139"/>
                  <a:gd name="T28" fmla="*/ 114 w 135"/>
                  <a:gd name="T29" fmla="*/ 71 h 139"/>
                  <a:gd name="T30" fmla="*/ 81 w 135"/>
                  <a:gd name="T31" fmla="*/ 71 h 139"/>
                  <a:gd name="T32" fmla="*/ 81 w 135"/>
                  <a:gd name="T33" fmla="*/ 57 h 1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5" h="139">
                    <a:moveTo>
                      <a:pt x="0" y="139"/>
                    </a:moveTo>
                    <a:lnTo>
                      <a:pt x="135" y="139"/>
                    </a:lnTo>
                    <a:lnTo>
                      <a:pt x="135" y="0"/>
                    </a:lnTo>
                    <a:lnTo>
                      <a:pt x="0" y="0"/>
                    </a:lnTo>
                    <a:lnTo>
                      <a:pt x="0" y="139"/>
                    </a:lnTo>
                    <a:lnTo>
                      <a:pt x="0" y="139"/>
                    </a:lnTo>
                    <a:close/>
                    <a:moveTo>
                      <a:pt x="22" y="57"/>
                    </a:moveTo>
                    <a:lnTo>
                      <a:pt x="55" y="57"/>
                    </a:lnTo>
                    <a:lnTo>
                      <a:pt x="55" y="71"/>
                    </a:lnTo>
                    <a:lnTo>
                      <a:pt x="22" y="71"/>
                    </a:lnTo>
                    <a:lnTo>
                      <a:pt x="22" y="57"/>
                    </a:lnTo>
                    <a:lnTo>
                      <a:pt x="22" y="57"/>
                    </a:lnTo>
                    <a:close/>
                    <a:moveTo>
                      <a:pt x="81" y="57"/>
                    </a:moveTo>
                    <a:lnTo>
                      <a:pt x="114" y="57"/>
                    </a:lnTo>
                    <a:lnTo>
                      <a:pt x="114" y="71"/>
                    </a:lnTo>
                    <a:lnTo>
                      <a:pt x="81" y="71"/>
                    </a:lnTo>
                    <a:lnTo>
                      <a:pt x="81" y="5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35" name="Freeform 33"/>
              <p:cNvSpPr>
                <a:spLocks noEditPoints="1"/>
              </p:cNvSpPr>
              <p:nvPr/>
            </p:nvSpPr>
            <p:spPr bwMode="auto">
              <a:xfrm>
                <a:off x="4616450" y="2443163"/>
                <a:ext cx="352425" cy="600075"/>
              </a:xfrm>
              <a:custGeom>
                <a:avLst/>
                <a:gdLst>
                  <a:gd name="T0" fmla="*/ 9 w 94"/>
                  <a:gd name="T1" fmla="*/ 0 h 160"/>
                  <a:gd name="T2" fmla="*/ 85 w 94"/>
                  <a:gd name="T3" fmla="*/ 0 h 160"/>
                  <a:gd name="T4" fmla="*/ 94 w 94"/>
                  <a:gd name="T5" fmla="*/ 0 h 160"/>
                  <a:gd name="T6" fmla="*/ 94 w 94"/>
                  <a:gd name="T7" fmla="*/ 8 h 160"/>
                  <a:gd name="T8" fmla="*/ 94 w 94"/>
                  <a:gd name="T9" fmla="*/ 136 h 160"/>
                  <a:gd name="T10" fmla="*/ 94 w 94"/>
                  <a:gd name="T11" fmla="*/ 142 h 160"/>
                  <a:gd name="T12" fmla="*/ 89 w 94"/>
                  <a:gd name="T13" fmla="*/ 144 h 160"/>
                  <a:gd name="T14" fmla="*/ 4 w 94"/>
                  <a:gd name="T15" fmla="*/ 144 h 160"/>
                  <a:gd name="T16" fmla="*/ 0 w 94"/>
                  <a:gd name="T17" fmla="*/ 141 h 160"/>
                  <a:gd name="T18" fmla="*/ 0 w 94"/>
                  <a:gd name="T19" fmla="*/ 136 h 160"/>
                  <a:gd name="T20" fmla="*/ 0 w 94"/>
                  <a:gd name="T21" fmla="*/ 8 h 160"/>
                  <a:gd name="T22" fmla="*/ 0 w 94"/>
                  <a:gd name="T23" fmla="*/ 0 h 160"/>
                  <a:gd name="T24" fmla="*/ 9 w 94"/>
                  <a:gd name="T25" fmla="*/ 0 h 160"/>
                  <a:gd name="T26" fmla="*/ 76 w 94"/>
                  <a:gd name="T27" fmla="*/ 17 h 160"/>
                  <a:gd name="T28" fmla="*/ 17 w 94"/>
                  <a:gd name="T29" fmla="*/ 17 h 160"/>
                  <a:gd name="T30" fmla="*/ 17 w 94"/>
                  <a:gd name="T31" fmla="*/ 131 h 160"/>
                  <a:gd name="T32" fmla="*/ 76 w 94"/>
                  <a:gd name="T33" fmla="*/ 131 h 160"/>
                  <a:gd name="T34" fmla="*/ 76 w 94"/>
                  <a:gd name="T35" fmla="*/ 1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160">
                    <a:moveTo>
                      <a:pt x="9" y="0"/>
                    </a:moveTo>
                    <a:cubicBezTo>
                      <a:pt x="85" y="0"/>
                      <a:pt x="85" y="0"/>
                      <a:pt x="85" y="0"/>
                    </a:cubicBezTo>
                    <a:cubicBezTo>
                      <a:pt x="94" y="0"/>
                      <a:pt x="94" y="0"/>
                      <a:pt x="94" y="0"/>
                    </a:cubicBezTo>
                    <a:cubicBezTo>
                      <a:pt x="94" y="8"/>
                      <a:pt x="94" y="8"/>
                      <a:pt x="94" y="8"/>
                    </a:cubicBezTo>
                    <a:cubicBezTo>
                      <a:pt x="94" y="136"/>
                      <a:pt x="94" y="136"/>
                      <a:pt x="94" y="136"/>
                    </a:cubicBezTo>
                    <a:cubicBezTo>
                      <a:pt x="94" y="142"/>
                      <a:pt x="94" y="142"/>
                      <a:pt x="94" y="142"/>
                    </a:cubicBezTo>
                    <a:cubicBezTo>
                      <a:pt x="89" y="144"/>
                      <a:pt x="89" y="144"/>
                      <a:pt x="89" y="144"/>
                    </a:cubicBezTo>
                    <a:cubicBezTo>
                      <a:pt x="61" y="158"/>
                      <a:pt x="33" y="160"/>
                      <a:pt x="4" y="144"/>
                    </a:cubicBezTo>
                    <a:cubicBezTo>
                      <a:pt x="0" y="141"/>
                      <a:pt x="0" y="141"/>
                      <a:pt x="0" y="141"/>
                    </a:cubicBezTo>
                    <a:cubicBezTo>
                      <a:pt x="0" y="136"/>
                      <a:pt x="0" y="136"/>
                      <a:pt x="0" y="136"/>
                    </a:cubicBezTo>
                    <a:cubicBezTo>
                      <a:pt x="0" y="8"/>
                      <a:pt x="0" y="8"/>
                      <a:pt x="0" y="8"/>
                    </a:cubicBezTo>
                    <a:cubicBezTo>
                      <a:pt x="0" y="0"/>
                      <a:pt x="0" y="0"/>
                      <a:pt x="0" y="0"/>
                    </a:cubicBezTo>
                    <a:cubicBezTo>
                      <a:pt x="9" y="0"/>
                      <a:pt x="9" y="0"/>
                      <a:pt x="9" y="0"/>
                    </a:cubicBezTo>
                    <a:close/>
                    <a:moveTo>
                      <a:pt x="76" y="17"/>
                    </a:moveTo>
                    <a:cubicBezTo>
                      <a:pt x="17" y="17"/>
                      <a:pt x="17" y="17"/>
                      <a:pt x="17" y="17"/>
                    </a:cubicBezTo>
                    <a:cubicBezTo>
                      <a:pt x="17" y="131"/>
                      <a:pt x="17" y="131"/>
                      <a:pt x="17" y="131"/>
                    </a:cubicBezTo>
                    <a:cubicBezTo>
                      <a:pt x="37" y="141"/>
                      <a:pt x="57" y="139"/>
                      <a:pt x="76" y="131"/>
                    </a:cubicBezTo>
                    <a:lnTo>
                      <a:pt x="76" y="1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36" name="Freeform 34"/>
              <p:cNvSpPr>
                <a:spLocks noEditPoints="1"/>
              </p:cNvSpPr>
              <p:nvPr/>
            </p:nvSpPr>
            <p:spPr bwMode="auto">
              <a:xfrm>
                <a:off x="4616450" y="2106612"/>
                <a:ext cx="352425" cy="314325"/>
              </a:xfrm>
              <a:custGeom>
                <a:avLst/>
                <a:gdLst>
                  <a:gd name="T0" fmla="*/ 85 w 94"/>
                  <a:gd name="T1" fmla="*/ 84 h 84"/>
                  <a:gd name="T2" fmla="*/ 9 w 94"/>
                  <a:gd name="T3" fmla="*/ 84 h 84"/>
                  <a:gd name="T4" fmla="*/ 0 w 94"/>
                  <a:gd name="T5" fmla="*/ 84 h 84"/>
                  <a:gd name="T6" fmla="*/ 0 w 94"/>
                  <a:gd name="T7" fmla="*/ 76 h 84"/>
                  <a:gd name="T8" fmla="*/ 0 w 94"/>
                  <a:gd name="T9" fmla="*/ 24 h 84"/>
                  <a:gd name="T10" fmla="*/ 0 w 94"/>
                  <a:gd name="T11" fmla="*/ 19 h 84"/>
                  <a:gd name="T12" fmla="*/ 5 w 94"/>
                  <a:gd name="T13" fmla="*/ 17 h 84"/>
                  <a:gd name="T14" fmla="*/ 89 w 94"/>
                  <a:gd name="T15" fmla="*/ 17 h 84"/>
                  <a:gd name="T16" fmla="*/ 94 w 94"/>
                  <a:gd name="T17" fmla="*/ 19 h 84"/>
                  <a:gd name="T18" fmla="*/ 94 w 94"/>
                  <a:gd name="T19" fmla="*/ 24 h 84"/>
                  <a:gd name="T20" fmla="*/ 94 w 94"/>
                  <a:gd name="T21" fmla="*/ 76 h 84"/>
                  <a:gd name="T22" fmla="*/ 94 w 94"/>
                  <a:gd name="T23" fmla="*/ 84 h 84"/>
                  <a:gd name="T24" fmla="*/ 85 w 94"/>
                  <a:gd name="T25" fmla="*/ 84 h 84"/>
                  <a:gd name="T26" fmla="*/ 17 w 94"/>
                  <a:gd name="T27" fmla="*/ 67 h 84"/>
                  <a:gd name="T28" fmla="*/ 76 w 94"/>
                  <a:gd name="T29" fmla="*/ 67 h 84"/>
                  <a:gd name="T30" fmla="*/ 76 w 94"/>
                  <a:gd name="T31" fmla="*/ 29 h 84"/>
                  <a:gd name="T32" fmla="*/ 17 w 94"/>
                  <a:gd name="T33" fmla="*/ 30 h 84"/>
                  <a:gd name="T34" fmla="*/ 17 w 94"/>
                  <a:gd name="T35" fmla="*/ 67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94" h="84">
                    <a:moveTo>
                      <a:pt x="85" y="84"/>
                    </a:moveTo>
                    <a:cubicBezTo>
                      <a:pt x="9" y="84"/>
                      <a:pt x="9" y="84"/>
                      <a:pt x="9" y="84"/>
                    </a:cubicBezTo>
                    <a:cubicBezTo>
                      <a:pt x="0" y="84"/>
                      <a:pt x="0" y="84"/>
                      <a:pt x="0" y="84"/>
                    </a:cubicBezTo>
                    <a:cubicBezTo>
                      <a:pt x="0" y="76"/>
                      <a:pt x="0" y="76"/>
                      <a:pt x="0" y="76"/>
                    </a:cubicBezTo>
                    <a:cubicBezTo>
                      <a:pt x="0" y="24"/>
                      <a:pt x="0" y="24"/>
                      <a:pt x="0" y="24"/>
                    </a:cubicBezTo>
                    <a:cubicBezTo>
                      <a:pt x="0" y="19"/>
                      <a:pt x="0" y="19"/>
                      <a:pt x="0" y="19"/>
                    </a:cubicBezTo>
                    <a:cubicBezTo>
                      <a:pt x="5" y="17"/>
                      <a:pt x="5" y="17"/>
                      <a:pt x="5" y="17"/>
                    </a:cubicBezTo>
                    <a:cubicBezTo>
                      <a:pt x="33" y="3"/>
                      <a:pt x="61" y="0"/>
                      <a:pt x="89" y="17"/>
                    </a:cubicBezTo>
                    <a:cubicBezTo>
                      <a:pt x="94" y="19"/>
                      <a:pt x="94" y="19"/>
                      <a:pt x="94" y="19"/>
                    </a:cubicBezTo>
                    <a:cubicBezTo>
                      <a:pt x="94" y="24"/>
                      <a:pt x="94" y="24"/>
                      <a:pt x="94" y="24"/>
                    </a:cubicBezTo>
                    <a:cubicBezTo>
                      <a:pt x="94" y="76"/>
                      <a:pt x="94" y="76"/>
                      <a:pt x="94" y="76"/>
                    </a:cubicBezTo>
                    <a:cubicBezTo>
                      <a:pt x="94" y="84"/>
                      <a:pt x="94" y="84"/>
                      <a:pt x="94" y="84"/>
                    </a:cubicBezTo>
                    <a:cubicBezTo>
                      <a:pt x="85" y="84"/>
                      <a:pt x="85" y="84"/>
                      <a:pt x="85" y="84"/>
                    </a:cubicBezTo>
                    <a:close/>
                    <a:moveTo>
                      <a:pt x="17" y="67"/>
                    </a:moveTo>
                    <a:cubicBezTo>
                      <a:pt x="76" y="67"/>
                      <a:pt x="76" y="67"/>
                      <a:pt x="76" y="67"/>
                    </a:cubicBezTo>
                    <a:cubicBezTo>
                      <a:pt x="76" y="29"/>
                      <a:pt x="76" y="29"/>
                      <a:pt x="76" y="29"/>
                    </a:cubicBezTo>
                    <a:cubicBezTo>
                      <a:pt x="57" y="20"/>
                      <a:pt x="37" y="21"/>
                      <a:pt x="17" y="30"/>
                    </a:cubicBezTo>
                    <a:lnTo>
                      <a:pt x="17" y="6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grpSp>
      </p:grpSp>
      <p:grpSp>
        <p:nvGrpSpPr>
          <p:cNvPr id="37" name="组合 36"/>
          <p:cNvGrpSpPr/>
          <p:nvPr/>
        </p:nvGrpSpPr>
        <p:grpSpPr>
          <a:xfrm>
            <a:off x="2128838" y="3529013"/>
            <a:ext cx="1071562" cy="1203325"/>
            <a:chOff x="2151287" y="3444964"/>
            <a:chExt cx="1072443" cy="1202368"/>
          </a:xfrm>
        </p:grpSpPr>
        <p:sp>
          <p:nvSpPr>
            <p:cNvPr id="39" name="空心弧 27"/>
            <p:cNvSpPr/>
            <p:nvPr/>
          </p:nvSpPr>
          <p:spPr>
            <a:xfrm rot="7114158" flipH="1">
              <a:off x="2086325" y="3509926"/>
              <a:ext cx="1202368" cy="1072443"/>
            </a:xfrm>
            <a:custGeom>
              <a:avLst/>
              <a:gdLst>
                <a:gd name="connsiteX0" fmla="*/ 233885 w 3046027"/>
                <a:gd name="connsiteY0" fmla="*/ 701449 h 3000826"/>
                <a:gd name="connsiteX1" fmla="*/ 1464144 w 3046027"/>
                <a:gd name="connsiteY1" fmla="*/ 1122 h 3000826"/>
                <a:gd name="connsiteX2" fmla="*/ 1496708 w 3046027"/>
                <a:gd name="connsiteY2" fmla="*/ 830452 h 3000826"/>
                <a:gd name="connsiteX3" fmla="*/ 939458 w 3046027"/>
                <a:gd name="connsiteY3" fmla="*/ 1138743 h 3000826"/>
                <a:gd name="connsiteX4" fmla="*/ 233885 w 3046027"/>
                <a:gd name="connsiteY4" fmla="*/ 701449 h 3000826"/>
                <a:gd name="connsiteX0-1" fmla="*/ 0 w 1262823"/>
                <a:gd name="connsiteY0-2" fmla="*/ 700327 h 1095091"/>
                <a:gd name="connsiteX1-3" fmla="*/ 1230259 w 1262823"/>
                <a:gd name="connsiteY1-4" fmla="*/ 0 h 1095091"/>
                <a:gd name="connsiteX2-5" fmla="*/ 1262823 w 1262823"/>
                <a:gd name="connsiteY2-6" fmla="*/ 829330 h 1095091"/>
                <a:gd name="connsiteX3-7" fmla="*/ 710889 w 1262823"/>
                <a:gd name="connsiteY3-8" fmla="*/ 1095091 h 1095091"/>
                <a:gd name="connsiteX4-9" fmla="*/ 0 w 1262823"/>
                <a:gd name="connsiteY4-10" fmla="*/ 700327 h 1095091"/>
                <a:gd name="connsiteX0-11" fmla="*/ 0 w 1262823"/>
                <a:gd name="connsiteY0-12" fmla="*/ 700327 h 1095091"/>
                <a:gd name="connsiteX1-13" fmla="*/ 1230259 w 1262823"/>
                <a:gd name="connsiteY1-14" fmla="*/ 0 h 1095091"/>
                <a:gd name="connsiteX2-15" fmla="*/ 1262823 w 1262823"/>
                <a:gd name="connsiteY2-16" fmla="*/ 829330 h 1095091"/>
                <a:gd name="connsiteX3-17" fmla="*/ 710889 w 1262823"/>
                <a:gd name="connsiteY3-18" fmla="*/ 1095091 h 1095091"/>
                <a:gd name="connsiteX4-19" fmla="*/ 0 w 1262823"/>
                <a:gd name="connsiteY4-20" fmla="*/ 700327 h 1095091"/>
                <a:gd name="connsiteX0-21" fmla="*/ 0 w 1262823"/>
                <a:gd name="connsiteY0-22" fmla="*/ 700327 h 1095091"/>
                <a:gd name="connsiteX1-23" fmla="*/ 1230259 w 1262823"/>
                <a:gd name="connsiteY1-24" fmla="*/ 0 h 1095091"/>
                <a:gd name="connsiteX2-25" fmla="*/ 1262823 w 1262823"/>
                <a:gd name="connsiteY2-26" fmla="*/ 829330 h 1095091"/>
                <a:gd name="connsiteX3-27" fmla="*/ 710889 w 1262823"/>
                <a:gd name="connsiteY3-28" fmla="*/ 1095091 h 1095091"/>
                <a:gd name="connsiteX4-29" fmla="*/ 0 w 1262823"/>
                <a:gd name="connsiteY4-30" fmla="*/ 700327 h 1095091"/>
                <a:gd name="connsiteX0-31" fmla="*/ 12347 w 1275170"/>
                <a:gd name="connsiteY0-32" fmla="*/ 700327 h 1115959"/>
                <a:gd name="connsiteX1-33" fmla="*/ 1242606 w 1275170"/>
                <a:gd name="connsiteY1-34" fmla="*/ 0 h 1115959"/>
                <a:gd name="connsiteX2-35" fmla="*/ 1275170 w 1275170"/>
                <a:gd name="connsiteY2-36" fmla="*/ 829330 h 1115959"/>
                <a:gd name="connsiteX3-37" fmla="*/ 723236 w 1275170"/>
                <a:gd name="connsiteY3-38" fmla="*/ 1095091 h 1115959"/>
                <a:gd name="connsiteX4-39" fmla="*/ 615776 w 1275170"/>
                <a:gd name="connsiteY4-40" fmla="*/ 1054160 h 1115959"/>
                <a:gd name="connsiteX5" fmla="*/ 12347 w 1275170"/>
                <a:gd name="connsiteY5" fmla="*/ 700327 h 1115959"/>
                <a:gd name="connsiteX0-41" fmla="*/ 13359 w 1225678"/>
                <a:gd name="connsiteY0-42" fmla="*/ 628557 h 1115959"/>
                <a:gd name="connsiteX1-43" fmla="*/ 1193114 w 1225678"/>
                <a:gd name="connsiteY1-44" fmla="*/ 0 h 1115959"/>
                <a:gd name="connsiteX2-45" fmla="*/ 1225678 w 1225678"/>
                <a:gd name="connsiteY2-46" fmla="*/ 829330 h 1115959"/>
                <a:gd name="connsiteX3-47" fmla="*/ 673744 w 1225678"/>
                <a:gd name="connsiteY3-48" fmla="*/ 1095091 h 1115959"/>
                <a:gd name="connsiteX4-49" fmla="*/ 566284 w 1225678"/>
                <a:gd name="connsiteY4-50" fmla="*/ 1054160 h 1115959"/>
                <a:gd name="connsiteX5-51" fmla="*/ 13359 w 1225678"/>
                <a:gd name="connsiteY5-52" fmla="*/ 628557 h 1115959"/>
                <a:gd name="connsiteX0-53" fmla="*/ 13359 w 1225678"/>
                <a:gd name="connsiteY0-54" fmla="*/ 628557 h 1115959"/>
                <a:gd name="connsiteX1-55" fmla="*/ 1193114 w 1225678"/>
                <a:gd name="connsiteY1-56" fmla="*/ 0 h 1115959"/>
                <a:gd name="connsiteX2-57" fmla="*/ 1225678 w 1225678"/>
                <a:gd name="connsiteY2-58" fmla="*/ 829330 h 1115959"/>
                <a:gd name="connsiteX3-59" fmla="*/ 673744 w 1225678"/>
                <a:gd name="connsiteY3-60" fmla="*/ 1095091 h 1115959"/>
                <a:gd name="connsiteX4-61" fmla="*/ 566284 w 1225678"/>
                <a:gd name="connsiteY4-62" fmla="*/ 1054160 h 1115959"/>
                <a:gd name="connsiteX5-63" fmla="*/ 13359 w 1225678"/>
                <a:gd name="connsiteY5-64" fmla="*/ 628557 h 1115959"/>
                <a:gd name="connsiteX0-65" fmla="*/ 15750 w 1228069"/>
                <a:gd name="connsiteY0-66" fmla="*/ 628557 h 1115959"/>
                <a:gd name="connsiteX1-67" fmla="*/ 1195505 w 1228069"/>
                <a:gd name="connsiteY1-68" fmla="*/ 0 h 1115959"/>
                <a:gd name="connsiteX2-69" fmla="*/ 1228069 w 1228069"/>
                <a:gd name="connsiteY2-70" fmla="*/ 829330 h 1115959"/>
                <a:gd name="connsiteX3-71" fmla="*/ 676135 w 1228069"/>
                <a:gd name="connsiteY3-72" fmla="*/ 1095091 h 1115959"/>
                <a:gd name="connsiteX4-73" fmla="*/ 568675 w 1228069"/>
                <a:gd name="connsiteY4-74" fmla="*/ 1054160 h 1115959"/>
                <a:gd name="connsiteX5-75" fmla="*/ 15750 w 1228069"/>
                <a:gd name="connsiteY5-76" fmla="*/ 628557 h 1115959"/>
                <a:gd name="connsiteX0-77" fmla="*/ 65513 w 1277832"/>
                <a:gd name="connsiteY0-78" fmla="*/ 628557 h 1115959"/>
                <a:gd name="connsiteX1-79" fmla="*/ 1245268 w 1277832"/>
                <a:gd name="connsiteY1-80" fmla="*/ 0 h 1115959"/>
                <a:gd name="connsiteX2-81" fmla="*/ 1277832 w 1277832"/>
                <a:gd name="connsiteY2-82" fmla="*/ 829330 h 1115959"/>
                <a:gd name="connsiteX3-83" fmla="*/ 725898 w 1277832"/>
                <a:gd name="connsiteY3-84" fmla="*/ 1095091 h 1115959"/>
                <a:gd name="connsiteX4-85" fmla="*/ 618438 w 1277832"/>
                <a:gd name="connsiteY4-86" fmla="*/ 1054160 h 1115959"/>
                <a:gd name="connsiteX5-87" fmla="*/ 201111 w 1277832"/>
                <a:gd name="connsiteY5-88" fmla="*/ 849483 h 1115959"/>
                <a:gd name="connsiteX6" fmla="*/ 65513 w 1277832"/>
                <a:gd name="connsiteY6" fmla="*/ 628557 h 1115959"/>
                <a:gd name="connsiteX0-89" fmla="*/ 59805 w 1272124"/>
                <a:gd name="connsiteY0-90" fmla="*/ 628557 h 1115959"/>
                <a:gd name="connsiteX1-91" fmla="*/ 1239560 w 1272124"/>
                <a:gd name="connsiteY1-92" fmla="*/ 0 h 1115959"/>
                <a:gd name="connsiteX2-93" fmla="*/ 1272124 w 1272124"/>
                <a:gd name="connsiteY2-94" fmla="*/ 829330 h 1115959"/>
                <a:gd name="connsiteX3-95" fmla="*/ 720190 w 1272124"/>
                <a:gd name="connsiteY3-96" fmla="*/ 1095091 h 1115959"/>
                <a:gd name="connsiteX4-97" fmla="*/ 612730 w 1272124"/>
                <a:gd name="connsiteY4-98" fmla="*/ 1054160 h 1115959"/>
                <a:gd name="connsiteX5-99" fmla="*/ 229959 w 1272124"/>
                <a:gd name="connsiteY5-100" fmla="*/ 836192 h 1115959"/>
                <a:gd name="connsiteX6-101" fmla="*/ 59805 w 1272124"/>
                <a:gd name="connsiteY6-102" fmla="*/ 628557 h 1115959"/>
                <a:gd name="connsiteX0-103" fmla="*/ 63225 w 1275544"/>
                <a:gd name="connsiteY0-104" fmla="*/ 628557 h 1115959"/>
                <a:gd name="connsiteX1-105" fmla="*/ 1242980 w 1275544"/>
                <a:gd name="connsiteY1-106" fmla="*/ 0 h 1115959"/>
                <a:gd name="connsiteX2-107" fmla="*/ 1275544 w 1275544"/>
                <a:gd name="connsiteY2-108" fmla="*/ 829330 h 1115959"/>
                <a:gd name="connsiteX3-109" fmla="*/ 723610 w 1275544"/>
                <a:gd name="connsiteY3-110" fmla="*/ 1095091 h 1115959"/>
                <a:gd name="connsiteX4-111" fmla="*/ 616150 w 1275544"/>
                <a:gd name="connsiteY4-112" fmla="*/ 1054160 h 1115959"/>
                <a:gd name="connsiteX5-113" fmla="*/ 233379 w 1275544"/>
                <a:gd name="connsiteY5-114" fmla="*/ 836192 h 1115959"/>
                <a:gd name="connsiteX6-115" fmla="*/ 63225 w 1275544"/>
                <a:gd name="connsiteY6-116" fmla="*/ 628557 h 1115959"/>
                <a:gd name="connsiteX0-117" fmla="*/ 17424 w 1229743"/>
                <a:gd name="connsiteY0-118" fmla="*/ 628557 h 1115959"/>
                <a:gd name="connsiteX1-119" fmla="*/ 1197179 w 1229743"/>
                <a:gd name="connsiteY1-120" fmla="*/ 0 h 1115959"/>
                <a:gd name="connsiteX2-121" fmla="*/ 1229743 w 1229743"/>
                <a:gd name="connsiteY2-122" fmla="*/ 829330 h 1115959"/>
                <a:gd name="connsiteX3-123" fmla="*/ 677809 w 1229743"/>
                <a:gd name="connsiteY3-124" fmla="*/ 1095091 h 1115959"/>
                <a:gd name="connsiteX4-125" fmla="*/ 570349 w 1229743"/>
                <a:gd name="connsiteY4-126" fmla="*/ 1054160 h 1115959"/>
                <a:gd name="connsiteX5-127" fmla="*/ 187578 w 1229743"/>
                <a:gd name="connsiteY5-128" fmla="*/ 836192 h 1115959"/>
                <a:gd name="connsiteX6-129" fmla="*/ 17424 w 1229743"/>
                <a:gd name="connsiteY6-130" fmla="*/ 628557 h 1115959"/>
                <a:gd name="connsiteX0-131" fmla="*/ 16729 w 1229048"/>
                <a:gd name="connsiteY0-132" fmla="*/ 628557 h 1115959"/>
                <a:gd name="connsiteX1-133" fmla="*/ 1196484 w 1229048"/>
                <a:gd name="connsiteY1-134" fmla="*/ 0 h 1115959"/>
                <a:gd name="connsiteX2-135" fmla="*/ 1229048 w 1229048"/>
                <a:gd name="connsiteY2-136" fmla="*/ 829330 h 1115959"/>
                <a:gd name="connsiteX3-137" fmla="*/ 677114 w 1229048"/>
                <a:gd name="connsiteY3-138" fmla="*/ 1095091 h 1115959"/>
                <a:gd name="connsiteX4-139" fmla="*/ 569654 w 1229048"/>
                <a:gd name="connsiteY4-140" fmla="*/ 1054160 h 1115959"/>
                <a:gd name="connsiteX5-141" fmla="*/ 186883 w 1229048"/>
                <a:gd name="connsiteY5-142" fmla="*/ 836192 h 1115959"/>
                <a:gd name="connsiteX6-143" fmla="*/ 16729 w 1229048"/>
                <a:gd name="connsiteY6-144" fmla="*/ 628557 h 1115959"/>
                <a:gd name="connsiteX0-145" fmla="*/ 16729 w 1229048"/>
                <a:gd name="connsiteY0-146" fmla="*/ 628557 h 1115959"/>
                <a:gd name="connsiteX1-147" fmla="*/ 1196484 w 1229048"/>
                <a:gd name="connsiteY1-148" fmla="*/ 0 h 1115959"/>
                <a:gd name="connsiteX2-149" fmla="*/ 1229048 w 1229048"/>
                <a:gd name="connsiteY2-150" fmla="*/ 829330 h 1115959"/>
                <a:gd name="connsiteX3-151" fmla="*/ 677114 w 1229048"/>
                <a:gd name="connsiteY3-152" fmla="*/ 1095091 h 1115959"/>
                <a:gd name="connsiteX4-153" fmla="*/ 569654 w 1229048"/>
                <a:gd name="connsiteY4-154" fmla="*/ 1054160 h 1115959"/>
                <a:gd name="connsiteX5-155" fmla="*/ 186883 w 1229048"/>
                <a:gd name="connsiteY5-156" fmla="*/ 836192 h 1115959"/>
                <a:gd name="connsiteX6-157" fmla="*/ 16729 w 1229048"/>
                <a:gd name="connsiteY6-158" fmla="*/ 628557 h 1115959"/>
                <a:gd name="connsiteX0-159" fmla="*/ 16729 w 1229048"/>
                <a:gd name="connsiteY0-160" fmla="*/ 628557 h 1115959"/>
                <a:gd name="connsiteX1-161" fmla="*/ 1196484 w 1229048"/>
                <a:gd name="connsiteY1-162" fmla="*/ 0 h 1115959"/>
                <a:gd name="connsiteX2-163" fmla="*/ 1229048 w 1229048"/>
                <a:gd name="connsiteY2-164" fmla="*/ 829330 h 1115959"/>
                <a:gd name="connsiteX3-165" fmla="*/ 677114 w 1229048"/>
                <a:gd name="connsiteY3-166" fmla="*/ 1095091 h 1115959"/>
                <a:gd name="connsiteX4-167" fmla="*/ 569654 w 1229048"/>
                <a:gd name="connsiteY4-168" fmla="*/ 1054160 h 1115959"/>
                <a:gd name="connsiteX5-169" fmla="*/ 186883 w 1229048"/>
                <a:gd name="connsiteY5-170" fmla="*/ 836192 h 1115959"/>
                <a:gd name="connsiteX6-171" fmla="*/ 16729 w 1229048"/>
                <a:gd name="connsiteY6-172" fmla="*/ 628557 h 1115959"/>
                <a:gd name="connsiteX0-173" fmla="*/ 16729 w 1229048"/>
                <a:gd name="connsiteY0-174" fmla="*/ 628557 h 1090947"/>
                <a:gd name="connsiteX1-175" fmla="*/ 1196484 w 1229048"/>
                <a:gd name="connsiteY1-176" fmla="*/ 0 h 1090947"/>
                <a:gd name="connsiteX2-177" fmla="*/ 1229048 w 1229048"/>
                <a:gd name="connsiteY2-178" fmla="*/ 829330 h 1090947"/>
                <a:gd name="connsiteX3-179" fmla="*/ 738251 w 1229048"/>
                <a:gd name="connsiteY3-180" fmla="*/ 1047244 h 1090947"/>
                <a:gd name="connsiteX4-181" fmla="*/ 569654 w 1229048"/>
                <a:gd name="connsiteY4-182" fmla="*/ 1054160 h 1090947"/>
                <a:gd name="connsiteX5-183" fmla="*/ 186883 w 1229048"/>
                <a:gd name="connsiteY5-184" fmla="*/ 836192 h 1090947"/>
                <a:gd name="connsiteX6-185" fmla="*/ 16729 w 1229048"/>
                <a:gd name="connsiteY6-186" fmla="*/ 628557 h 1090947"/>
                <a:gd name="connsiteX0-187" fmla="*/ 16729 w 1229048"/>
                <a:gd name="connsiteY0-188" fmla="*/ 628557 h 1090947"/>
                <a:gd name="connsiteX1-189" fmla="*/ 1196484 w 1229048"/>
                <a:gd name="connsiteY1-190" fmla="*/ 0 h 1090947"/>
                <a:gd name="connsiteX2-191" fmla="*/ 1229048 w 1229048"/>
                <a:gd name="connsiteY2-192" fmla="*/ 829330 h 1090947"/>
                <a:gd name="connsiteX3-193" fmla="*/ 735592 w 1229048"/>
                <a:gd name="connsiteY3-194" fmla="*/ 1047244 h 1090947"/>
                <a:gd name="connsiteX4-195" fmla="*/ 569654 w 1229048"/>
                <a:gd name="connsiteY4-196" fmla="*/ 1054160 h 1090947"/>
                <a:gd name="connsiteX5-197" fmla="*/ 186883 w 1229048"/>
                <a:gd name="connsiteY5-198" fmla="*/ 836192 h 1090947"/>
                <a:gd name="connsiteX6-199" fmla="*/ 16729 w 1229048"/>
                <a:gd name="connsiteY6-200" fmla="*/ 628557 h 1090947"/>
                <a:gd name="connsiteX0-201" fmla="*/ 16729 w 1229048"/>
                <a:gd name="connsiteY0-202" fmla="*/ 628557 h 1095536"/>
                <a:gd name="connsiteX1-203" fmla="*/ 1196484 w 1229048"/>
                <a:gd name="connsiteY1-204" fmla="*/ 0 h 1095536"/>
                <a:gd name="connsiteX2-205" fmla="*/ 1229048 w 1229048"/>
                <a:gd name="connsiteY2-206" fmla="*/ 829330 h 1095536"/>
                <a:gd name="connsiteX3-207" fmla="*/ 735592 w 1229048"/>
                <a:gd name="connsiteY3-208" fmla="*/ 1047244 h 1095536"/>
                <a:gd name="connsiteX4-209" fmla="*/ 569654 w 1229048"/>
                <a:gd name="connsiteY4-210" fmla="*/ 1054160 h 1095536"/>
                <a:gd name="connsiteX5-211" fmla="*/ 186883 w 1229048"/>
                <a:gd name="connsiteY5-212" fmla="*/ 836192 h 1095536"/>
                <a:gd name="connsiteX6-213" fmla="*/ 16729 w 1229048"/>
                <a:gd name="connsiteY6-214" fmla="*/ 628557 h 1095536"/>
                <a:gd name="connsiteX0-215" fmla="*/ 16729 w 1229048"/>
                <a:gd name="connsiteY0-216" fmla="*/ 628557 h 1096300"/>
                <a:gd name="connsiteX1-217" fmla="*/ 1196484 w 1229048"/>
                <a:gd name="connsiteY1-218" fmla="*/ 0 h 1096300"/>
                <a:gd name="connsiteX2-219" fmla="*/ 1229048 w 1229048"/>
                <a:gd name="connsiteY2-220" fmla="*/ 829330 h 1096300"/>
                <a:gd name="connsiteX3-221" fmla="*/ 735592 w 1229048"/>
                <a:gd name="connsiteY3-222" fmla="*/ 1047244 h 1096300"/>
                <a:gd name="connsiteX4-223" fmla="*/ 569654 w 1229048"/>
                <a:gd name="connsiteY4-224" fmla="*/ 1054160 h 1096300"/>
                <a:gd name="connsiteX5-225" fmla="*/ 186883 w 1229048"/>
                <a:gd name="connsiteY5-226" fmla="*/ 836192 h 1096300"/>
                <a:gd name="connsiteX6-227" fmla="*/ 16729 w 1229048"/>
                <a:gd name="connsiteY6-228" fmla="*/ 628557 h 1096300"/>
                <a:gd name="connsiteX0-229" fmla="*/ 16729 w 1229048"/>
                <a:gd name="connsiteY0-230" fmla="*/ 628557 h 1095536"/>
                <a:gd name="connsiteX1-231" fmla="*/ 1196484 w 1229048"/>
                <a:gd name="connsiteY1-232" fmla="*/ 0 h 1095536"/>
                <a:gd name="connsiteX2-233" fmla="*/ 1229048 w 1229048"/>
                <a:gd name="connsiteY2-234" fmla="*/ 829330 h 1095536"/>
                <a:gd name="connsiteX3-235" fmla="*/ 735592 w 1229048"/>
                <a:gd name="connsiteY3-236" fmla="*/ 1047244 h 1095536"/>
                <a:gd name="connsiteX4-237" fmla="*/ 569654 w 1229048"/>
                <a:gd name="connsiteY4-238" fmla="*/ 1054160 h 1095536"/>
                <a:gd name="connsiteX5-239" fmla="*/ 186883 w 1229048"/>
                <a:gd name="connsiteY5-240" fmla="*/ 836192 h 1095536"/>
                <a:gd name="connsiteX6-241" fmla="*/ 16729 w 1229048"/>
                <a:gd name="connsiteY6-242" fmla="*/ 628557 h 1095536"/>
                <a:gd name="connsiteX0-243" fmla="*/ 16729 w 1229048"/>
                <a:gd name="connsiteY0-244" fmla="*/ 628557 h 1085282"/>
                <a:gd name="connsiteX1-245" fmla="*/ 1196484 w 1229048"/>
                <a:gd name="connsiteY1-246" fmla="*/ 0 h 1085282"/>
                <a:gd name="connsiteX2-247" fmla="*/ 1229048 w 1229048"/>
                <a:gd name="connsiteY2-248" fmla="*/ 829330 h 1085282"/>
                <a:gd name="connsiteX3-249" fmla="*/ 735592 w 1229048"/>
                <a:gd name="connsiteY3-250" fmla="*/ 1047244 h 1085282"/>
                <a:gd name="connsiteX4-251" fmla="*/ 569654 w 1229048"/>
                <a:gd name="connsiteY4-252" fmla="*/ 1054160 h 1085282"/>
                <a:gd name="connsiteX5-253" fmla="*/ 186883 w 1229048"/>
                <a:gd name="connsiteY5-254" fmla="*/ 836192 h 1085282"/>
                <a:gd name="connsiteX6-255" fmla="*/ 16729 w 1229048"/>
                <a:gd name="connsiteY6-256" fmla="*/ 628557 h 1085282"/>
                <a:gd name="connsiteX0-257" fmla="*/ 16729 w 1229048"/>
                <a:gd name="connsiteY0-258" fmla="*/ 628557 h 1085282"/>
                <a:gd name="connsiteX1-259" fmla="*/ 1196484 w 1229048"/>
                <a:gd name="connsiteY1-260" fmla="*/ 0 h 1085282"/>
                <a:gd name="connsiteX2-261" fmla="*/ 1229048 w 1229048"/>
                <a:gd name="connsiteY2-262" fmla="*/ 829330 h 1085282"/>
                <a:gd name="connsiteX3-263" fmla="*/ 1082675 w 1229048"/>
                <a:gd name="connsiteY3-264" fmla="*/ 846824 h 1085282"/>
                <a:gd name="connsiteX4-265" fmla="*/ 735592 w 1229048"/>
                <a:gd name="connsiteY4-266" fmla="*/ 1047244 h 1085282"/>
                <a:gd name="connsiteX5-267" fmla="*/ 569654 w 1229048"/>
                <a:gd name="connsiteY5-268" fmla="*/ 1054160 h 1085282"/>
                <a:gd name="connsiteX6-269" fmla="*/ 186883 w 1229048"/>
                <a:gd name="connsiteY6-270" fmla="*/ 836192 h 1085282"/>
                <a:gd name="connsiteX7" fmla="*/ 16729 w 1229048"/>
                <a:gd name="connsiteY7" fmla="*/ 628557 h 1085282"/>
                <a:gd name="connsiteX0-271" fmla="*/ 16729 w 1229048"/>
                <a:gd name="connsiteY0-272" fmla="*/ 628557 h 1085282"/>
                <a:gd name="connsiteX1-273" fmla="*/ 1196484 w 1229048"/>
                <a:gd name="connsiteY1-274" fmla="*/ 0 h 1085282"/>
                <a:gd name="connsiteX2-275" fmla="*/ 1229048 w 1229048"/>
                <a:gd name="connsiteY2-276" fmla="*/ 829330 h 1085282"/>
                <a:gd name="connsiteX3-277" fmla="*/ 1082675 w 1229048"/>
                <a:gd name="connsiteY3-278" fmla="*/ 846824 h 1085282"/>
                <a:gd name="connsiteX4-279" fmla="*/ 735592 w 1229048"/>
                <a:gd name="connsiteY4-280" fmla="*/ 1047244 h 1085282"/>
                <a:gd name="connsiteX5-281" fmla="*/ 569654 w 1229048"/>
                <a:gd name="connsiteY5-282" fmla="*/ 1054160 h 1085282"/>
                <a:gd name="connsiteX6-283" fmla="*/ 186883 w 1229048"/>
                <a:gd name="connsiteY6-284" fmla="*/ 836192 h 1085282"/>
                <a:gd name="connsiteX7-285" fmla="*/ 16729 w 1229048"/>
                <a:gd name="connsiteY7-286" fmla="*/ 628557 h 1085282"/>
                <a:gd name="connsiteX0-287" fmla="*/ 16729 w 1229048"/>
                <a:gd name="connsiteY0-288" fmla="*/ 628557 h 1085282"/>
                <a:gd name="connsiteX1-289" fmla="*/ 1196484 w 1229048"/>
                <a:gd name="connsiteY1-290" fmla="*/ 0 h 1085282"/>
                <a:gd name="connsiteX2-291" fmla="*/ 1229048 w 1229048"/>
                <a:gd name="connsiteY2-292" fmla="*/ 829330 h 1085282"/>
                <a:gd name="connsiteX3-293" fmla="*/ 1082675 w 1229048"/>
                <a:gd name="connsiteY3-294" fmla="*/ 846824 h 1085282"/>
                <a:gd name="connsiteX4-295" fmla="*/ 735592 w 1229048"/>
                <a:gd name="connsiteY4-296" fmla="*/ 1047244 h 1085282"/>
                <a:gd name="connsiteX5-297" fmla="*/ 569654 w 1229048"/>
                <a:gd name="connsiteY5-298" fmla="*/ 1054160 h 1085282"/>
                <a:gd name="connsiteX6-299" fmla="*/ 186883 w 1229048"/>
                <a:gd name="connsiteY6-300" fmla="*/ 836192 h 1085282"/>
                <a:gd name="connsiteX7-301" fmla="*/ 16729 w 1229048"/>
                <a:gd name="connsiteY7-302" fmla="*/ 628557 h 1085282"/>
                <a:gd name="connsiteX0-303" fmla="*/ 16729 w 1229048"/>
                <a:gd name="connsiteY0-304" fmla="*/ 628557 h 1085282"/>
                <a:gd name="connsiteX1-305" fmla="*/ 1196484 w 1229048"/>
                <a:gd name="connsiteY1-306" fmla="*/ 0 h 1085282"/>
                <a:gd name="connsiteX2-307" fmla="*/ 1229048 w 1229048"/>
                <a:gd name="connsiteY2-308" fmla="*/ 829330 h 1085282"/>
                <a:gd name="connsiteX3-309" fmla="*/ 1082675 w 1229048"/>
                <a:gd name="connsiteY3-310" fmla="*/ 846824 h 1085282"/>
                <a:gd name="connsiteX4-311" fmla="*/ 735592 w 1229048"/>
                <a:gd name="connsiteY4-312" fmla="*/ 1047244 h 1085282"/>
                <a:gd name="connsiteX5-313" fmla="*/ 569654 w 1229048"/>
                <a:gd name="connsiteY5-314" fmla="*/ 1054160 h 1085282"/>
                <a:gd name="connsiteX6-315" fmla="*/ 186883 w 1229048"/>
                <a:gd name="connsiteY6-316" fmla="*/ 836192 h 1085282"/>
                <a:gd name="connsiteX7-317" fmla="*/ 16729 w 1229048"/>
                <a:gd name="connsiteY7-318" fmla="*/ 628557 h 1085282"/>
                <a:gd name="connsiteX0-319" fmla="*/ 16729 w 1196484"/>
                <a:gd name="connsiteY0-320" fmla="*/ 628557 h 1085282"/>
                <a:gd name="connsiteX1-321" fmla="*/ 1196484 w 1196484"/>
                <a:gd name="connsiteY1-322" fmla="*/ 0 h 1085282"/>
                <a:gd name="connsiteX2-323" fmla="*/ 1191834 w 1196484"/>
                <a:gd name="connsiteY2-324" fmla="*/ 741612 h 1085282"/>
                <a:gd name="connsiteX3-325" fmla="*/ 1082675 w 1196484"/>
                <a:gd name="connsiteY3-326" fmla="*/ 846824 h 1085282"/>
                <a:gd name="connsiteX4-327" fmla="*/ 735592 w 1196484"/>
                <a:gd name="connsiteY4-328" fmla="*/ 1047244 h 1085282"/>
                <a:gd name="connsiteX5-329" fmla="*/ 569654 w 1196484"/>
                <a:gd name="connsiteY5-330" fmla="*/ 1054160 h 1085282"/>
                <a:gd name="connsiteX6-331" fmla="*/ 186883 w 1196484"/>
                <a:gd name="connsiteY6-332" fmla="*/ 836192 h 1085282"/>
                <a:gd name="connsiteX7-333" fmla="*/ 16729 w 1196484"/>
                <a:gd name="connsiteY7-334" fmla="*/ 628557 h 1085282"/>
                <a:gd name="connsiteX0-335" fmla="*/ 16729 w 1196484"/>
                <a:gd name="connsiteY0-336" fmla="*/ 628557 h 1085282"/>
                <a:gd name="connsiteX1-337" fmla="*/ 1196484 w 1196484"/>
                <a:gd name="connsiteY1-338" fmla="*/ 0 h 1085282"/>
                <a:gd name="connsiteX2-339" fmla="*/ 1191834 w 1196484"/>
                <a:gd name="connsiteY2-340" fmla="*/ 707057 h 1085282"/>
                <a:gd name="connsiteX3-341" fmla="*/ 1082675 w 1196484"/>
                <a:gd name="connsiteY3-342" fmla="*/ 846824 h 1085282"/>
                <a:gd name="connsiteX4-343" fmla="*/ 735592 w 1196484"/>
                <a:gd name="connsiteY4-344" fmla="*/ 1047244 h 1085282"/>
                <a:gd name="connsiteX5-345" fmla="*/ 569654 w 1196484"/>
                <a:gd name="connsiteY5-346" fmla="*/ 1054160 h 1085282"/>
                <a:gd name="connsiteX6-347" fmla="*/ 186883 w 1196484"/>
                <a:gd name="connsiteY6-348" fmla="*/ 836192 h 1085282"/>
                <a:gd name="connsiteX7-349" fmla="*/ 16729 w 1196484"/>
                <a:gd name="connsiteY7-350" fmla="*/ 628557 h 1085282"/>
                <a:gd name="connsiteX0-351" fmla="*/ 16729 w 1196484"/>
                <a:gd name="connsiteY0-352" fmla="*/ 628557 h 1085282"/>
                <a:gd name="connsiteX1-353" fmla="*/ 1196484 w 1196484"/>
                <a:gd name="connsiteY1-354" fmla="*/ 0 h 1085282"/>
                <a:gd name="connsiteX2-355" fmla="*/ 1191834 w 1196484"/>
                <a:gd name="connsiteY2-356" fmla="*/ 707057 h 1085282"/>
                <a:gd name="connsiteX3-357" fmla="*/ 1082675 w 1196484"/>
                <a:gd name="connsiteY3-358" fmla="*/ 846824 h 1085282"/>
                <a:gd name="connsiteX4-359" fmla="*/ 735592 w 1196484"/>
                <a:gd name="connsiteY4-360" fmla="*/ 1047244 h 1085282"/>
                <a:gd name="connsiteX5-361" fmla="*/ 569654 w 1196484"/>
                <a:gd name="connsiteY5-362" fmla="*/ 1054160 h 1085282"/>
                <a:gd name="connsiteX6-363" fmla="*/ 186883 w 1196484"/>
                <a:gd name="connsiteY6-364" fmla="*/ 836192 h 1085282"/>
                <a:gd name="connsiteX7-365" fmla="*/ 16729 w 1196484"/>
                <a:gd name="connsiteY7-366" fmla="*/ 628557 h 1085282"/>
                <a:gd name="connsiteX0-367" fmla="*/ 16729 w 1196484"/>
                <a:gd name="connsiteY0-368" fmla="*/ 628557 h 1085282"/>
                <a:gd name="connsiteX1-369" fmla="*/ 1196484 w 1196484"/>
                <a:gd name="connsiteY1-370" fmla="*/ 0 h 1085282"/>
                <a:gd name="connsiteX2-371" fmla="*/ 1191834 w 1196484"/>
                <a:gd name="connsiteY2-372" fmla="*/ 707057 h 1085282"/>
                <a:gd name="connsiteX3-373" fmla="*/ 1082675 w 1196484"/>
                <a:gd name="connsiteY3-374" fmla="*/ 846824 h 1085282"/>
                <a:gd name="connsiteX4-375" fmla="*/ 735592 w 1196484"/>
                <a:gd name="connsiteY4-376" fmla="*/ 1047244 h 1085282"/>
                <a:gd name="connsiteX5-377" fmla="*/ 569654 w 1196484"/>
                <a:gd name="connsiteY5-378" fmla="*/ 1054160 h 1085282"/>
                <a:gd name="connsiteX6-379" fmla="*/ 186883 w 1196484"/>
                <a:gd name="connsiteY6-380" fmla="*/ 836192 h 1085282"/>
                <a:gd name="connsiteX7-381" fmla="*/ 16729 w 1196484"/>
                <a:gd name="connsiteY7-382" fmla="*/ 628557 h 1085282"/>
                <a:gd name="connsiteX0-383" fmla="*/ 16729 w 1199809"/>
                <a:gd name="connsiteY0-384" fmla="*/ 628557 h 1085282"/>
                <a:gd name="connsiteX1-385" fmla="*/ 1196484 w 1199809"/>
                <a:gd name="connsiteY1-386" fmla="*/ 0 h 1085282"/>
                <a:gd name="connsiteX2-387" fmla="*/ 1199809 w 1199809"/>
                <a:gd name="connsiteY2-388" fmla="*/ 707057 h 1085282"/>
                <a:gd name="connsiteX3-389" fmla="*/ 1082675 w 1199809"/>
                <a:gd name="connsiteY3-390" fmla="*/ 846824 h 1085282"/>
                <a:gd name="connsiteX4-391" fmla="*/ 735592 w 1199809"/>
                <a:gd name="connsiteY4-392" fmla="*/ 1047244 h 1085282"/>
                <a:gd name="connsiteX5-393" fmla="*/ 569654 w 1199809"/>
                <a:gd name="connsiteY5-394" fmla="*/ 1054160 h 1085282"/>
                <a:gd name="connsiteX6-395" fmla="*/ 186883 w 1199809"/>
                <a:gd name="connsiteY6-396" fmla="*/ 836192 h 1085282"/>
                <a:gd name="connsiteX7-397" fmla="*/ 16729 w 1199809"/>
                <a:gd name="connsiteY7-398" fmla="*/ 628557 h 1085282"/>
                <a:gd name="connsiteX0-399" fmla="*/ 16729 w 1199809"/>
                <a:gd name="connsiteY0-400" fmla="*/ 628557 h 1085282"/>
                <a:gd name="connsiteX1-401" fmla="*/ 1196484 w 1199809"/>
                <a:gd name="connsiteY1-402" fmla="*/ 0 h 1085282"/>
                <a:gd name="connsiteX2-403" fmla="*/ 1199809 w 1199809"/>
                <a:gd name="connsiteY2-404" fmla="*/ 707057 h 1085282"/>
                <a:gd name="connsiteX3-405" fmla="*/ 1082675 w 1199809"/>
                <a:gd name="connsiteY3-406" fmla="*/ 846824 h 1085282"/>
                <a:gd name="connsiteX4-407" fmla="*/ 735592 w 1199809"/>
                <a:gd name="connsiteY4-408" fmla="*/ 1047244 h 1085282"/>
                <a:gd name="connsiteX5-409" fmla="*/ 569654 w 1199809"/>
                <a:gd name="connsiteY5-410" fmla="*/ 1054160 h 1085282"/>
                <a:gd name="connsiteX6-411" fmla="*/ 186883 w 1199809"/>
                <a:gd name="connsiteY6-412" fmla="*/ 836192 h 1085282"/>
                <a:gd name="connsiteX7-413" fmla="*/ 16729 w 1199809"/>
                <a:gd name="connsiteY7-414" fmla="*/ 628557 h 1085282"/>
                <a:gd name="connsiteX0-415" fmla="*/ 16729 w 1199809"/>
                <a:gd name="connsiteY0-416" fmla="*/ 628557 h 1085282"/>
                <a:gd name="connsiteX1-417" fmla="*/ 1196484 w 1199809"/>
                <a:gd name="connsiteY1-418" fmla="*/ 0 h 1085282"/>
                <a:gd name="connsiteX2-419" fmla="*/ 1199809 w 1199809"/>
                <a:gd name="connsiteY2-420" fmla="*/ 707057 h 1085282"/>
                <a:gd name="connsiteX3-421" fmla="*/ 1082675 w 1199809"/>
                <a:gd name="connsiteY3-422" fmla="*/ 846824 h 1085282"/>
                <a:gd name="connsiteX4-423" fmla="*/ 735592 w 1199809"/>
                <a:gd name="connsiteY4-424" fmla="*/ 1047244 h 1085282"/>
                <a:gd name="connsiteX5-425" fmla="*/ 569654 w 1199809"/>
                <a:gd name="connsiteY5-426" fmla="*/ 1054160 h 1085282"/>
                <a:gd name="connsiteX6-427" fmla="*/ 186883 w 1199809"/>
                <a:gd name="connsiteY6-428" fmla="*/ 836192 h 1085282"/>
                <a:gd name="connsiteX7-429" fmla="*/ 16729 w 1199809"/>
                <a:gd name="connsiteY7-430" fmla="*/ 628557 h 1085282"/>
                <a:gd name="connsiteX0-431" fmla="*/ 16729 w 1283032"/>
                <a:gd name="connsiteY0-432" fmla="*/ 656487 h 1113212"/>
                <a:gd name="connsiteX1-433" fmla="*/ 1196484 w 1283032"/>
                <a:gd name="connsiteY1-434" fmla="*/ 27930 h 1113212"/>
                <a:gd name="connsiteX2-435" fmla="*/ 1194316 w 1283032"/>
                <a:gd name="connsiteY2-436" fmla="*/ 173005 h 1113212"/>
                <a:gd name="connsiteX3-437" fmla="*/ 1199809 w 1283032"/>
                <a:gd name="connsiteY3-438" fmla="*/ 734987 h 1113212"/>
                <a:gd name="connsiteX4-439" fmla="*/ 1082675 w 1283032"/>
                <a:gd name="connsiteY4-440" fmla="*/ 874754 h 1113212"/>
                <a:gd name="connsiteX5-441" fmla="*/ 735592 w 1283032"/>
                <a:gd name="connsiteY5-442" fmla="*/ 1075174 h 1113212"/>
                <a:gd name="connsiteX6-443" fmla="*/ 569654 w 1283032"/>
                <a:gd name="connsiteY6-444" fmla="*/ 1082090 h 1113212"/>
                <a:gd name="connsiteX7-445" fmla="*/ 186883 w 1283032"/>
                <a:gd name="connsiteY7-446" fmla="*/ 864122 h 1113212"/>
                <a:gd name="connsiteX8" fmla="*/ 16729 w 1283032"/>
                <a:gd name="connsiteY8" fmla="*/ 656487 h 1113212"/>
                <a:gd name="connsiteX0-447" fmla="*/ 16729 w 1206954"/>
                <a:gd name="connsiteY0-448" fmla="*/ 634354 h 1091079"/>
                <a:gd name="connsiteX1-449" fmla="*/ 1015730 w 1206954"/>
                <a:gd name="connsiteY1-450" fmla="*/ 32378 h 1091079"/>
                <a:gd name="connsiteX2-451" fmla="*/ 1194316 w 1206954"/>
                <a:gd name="connsiteY2-452" fmla="*/ 150872 h 1091079"/>
                <a:gd name="connsiteX3-453" fmla="*/ 1199809 w 1206954"/>
                <a:gd name="connsiteY3-454" fmla="*/ 712854 h 1091079"/>
                <a:gd name="connsiteX4-455" fmla="*/ 1082675 w 1206954"/>
                <a:gd name="connsiteY4-456" fmla="*/ 852621 h 1091079"/>
                <a:gd name="connsiteX5-457" fmla="*/ 735592 w 1206954"/>
                <a:gd name="connsiteY5-458" fmla="*/ 1053041 h 1091079"/>
                <a:gd name="connsiteX6-459" fmla="*/ 569654 w 1206954"/>
                <a:gd name="connsiteY6-460" fmla="*/ 1059957 h 1091079"/>
                <a:gd name="connsiteX7-461" fmla="*/ 186883 w 1206954"/>
                <a:gd name="connsiteY7-462" fmla="*/ 841989 h 1091079"/>
                <a:gd name="connsiteX8-463" fmla="*/ 16729 w 1206954"/>
                <a:gd name="connsiteY8-464" fmla="*/ 634354 h 1091079"/>
                <a:gd name="connsiteX0-465" fmla="*/ 16729 w 1206954"/>
                <a:gd name="connsiteY0-466" fmla="*/ 634354 h 1091079"/>
                <a:gd name="connsiteX1-467" fmla="*/ 1015730 w 1206954"/>
                <a:gd name="connsiteY1-468" fmla="*/ 32378 h 1091079"/>
                <a:gd name="connsiteX2-469" fmla="*/ 1194316 w 1206954"/>
                <a:gd name="connsiteY2-470" fmla="*/ 150872 h 1091079"/>
                <a:gd name="connsiteX3-471" fmla="*/ 1199809 w 1206954"/>
                <a:gd name="connsiteY3-472" fmla="*/ 712854 h 1091079"/>
                <a:gd name="connsiteX4-473" fmla="*/ 1082675 w 1206954"/>
                <a:gd name="connsiteY4-474" fmla="*/ 852621 h 1091079"/>
                <a:gd name="connsiteX5-475" fmla="*/ 735592 w 1206954"/>
                <a:gd name="connsiteY5-476" fmla="*/ 1053041 h 1091079"/>
                <a:gd name="connsiteX6-477" fmla="*/ 569654 w 1206954"/>
                <a:gd name="connsiteY6-478" fmla="*/ 1059957 h 1091079"/>
                <a:gd name="connsiteX7-479" fmla="*/ 186883 w 1206954"/>
                <a:gd name="connsiteY7-480" fmla="*/ 841989 h 1091079"/>
                <a:gd name="connsiteX8-481" fmla="*/ 16729 w 1206954"/>
                <a:gd name="connsiteY8-482" fmla="*/ 634354 h 1091079"/>
                <a:gd name="connsiteX0-483" fmla="*/ 16729 w 1206954"/>
                <a:gd name="connsiteY0-484" fmla="*/ 609516 h 1066241"/>
                <a:gd name="connsiteX1-485" fmla="*/ 1015730 w 1206954"/>
                <a:gd name="connsiteY1-486" fmla="*/ 7540 h 1066241"/>
                <a:gd name="connsiteX2-487" fmla="*/ 1194316 w 1206954"/>
                <a:gd name="connsiteY2-488" fmla="*/ 126034 h 1066241"/>
                <a:gd name="connsiteX3-489" fmla="*/ 1199809 w 1206954"/>
                <a:gd name="connsiteY3-490" fmla="*/ 688016 h 1066241"/>
                <a:gd name="connsiteX4-491" fmla="*/ 1082675 w 1206954"/>
                <a:gd name="connsiteY4-492" fmla="*/ 827783 h 1066241"/>
                <a:gd name="connsiteX5-493" fmla="*/ 735592 w 1206954"/>
                <a:gd name="connsiteY5-494" fmla="*/ 1028203 h 1066241"/>
                <a:gd name="connsiteX6-495" fmla="*/ 569654 w 1206954"/>
                <a:gd name="connsiteY6-496" fmla="*/ 1035119 h 1066241"/>
                <a:gd name="connsiteX7-497" fmla="*/ 186883 w 1206954"/>
                <a:gd name="connsiteY7-498" fmla="*/ 817151 h 1066241"/>
                <a:gd name="connsiteX8-499" fmla="*/ 16729 w 1206954"/>
                <a:gd name="connsiteY8-500" fmla="*/ 609516 h 1066241"/>
                <a:gd name="connsiteX0-501" fmla="*/ 16729 w 1208917"/>
                <a:gd name="connsiteY0-502" fmla="*/ 609854 h 1066579"/>
                <a:gd name="connsiteX1-503" fmla="*/ 1015730 w 1208917"/>
                <a:gd name="connsiteY1-504" fmla="*/ 7878 h 1066579"/>
                <a:gd name="connsiteX2-505" fmla="*/ 1202290 w 1208917"/>
                <a:gd name="connsiteY2-506" fmla="*/ 123714 h 1066579"/>
                <a:gd name="connsiteX3-507" fmla="*/ 1199809 w 1208917"/>
                <a:gd name="connsiteY3-508" fmla="*/ 688354 h 1066579"/>
                <a:gd name="connsiteX4-509" fmla="*/ 1082675 w 1208917"/>
                <a:gd name="connsiteY4-510" fmla="*/ 828121 h 1066579"/>
                <a:gd name="connsiteX5-511" fmla="*/ 735592 w 1208917"/>
                <a:gd name="connsiteY5-512" fmla="*/ 1028541 h 1066579"/>
                <a:gd name="connsiteX6-513" fmla="*/ 569654 w 1208917"/>
                <a:gd name="connsiteY6-514" fmla="*/ 1035457 h 1066579"/>
                <a:gd name="connsiteX7-515" fmla="*/ 186883 w 1208917"/>
                <a:gd name="connsiteY7-516" fmla="*/ 817489 h 1066579"/>
                <a:gd name="connsiteX8-517" fmla="*/ 16729 w 1208917"/>
                <a:gd name="connsiteY8-518" fmla="*/ 609854 h 1066579"/>
                <a:gd name="connsiteX0-519" fmla="*/ 16729 w 1208917"/>
                <a:gd name="connsiteY0-520" fmla="*/ 609544 h 1066269"/>
                <a:gd name="connsiteX1-521" fmla="*/ 1015730 w 1208917"/>
                <a:gd name="connsiteY1-522" fmla="*/ 7568 h 1066269"/>
                <a:gd name="connsiteX2-523" fmla="*/ 1202290 w 1208917"/>
                <a:gd name="connsiteY2-524" fmla="*/ 123404 h 1066269"/>
                <a:gd name="connsiteX3-525" fmla="*/ 1199809 w 1208917"/>
                <a:gd name="connsiteY3-526" fmla="*/ 688044 h 1066269"/>
                <a:gd name="connsiteX4-527" fmla="*/ 1082675 w 1208917"/>
                <a:gd name="connsiteY4-528" fmla="*/ 827811 h 1066269"/>
                <a:gd name="connsiteX5-529" fmla="*/ 735592 w 1208917"/>
                <a:gd name="connsiteY5-530" fmla="*/ 1028231 h 1066269"/>
                <a:gd name="connsiteX6-531" fmla="*/ 569654 w 1208917"/>
                <a:gd name="connsiteY6-532" fmla="*/ 1035147 h 1066269"/>
                <a:gd name="connsiteX7-533" fmla="*/ 186883 w 1208917"/>
                <a:gd name="connsiteY7-534" fmla="*/ 817179 h 1066269"/>
                <a:gd name="connsiteX8-535" fmla="*/ 16729 w 1208917"/>
                <a:gd name="connsiteY8-536" fmla="*/ 609544 h 1066269"/>
                <a:gd name="connsiteX0-537" fmla="*/ 16729 w 1202509"/>
                <a:gd name="connsiteY0-538" fmla="*/ 609544 h 1066269"/>
                <a:gd name="connsiteX1-539" fmla="*/ 1015730 w 1202509"/>
                <a:gd name="connsiteY1-540" fmla="*/ 7568 h 1066269"/>
                <a:gd name="connsiteX2-541" fmla="*/ 1202290 w 1202509"/>
                <a:gd name="connsiteY2-542" fmla="*/ 123404 h 1066269"/>
                <a:gd name="connsiteX3-543" fmla="*/ 1199809 w 1202509"/>
                <a:gd name="connsiteY3-544" fmla="*/ 688044 h 1066269"/>
                <a:gd name="connsiteX4-545" fmla="*/ 1082675 w 1202509"/>
                <a:gd name="connsiteY4-546" fmla="*/ 827811 h 1066269"/>
                <a:gd name="connsiteX5-547" fmla="*/ 735592 w 1202509"/>
                <a:gd name="connsiteY5-548" fmla="*/ 1028231 h 1066269"/>
                <a:gd name="connsiteX6-549" fmla="*/ 569654 w 1202509"/>
                <a:gd name="connsiteY6-550" fmla="*/ 1035147 h 1066269"/>
                <a:gd name="connsiteX7-551" fmla="*/ 186883 w 1202509"/>
                <a:gd name="connsiteY7-552" fmla="*/ 817179 h 1066269"/>
                <a:gd name="connsiteX8-553" fmla="*/ 16729 w 1202509"/>
                <a:gd name="connsiteY8-554" fmla="*/ 609544 h 1066269"/>
                <a:gd name="connsiteX0-555" fmla="*/ 16729 w 1202509"/>
                <a:gd name="connsiteY0-556" fmla="*/ 609544 h 1066269"/>
                <a:gd name="connsiteX1-557" fmla="*/ 1015730 w 1202509"/>
                <a:gd name="connsiteY1-558" fmla="*/ 7568 h 1066269"/>
                <a:gd name="connsiteX2-559" fmla="*/ 1202290 w 1202509"/>
                <a:gd name="connsiteY2-560" fmla="*/ 123404 h 1066269"/>
                <a:gd name="connsiteX3-561" fmla="*/ 1199809 w 1202509"/>
                <a:gd name="connsiteY3-562" fmla="*/ 688044 h 1066269"/>
                <a:gd name="connsiteX4-563" fmla="*/ 1082675 w 1202509"/>
                <a:gd name="connsiteY4-564" fmla="*/ 827811 h 1066269"/>
                <a:gd name="connsiteX5-565" fmla="*/ 735592 w 1202509"/>
                <a:gd name="connsiteY5-566" fmla="*/ 1028231 h 1066269"/>
                <a:gd name="connsiteX6-567" fmla="*/ 569654 w 1202509"/>
                <a:gd name="connsiteY6-568" fmla="*/ 1035147 h 1066269"/>
                <a:gd name="connsiteX7-569" fmla="*/ 186883 w 1202509"/>
                <a:gd name="connsiteY7-570" fmla="*/ 817179 h 1066269"/>
                <a:gd name="connsiteX8-571" fmla="*/ 16729 w 1202509"/>
                <a:gd name="connsiteY8-572" fmla="*/ 609544 h 1066269"/>
                <a:gd name="connsiteX0-573" fmla="*/ 16729 w 1202594"/>
                <a:gd name="connsiteY0-574" fmla="*/ 609544 h 1066269"/>
                <a:gd name="connsiteX1-575" fmla="*/ 1015730 w 1202594"/>
                <a:gd name="connsiteY1-576" fmla="*/ 7568 h 1066269"/>
                <a:gd name="connsiteX2-577" fmla="*/ 1202290 w 1202594"/>
                <a:gd name="connsiteY2-578" fmla="*/ 123404 h 1066269"/>
                <a:gd name="connsiteX3-579" fmla="*/ 1199809 w 1202594"/>
                <a:gd name="connsiteY3-580" fmla="*/ 688044 h 1066269"/>
                <a:gd name="connsiteX4-581" fmla="*/ 1082675 w 1202594"/>
                <a:gd name="connsiteY4-582" fmla="*/ 827811 h 1066269"/>
                <a:gd name="connsiteX5-583" fmla="*/ 735592 w 1202594"/>
                <a:gd name="connsiteY5-584" fmla="*/ 1028231 h 1066269"/>
                <a:gd name="connsiteX6-585" fmla="*/ 569654 w 1202594"/>
                <a:gd name="connsiteY6-586" fmla="*/ 1035147 h 1066269"/>
                <a:gd name="connsiteX7-587" fmla="*/ 186883 w 1202594"/>
                <a:gd name="connsiteY7-588" fmla="*/ 817179 h 1066269"/>
                <a:gd name="connsiteX8-589" fmla="*/ 16729 w 1202594"/>
                <a:gd name="connsiteY8-590" fmla="*/ 609544 h 1066269"/>
                <a:gd name="connsiteX0-591" fmla="*/ 16729 w 1202368"/>
                <a:gd name="connsiteY0-592" fmla="*/ 609544 h 1066269"/>
                <a:gd name="connsiteX1-593" fmla="*/ 1015730 w 1202368"/>
                <a:gd name="connsiteY1-594" fmla="*/ 7568 h 1066269"/>
                <a:gd name="connsiteX2-595" fmla="*/ 1202290 w 1202368"/>
                <a:gd name="connsiteY2-596" fmla="*/ 123404 h 1066269"/>
                <a:gd name="connsiteX3-597" fmla="*/ 1199809 w 1202368"/>
                <a:gd name="connsiteY3-598" fmla="*/ 688044 h 1066269"/>
                <a:gd name="connsiteX4-599" fmla="*/ 1082675 w 1202368"/>
                <a:gd name="connsiteY4-600" fmla="*/ 827811 h 1066269"/>
                <a:gd name="connsiteX5-601" fmla="*/ 735592 w 1202368"/>
                <a:gd name="connsiteY5-602" fmla="*/ 1028231 h 1066269"/>
                <a:gd name="connsiteX6-603" fmla="*/ 569654 w 1202368"/>
                <a:gd name="connsiteY6-604" fmla="*/ 1035147 h 1066269"/>
                <a:gd name="connsiteX7-605" fmla="*/ 186883 w 1202368"/>
                <a:gd name="connsiteY7-606" fmla="*/ 817179 h 1066269"/>
                <a:gd name="connsiteX8-607" fmla="*/ 16729 w 1202368"/>
                <a:gd name="connsiteY8-608" fmla="*/ 609544 h 1066269"/>
                <a:gd name="connsiteX0-609" fmla="*/ 16729 w 1202368"/>
                <a:gd name="connsiteY0-610" fmla="*/ 615718 h 1072443"/>
                <a:gd name="connsiteX1-611" fmla="*/ 1011857 w 1202368"/>
                <a:gd name="connsiteY1-612" fmla="*/ 6772 h 1072443"/>
                <a:gd name="connsiteX2-613" fmla="*/ 1202290 w 1202368"/>
                <a:gd name="connsiteY2-614" fmla="*/ 129578 h 1072443"/>
                <a:gd name="connsiteX3-615" fmla="*/ 1199809 w 1202368"/>
                <a:gd name="connsiteY3-616" fmla="*/ 694218 h 1072443"/>
                <a:gd name="connsiteX4-617" fmla="*/ 1082675 w 1202368"/>
                <a:gd name="connsiteY4-618" fmla="*/ 833985 h 1072443"/>
                <a:gd name="connsiteX5-619" fmla="*/ 735592 w 1202368"/>
                <a:gd name="connsiteY5-620" fmla="*/ 1034405 h 1072443"/>
                <a:gd name="connsiteX6-621" fmla="*/ 569654 w 1202368"/>
                <a:gd name="connsiteY6-622" fmla="*/ 1041321 h 1072443"/>
                <a:gd name="connsiteX7-623" fmla="*/ 186883 w 1202368"/>
                <a:gd name="connsiteY7-624" fmla="*/ 823353 h 1072443"/>
                <a:gd name="connsiteX8-625" fmla="*/ 16729 w 1202368"/>
                <a:gd name="connsiteY8-626" fmla="*/ 615718 h 1072443"/>
                <a:gd name="connsiteX0-627" fmla="*/ 16729 w 1202368"/>
                <a:gd name="connsiteY0-628" fmla="*/ 615718 h 1072443"/>
                <a:gd name="connsiteX1-629" fmla="*/ 1011857 w 1202368"/>
                <a:gd name="connsiteY1-630" fmla="*/ 6772 h 1072443"/>
                <a:gd name="connsiteX2-631" fmla="*/ 1202290 w 1202368"/>
                <a:gd name="connsiteY2-632" fmla="*/ 129578 h 1072443"/>
                <a:gd name="connsiteX3-633" fmla="*/ 1199809 w 1202368"/>
                <a:gd name="connsiteY3-634" fmla="*/ 694218 h 1072443"/>
                <a:gd name="connsiteX4-635" fmla="*/ 1082675 w 1202368"/>
                <a:gd name="connsiteY4-636" fmla="*/ 833985 h 1072443"/>
                <a:gd name="connsiteX5-637" fmla="*/ 735592 w 1202368"/>
                <a:gd name="connsiteY5-638" fmla="*/ 1034405 h 1072443"/>
                <a:gd name="connsiteX6-639" fmla="*/ 569654 w 1202368"/>
                <a:gd name="connsiteY6-640" fmla="*/ 1041321 h 1072443"/>
                <a:gd name="connsiteX7-641" fmla="*/ 186883 w 1202368"/>
                <a:gd name="connsiteY7-642" fmla="*/ 823353 h 1072443"/>
                <a:gd name="connsiteX8-643" fmla="*/ 16729 w 1202368"/>
                <a:gd name="connsiteY8-644" fmla="*/ 615718 h 1072443"/>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51" y="connsiteY5-52"/>
                </a:cxn>
                <a:cxn ang="0">
                  <a:pos x="connsiteX6-101" y="connsiteY6-102"/>
                </a:cxn>
                <a:cxn ang="0">
                  <a:pos x="connsiteX7-285" y="connsiteY7-286"/>
                </a:cxn>
                <a:cxn ang="0">
                  <a:pos x="connsiteX8-463" y="connsiteY8-464"/>
                </a:cxn>
              </a:cxnLst>
              <a:rect l="l" t="t" r="r" b="b"/>
              <a:pathLst>
                <a:path w="1202368" h="1072443">
                  <a:moveTo>
                    <a:pt x="16729" y="615718"/>
                  </a:moveTo>
                  <a:cubicBezTo>
                    <a:pt x="308307" y="217844"/>
                    <a:pt x="686272" y="67928"/>
                    <a:pt x="1011857" y="6772"/>
                  </a:cubicBezTo>
                  <a:cubicBezTo>
                    <a:pt x="1173565" y="-15329"/>
                    <a:pt x="1201736" y="14393"/>
                    <a:pt x="1202290" y="129578"/>
                  </a:cubicBezTo>
                  <a:cubicBezTo>
                    <a:pt x="1202844" y="247421"/>
                    <a:pt x="1200301" y="569298"/>
                    <a:pt x="1199809" y="694218"/>
                  </a:cubicBezTo>
                  <a:cubicBezTo>
                    <a:pt x="1199347" y="811470"/>
                    <a:pt x="1170234" y="805641"/>
                    <a:pt x="1082675" y="833985"/>
                  </a:cubicBezTo>
                  <a:cubicBezTo>
                    <a:pt x="904739" y="896885"/>
                    <a:pt x="855652" y="941370"/>
                    <a:pt x="735592" y="1034405"/>
                  </a:cubicBezTo>
                  <a:cubicBezTo>
                    <a:pt x="700121" y="1071877"/>
                    <a:pt x="661555" y="1093825"/>
                    <a:pt x="569654" y="1041321"/>
                  </a:cubicBezTo>
                  <a:cubicBezTo>
                    <a:pt x="482190" y="989753"/>
                    <a:pt x="321567" y="896945"/>
                    <a:pt x="186883" y="823353"/>
                  </a:cubicBezTo>
                  <a:cubicBezTo>
                    <a:pt x="78781" y="752419"/>
                    <a:pt x="-45656" y="725400"/>
                    <a:pt x="16729" y="615718"/>
                  </a:cubicBezTo>
                  <a:close/>
                </a:path>
              </a:pathLst>
            </a:cu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450" name="Freeform 40"/>
            <p:cNvSpPr>
              <a:spLocks noChangeAspect="1" noEditPoints="1"/>
            </p:cNvSpPr>
            <p:nvPr/>
          </p:nvSpPr>
          <p:spPr>
            <a:xfrm>
              <a:off x="2483864" y="3769341"/>
              <a:ext cx="466667" cy="360000"/>
            </a:xfrm>
            <a:custGeom>
              <a:avLst/>
              <a:gdLst/>
              <a:ahLst/>
              <a:cxnLst>
                <a:cxn ang="0">
                  <a:pos x="177778" y="90928"/>
                </a:cxn>
                <a:cxn ang="0">
                  <a:pos x="361111" y="57526"/>
                </a:cxn>
                <a:cxn ang="0">
                  <a:pos x="448148" y="176289"/>
                </a:cxn>
                <a:cxn ang="0">
                  <a:pos x="394445" y="360000"/>
                </a:cxn>
                <a:cxn ang="0">
                  <a:pos x="296297" y="209691"/>
                </a:cxn>
                <a:cxn ang="0">
                  <a:pos x="150000" y="228247"/>
                </a:cxn>
                <a:cxn ang="0">
                  <a:pos x="1852" y="332165"/>
                </a:cxn>
                <a:cxn ang="0">
                  <a:pos x="14815" y="144742"/>
                </a:cxn>
                <a:cxn ang="0">
                  <a:pos x="192593" y="137320"/>
                </a:cxn>
                <a:cxn ang="0">
                  <a:pos x="225926" y="159588"/>
                </a:cxn>
                <a:cxn ang="0">
                  <a:pos x="192593" y="137320"/>
                </a:cxn>
                <a:cxn ang="0">
                  <a:pos x="357408" y="176289"/>
                </a:cxn>
                <a:cxn ang="0">
                  <a:pos x="392593" y="168866"/>
                </a:cxn>
                <a:cxn ang="0">
                  <a:pos x="327778" y="126186"/>
                </a:cxn>
                <a:cxn ang="0">
                  <a:pos x="335185" y="161443"/>
                </a:cxn>
                <a:cxn ang="0">
                  <a:pos x="327778" y="126186"/>
                </a:cxn>
                <a:cxn ang="0">
                  <a:pos x="340741" y="105773"/>
                </a:cxn>
                <a:cxn ang="0">
                  <a:pos x="375926" y="98351"/>
                </a:cxn>
                <a:cxn ang="0">
                  <a:pos x="396297" y="109485"/>
                </a:cxn>
                <a:cxn ang="0">
                  <a:pos x="403704" y="144742"/>
                </a:cxn>
                <a:cxn ang="0">
                  <a:pos x="396297" y="109485"/>
                </a:cxn>
                <a:cxn ang="0">
                  <a:pos x="118519" y="139175"/>
                </a:cxn>
                <a:cxn ang="0">
                  <a:pos x="148148" y="115052"/>
                </a:cxn>
                <a:cxn ang="0">
                  <a:pos x="98148" y="154021"/>
                </a:cxn>
                <a:cxn ang="0">
                  <a:pos x="120370" y="183711"/>
                </a:cxn>
                <a:cxn ang="0">
                  <a:pos x="81482" y="131753"/>
                </a:cxn>
                <a:cxn ang="0">
                  <a:pos x="53704" y="154021"/>
                </a:cxn>
                <a:cxn ang="0">
                  <a:pos x="101852" y="116907"/>
                </a:cxn>
                <a:cxn ang="0">
                  <a:pos x="81482" y="89072"/>
                </a:cxn>
                <a:cxn ang="0">
                  <a:pos x="237037" y="159588"/>
                </a:cxn>
                <a:cxn ang="0">
                  <a:pos x="270371" y="137320"/>
                </a:cxn>
                <a:cxn ang="0">
                  <a:pos x="424074" y="16701"/>
                </a:cxn>
                <a:cxn ang="0">
                  <a:pos x="327778" y="42680"/>
                </a:cxn>
                <a:cxn ang="0">
                  <a:pos x="424074" y="59381"/>
                </a:cxn>
                <a:cxn ang="0">
                  <a:pos x="37037" y="16701"/>
                </a:cxn>
                <a:cxn ang="0">
                  <a:pos x="100000" y="35258"/>
                </a:cxn>
                <a:cxn ang="0">
                  <a:pos x="133333" y="16701"/>
                </a:cxn>
              </a:cxnLst>
              <a:rect l="0" t="0" r="0" b="0"/>
              <a:pathLst>
                <a:path w="252" h="194">
                  <a:moveTo>
                    <a:pt x="57" y="29"/>
                  </a:moveTo>
                  <a:cubicBezTo>
                    <a:pt x="73" y="29"/>
                    <a:pt x="87" y="37"/>
                    <a:pt x="96" y="49"/>
                  </a:cubicBezTo>
                  <a:cubicBezTo>
                    <a:pt x="157" y="49"/>
                    <a:pt x="157" y="49"/>
                    <a:pt x="157" y="49"/>
                  </a:cubicBezTo>
                  <a:cubicBezTo>
                    <a:pt x="166" y="38"/>
                    <a:pt x="180" y="31"/>
                    <a:pt x="195" y="31"/>
                  </a:cubicBezTo>
                  <a:cubicBezTo>
                    <a:pt x="222" y="31"/>
                    <a:pt x="244" y="52"/>
                    <a:pt x="244" y="79"/>
                  </a:cubicBezTo>
                  <a:cubicBezTo>
                    <a:pt x="244" y="85"/>
                    <a:pt x="243" y="90"/>
                    <a:pt x="242" y="95"/>
                  </a:cubicBezTo>
                  <a:cubicBezTo>
                    <a:pt x="249" y="121"/>
                    <a:pt x="252" y="149"/>
                    <a:pt x="251" y="179"/>
                  </a:cubicBezTo>
                  <a:cubicBezTo>
                    <a:pt x="238" y="192"/>
                    <a:pt x="226" y="193"/>
                    <a:pt x="213" y="194"/>
                  </a:cubicBezTo>
                  <a:cubicBezTo>
                    <a:pt x="196" y="173"/>
                    <a:pt x="183" y="150"/>
                    <a:pt x="171" y="123"/>
                  </a:cubicBezTo>
                  <a:cubicBezTo>
                    <a:pt x="166" y="121"/>
                    <a:pt x="162" y="116"/>
                    <a:pt x="160" y="113"/>
                  </a:cubicBezTo>
                  <a:cubicBezTo>
                    <a:pt x="93" y="113"/>
                    <a:pt x="93" y="113"/>
                    <a:pt x="93" y="113"/>
                  </a:cubicBezTo>
                  <a:cubicBezTo>
                    <a:pt x="89" y="118"/>
                    <a:pt x="86" y="121"/>
                    <a:pt x="81" y="123"/>
                  </a:cubicBezTo>
                  <a:cubicBezTo>
                    <a:pt x="69" y="151"/>
                    <a:pt x="56" y="173"/>
                    <a:pt x="39" y="194"/>
                  </a:cubicBezTo>
                  <a:cubicBezTo>
                    <a:pt x="26" y="193"/>
                    <a:pt x="14" y="192"/>
                    <a:pt x="1" y="179"/>
                  </a:cubicBezTo>
                  <a:cubicBezTo>
                    <a:pt x="0" y="149"/>
                    <a:pt x="3" y="120"/>
                    <a:pt x="11" y="94"/>
                  </a:cubicBezTo>
                  <a:cubicBezTo>
                    <a:pt x="9" y="89"/>
                    <a:pt x="8" y="84"/>
                    <a:pt x="8" y="78"/>
                  </a:cubicBezTo>
                  <a:cubicBezTo>
                    <a:pt x="8" y="51"/>
                    <a:pt x="30" y="29"/>
                    <a:pt x="57" y="29"/>
                  </a:cubicBezTo>
                  <a:close/>
                  <a:moveTo>
                    <a:pt x="104" y="74"/>
                  </a:moveTo>
                  <a:cubicBezTo>
                    <a:pt x="104" y="86"/>
                    <a:pt x="104" y="86"/>
                    <a:pt x="104" y="86"/>
                  </a:cubicBezTo>
                  <a:cubicBezTo>
                    <a:pt x="122" y="86"/>
                    <a:pt x="122" y="86"/>
                    <a:pt x="122" y="86"/>
                  </a:cubicBezTo>
                  <a:cubicBezTo>
                    <a:pt x="122" y="74"/>
                    <a:pt x="122" y="74"/>
                    <a:pt x="122" y="74"/>
                  </a:cubicBezTo>
                  <a:cubicBezTo>
                    <a:pt x="104" y="74"/>
                    <a:pt x="104" y="74"/>
                    <a:pt x="104" y="74"/>
                  </a:cubicBezTo>
                  <a:close/>
                  <a:moveTo>
                    <a:pt x="200" y="83"/>
                  </a:moveTo>
                  <a:cubicBezTo>
                    <a:pt x="195" y="85"/>
                    <a:pt x="191" y="90"/>
                    <a:pt x="193" y="95"/>
                  </a:cubicBezTo>
                  <a:cubicBezTo>
                    <a:pt x="194" y="100"/>
                    <a:pt x="199" y="104"/>
                    <a:pt x="204" y="103"/>
                  </a:cubicBezTo>
                  <a:cubicBezTo>
                    <a:pt x="210" y="101"/>
                    <a:pt x="213" y="96"/>
                    <a:pt x="212" y="91"/>
                  </a:cubicBezTo>
                  <a:cubicBezTo>
                    <a:pt x="211" y="86"/>
                    <a:pt x="205" y="82"/>
                    <a:pt x="200" y="83"/>
                  </a:cubicBezTo>
                  <a:close/>
                  <a:moveTo>
                    <a:pt x="177" y="68"/>
                  </a:moveTo>
                  <a:cubicBezTo>
                    <a:pt x="172" y="69"/>
                    <a:pt x="169" y="74"/>
                    <a:pt x="170" y="79"/>
                  </a:cubicBezTo>
                  <a:cubicBezTo>
                    <a:pt x="171" y="85"/>
                    <a:pt x="176" y="88"/>
                    <a:pt x="181" y="87"/>
                  </a:cubicBezTo>
                  <a:cubicBezTo>
                    <a:pt x="187" y="86"/>
                    <a:pt x="190" y="81"/>
                    <a:pt x="189" y="75"/>
                  </a:cubicBezTo>
                  <a:cubicBezTo>
                    <a:pt x="188" y="70"/>
                    <a:pt x="182" y="67"/>
                    <a:pt x="177" y="68"/>
                  </a:cubicBezTo>
                  <a:close/>
                  <a:moveTo>
                    <a:pt x="191" y="46"/>
                  </a:moveTo>
                  <a:cubicBezTo>
                    <a:pt x="186" y="47"/>
                    <a:pt x="182" y="52"/>
                    <a:pt x="184" y="57"/>
                  </a:cubicBezTo>
                  <a:cubicBezTo>
                    <a:pt x="185" y="63"/>
                    <a:pt x="190" y="66"/>
                    <a:pt x="195" y="65"/>
                  </a:cubicBezTo>
                  <a:cubicBezTo>
                    <a:pt x="201" y="64"/>
                    <a:pt x="204" y="58"/>
                    <a:pt x="203" y="53"/>
                  </a:cubicBezTo>
                  <a:cubicBezTo>
                    <a:pt x="202" y="48"/>
                    <a:pt x="196" y="44"/>
                    <a:pt x="191" y="46"/>
                  </a:cubicBezTo>
                  <a:close/>
                  <a:moveTo>
                    <a:pt x="214" y="59"/>
                  </a:moveTo>
                  <a:cubicBezTo>
                    <a:pt x="209" y="60"/>
                    <a:pt x="205" y="65"/>
                    <a:pt x="207" y="71"/>
                  </a:cubicBezTo>
                  <a:cubicBezTo>
                    <a:pt x="208" y="76"/>
                    <a:pt x="213" y="79"/>
                    <a:pt x="218" y="78"/>
                  </a:cubicBezTo>
                  <a:cubicBezTo>
                    <a:pt x="224" y="77"/>
                    <a:pt x="227" y="72"/>
                    <a:pt x="226" y="66"/>
                  </a:cubicBezTo>
                  <a:cubicBezTo>
                    <a:pt x="225" y="61"/>
                    <a:pt x="219" y="58"/>
                    <a:pt x="214" y="59"/>
                  </a:cubicBezTo>
                  <a:close/>
                  <a:moveTo>
                    <a:pt x="80" y="62"/>
                  </a:moveTo>
                  <a:cubicBezTo>
                    <a:pt x="64" y="75"/>
                    <a:pt x="64" y="75"/>
                    <a:pt x="64" y="75"/>
                  </a:cubicBezTo>
                  <a:cubicBezTo>
                    <a:pt x="76" y="92"/>
                    <a:pt x="76" y="92"/>
                    <a:pt x="76" y="92"/>
                  </a:cubicBezTo>
                  <a:cubicBezTo>
                    <a:pt x="80" y="62"/>
                    <a:pt x="80" y="62"/>
                    <a:pt x="80" y="62"/>
                  </a:cubicBezTo>
                  <a:close/>
                  <a:moveTo>
                    <a:pt x="65" y="99"/>
                  </a:moveTo>
                  <a:cubicBezTo>
                    <a:pt x="53" y="83"/>
                    <a:pt x="53" y="83"/>
                    <a:pt x="53" y="83"/>
                  </a:cubicBezTo>
                  <a:cubicBezTo>
                    <a:pt x="36" y="96"/>
                    <a:pt x="36" y="96"/>
                    <a:pt x="36" y="96"/>
                  </a:cubicBezTo>
                  <a:cubicBezTo>
                    <a:pt x="65" y="99"/>
                    <a:pt x="65" y="99"/>
                    <a:pt x="65" y="99"/>
                  </a:cubicBezTo>
                  <a:close/>
                  <a:moveTo>
                    <a:pt x="29" y="83"/>
                  </a:moveTo>
                  <a:cubicBezTo>
                    <a:pt x="44" y="71"/>
                    <a:pt x="44" y="71"/>
                    <a:pt x="44" y="71"/>
                  </a:cubicBezTo>
                  <a:cubicBezTo>
                    <a:pt x="32" y="56"/>
                    <a:pt x="32" y="56"/>
                    <a:pt x="32" y="56"/>
                  </a:cubicBezTo>
                  <a:cubicBezTo>
                    <a:pt x="29" y="83"/>
                    <a:pt x="29" y="83"/>
                    <a:pt x="29" y="83"/>
                  </a:cubicBezTo>
                  <a:close/>
                  <a:moveTo>
                    <a:pt x="44" y="48"/>
                  </a:moveTo>
                  <a:cubicBezTo>
                    <a:pt x="55" y="63"/>
                    <a:pt x="55" y="63"/>
                    <a:pt x="55" y="63"/>
                  </a:cubicBezTo>
                  <a:cubicBezTo>
                    <a:pt x="70" y="52"/>
                    <a:pt x="70" y="52"/>
                    <a:pt x="70" y="52"/>
                  </a:cubicBezTo>
                  <a:cubicBezTo>
                    <a:pt x="44" y="48"/>
                    <a:pt x="44" y="48"/>
                    <a:pt x="44" y="48"/>
                  </a:cubicBezTo>
                  <a:close/>
                  <a:moveTo>
                    <a:pt x="128" y="74"/>
                  </a:moveTo>
                  <a:cubicBezTo>
                    <a:pt x="128" y="86"/>
                    <a:pt x="128" y="86"/>
                    <a:pt x="128" y="86"/>
                  </a:cubicBezTo>
                  <a:cubicBezTo>
                    <a:pt x="146" y="86"/>
                    <a:pt x="146" y="86"/>
                    <a:pt x="146" y="86"/>
                  </a:cubicBezTo>
                  <a:cubicBezTo>
                    <a:pt x="146" y="74"/>
                    <a:pt x="146" y="74"/>
                    <a:pt x="146" y="74"/>
                  </a:cubicBezTo>
                  <a:cubicBezTo>
                    <a:pt x="128" y="74"/>
                    <a:pt x="128" y="74"/>
                    <a:pt x="128" y="74"/>
                  </a:cubicBezTo>
                  <a:close/>
                  <a:moveTo>
                    <a:pt x="229" y="9"/>
                  </a:moveTo>
                  <a:cubicBezTo>
                    <a:pt x="212" y="0"/>
                    <a:pt x="194" y="1"/>
                    <a:pt x="177" y="9"/>
                  </a:cubicBezTo>
                  <a:cubicBezTo>
                    <a:pt x="177" y="23"/>
                    <a:pt x="177" y="23"/>
                    <a:pt x="177" y="23"/>
                  </a:cubicBezTo>
                  <a:cubicBezTo>
                    <a:pt x="183" y="21"/>
                    <a:pt x="189" y="19"/>
                    <a:pt x="196" y="19"/>
                  </a:cubicBezTo>
                  <a:cubicBezTo>
                    <a:pt x="209" y="19"/>
                    <a:pt x="220" y="24"/>
                    <a:pt x="229" y="32"/>
                  </a:cubicBezTo>
                  <a:cubicBezTo>
                    <a:pt x="229" y="9"/>
                    <a:pt x="229" y="9"/>
                    <a:pt x="229" y="9"/>
                  </a:cubicBezTo>
                  <a:close/>
                  <a:moveTo>
                    <a:pt x="20" y="9"/>
                  </a:moveTo>
                  <a:cubicBezTo>
                    <a:pt x="20" y="32"/>
                    <a:pt x="20" y="32"/>
                    <a:pt x="20" y="32"/>
                  </a:cubicBezTo>
                  <a:cubicBezTo>
                    <a:pt x="29" y="24"/>
                    <a:pt x="41" y="19"/>
                    <a:pt x="54" y="19"/>
                  </a:cubicBezTo>
                  <a:cubicBezTo>
                    <a:pt x="60" y="19"/>
                    <a:pt x="66" y="21"/>
                    <a:pt x="72" y="23"/>
                  </a:cubicBezTo>
                  <a:cubicBezTo>
                    <a:pt x="72" y="9"/>
                    <a:pt x="72" y="9"/>
                    <a:pt x="72" y="9"/>
                  </a:cubicBezTo>
                  <a:cubicBezTo>
                    <a:pt x="55" y="1"/>
                    <a:pt x="37" y="0"/>
                    <a:pt x="20" y="9"/>
                  </a:cubicBezTo>
                  <a:close/>
                </a:path>
              </a:pathLst>
            </a:custGeom>
            <a:solidFill>
              <a:schemeClr val="bg1">
                <a:alpha val="100000"/>
              </a:schemeClr>
            </a:solidFill>
            <a:ln w="9525">
              <a:noFill/>
            </a:ln>
          </p:spPr>
          <p:txBody>
            <a:bodyPr/>
            <a:lstStyle/>
            <a:p>
              <a:endParaRPr lang="zh-CN" altLang="en-US"/>
            </a:p>
          </p:txBody>
        </p:sp>
      </p:grpSp>
      <p:grpSp>
        <p:nvGrpSpPr>
          <p:cNvPr id="50" name="组合 49"/>
          <p:cNvGrpSpPr/>
          <p:nvPr/>
        </p:nvGrpSpPr>
        <p:grpSpPr>
          <a:xfrm>
            <a:off x="3971925" y="1700213"/>
            <a:ext cx="220663" cy="220662"/>
            <a:chOff x="4716016" y="2067694"/>
            <a:chExt cx="220522" cy="220522"/>
          </a:xfrm>
        </p:grpSpPr>
        <p:sp>
          <p:nvSpPr>
            <p:cNvPr id="51" name="椭圆 50"/>
            <p:cNvSpPr/>
            <p:nvPr/>
          </p:nvSpPr>
          <p:spPr>
            <a:xfrm>
              <a:off x="4716016" y="2067694"/>
              <a:ext cx="220522" cy="220522"/>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2" name="椭圆 51"/>
            <p:cNvSpPr/>
            <p:nvPr/>
          </p:nvSpPr>
          <p:spPr>
            <a:xfrm>
              <a:off x="4760821" y="2112499"/>
              <a:ext cx="130911" cy="13091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53" name="矩形 52"/>
          <p:cNvSpPr/>
          <p:nvPr/>
        </p:nvSpPr>
        <p:spPr>
          <a:xfrm>
            <a:off x="4192588" y="1609725"/>
            <a:ext cx="2016125" cy="400050"/>
          </a:xfrm>
          <a:prstGeom prst="rect">
            <a:avLst/>
          </a:prstGeom>
          <a:noFill/>
          <a:ln w="9525">
            <a:noFill/>
          </a:ln>
        </p:spPr>
        <p:txBody>
          <a:bodyPr>
            <a:spAutoFit/>
          </a:bodyPr>
          <a:lstStyle/>
          <a:p>
            <a:pPr lvl="0" algn="just">
              <a:lnSpc>
                <a:spcPts val="1200"/>
              </a:lnSpc>
            </a:pPr>
            <a:r>
              <a:rPr lang="zh-CN" altLang="en-US" sz="1000" dirty="0">
                <a:solidFill>
                  <a:srgbClr val="000000"/>
                </a:solidFill>
                <a:latin typeface="微软雅黑" panose="020B0503020204020204" pitchFamily="34" charset="-122"/>
                <a:ea typeface="微软雅黑" panose="020B0503020204020204" pitchFamily="34" charset="-122"/>
              </a:rPr>
              <a:t>这里填写目录内容说明，设计发展存在着一个时代价值观的问题。</a:t>
            </a:r>
            <a:endParaRPr lang="en-US" altLang="zh-CN" sz="1000" dirty="0">
              <a:solidFill>
                <a:srgbClr val="000000"/>
              </a:solidFill>
              <a:latin typeface="微软雅黑" panose="020B0503020204020204" pitchFamily="34" charset="-122"/>
              <a:ea typeface="微软雅黑" panose="020B0503020204020204" pitchFamily="34" charset="-122"/>
            </a:endParaRPr>
          </a:p>
        </p:txBody>
      </p:sp>
      <p:grpSp>
        <p:nvGrpSpPr>
          <p:cNvPr id="54" name="组合 53"/>
          <p:cNvGrpSpPr/>
          <p:nvPr/>
        </p:nvGrpSpPr>
        <p:grpSpPr>
          <a:xfrm>
            <a:off x="6348413" y="1700213"/>
            <a:ext cx="220662" cy="220662"/>
            <a:chOff x="4716016" y="2067694"/>
            <a:chExt cx="220522" cy="220522"/>
          </a:xfrm>
        </p:grpSpPr>
        <p:sp>
          <p:nvSpPr>
            <p:cNvPr id="55" name="椭圆 54"/>
            <p:cNvSpPr/>
            <p:nvPr/>
          </p:nvSpPr>
          <p:spPr>
            <a:xfrm>
              <a:off x="4716016" y="2067694"/>
              <a:ext cx="220522" cy="220522"/>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6" name="椭圆 55"/>
            <p:cNvSpPr/>
            <p:nvPr/>
          </p:nvSpPr>
          <p:spPr>
            <a:xfrm>
              <a:off x="4760821" y="2112499"/>
              <a:ext cx="130911" cy="13091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57" name="矩形 56"/>
          <p:cNvSpPr/>
          <p:nvPr/>
        </p:nvSpPr>
        <p:spPr>
          <a:xfrm>
            <a:off x="6569075" y="1609725"/>
            <a:ext cx="2016125" cy="400050"/>
          </a:xfrm>
          <a:prstGeom prst="rect">
            <a:avLst/>
          </a:prstGeom>
          <a:noFill/>
          <a:ln w="9525">
            <a:noFill/>
          </a:ln>
        </p:spPr>
        <p:txBody>
          <a:bodyPr>
            <a:spAutoFit/>
          </a:bodyPr>
          <a:lstStyle/>
          <a:p>
            <a:pPr lvl="0" algn="just">
              <a:lnSpc>
                <a:spcPts val="1200"/>
              </a:lnSpc>
            </a:pPr>
            <a:r>
              <a:rPr lang="zh-CN" altLang="en-US" sz="1000" dirty="0">
                <a:solidFill>
                  <a:srgbClr val="000000"/>
                </a:solidFill>
                <a:latin typeface="微软雅黑" panose="020B0503020204020204" pitchFamily="34" charset="-122"/>
                <a:ea typeface="微软雅黑" panose="020B0503020204020204" pitchFamily="34" charset="-122"/>
              </a:rPr>
              <a:t>这里填写目录内容说明，设计发展存在着一个时代价值观的问题。</a:t>
            </a:r>
            <a:endParaRPr lang="en-US" altLang="zh-CN" sz="1000" dirty="0">
              <a:solidFill>
                <a:srgbClr val="000000"/>
              </a:solidFill>
              <a:latin typeface="微软雅黑" panose="020B0503020204020204" pitchFamily="34" charset="-122"/>
              <a:ea typeface="微软雅黑" panose="020B0503020204020204" pitchFamily="34" charset="-122"/>
            </a:endParaRPr>
          </a:p>
        </p:txBody>
      </p:sp>
      <p:grpSp>
        <p:nvGrpSpPr>
          <p:cNvPr id="58" name="组合 57"/>
          <p:cNvGrpSpPr/>
          <p:nvPr/>
        </p:nvGrpSpPr>
        <p:grpSpPr>
          <a:xfrm>
            <a:off x="3971925" y="2305050"/>
            <a:ext cx="220663" cy="220663"/>
            <a:chOff x="4716016" y="2067694"/>
            <a:chExt cx="220522" cy="220522"/>
          </a:xfrm>
        </p:grpSpPr>
        <p:sp>
          <p:nvSpPr>
            <p:cNvPr id="59" name="椭圆 58"/>
            <p:cNvSpPr/>
            <p:nvPr/>
          </p:nvSpPr>
          <p:spPr>
            <a:xfrm>
              <a:off x="4716016" y="2067694"/>
              <a:ext cx="220522" cy="220522"/>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60" name="椭圆 59"/>
            <p:cNvSpPr/>
            <p:nvPr/>
          </p:nvSpPr>
          <p:spPr>
            <a:xfrm>
              <a:off x="4760821" y="2112499"/>
              <a:ext cx="130911" cy="13091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61" name="矩形 60"/>
          <p:cNvSpPr/>
          <p:nvPr/>
        </p:nvSpPr>
        <p:spPr>
          <a:xfrm>
            <a:off x="4192588" y="2208213"/>
            <a:ext cx="2016125" cy="400050"/>
          </a:xfrm>
          <a:prstGeom prst="rect">
            <a:avLst/>
          </a:prstGeom>
          <a:noFill/>
          <a:ln w="9525">
            <a:noFill/>
          </a:ln>
        </p:spPr>
        <p:txBody>
          <a:bodyPr>
            <a:spAutoFit/>
          </a:bodyPr>
          <a:lstStyle/>
          <a:p>
            <a:pPr lvl="0" algn="just">
              <a:lnSpc>
                <a:spcPts val="1200"/>
              </a:lnSpc>
            </a:pPr>
            <a:r>
              <a:rPr lang="zh-CN" altLang="en-US" sz="1000" dirty="0">
                <a:solidFill>
                  <a:srgbClr val="000000"/>
                </a:solidFill>
                <a:latin typeface="微软雅黑" panose="020B0503020204020204" pitchFamily="34" charset="-122"/>
                <a:ea typeface="微软雅黑" panose="020B0503020204020204" pitchFamily="34" charset="-122"/>
              </a:rPr>
              <a:t>这里填写目录内容说明，设计发展存在着一个时代价值观的问题。</a:t>
            </a:r>
            <a:endParaRPr lang="en-US" altLang="zh-CN" sz="1000" dirty="0">
              <a:solidFill>
                <a:srgbClr val="000000"/>
              </a:solidFill>
              <a:latin typeface="微软雅黑" panose="020B0503020204020204" pitchFamily="34" charset="-122"/>
              <a:ea typeface="微软雅黑" panose="020B0503020204020204" pitchFamily="34" charset="-122"/>
            </a:endParaRPr>
          </a:p>
        </p:txBody>
      </p:sp>
      <p:grpSp>
        <p:nvGrpSpPr>
          <p:cNvPr id="62" name="组合 61"/>
          <p:cNvGrpSpPr/>
          <p:nvPr/>
        </p:nvGrpSpPr>
        <p:grpSpPr>
          <a:xfrm>
            <a:off x="6348413" y="2298700"/>
            <a:ext cx="220662" cy="220663"/>
            <a:chOff x="4716016" y="2067694"/>
            <a:chExt cx="220522" cy="220522"/>
          </a:xfrm>
        </p:grpSpPr>
        <p:sp>
          <p:nvSpPr>
            <p:cNvPr id="63" name="椭圆 62"/>
            <p:cNvSpPr/>
            <p:nvPr/>
          </p:nvSpPr>
          <p:spPr>
            <a:xfrm>
              <a:off x="4716016" y="2067694"/>
              <a:ext cx="220522" cy="220522"/>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64" name="椭圆 63"/>
            <p:cNvSpPr/>
            <p:nvPr/>
          </p:nvSpPr>
          <p:spPr>
            <a:xfrm>
              <a:off x="4760821" y="2112499"/>
              <a:ext cx="130911" cy="13091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65" name="矩形 64"/>
          <p:cNvSpPr/>
          <p:nvPr/>
        </p:nvSpPr>
        <p:spPr>
          <a:xfrm>
            <a:off x="6569075" y="2208213"/>
            <a:ext cx="2016125" cy="400050"/>
          </a:xfrm>
          <a:prstGeom prst="rect">
            <a:avLst/>
          </a:prstGeom>
          <a:noFill/>
          <a:ln w="9525">
            <a:noFill/>
          </a:ln>
        </p:spPr>
        <p:txBody>
          <a:bodyPr>
            <a:spAutoFit/>
          </a:bodyPr>
          <a:lstStyle/>
          <a:p>
            <a:pPr lvl="0" algn="just">
              <a:lnSpc>
                <a:spcPts val="1200"/>
              </a:lnSpc>
            </a:pPr>
            <a:r>
              <a:rPr lang="zh-CN" altLang="en-US" sz="1000" dirty="0">
                <a:solidFill>
                  <a:srgbClr val="000000"/>
                </a:solidFill>
                <a:latin typeface="微软雅黑" panose="020B0503020204020204" pitchFamily="34" charset="-122"/>
                <a:ea typeface="微软雅黑" panose="020B0503020204020204" pitchFamily="34" charset="-122"/>
              </a:rPr>
              <a:t>这里填写目录内容说明，设计发展存在着一个时代价值观的问题。</a:t>
            </a:r>
            <a:endParaRPr lang="en-US" altLang="zh-CN" sz="1000" dirty="0">
              <a:solidFill>
                <a:srgbClr val="000000"/>
              </a:solidFill>
              <a:latin typeface="微软雅黑" panose="020B0503020204020204" pitchFamily="34" charset="-122"/>
              <a:ea typeface="微软雅黑" panose="020B0503020204020204" pitchFamily="34" charset="-122"/>
            </a:endParaRPr>
          </a:p>
        </p:txBody>
      </p:sp>
      <p:grpSp>
        <p:nvGrpSpPr>
          <p:cNvPr id="66" name="组合 65"/>
          <p:cNvGrpSpPr/>
          <p:nvPr/>
        </p:nvGrpSpPr>
        <p:grpSpPr>
          <a:xfrm>
            <a:off x="3971925" y="2909888"/>
            <a:ext cx="220663" cy="220662"/>
            <a:chOff x="4716016" y="2067694"/>
            <a:chExt cx="220522" cy="220522"/>
          </a:xfrm>
        </p:grpSpPr>
        <p:sp>
          <p:nvSpPr>
            <p:cNvPr id="67" name="椭圆 66"/>
            <p:cNvSpPr/>
            <p:nvPr/>
          </p:nvSpPr>
          <p:spPr>
            <a:xfrm>
              <a:off x="4716016" y="2067694"/>
              <a:ext cx="220522" cy="220522"/>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68" name="椭圆 67"/>
            <p:cNvSpPr/>
            <p:nvPr/>
          </p:nvSpPr>
          <p:spPr>
            <a:xfrm>
              <a:off x="4760821" y="2112499"/>
              <a:ext cx="130911" cy="13091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69" name="矩形 68"/>
          <p:cNvSpPr/>
          <p:nvPr/>
        </p:nvSpPr>
        <p:spPr>
          <a:xfrm>
            <a:off x="4192588" y="2819400"/>
            <a:ext cx="2016125" cy="400050"/>
          </a:xfrm>
          <a:prstGeom prst="rect">
            <a:avLst/>
          </a:prstGeom>
          <a:noFill/>
          <a:ln w="9525">
            <a:noFill/>
          </a:ln>
        </p:spPr>
        <p:txBody>
          <a:bodyPr>
            <a:spAutoFit/>
          </a:bodyPr>
          <a:lstStyle/>
          <a:p>
            <a:pPr lvl="0" algn="just">
              <a:lnSpc>
                <a:spcPts val="1200"/>
              </a:lnSpc>
            </a:pPr>
            <a:r>
              <a:rPr lang="zh-CN" altLang="en-US" sz="1000" dirty="0">
                <a:solidFill>
                  <a:srgbClr val="000000"/>
                </a:solidFill>
                <a:latin typeface="微软雅黑" panose="020B0503020204020204" pitchFamily="34" charset="-122"/>
                <a:ea typeface="微软雅黑" panose="020B0503020204020204" pitchFamily="34" charset="-122"/>
              </a:rPr>
              <a:t>这里填写目录内容说明，设计发展存在着一个时代价值观的问题。</a:t>
            </a:r>
            <a:endParaRPr lang="en-US" altLang="zh-CN" sz="1000" dirty="0">
              <a:solidFill>
                <a:srgbClr val="000000"/>
              </a:solidFill>
              <a:latin typeface="微软雅黑" panose="020B0503020204020204" pitchFamily="34" charset="-122"/>
              <a:ea typeface="微软雅黑" panose="020B0503020204020204" pitchFamily="34" charset="-122"/>
            </a:endParaRPr>
          </a:p>
        </p:txBody>
      </p:sp>
      <p:grpSp>
        <p:nvGrpSpPr>
          <p:cNvPr id="70" name="组合 69"/>
          <p:cNvGrpSpPr/>
          <p:nvPr/>
        </p:nvGrpSpPr>
        <p:grpSpPr>
          <a:xfrm>
            <a:off x="6348413" y="2909888"/>
            <a:ext cx="220662" cy="220662"/>
            <a:chOff x="4716016" y="2067694"/>
            <a:chExt cx="220522" cy="220522"/>
          </a:xfrm>
        </p:grpSpPr>
        <p:sp>
          <p:nvSpPr>
            <p:cNvPr id="71" name="椭圆 70"/>
            <p:cNvSpPr/>
            <p:nvPr/>
          </p:nvSpPr>
          <p:spPr>
            <a:xfrm>
              <a:off x="4716016" y="2067694"/>
              <a:ext cx="220522" cy="220522"/>
            </a:xfrm>
            <a:prstGeom prst="ellipse">
              <a:avLst/>
            </a:prstGeom>
            <a:no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72" name="椭圆 71"/>
            <p:cNvSpPr/>
            <p:nvPr/>
          </p:nvSpPr>
          <p:spPr>
            <a:xfrm>
              <a:off x="4760821" y="2112499"/>
              <a:ext cx="130911" cy="130911"/>
            </a:xfrm>
            <a:prstGeom prst="ellips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73" name="矩形 72"/>
          <p:cNvSpPr/>
          <p:nvPr/>
        </p:nvSpPr>
        <p:spPr>
          <a:xfrm>
            <a:off x="6569075" y="2819400"/>
            <a:ext cx="2016125" cy="400050"/>
          </a:xfrm>
          <a:prstGeom prst="rect">
            <a:avLst/>
          </a:prstGeom>
          <a:noFill/>
          <a:ln w="9525">
            <a:noFill/>
          </a:ln>
        </p:spPr>
        <p:txBody>
          <a:bodyPr>
            <a:spAutoFit/>
          </a:bodyPr>
          <a:lstStyle/>
          <a:p>
            <a:pPr lvl="0" algn="just">
              <a:lnSpc>
                <a:spcPts val="1200"/>
              </a:lnSpc>
            </a:pPr>
            <a:r>
              <a:rPr lang="zh-CN" altLang="en-US" sz="1000" dirty="0">
                <a:solidFill>
                  <a:srgbClr val="000000"/>
                </a:solidFill>
                <a:latin typeface="微软雅黑" panose="020B0503020204020204" pitchFamily="34" charset="-122"/>
                <a:ea typeface="微软雅黑" panose="020B0503020204020204" pitchFamily="34" charset="-122"/>
              </a:rPr>
              <a:t>这里填写目录内容说明，设计发展存在着一个时代价值观的问题。</a:t>
            </a:r>
            <a:endParaRPr lang="en-US" altLang="zh-CN" sz="1000" dirty="0">
              <a:solidFill>
                <a:srgbClr val="000000"/>
              </a:solidFill>
              <a:latin typeface="微软雅黑" panose="020B0503020204020204" pitchFamily="34" charset="-122"/>
              <a:ea typeface="微软雅黑" panose="020B0503020204020204" pitchFamily="34" charset="-122"/>
            </a:endParaRPr>
          </a:p>
        </p:txBody>
      </p:sp>
      <p:sp>
        <p:nvSpPr>
          <p:cNvPr id="75" name="矩形 74"/>
          <p:cNvSpPr/>
          <p:nvPr/>
        </p:nvSpPr>
        <p:spPr>
          <a:xfrm>
            <a:off x="3971925" y="3435350"/>
            <a:ext cx="4560888" cy="1081088"/>
          </a:xfrm>
          <a:prstGeom prst="rect">
            <a:avLst/>
          </a:prstGeom>
          <a:blipFill>
            <a:blip r:embed="rId3"/>
            <a:stretch>
              <a:fillRect/>
            </a:stretch>
          </a:blipFill>
          <a:ln w="2540">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200" fill="hold"/>
                                        <p:tgtEl>
                                          <p:spTgt spid="15"/>
                                        </p:tgtEl>
                                        <p:attrNameLst>
                                          <p:attrName>ppt_w</p:attrName>
                                        </p:attrNameLst>
                                      </p:cBhvr>
                                      <p:tavLst>
                                        <p:tav tm="0">
                                          <p:val>
                                            <p:fltVal val="0"/>
                                          </p:val>
                                        </p:tav>
                                        <p:tav tm="100000">
                                          <p:val>
                                            <p:strVal val="#ppt_w"/>
                                          </p:val>
                                        </p:tav>
                                      </p:tavLst>
                                    </p:anim>
                                    <p:anim calcmode="lin" valueType="num">
                                      <p:cBhvr>
                                        <p:cTn id="18" dur="200" fill="hold"/>
                                        <p:tgtEl>
                                          <p:spTgt spid="15"/>
                                        </p:tgtEl>
                                        <p:attrNameLst>
                                          <p:attrName>ppt_h</p:attrName>
                                        </p:attrNameLst>
                                      </p:cBhvr>
                                      <p:tavLst>
                                        <p:tav tm="0">
                                          <p:val>
                                            <p:fltVal val="0"/>
                                          </p:val>
                                        </p:tav>
                                        <p:tav tm="100000">
                                          <p:val>
                                            <p:strVal val="#ppt_h"/>
                                          </p:val>
                                        </p:tav>
                                      </p:tavLst>
                                    </p:anim>
                                    <p:animEffect transition="in" filter="fade">
                                      <p:cBhvr>
                                        <p:cTn id="19" dur="200"/>
                                        <p:tgtEl>
                                          <p:spTgt spid="15"/>
                                        </p:tgtEl>
                                      </p:cBhvr>
                                    </p:animEffect>
                                  </p:childTnLst>
                                </p:cTn>
                              </p:par>
                              <p:par>
                                <p:cTn id="20" presetID="6" presetClass="emph" presetSubtype="0" autoRev="1" fill="hold" nodeType="withEffect">
                                  <p:stCondLst>
                                    <p:cond delay="150"/>
                                  </p:stCondLst>
                                  <p:childTnLst>
                                    <p:animScale>
                                      <p:cBhvr>
                                        <p:cTn id="21" dur="100" fill="hold"/>
                                        <p:tgtEl>
                                          <p:spTgt spid="15"/>
                                        </p:tgtEl>
                                      </p:cBhvr>
                                      <p:by x="130000" y="130000"/>
                                    </p:animScale>
                                  </p:childTnLst>
                                </p:cTn>
                              </p:par>
                            </p:childTnLst>
                          </p:cTn>
                        </p:par>
                        <p:par>
                          <p:cTn id="22" fill="hold">
                            <p:stCondLst>
                              <p:cond delay="1500"/>
                            </p:stCondLst>
                            <p:childTnLst>
                              <p:par>
                                <p:cTn id="23" presetID="2" presetClass="entr" presetSubtype="3" fill="hold" nodeType="afterEffect">
                                  <p:stCondLst>
                                    <p:cond delay="0"/>
                                  </p:stCondLst>
                                  <p:childTnLst>
                                    <p:set>
                                      <p:cBhvr>
                                        <p:cTn id="24" dur="1" fill="hold">
                                          <p:stCondLst>
                                            <p:cond delay="0"/>
                                          </p:stCondLst>
                                        </p:cTn>
                                        <p:tgtEl>
                                          <p:spTgt spid="18"/>
                                        </p:tgtEl>
                                        <p:attrNameLst>
                                          <p:attrName>style.visibility</p:attrName>
                                        </p:attrNameLst>
                                      </p:cBhvr>
                                      <p:to>
                                        <p:strVal val="visible"/>
                                      </p:to>
                                    </p:set>
                                    <p:anim calcmode="lin" valueType="num">
                                      <p:cBhvr additive="base">
                                        <p:cTn id="25" dur="400" fill="hold"/>
                                        <p:tgtEl>
                                          <p:spTgt spid="18"/>
                                        </p:tgtEl>
                                        <p:attrNameLst>
                                          <p:attrName>ppt_x</p:attrName>
                                        </p:attrNameLst>
                                      </p:cBhvr>
                                      <p:tavLst>
                                        <p:tav tm="0">
                                          <p:val>
                                            <p:strVal val="1+#ppt_w/2"/>
                                          </p:val>
                                        </p:tav>
                                        <p:tav tm="100000">
                                          <p:val>
                                            <p:strVal val="#ppt_x"/>
                                          </p:val>
                                        </p:tav>
                                      </p:tavLst>
                                    </p:anim>
                                    <p:anim calcmode="lin" valueType="num">
                                      <p:cBhvr additive="base">
                                        <p:cTn id="26" dur="400" fill="hold"/>
                                        <p:tgtEl>
                                          <p:spTgt spid="18"/>
                                        </p:tgtEl>
                                        <p:attrNameLst>
                                          <p:attrName>ppt_y</p:attrName>
                                        </p:attrNameLst>
                                      </p:cBhvr>
                                      <p:tavLst>
                                        <p:tav tm="0">
                                          <p:val>
                                            <p:strVal val="0-#ppt_h/2"/>
                                          </p:val>
                                        </p:tav>
                                        <p:tav tm="100000">
                                          <p:val>
                                            <p:strVal val="#ppt_y"/>
                                          </p:val>
                                        </p:tav>
                                      </p:tavLst>
                                    </p:anim>
                                  </p:childTnLst>
                                </p:cTn>
                              </p:par>
                              <p:par>
                                <p:cTn id="27" presetID="2" presetClass="entr" presetSubtype="2" fill="hold" nodeType="withEffect">
                                  <p:stCondLst>
                                    <p:cond delay="0"/>
                                  </p:stCondLst>
                                  <p:childTnLst>
                                    <p:set>
                                      <p:cBhvr>
                                        <p:cTn id="28" dur="1" fill="hold">
                                          <p:stCondLst>
                                            <p:cond delay="0"/>
                                          </p:stCondLst>
                                        </p:cTn>
                                        <p:tgtEl>
                                          <p:spTgt spid="30"/>
                                        </p:tgtEl>
                                        <p:attrNameLst>
                                          <p:attrName>style.visibility</p:attrName>
                                        </p:attrNameLst>
                                      </p:cBhvr>
                                      <p:to>
                                        <p:strVal val="visible"/>
                                      </p:to>
                                    </p:set>
                                    <p:anim calcmode="lin" valueType="num">
                                      <p:cBhvr additive="base">
                                        <p:cTn id="29" dur="400" fill="hold"/>
                                        <p:tgtEl>
                                          <p:spTgt spid="30"/>
                                        </p:tgtEl>
                                        <p:attrNameLst>
                                          <p:attrName>ppt_x</p:attrName>
                                        </p:attrNameLst>
                                      </p:cBhvr>
                                      <p:tavLst>
                                        <p:tav tm="0">
                                          <p:val>
                                            <p:strVal val="1+#ppt_w/2"/>
                                          </p:val>
                                        </p:tav>
                                        <p:tav tm="100000">
                                          <p:val>
                                            <p:strVal val="#ppt_x"/>
                                          </p:val>
                                        </p:tav>
                                      </p:tavLst>
                                    </p:anim>
                                    <p:anim calcmode="lin" valueType="num">
                                      <p:cBhvr additive="base">
                                        <p:cTn id="30" dur="400" fill="hold"/>
                                        <p:tgtEl>
                                          <p:spTgt spid="30"/>
                                        </p:tgtEl>
                                        <p:attrNameLst>
                                          <p:attrName>ppt_y</p:attrName>
                                        </p:attrNameLst>
                                      </p:cBhvr>
                                      <p:tavLst>
                                        <p:tav tm="0">
                                          <p:val>
                                            <p:strVal val="#ppt_y"/>
                                          </p:val>
                                        </p:tav>
                                        <p:tav tm="100000">
                                          <p:val>
                                            <p:strVal val="#ppt_y"/>
                                          </p:val>
                                        </p:tav>
                                      </p:tavLst>
                                    </p:anim>
                                  </p:childTnLst>
                                </p:cTn>
                              </p:par>
                              <p:par>
                                <p:cTn id="31" presetID="2" presetClass="entr" presetSubtype="6" fill="hold" nodeType="withEffect">
                                  <p:stCondLst>
                                    <p:cond delay="0"/>
                                  </p:stCondLst>
                                  <p:childTnLst>
                                    <p:set>
                                      <p:cBhvr>
                                        <p:cTn id="32" dur="1" fill="hold">
                                          <p:stCondLst>
                                            <p:cond delay="0"/>
                                          </p:stCondLst>
                                        </p:cTn>
                                        <p:tgtEl>
                                          <p:spTgt spid="37"/>
                                        </p:tgtEl>
                                        <p:attrNameLst>
                                          <p:attrName>style.visibility</p:attrName>
                                        </p:attrNameLst>
                                      </p:cBhvr>
                                      <p:to>
                                        <p:strVal val="visible"/>
                                      </p:to>
                                    </p:set>
                                    <p:anim calcmode="lin" valueType="num">
                                      <p:cBhvr additive="base">
                                        <p:cTn id="33" dur="400" fill="hold"/>
                                        <p:tgtEl>
                                          <p:spTgt spid="37"/>
                                        </p:tgtEl>
                                        <p:attrNameLst>
                                          <p:attrName>ppt_x</p:attrName>
                                        </p:attrNameLst>
                                      </p:cBhvr>
                                      <p:tavLst>
                                        <p:tav tm="0">
                                          <p:val>
                                            <p:strVal val="1+#ppt_w/2"/>
                                          </p:val>
                                        </p:tav>
                                        <p:tav tm="100000">
                                          <p:val>
                                            <p:strVal val="#ppt_x"/>
                                          </p:val>
                                        </p:tav>
                                      </p:tavLst>
                                    </p:anim>
                                    <p:anim calcmode="lin" valueType="num">
                                      <p:cBhvr additive="base">
                                        <p:cTn id="34" dur="400" fill="hold"/>
                                        <p:tgtEl>
                                          <p:spTgt spid="37"/>
                                        </p:tgtEl>
                                        <p:attrNameLst>
                                          <p:attrName>ppt_y</p:attrName>
                                        </p:attrNameLst>
                                      </p:cBhvr>
                                      <p:tavLst>
                                        <p:tav tm="0">
                                          <p:val>
                                            <p:strVal val="1+#ppt_h/2"/>
                                          </p:val>
                                        </p:tav>
                                        <p:tav tm="100000">
                                          <p:val>
                                            <p:strVal val="#ppt_y"/>
                                          </p:val>
                                        </p:tav>
                                      </p:tavLst>
                                    </p:anim>
                                  </p:childTnLst>
                                </p:cTn>
                              </p:par>
                              <p:par>
                                <p:cTn id="35" presetID="2" presetClass="entr" presetSubtype="12" fill="hold" nodeType="withEffect">
                                  <p:stCondLst>
                                    <p:cond delay="0"/>
                                  </p:stCondLst>
                                  <p:childTnLst>
                                    <p:set>
                                      <p:cBhvr>
                                        <p:cTn id="36" dur="1" fill="hold">
                                          <p:stCondLst>
                                            <p:cond delay="0"/>
                                          </p:stCondLst>
                                        </p:cTn>
                                        <p:tgtEl>
                                          <p:spTgt spid="27"/>
                                        </p:tgtEl>
                                        <p:attrNameLst>
                                          <p:attrName>style.visibility</p:attrName>
                                        </p:attrNameLst>
                                      </p:cBhvr>
                                      <p:to>
                                        <p:strVal val="visible"/>
                                      </p:to>
                                    </p:set>
                                    <p:anim calcmode="lin" valueType="num">
                                      <p:cBhvr additive="base">
                                        <p:cTn id="37" dur="400" fill="hold"/>
                                        <p:tgtEl>
                                          <p:spTgt spid="27"/>
                                        </p:tgtEl>
                                        <p:attrNameLst>
                                          <p:attrName>ppt_x</p:attrName>
                                        </p:attrNameLst>
                                      </p:cBhvr>
                                      <p:tavLst>
                                        <p:tav tm="0">
                                          <p:val>
                                            <p:strVal val="0-#ppt_w/2"/>
                                          </p:val>
                                        </p:tav>
                                        <p:tav tm="100000">
                                          <p:val>
                                            <p:strVal val="#ppt_x"/>
                                          </p:val>
                                        </p:tav>
                                      </p:tavLst>
                                    </p:anim>
                                    <p:anim calcmode="lin" valueType="num">
                                      <p:cBhvr additive="base">
                                        <p:cTn id="38" dur="400" fill="hold"/>
                                        <p:tgtEl>
                                          <p:spTgt spid="27"/>
                                        </p:tgtEl>
                                        <p:attrNameLst>
                                          <p:attrName>ppt_y</p:attrName>
                                        </p:attrNameLst>
                                      </p:cBhvr>
                                      <p:tavLst>
                                        <p:tav tm="0">
                                          <p:val>
                                            <p:strVal val="1+#ppt_h/2"/>
                                          </p:val>
                                        </p:tav>
                                        <p:tav tm="100000">
                                          <p:val>
                                            <p:strVal val="#ppt_y"/>
                                          </p:val>
                                        </p:tav>
                                      </p:tavLst>
                                    </p:anim>
                                  </p:childTnLst>
                                </p:cTn>
                              </p:par>
                              <p:par>
                                <p:cTn id="39" presetID="2" presetClass="entr" presetSubtype="8" fill="hold" nodeType="withEffect">
                                  <p:stCondLst>
                                    <p:cond delay="0"/>
                                  </p:stCondLst>
                                  <p:childTnLst>
                                    <p:set>
                                      <p:cBhvr>
                                        <p:cTn id="40" dur="1" fill="hold">
                                          <p:stCondLst>
                                            <p:cond delay="0"/>
                                          </p:stCondLst>
                                        </p:cTn>
                                        <p:tgtEl>
                                          <p:spTgt spid="24"/>
                                        </p:tgtEl>
                                        <p:attrNameLst>
                                          <p:attrName>style.visibility</p:attrName>
                                        </p:attrNameLst>
                                      </p:cBhvr>
                                      <p:to>
                                        <p:strVal val="visible"/>
                                      </p:to>
                                    </p:set>
                                    <p:anim calcmode="lin" valueType="num">
                                      <p:cBhvr additive="base">
                                        <p:cTn id="41" dur="400" fill="hold"/>
                                        <p:tgtEl>
                                          <p:spTgt spid="24"/>
                                        </p:tgtEl>
                                        <p:attrNameLst>
                                          <p:attrName>ppt_x</p:attrName>
                                        </p:attrNameLst>
                                      </p:cBhvr>
                                      <p:tavLst>
                                        <p:tav tm="0">
                                          <p:val>
                                            <p:strVal val="0-#ppt_w/2"/>
                                          </p:val>
                                        </p:tav>
                                        <p:tav tm="100000">
                                          <p:val>
                                            <p:strVal val="#ppt_x"/>
                                          </p:val>
                                        </p:tav>
                                      </p:tavLst>
                                    </p:anim>
                                    <p:anim calcmode="lin" valueType="num">
                                      <p:cBhvr additive="base">
                                        <p:cTn id="42" dur="400" fill="hold"/>
                                        <p:tgtEl>
                                          <p:spTgt spid="24"/>
                                        </p:tgtEl>
                                        <p:attrNameLst>
                                          <p:attrName>ppt_y</p:attrName>
                                        </p:attrNameLst>
                                      </p:cBhvr>
                                      <p:tavLst>
                                        <p:tav tm="0">
                                          <p:val>
                                            <p:strVal val="#ppt_y"/>
                                          </p:val>
                                        </p:tav>
                                        <p:tav tm="100000">
                                          <p:val>
                                            <p:strVal val="#ppt_y"/>
                                          </p:val>
                                        </p:tav>
                                      </p:tavLst>
                                    </p:anim>
                                  </p:childTnLst>
                                </p:cTn>
                              </p:par>
                              <p:par>
                                <p:cTn id="43" presetID="2" presetClass="entr" presetSubtype="9" fill="hold" nodeType="with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400" fill="hold"/>
                                        <p:tgtEl>
                                          <p:spTgt spid="21"/>
                                        </p:tgtEl>
                                        <p:attrNameLst>
                                          <p:attrName>ppt_x</p:attrName>
                                        </p:attrNameLst>
                                      </p:cBhvr>
                                      <p:tavLst>
                                        <p:tav tm="0">
                                          <p:val>
                                            <p:strVal val="0-#ppt_w/2"/>
                                          </p:val>
                                        </p:tav>
                                        <p:tav tm="100000">
                                          <p:val>
                                            <p:strVal val="#ppt_x"/>
                                          </p:val>
                                        </p:tav>
                                      </p:tavLst>
                                    </p:anim>
                                    <p:anim calcmode="lin" valueType="num">
                                      <p:cBhvr additive="base">
                                        <p:cTn id="46" dur="400" fill="hold"/>
                                        <p:tgtEl>
                                          <p:spTgt spid="21"/>
                                        </p:tgtEl>
                                        <p:attrNameLst>
                                          <p:attrName>ppt_y</p:attrName>
                                        </p:attrNameLst>
                                      </p:cBhvr>
                                      <p:tavLst>
                                        <p:tav tm="0">
                                          <p:val>
                                            <p:strVal val="0-#ppt_h/2"/>
                                          </p:val>
                                        </p:tav>
                                        <p:tav tm="100000">
                                          <p:val>
                                            <p:strVal val="#ppt_y"/>
                                          </p:val>
                                        </p:tav>
                                      </p:tavLst>
                                    </p:anim>
                                  </p:childTnLst>
                                </p:cTn>
                              </p:par>
                            </p:childTnLst>
                          </p:cTn>
                        </p:par>
                        <p:par>
                          <p:cTn id="47" fill="hold">
                            <p:stCondLst>
                              <p:cond delay="2000"/>
                            </p:stCondLst>
                            <p:childTnLst>
                              <p:par>
                                <p:cTn id="48" presetID="2" presetClass="entr" presetSubtype="8" fill="hold" nodeType="afterEffect">
                                  <p:stCondLst>
                                    <p:cond delay="0"/>
                                  </p:stCondLst>
                                  <p:childTnLst>
                                    <p:set>
                                      <p:cBhvr>
                                        <p:cTn id="49" dur="1" fill="hold">
                                          <p:stCondLst>
                                            <p:cond delay="0"/>
                                          </p:stCondLst>
                                        </p:cTn>
                                        <p:tgtEl>
                                          <p:spTgt spid="50"/>
                                        </p:tgtEl>
                                        <p:attrNameLst>
                                          <p:attrName>style.visibility</p:attrName>
                                        </p:attrNameLst>
                                      </p:cBhvr>
                                      <p:to>
                                        <p:strVal val="visible"/>
                                      </p:to>
                                    </p:set>
                                    <p:anim calcmode="lin" valueType="num">
                                      <p:cBhvr additive="base">
                                        <p:cTn id="50" dur="300" fill="hold"/>
                                        <p:tgtEl>
                                          <p:spTgt spid="50"/>
                                        </p:tgtEl>
                                        <p:attrNameLst>
                                          <p:attrName>ppt_x</p:attrName>
                                        </p:attrNameLst>
                                      </p:cBhvr>
                                      <p:tavLst>
                                        <p:tav tm="0">
                                          <p:val>
                                            <p:strVal val="0-#ppt_w/2"/>
                                          </p:val>
                                        </p:tav>
                                        <p:tav tm="100000">
                                          <p:val>
                                            <p:strVal val="#ppt_x"/>
                                          </p:val>
                                        </p:tav>
                                      </p:tavLst>
                                    </p:anim>
                                    <p:anim calcmode="lin" valueType="num">
                                      <p:cBhvr additive="base">
                                        <p:cTn id="51" dur="300" fill="hold"/>
                                        <p:tgtEl>
                                          <p:spTgt spid="50"/>
                                        </p:tgtEl>
                                        <p:attrNameLst>
                                          <p:attrName>ppt_y</p:attrName>
                                        </p:attrNameLst>
                                      </p:cBhvr>
                                      <p:tavLst>
                                        <p:tav tm="0">
                                          <p:val>
                                            <p:strVal val="#ppt_y"/>
                                          </p:val>
                                        </p:tav>
                                        <p:tav tm="100000">
                                          <p:val>
                                            <p:strVal val="#ppt_y"/>
                                          </p:val>
                                        </p:tav>
                                      </p:tavLst>
                                    </p:anim>
                                  </p:childTnLst>
                                </p:cTn>
                              </p:par>
                              <p:par>
                                <p:cTn id="52" presetID="2" presetClass="entr" presetSubtype="2" fill="hold" grpId="0" nodeType="withEffect">
                                  <p:stCondLst>
                                    <p:cond delay="0"/>
                                  </p:stCondLst>
                                  <p:childTnLst>
                                    <p:set>
                                      <p:cBhvr>
                                        <p:cTn id="53" dur="1" fill="hold">
                                          <p:stCondLst>
                                            <p:cond delay="0"/>
                                          </p:stCondLst>
                                        </p:cTn>
                                        <p:tgtEl>
                                          <p:spTgt spid="53"/>
                                        </p:tgtEl>
                                        <p:attrNameLst>
                                          <p:attrName>style.visibility</p:attrName>
                                        </p:attrNameLst>
                                      </p:cBhvr>
                                      <p:to>
                                        <p:strVal val="visible"/>
                                      </p:to>
                                    </p:set>
                                    <p:anim calcmode="lin" valueType="num">
                                      <p:cBhvr additive="base">
                                        <p:cTn id="54" dur="300" fill="hold"/>
                                        <p:tgtEl>
                                          <p:spTgt spid="53"/>
                                        </p:tgtEl>
                                        <p:attrNameLst>
                                          <p:attrName>ppt_x</p:attrName>
                                        </p:attrNameLst>
                                      </p:cBhvr>
                                      <p:tavLst>
                                        <p:tav tm="0">
                                          <p:val>
                                            <p:strVal val="1+#ppt_w/2"/>
                                          </p:val>
                                        </p:tav>
                                        <p:tav tm="100000">
                                          <p:val>
                                            <p:strVal val="#ppt_x"/>
                                          </p:val>
                                        </p:tav>
                                      </p:tavLst>
                                    </p:anim>
                                    <p:anim calcmode="lin" valueType="num">
                                      <p:cBhvr additive="base">
                                        <p:cTn id="55" dur="300" fill="hold"/>
                                        <p:tgtEl>
                                          <p:spTgt spid="53"/>
                                        </p:tgtEl>
                                        <p:attrNameLst>
                                          <p:attrName>ppt_y</p:attrName>
                                        </p:attrNameLst>
                                      </p:cBhvr>
                                      <p:tavLst>
                                        <p:tav tm="0">
                                          <p:val>
                                            <p:strVal val="#ppt_y"/>
                                          </p:val>
                                        </p:tav>
                                        <p:tav tm="100000">
                                          <p:val>
                                            <p:strVal val="#ppt_y"/>
                                          </p:val>
                                        </p:tav>
                                      </p:tavLst>
                                    </p:anim>
                                  </p:childTnLst>
                                </p:cTn>
                              </p:par>
                            </p:childTnLst>
                          </p:cTn>
                        </p:par>
                        <p:par>
                          <p:cTn id="56" fill="hold">
                            <p:stCondLst>
                              <p:cond delay="2500"/>
                            </p:stCondLst>
                            <p:childTnLst>
                              <p:par>
                                <p:cTn id="57" presetID="2" presetClass="entr" presetSubtype="8" fill="hold" nodeType="afterEffect">
                                  <p:stCondLst>
                                    <p:cond delay="0"/>
                                  </p:stCondLst>
                                  <p:childTnLst>
                                    <p:set>
                                      <p:cBhvr>
                                        <p:cTn id="58" dur="1" fill="hold">
                                          <p:stCondLst>
                                            <p:cond delay="0"/>
                                          </p:stCondLst>
                                        </p:cTn>
                                        <p:tgtEl>
                                          <p:spTgt spid="54"/>
                                        </p:tgtEl>
                                        <p:attrNameLst>
                                          <p:attrName>style.visibility</p:attrName>
                                        </p:attrNameLst>
                                      </p:cBhvr>
                                      <p:to>
                                        <p:strVal val="visible"/>
                                      </p:to>
                                    </p:set>
                                    <p:anim calcmode="lin" valueType="num">
                                      <p:cBhvr additive="base">
                                        <p:cTn id="59" dur="300" fill="hold"/>
                                        <p:tgtEl>
                                          <p:spTgt spid="54"/>
                                        </p:tgtEl>
                                        <p:attrNameLst>
                                          <p:attrName>ppt_x</p:attrName>
                                        </p:attrNameLst>
                                      </p:cBhvr>
                                      <p:tavLst>
                                        <p:tav tm="0">
                                          <p:val>
                                            <p:strVal val="0-#ppt_w/2"/>
                                          </p:val>
                                        </p:tav>
                                        <p:tav tm="100000">
                                          <p:val>
                                            <p:strVal val="#ppt_x"/>
                                          </p:val>
                                        </p:tav>
                                      </p:tavLst>
                                    </p:anim>
                                    <p:anim calcmode="lin" valueType="num">
                                      <p:cBhvr additive="base">
                                        <p:cTn id="60" dur="300" fill="hold"/>
                                        <p:tgtEl>
                                          <p:spTgt spid="54"/>
                                        </p:tgtEl>
                                        <p:attrNameLst>
                                          <p:attrName>ppt_y</p:attrName>
                                        </p:attrNameLst>
                                      </p:cBhvr>
                                      <p:tavLst>
                                        <p:tav tm="0">
                                          <p:val>
                                            <p:strVal val="#ppt_y"/>
                                          </p:val>
                                        </p:tav>
                                        <p:tav tm="100000">
                                          <p:val>
                                            <p:strVal val="#ppt_y"/>
                                          </p:val>
                                        </p:tav>
                                      </p:tavLst>
                                    </p:anim>
                                  </p:childTnLst>
                                </p:cTn>
                              </p:par>
                              <p:par>
                                <p:cTn id="61" presetID="2" presetClass="entr" presetSubtype="2" fill="hold" grpId="0" nodeType="withEffect">
                                  <p:stCondLst>
                                    <p:cond delay="0"/>
                                  </p:stCondLst>
                                  <p:childTnLst>
                                    <p:set>
                                      <p:cBhvr>
                                        <p:cTn id="62" dur="1" fill="hold">
                                          <p:stCondLst>
                                            <p:cond delay="0"/>
                                          </p:stCondLst>
                                        </p:cTn>
                                        <p:tgtEl>
                                          <p:spTgt spid="57"/>
                                        </p:tgtEl>
                                        <p:attrNameLst>
                                          <p:attrName>style.visibility</p:attrName>
                                        </p:attrNameLst>
                                      </p:cBhvr>
                                      <p:to>
                                        <p:strVal val="visible"/>
                                      </p:to>
                                    </p:set>
                                    <p:anim calcmode="lin" valueType="num">
                                      <p:cBhvr additive="base">
                                        <p:cTn id="63" dur="300" fill="hold"/>
                                        <p:tgtEl>
                                          <p:spTgt spid="57"/>
                                        </p:tgtEl>
                                        <p:attrNameLst>
                                          <p:attrName>ppt_x</p:attrName>
                                        </p:attrNameLst>
                                      </p:cBhvr>
                                      <p:tavLst>
                                        <p:tav tm="0">
                                          <p:val>
                                            <p:strVal val="1+#ppt_w/2"/>
                                          </p:val>
                                        </p:tav>
                                        <p:tav tm="100000">
                                          <p:val>
                                            <p:strVal val="#ppt_x"/>
                                          </p:val>
                                        </p:tav>
                                      </p:tavLst>
                                    </p:anim>
                                    <p:anim calcmode="lin" valueType="num">
                                      <p:cBhvr additive="base">
                                        <p:cTn id="64" dur="300" fill="hold"/>
                                        <p:tgtEl>
                                          <p:spTgt spid="57"/>
                                        </p:tgtEl>
                                        <p:attrNameLst>
                                          <p:attrName>ppt_y</p:attrName>
                                        </p:attrNameLst>
                                      </p:cBhvr>
                                      <p:tavLst>
                                        <p:tav tm="0">
                                          <p:val>
                                            <p:strVal val="#ppt_y"/>
                                          </p:val>
                                        </p:tav>
                                        <p:tav tm="100000">
                                          <p:val>
                                            <p:strVal val="#ppt_y"/>
                                          </p:val>
                                        </p:tav>
                                      </p:tavLst>
                                    </p:anim>
                                  </p:childTnLst>
                                </p:cTn>
                              </p:par>
                            </p:childTnLst>
                          </p:cTn>
                        </p:par>
                        <p:par>
                          <p:cTn id="65" fill="hold">
                            <p:stCondLst>
                              <p:cond delay="3000"/>
                            </p:stCondLst>
                            <p:childTnLst>
                              <p:par>
                                <p:cTn id="66" presetID="2" presetClass="entr" presetSubtype="8" fill="hold" nodeType="afterEffect">
                                  <p:stCondLst>
                                    <p:cond delay="0"/>
                                  </p:stCondLst>
                                  <p:childTnLst>
                                    <p:set>
                                      <p:cBhvr>
                                        <p:cTn id="67" dur="1" fill="hold">
                                          <p:stCondLst>
                                            <p:cond delay="0"/>
                                          </p:stCondLst>
                                        </p:cTn>
                                        <p:tgtEl>
                                          <p:spTgt spid="58"/>
                                        </p:tgtEl>
                                        <p:attrNameLst>
                                          <p:attrName>style.visibility</p:attrName>
                                        </p:attrNameLst>
                                      </p:cBhvr>
                                      <p:to>
                                        <p:strVal val="visible"/>
                                      </p:to>
                                    </p:set>
                                    <p:anim calcmode="lin" valueType="num">
                                      <p:cBhvr additive="base">
                                        <p:cTn id="68" dur="300" fill="hold"/>
                                        <p:tgtEl>
                                          <p:spTgt spid="58"/>
                                        </p:tgtEl>
                                        <p:attrNameLst>
                                          <p:attrName>ppt_x</p:attrName>
                                        </p:attrNameLst>
                                      </p:cBhvr>
                                      <p:tavLst>
                                        <p:tav tm="0">
                                          <p:val>
                                            <p:strVal val="0-#ppt_w/2"/>
                                          </p:val>
                                        </p:tav>
                                        <p:tav tm="100000">
                                          <p:val>
                                            <p:strVal val="#ppt_x"/>
                                          </p:val>
                                        </p:tav>
                                      </p:tavLst>
                                    </p:anim>
                                    <p:anim calcmode="lin" valueType="num">
                                      <p:cBhvr additive="base">
                                        <p:cTn id="69" dur="300" fill="hold"/>
                                        <p:tgtEl>
                                          <p:spTgt spid="58"/>
                                        </p:tgtEl>
                                        <p:attrNameLst>
                                          <p:attrName>ppt_y</p:attrName>
                                        </p:attrNameLst>
                                      </p:cBhvr>
                                      <p:tavLst>
                                        <p:tav tm="0">
                                          <p:val>
                                            <p:strVal val="#ppt_y"/>
                                          </p:val>
                                        </p:tav>
                                        <p:tav tm="100000">
                                          <p:val>
                                            <p:strVal val="#ppt_y"/>
                                          </p:val>
                                        </p:tav>
                                      </p:tavLst>
                                    </p:anim>
                                  </p:childTnLst>
                                </p:cTn>
                              </p:par>
                              <p:par>
                                <p:cTn id="70" presetID="2" presetClass="entr" presetSubtype="2" fill="hold" grpId="0" nodeType="withEffect">
                                  <p:stCondLst>
                                    <p:cond delay="0"/>
                                  </p:stCondLst>
                                  <p:childTnLst>
                                    <p:set>
                                      <p:cBhvr>
                                        <p:cTn id="71" dur="1" fill="hold">
                                          <p:stCondLst>
                                            <p:cond delay="0"/>
                                          </p:stCondLst>
                                        </p:cTn>
                                        <p:tgtEl>
                                          <p:spTgt spid="61"/>
                                        </p:tgtEl>
                                        <p:attrNameLst>
                                          <p:attrName>style.visibility</p:attrName>
                                        </p:attrNameLst>
                                      </p:cBhvr>
                                      <p:to>
                                        <p:strVal val="visible"/>
                                      </p:to>
                                    </p:set>
                                    <p:anim calcmode="lin" valueType="num">
                                      <p:cBhvr additive="base">
                                        <p:cTn id="72" dur="300" fill="hold"/>
                                        <p:tgtEl>
                                          <p:spTgt spid="61"/>
                                        </p:tgtEl>
                                        <p:attrNameLst>
                                          <p:attrName>ppt_x</p:attrName>
                                        </p:attrNameLst>
                                      </p:cBhvr>
                                      <p:tavLst>
                                        <p:tav tm="0">
                                          <p:val>
                                            <p:strVal val="1+#ppt_w/2"/>
                                          </p:val>
                                        </p:tav>
                                        <p:tav tm="100000">
                                          <p:val>
                                            <p:strVal val="#ppt_x"/>
                                          </p:val>
                                        </p:tav>
                                      </p:tavLst>
                                    </p:anim>
                                    <p:anim calcmode="lin" valueType="num">
                                      <p:cBhvr additive="base">
                                        <p:cTn id="73" dur="300" fill="hold"/>
                                        <p:tgtEl>
                                          <p:spTgt spid="61"/>
                                        </p:tgtEl>
                                        <p:attrNameLst>
                                          <p:attrName>ppt_y</p:attrName>
                                        </p:attrNameLst>
                                      </p:cBhvr>
                                      <p:tavLst>
                                        <p:tav tm="0">
                                          <p:val>
                                            <p:strVal val="#ppt_y"/>
                                          </p:val>
                                        </p:tav>
                                        <p:tav tm="100000">
                                          <p:val>
                                            <p:strVal val="#ppt_y"/>
                                          </p:val>
                                        </p:tav>
                                      </p:tavLst>
                                    </p:anim>
                                  </p:childTnLst>
                                </p:cTn>
                              </p:par>
                            </p:childTnLst>
                          </p:cTn>
                        </p:par>
                        <p:par>
                          <p:cTn id="74" fill="hold">
                            <p:stCondLst>
                              <p:cond delay="3500"/>
                            </p:stCondLst>
                            <p:childTnLst>
                              <p:par>
                                <p:cTn id="75" presetID="2" presetClass="entr" presetSubtype="8" fill="hold" nodeType="afterEffect">
                                  <p:stCondLst>
                                    <p:cond delay="0"/>
                                  </p:stCondLst>
                                  <p:childTnLst>
                                    <p:set>
                                      <p:cBhvr>
                                        <p:cTn id="76" dur="1" fill="hold">
                                          <p:stCondLst>
                                            <p:cond delay="0"/>
                                          </p:stCondLst>
                                        </p:cTn>
                                        <p:tgtEl>
                                          <p:spTgt spid="62"/>
                                        </p:tgtEl>
                                        <p:attrNameLst>
                                          <p:attrName>style.visibility</p:attrName>
                                        </p:attrNameLst>
                                      </p:cBhvr>
                                      <p:to>
                                        <p:strVal val="visible"/>
                                      </p:to>
                                    </p:set>
                                    <p:anim calcmode="lin" valueType="num">
                                      <p:cBhvr additive="base">
                                        <p:cTn id="77" dur="300" fill="hold"/>
                                        <p:tgtEl>
                                          <p:spTgt spid="62"/>
                                        </p:tgtEl>
                                        <p:attrNameLst>
                                          <p:attrName>ppt_x</p:attrName>
                                        </p:attrNameLst>
                                      </p:cBhvr>
                                      <p:tavLst>
                                        <p:tav tm="0">
                                          <p:val>
                                            <p:strVal val="0-#ppt_w/2"/>
                                          </p:val>
                                        </p:tav>
                                        <p:tav tm="100000">
                                          <p:val>
                                            <p:strVal val="#ppt_x"/>
                                          </p:val>
                                        </p:tav>
                                      </p:tavLst>
                                    </p:anim>
                                    <p:anim calcmode="lin" valueType="num">
                                      <p:cBhvr additive="base">
                                        <p:cTn id="78" dur="300" fill="hold"/>
                                        <p:tgtEl>
                                          <p:spTgt spid="62"/>
                                        </p:tgtEl>
                                        <p:attrNameLst>
                                          <p:attrName>ppt_y</p:attrName>
                                        </p:attrNameLst>
                                      </p:cBhvr>
                                      <p:tavLst>
                                        <p:tav tm="0">
                                          <p:val>
                                            <p:strVal val="#ppt_y"/>
                                          </p:val>
                                        </p:tav>
                                        <p:tav tm="100000">
                                          <p:val>
                                            <p:strVal val="#ppt_y"/>
                                          </p:val>
                                        </p:tav>
                                      </p:tavLst>
                                    </p:anim>
                                  </p:childTnLst>
                                </p:cTn>
                              </p:par>
                              <p:par>
                                <p:cTn id="79" presetID="2" presetClass="entr" presetSubtype="2" fill="hold" grpId="0" nodeType="withEffect">
                                  <p:stCondLst>
                                    <p:cond delay="0"/>
                                  </p:stCondLst>
                                  <p:childTnLst>
                                    <p:set>
                                      <p:cBhvr>
                                        <p:cTn id="80" dur="1" fill="hold">
                                          <p:stCondLst>
                                            <p:cond delay="0"/>
                                          </p:stCondLst>
                                        </p:cTn>
                                        <p:tgtEl>
                                          <p:spTgt spid="65"/>
                                        </p:tgtEl>
                                        <p:attrNameLst>
                                          <p:attrName>style.visibility</p:attrName>
                                        </p:attrNameLst>
                                      </p:cBhvr>
                                      <p:to>
                                        <p:strVal val="visible"/>
                                      </p:to>
                                    </p:set>
                                    <p:anim calcmode="lin" valueType="num">
                                      <p:cBhvr additive="base">
                                        <p:cTn id="81" dur="300" fill="hold"/>
                                        <p:tgtEl>
                                          <p:spTgt spid="65"/>
                                        </p:tgtEl>
                                        <p:attrNameLst>
                                          <p:attrName>ppt_x</p:attrName>
                                        </p:attrNameLst>
                                      </p:cBhvr>
                                      <p:tavLst>
                                        <p:tav tm="0">
                                          <p:val>
                                            <p:strVal val="1+#ppt_w/2"/>
                                          </p:val>
                                        </p:tav>
                                        <p:tav tm="100000">
                                          <p:val>
                                            <p:strVal val="#ppt_x"/>
                                          </p:val>
                                        </p:tav>
                                      </p:tavLst>
                                    </p:anim>
                                    <p:anim calcmode="lin" valueType="num">
                                      <p:cBhvr additive="base">
                                        <p:cTn id="82" dur="300" fill="hold"/>
                                        <p:tgtEl>
                                          <p:spTgt spid="65"/>
                                        </p:tgtEl>
                                        <p:attrNameLst>
                                          <p:attrName>ppt_y</p:attrName>
                                        </p:attrNameLst>
                                      </p:cBhvr>
                                      <p:tavLst>
                                        <p:tav tm="0">
                                          <p:val>
                                            <p:strVal val="#ppt_y"/>
                                          </p:val>
                                        </p:tav>
                                        <p:tav tm="100000">
                                          <p:val>
                                            <p:strVal val="#ppt_y"/>
                                          </p:val>
                                        </p:tav>
                                      </p:tavLst>
                                    </p:anim>
                                  </p:childTnLst>
                                </p:cTn>
                              </p:par>
                            </p:childTnLst>
                          </p:cTn>
                        </p:par>
                        <p:par>
                          <p:cTn id="83" fill="hold">
                            <p:stCondLst>
                              <p:cond delay="4000"/>
                            </p:stCondLst>
                            <p:childTnLst>
                              <p:par>
                                <p:cTn id="84" presetID="2" presetClass="entr" presetSubtype="8" fill="hold" nodeType="afterEffect">
                                  <p:stCondLst>
                                    <p:cond delay="0"/>
                                  </p:stCondLst>
                                  <p:childTnLst>
                                    <p:set>
                                      <p:cBhvr>
                                        <p:cTn id="85" dur="1" fill="hold">
                                          <p:stCondLst>
                                            <p:cond delay="0"/>
                                          </p:stCondLst>
                                        </p:cTn>
                                        <p:tgtEl>
                                          <p:spTgt spid="66"/>
                                        </p:tgtEl>
                                        <p:attrNameLst>
                                          <p:attrName>style.visibility</p:attrName>
                                        </p:attrNameLst>
                                      </p:cBhvr>
                                      <p:to>
                                        <p:strVal val="visible"/>
                                      </p:to>
                                    </p:set>
                                    <p:anim calcmode="lin" valueType="num">
                                      <p:cBhvr additive="base">
                                        <p:cTn id="86" dur="300" fill="hold"/>
                                        <p:tgtEl>
                                          <p:spTgt spid="66"/>
                                        </p:tgtEl>
                                        <p:attrNameLst>
                                          <p:attrName>ppt_x</p:attrName>
                                        </p:attrNameLst>
                                      </p:cBhvr>
                                      <p:tavLst>
                                        <p:tav tm="0">
                                          <p:val>
                                            <p:strVal val="0-#ppt_w/2"/>
                                          </p:val>
                                        </p:tav>
                                        <p:tav tm="100000">
                                          <p:val>
                                            <p:strVal val="#ppt_x"/>
                                          </p:val>
                                        </p:tav>
                                      </p:tavLst>
                                    </p:anim>
                                    <p:anim calcmode="lin" valueType="num">
                                      <p:cBhvr additive="base">
                                        <p:cTn id="87" dur="300" fill="hold"/>
                                        <p:tgtEl>
                                          <p:spTgt spid="66"/>
                                        </p:tgtEl>
                                        <p:attrNameLst>
                                          <p:attrName>ppt_y</p:attrName>
                                        </p:attrNameLst>
                                      </p:cBhvr>
                                      <p:tavLst>
                                        <p:tav tm="0">
                                          <p:val>
                                            <p:strVal val="#ppt_y"/>
                                          </p:val>
                                        </p:tav>
                                        <p:tav tm="100000">
                                          <p:val>
                                            <p:strVal val="#ppt_y"/>
                                          </p:val>
                                        </p:tav>
                                      </p:tavLst>
                                    </p:anim>
                                  </p:childTnLst>
                                </p:cTn>
                              </p:par>
                              <p:par>
                                <p:cTn id="88" presetID="2" presetClass="entr" presetSubtype="2" fill="hold" grpId="0" nodeType="withEffect">
                                  <p:stCondLst>
                                    <p:cond delay="0"/>
                                  </p:stCondLst>
                                  <p:childTnLst>
                                    <p:set>
                                      <p:cBhvr>
                                        <p:cTn id="89" dur="1" fill="hold">
                                          <p:stCondLst>
                                            <p:cond delay="0"/>
                                          </p:stCondLst>
                                        </p:cTn>
                                        <p:tgtEl>
                                          <p:spTgt spid="69"/>
                                        </p:tgtEl>
                                        <p:attrNameLst>
                                          <p:attrName>style.visibility</p:attrName>
                                        </p:attrNameLst>
                                      </p:cBhvr>
                                      <p:to>
                                        <p:strVal val="visible"/>
                                      </p:to>
                                    </p:set>
                                    <p:anim calcmode="lin" valueType="num">
                                      <p:cBhvr additive="base">
                                        <p:cTn id="90" dur="300" fill="hold"/>
                                        <p:tgtEl>
                                          <p:spTgt spid="69"/>
                                        </p:tgtEl>
                                        <p:attrNameLst>
                                          <p:attrName>ppt_x</p:attrName>
                                        </p:attrNameLst>
                                      </p:cBhvr>
                                      <p:tavLst>
                                        <p:tav tm="0">
                                          <p:val>
                                            <p:strVal val="1+#ppt_w/2"/>
                                          </p:val>
                                        </p:tav>
                                        <p:tav tm="100000">
                                          <p:val>
                                            <p:strVal val="#ppt_x"/>
                                          </p:val>
                                        </p:tav>
                                      </p:tavLst>
                                    </p:anim>
                                    <p:anim calcmode="lin" valueType="num">
                                      <p:cBhvr additive="base">
                                        <p:cTn id="91" dur="300" fill="hold"/>
                                        <p:tgtEl>
                                          <p:spTgt spid="69"/>
                                        </p:tgtEl>
                                        <p:attrNameLst>
                                          <p:attrName>ppt_y</p:attrName>
                                        </p:attrNameLst>
                                      </p:cBhvr>
                                      <p:tavLst>
                                        <p:tav tm="0">
                                          <p:val>
                                            <p:strVal val="#ppt_y"/>
                                          </p:val>
                                        </p:tav>
                                        <p:tav tm="100000">
                                          <p:val>
                                            <p:strVal val="#ppt_y"/>
                                          </p:val>
                                        </p:tav>
                                      </p:tavLst>
                                    </p:anim>
                                  </p:childTnLst>
                                </p:cTn>
                              </p:par>
                            </p:childTnLst>
                          </p:cTn>
                        </p:par>
                        <p:par>
                          <p:cTn id="92" fill="hold">
                            <p:stCondLst>
                              <p:cond delay="4500"/>
                            </p:stCondLst>
                            <p:childTnLst>
                              <p:par>
                                <p:cTn id="93" presetID="2" presetClass="entr" presetSubtype="8" fill="hold" nodeType="afterEffect">
                                  <p:stCondLst>
                                    <p:cond delay="0"/>
                                  </p:stCondLst>
                                  <p:childTnLst>
                                    <p:set>
                                      <p:cBhvr>
                                        <p:cTn id="94" dur="1" fill="hold">
                                          <p:stCondLst>
                                            <p:cond delay="0"/>
                                          </p:stCondLst>
                                        </p:cTn>
                                        <p:tgtEl>
                                          <p:spTgt spid="70"/>
                                        </p:tgtEl>
                                        <p:attrNameLst>
                                          <p:attrName>style.visibility</p:attrName>
                                        </p:attrNameLst>
                                      </p:cBhvr>
                                      <p:to>
                                        <p:strVal val="visible"/>
                                      </p:to>
                                    </p:set>
                                    <p:anim calcmode="lin" valueType="num">
                                      <p:cBhvr additive="base">
                                        <p:cTn id="95" dur="300" fill="hold"/>
                                        <p:tgtEl>
                                          <p:spTgt spid="70"/>
                                        </p:tgtEl>
                                        <p:attrNameLst>
                                          <p:attrName>ppt_x</p:attrName>
                                        </p:attrNameLst>
                                      </p:cBhvr>
                                      <p:tavLst>
                                        <p:tav tm="0">
                                          <p:val>
                                            <p:strVal val="0-#ppt_w/2"/>
                                          </p:val>
                                        </p:tav>
                                        <p:tav tm="100000">
                                          <p:val>
                                            <p:strVal val="#ppt_x"/>
                                          </p:val>
                                        </p:tav>
                                      </p:tavLst>
                                    </p:anim>
                                    <p:anim calcmode="lin" valueType="num">
                                      <p:cBhvr additive="base">
                                        <p:cTn id="96" dur="300" fill="hold"/>
                                        <p:tgtEl>
                                          <p:spTgt spid="70"/>
                                        </p:tgtEl>
                                        <p:attrNameLst>
                                          <p:attrName>ppt_y</p:attrName>
                                        </p:attrNameLst>
                                      </p:cBhvr>
                                      <p:tavLst>
                                        <p:tav tm="0">
                                          <p:val>
                                            <p:strVal val="#ppt_y"/>
                                          </p:val>
                                        </p:tav>
                                        <p:tav tm="100000">
                                          <p:val>
                                            <p:strVal val="#ppt_y"/>
                                          </p:val>
                                        </p:tav>
                                      </p:tavLst>
                                    </p:anim>
                                  </p:childTnLst>
                                </p:cTn>
                              </p:par>
                              <p:par>
                                <p:cTn id="97" presetID="2" presetClass="entr" presetSubtype="2" fill="hold" grpId="0" nodeType="withEffect">
                                  <p:stCondLst>
                                    <p:cond delay="0"/>
                                  </p:stCondLst>
                                  <p:childTnLst>
                                    <p:set>
                                      <p:cBhvr>
                                        <p:cTn id="98" dur="1" fill="hold">
                                          <p:stCondLst>
                                            <p:cond delay="0"/>
                                          </p:stCondLst>
                                        </p:cTn>
                                        <p:tgtEl>
                                          <p:spTgt spid="73"/>
                                        </p:tgtEl>
                                        <p:attrNameLst>
                                          <p:attrName>style.visibility</p:attrName>
                                        </p:attrNameLst>
                                      </p:cBhvr>
                                      <p:to>
                                        <p:strVal val="visible"/>
                                      </p:to>
                                    </p:set>
                                    <p:anim calcmode="lin" valueType="num">
                                      <p:cBhvr additive="base">
                                        <p:cTn id="99" dur="300" fill="hold"/>
                                        <p:tgtEl>
                                          <p:spTgt spid="73"/>
                                        </p:tgtEl>
                                        <p:attrNameLst>
                                          <p:attrName>ppt_x</p:attrName>
                                        </p:attrNameLst>
                                      </p:cBhvr>
                                      <p:tavLst>
                                        <p:tav tm="0">
                                          <p:val>
                                            <p:strVal val="1+#ppt_w/2"/>
                                          </p:val>
                                        </p:tav>
                                        <p:tav tm="100000">
                                          <p:val>
                                            <p:strVal val="#ppt_x"/>
                                          </p:val>
                                        </p:tav>
                                      </p:tavLst>
                                    </p:anim>
                                    <p:anim calcmode="lin" valueType="num">
                                      <p:cBhvr additive="base">
                                        <p:cTn id="100" dur="300" fill="hold"/>
                                        <p:tgtEl>
                                          <p:spTgt spid="73"/>
                                        </p:tgtEl>
                                        <p:attrNameLst>
                                          <p:attrName>ppt_y</p:attrName>
                                        </p:attrNameLst>
                                      </p:cBhvr>
                                      <p:tavLst>
                                        <p:tav tm="0">
                                          <p:val>
                                            <p:strVal val="#ppt_y"/>
                                          </p:val>
                                        </p:tav>
                                        <p:tav tm="100000">
                                          <p:val>
                                            <p:strVal val="#ppt_y"/>
                                          </p:val>
                                        </p:tav>
                                      </p:tavLst>
                                    </p:anim>
                                  </p:childTnLst>
                                </p:cTn>
                              </p:par>
                            </p:childTnLst>
                          </p:cTn>
                        </p:par>
                        <p:par>
                          <p:cTn id="101" fill="hold">
                            <p:stCondLst>
                              <p:cond delay="5000"/>
                            </p:stCondLst>
                            <p:childTnLst>
                              <p:par>
                                <p:cTn id="102" presetID="10" presetClass="entr" presetSubtype="0" fill="hold" grpId="0" nodeType="afterEffect">
                                  <p:stCondLst>
                                    <p:cond delay="0"/>
                                  </p:stCondLst>
                                  <p:childTnLst>
                                    <p:set>
                                      <p:cBhvr>
                                        <p:cTn id="103" dur="1" fill="hold">
                                          <p:stCondLst>
                                            <p:cond delay="0"/>
                                          </p:stCondLst>
                                        </p:cTn>
                                        <p:tgtEl>
                                          <p:spTgt spid="75"/>
                                        </p:tgtEl>
                                        <p:attrNameLst>
                                          <p:attrName>style.visibility</p:attrName>
                                        </p:attrNameLst>
                                      </p:cBhvr>
                                      <p:to>
                                        <p:strVal val="visible"/>
                                      </p:to>
                                    </p:set>
                                    <p:animEffect transition="in" filter="fade">
                                      <p:cBhvr>
                                        <p:cTn id="104" dur="5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53" grpId="0"/>
      <p:bldP spid="57" grpId="0"/>
      <p:bldP spid="61" grpId="0"/>
      <p:bldP spid="65" grpId="0"/>
      <p:bldP spid="69" grpId="0"/>
      <p:bldP spid="73" grpId="0"/>
      <p:bldP spid="75"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18436"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8437"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8438" name="组合 2"/>
          <p:cNvGrpSpPr/>
          <p:nvPr/>
        </p:nvGrpSpPr>
        <p:grpSpPr>
          <a:xfrm>
            <a:off x="395288" y="207963"/>
            <a:ext cx="793750" cy="793750"/>
            <a:chOff x="323528" y="208412"/>
            <a:chExt cx="793255" cy="793255"/>
          </a:xfrm>
        </p:grpSpPr>
        <p:grpSp>
          <p:nvGrpSpPr>
            <p:cNvPr id="18458"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grpSp>
        <p:nvGrpSpPr>
          <p:cNvPr id="15" name="组合 14"/>
          <p:cNvGrpSpPr/>
          <p:nvPr/>
        </p:nvGrpSpPr>
        <p:grpSpPr>
          <a:xfrm>
            <a:off x="2898775" y="1779588"/>
            <a:ext cx="1568450" cy="1127125"/>
            <a:chOff x="2577884" y="1577353"/>
            <a:chExt cx="1778203" cy="1277952"/>
          </a:xfrm>
        </p:grpSpPr>
        <p:sp>
          <p:nvSpPr>
            <p:cNvPr id="16" name="等腰三角形 28"/>
            <p:cNvSpPr/>
            <p:nvPr/>
          </p:nvSpPr>
          <p:spPr>
            <a:xfrm>
              <a:off x="2577884" y="1759600"/>
              <a:ext cx="854368" cy="1095705"/>
            </a:xfrm>
            <a:custGeom>
              <a:avLst/>
              <a:gdLst>
                <a:gd name="connsiteX0" fmla="*/ 0 w 576064"/>
                <a:gd name="connsiteY0" fmla="*/ 792088 h 792088"/>
                <a:gd name="connsiteX1" fmla="*/ 288032 w 576064"/>
                <a:gd name="connsiteY1" fmla="*/ 0 h 792088"/>
                <a:gd name="connsiteX2" fmla="*/ 576064 w 576064"/>
                <a:gd name="connsiteY2" fmla="*/ 792088 h 792088"/>
                <a:gd name="connsiteX3" fmla="*/ 0 w 576064"/>
                <a:gd name="connsiteY3" fmla="*/ 792088 h 792088"/>
                <a:gd name="connsiteX0-1" fmla="*/ 0 w 1189791"/>
                <a:gd name="connsiteY0-2" fmla="*/ 0 h 50677"/>
                <a:gd name="connsiteX1-3" fmla="*/ 1189791 w 1189791"/>
                <a:gd name="connsiteY1-4" fmla="*/ 50677 h 50677"/>
                <a:gd name="connsiteX2-5" fmla="*/ 576064 w 1189791"/>
                <a:gd name="connsiteY2-6" fmla="*/ 0 h 50677"/>
                <a:gd name="connsiteX3-7" fmla="*/ 0 w 1189791"/>
                <a:gd name="connsiteY3-8" fmla="*/ 0 h 50677"/>
                <a:gd name="connsiteX0-9" fmla="*/ 0 w 1189791"/>
                <a:gd name="connsiteY0-10" fmla="*/ 986035 h 1036712"/>
                <a:gd name="connsiteX1-11" fmla="*/ 1189791 w 1189791"/>
                <a:gd name="connsiteY1-12" fmla="*/ 1036712 h 1036712"/>
                <a:gd name="connsiteX2-13" fmla="*/ 462291 w 1189791"/>
                <a:gd name="connsiteY2-14" fmla="*/ 0 h 1036712"/>
                <a:gd name="connsiteX3-15" fmla="*/ 0 w 1189791"/>
                <a:gd name="connsiteY3-16" fmla="*/ 986035 h 1036712"/>
                <a:gd name="connsiteX0-17" fmla="*/ 0 w 869541"/>
                <a:gd name="connsiteY0-18" fmla="*/ 0 h 1053567"/>
                <a:gd name="connsiteX1-19" fmla="*/ 869541 w 869541"/>
                <a:gd name="connsiteY1-20" fmla="*/ 1053567 h 1053567"/>
                <a:gd name="connsiteX2-21" fmla="*/ 142041 w 869541"/>
                <a:gd name="connsiteY2-22" fmla="*/ 16855 h 1053567"/>
                <a:gd name="connsiteX3-23" fmla="*/ 0 w 869541"/>
                <a:gd name="connsiteY3-24" fmla="*/ 0 h 1053567"/>
                <a:gd name="connsiteX0-25" fmla="*/ 17860 w 887401"/>
                <a:gd name="connsiteY0-26" fmla="*/ 0 h 1053567"/>
                <a:gd name="connsiteX1-27" fmla="*/ 887401 w 887401"/>
                <a:gd name="connsiteY1-28" fmla="*/ 1053567 h 1053567"/>
                <a:gd name="connsiteX2-29" fmla="*/ 159901 w 887401"/>
                <a:gd name="connsiteY2-30" fmla="*/ 16855 h 1053567"/>
                <a:gd name="connsiteX3-31" fmla="*/ 17860 w 887401"/>
                <a:gd name="connsiteY3-32" fmla="*/ 0 h 1053567"/>
                <a:gd name="connsiteX0-33" fmla="*/ 18515 w 858559"/>
                <a:gd name="connsiteY0-34" fmla="*/ 0 h 1074636"/>
                <a:gd name="connsiteX1-35" fmla="*/ 858559 w 858559"/>
                <a:gd name="connsiteY1-36" fmla="*/ 1074636 h 1074636"/>
                <a:gd name="connsiteX2-37" fmla="*/ 160556 w 858559"/>
                <a:gd name="connsiteY2-38" fmla="*/ 16855 h 1074636"/>
                <a:gd name="connsiteX3-39" fmla="*/ 18515 w 858559"/>
                <a:gd name="connsiteY3-40" fmla="*/ 0 h 1074636"/>
                <a:gd name="connsiteX0-41" fmla="*/ 19095 w 859139"/>
                <a:gd name="connsiteY0-42" fmla="*/ 0 h 1074636"/>
                <a:gd name="connsiteX1-43" fmla="*/ 859139 w 859139"/>
                <a:gd name="connsiteY1-44" fmla="*/ 1074636 h 1074636"/>
                <a:gd name="connsiteX2-45" fmla="*/ 161136 w 859139"/>
                <a:gd name="connsiteY2-46" fmla="*/ 16855 h 1074636"/>
                <a:gd name="connsiteX3-47" fmla="*/ 19095 w 859139"/>
                <a:gd name="connsiteY3-48" fmla="*/ 0 h 1074636"/>
                <a:gd name="connsiteX0-49" fmla="*/ 10309 w 850353"/>
                <a:gd name="connsiteY0-50" fmla="*/ 0 h 1074636"/>
                <a:gd name="connsiteX1-51" fmla="*/ 850353 w 850353"/>
                <a:gd name="connsiteY1-52" fmla="*/ 1074636 h 1074636"/>
                <a:gd name="connsiteX2-53" fmla="*/ 152350 w 850353"/>
                <a:gd name="connsiteY2-54" fmla="*/ 16855 h 1074636"/>
                <a:gd name="connsiteX3-55" fmla="*/ 10309 w 850353"/>
                <a:gd name="connsiteY3-56" fmla="*/ 0 h 1074636"/>
                <a:gd name="connsiteX0-57" fmla="*/ 10309 w 850353"/>
                <a:gd name="connsiteY0-58" fmla="*/ 0 h 1074636"/>
                <a:gd name="connsiteX1-59" fmla="*/ 850353 w 850353"/>
                <a:gd name="connsiteY1-60" fmla="*/ 1074636 h 1074636"/>
                <a:gd name="connsiteX2-61" fmla="*/ 152350 w 850353"/>
                <a:gd name="connsiteY2-62" fmla="*/ 16855 h 1074636"/>
                <a:gd name="connsiteX3-63" fmla="*/ 10309 w 850353"/>
                <a:gd name="connsiteY3-64" fmla="*/ 0 h 1074636"/>
                <a:gd name="connsiteX0-65" fmla="*/ 10309 w 850353"/>
                <a:gd name="connsiteY0-66" fmla="*/ 0 h 1074636"/>
                <a:gd name="connsiteX1-67" fmla="*/ 850353 w 850353"/>
                <a:gd name="connsiteY1-68" fmla="*/ 1074636 h 1074636"/>
                <a:gd name="connsiteX2-69" fmla="*/ 152350 w 850353"/>
                <a:gd name="connsiteY2-70" fmla="*/ 16855 h 1074636"/>
                <a:gd name="connsiteX3-71" fmla="*/ 10309 w 850353"/>
                <a:gd name="connsiteY3-72" fmla="*/ 0 h 1074636"/>
                <a:gd name="connsiteX0-73" fmla="*/ 9960 w 850004"/>
                <a:gd name="connsiteY0-74" fmla="*/ 0 h 1074636"/>
                <a:gd name="connsiteX1-75" fmla="*/ 850004 w 850004"/>
                <a:gd name="connsiteY1-76" fmla="*/ 1074636 h 1074636"/>
                <a:gd name="connsiteX2-77" fmla="*/ 152001 w 850004"/>
                <a:gd name="connsiteY2-78" fmla="*/ 16855 h 1074636"/>
                <a:gd name="connsiteX3-79" fmla="*/ 9960 w 850004"/>
                <a:gd name="connsiteY3-80" fmla="*/ 0 h 1074636"/>
                <a:gd name="connsiteX0-81" fmla="*/ 22421 w 862465"/>
                <a:gd name="connsiteY0-82" fmla="*/ 0 h 1074636"/>
                <a:gd name="connsiteX1-83" fmla="*/ 862465 w 862465"/>
                <a:gd name="connsiteY1-84" fmla="*/ 1074636 h 1074636"/>
                <a:gd name="connsiteX2-85" fmla="*/ 164462 w 862465"/>
                <a:gd name="connsiteY2-86" fmla="*/ 16855 h 1074636"/>
                <a:gd name="connsiteX3-87" fmla="*/ 22421 w 862465"/>
                <a:gd name="connsiteY3-88" fmla="*/ 0 h 1074636"/>
                <a:gd name="connsiteX0-89" fmla="*/ 22884 w 846072"/>
                <a:gd name="connsiteY0-90" fmla="*/ 0 h 1099919"/>
                <a:gd name="connsiteX1-91" fmla="*/ 846072 w 846072"/>
                <a:gd name="connsiteY1-92" fmla="*/ 1099919 h 1099919"/>
                <a:gd name="connsiteX2-93" fmla="*/ 148069 w 846072"/>
                <a:gd name="connsiteY2-94" fmla="*/ 42138 h 1099919"/>
                <a:gd name="connsiteX3-95" fmla="*/ 22884 w 846072"/>
                <a:gd name="connsiteY3-96" fmla="*/ 0 h 1099919"/>
                <a:gd name="connsiteX0-97" fmla="*/ 39689 w 862877"/>
                <a:gd name="connsiteY0-98" fmla="*/ 0 h 1099919"/>
                <a:gd name="connsiteX1-99" fmla="*/ 862877 w 862877"/>
                <a:gd name="connsiteY1-100" fmla="*/ 1099919 h 1099919"/>
                <a:gd name="connsiteX2-101" fmla="*/ 164874 w 862877"/>
                <a:gd name="connsiteY2-102" fmla="*/ 42138 h 1099919"/>
                <a:gd name="connsiteX3-103" fmla="*/ 39689 w 862877"/>
                <a:gd name="connsiteY3-104" fmla="*/ 0 h 1099919"/>
                <a:gd name="connsiteX0-105" fmla="*/ 39689 w 862877"/>
                <a:gd name="connsiteY0-106" fmla="*/ 0 h 1099919"/>
                <a:gd name="connsiteX1-107" fmla="*/ 862877 w 862877"/>
                <a:gd name="connsiteY1-108" fmla="*/ 1099919 h 1099919"/>
                <a:gd name="connsiteX2-109" fmla="*/ 185943 w 862877"/>
                <a:gd name="connsiteY2-110" fmla="*/ 25283 h 1099919"/>
                <a:gd name="connsiteX3-111" fmla="*/ 39689 w 862877"/>
                <a:gd name="connsiteY3-112" fmla="*/ 0 h 1099919"/>
                <a:gd name="connsiteX0-113" fmla="*/ 39689 w 862877"/>
                <a:gd name="connsiteY0-114" fmla="*/ 0 h 1099919"/>
                <a:gd name="connsiteX1-115" fmla="*/ 862877 w 862877"/>
                <a:gd name="connsiteY1-116" fmla="*/ 1099919 h 1099919"/>
                <a:gd name="connsiteX2-117" fmla="*/ 185943 w 862877"/>
                <a:gd name="connsiteY2-118" fmla="*/ 25283 h 1099919"/>
                <a:gd name="connsiteX3-119" fmla="*/ 39689 w 862877"/>
                <a:gd name="connsiteY3-120" fmla="*/ 0 h 1099919"/>
                <a:gd name="connsiteX0-121" fmla="*/ 39861 w 863049"/>
                <a:gd name="connsiteY0-122" fmla="*/ 0 h 1099919"/>
                <a:gd name="connsiteX1-123" fmla="*/ 863049 w 863049"/>
                <a:gd name="connsiteY1-124" fmla="*/ 1099919 h 1099919"/>
                <a:gd name="connsiteX2-125" fmla="*/ 186115 w 863049"/>
                <a:gd name="connsiteY2-126" fmla="*/ 25283 h 1099919"/>
                <a:gd name="connsiteX3-127" fmla="*/ 39861 w 863049"/>
                <a:gd name="connsiteY3-128" fmla="*/ 0 h 1099919"/>
                <a:gd name="connsiteX0-129" fmla="*/ 39682 w 867084"/>
                <a:gd name="connsiteY0-130" fmla="*/ 0 h 1095705"/>
                <a:gd name="connsiteX1-131" fmla="*/ 867084 w 867084"/>
                <a:gd name="connsiteY1-132" fmla="*/ 1095705 h 1095705"/>
                <a:gd name="connsiteX2-133" fmla="*/ 185936 w 867084"/>
                <a:gd name="connsiteY2-134" fmla="*/ 25283 h 1095705"/>
                <a:gd name="connsiteX3-135" fmla="*/ 39682 w 867084"/>
                <a:gd name="connsiteY3-136" fmla="*/ 0 h 1095705"/>
                <a:gd name="connsiteX0-137" fmla="*/ 39682 w 867084"/>
                <a:gd name="connsiteY0-138" fmla="*/ 0 h 1095705"/>
                <a:gd name="connsiteX1-139" fmla="*/ 867084 w 867084"/>
                <a:gd name="connsiteY1-140" fmla="*/ 1095705 h 1095705"/>
                <a:gd name="connsiteX2-141" fmla="*/ 185936 w 867084"/>
                <a:gd name="connsiteY2-142" fmla="*/ 25283 h 1095705"/>
                <a:gd name="connsiteX3-143" fmla="*/ 39682 w 867084"/>
                <a:gd name="connsiteY3-144" fmla="*/ 0 h 1095705"/>
                <a:gd name="connsiteX0-145" fmla="*/ 23910 w 851312"/>
                <a:gd name="connsiteY0-146" fmla="*/ 0 h 1095705"/>
                <a:gd name="connsiteX1-147" fmla="*/ 851312 w 851312"/>
                <a:gd name="connsiteY1-148" fmla="*/ 1095705 h 1095705"/>
                <a:gd name="connsiteX2-149" fmla="*/ 170164 w 851312"/>
                <a:gd name="connsiteY2-150" fmla="*/ 25283 h 1095705"/>
                <a:gd name="connsiteX3-151" fmla="*/ 23910 w 851312"/>
                <a:gd name="connsiteY3-152" fmla="*/ 0 h 1095705"/>
                <a:gd name="connsiteX0-153" fmla="*/ 23910 w 851312"/>
                <a:gd name="connsiteY0-154" fmla="*/ 0 h 1095705"/>
                <a:gd name="connsiteX1-155" fmla="*/ 851312 w 851312"/>
                <a:gd name="connsiteY1-156" fmla="*/ 1095705 h 1095705"/>
                <a:gd name="connsiteX2-157" fmla="*/ 170164 w 851312"/>
                <a:gd name="connsiteY2-158" fmla="*/ 25283 h 1095705"/>
                <a:gd name="connsiteX3-159" fmla="*/ 23910 w 851312"/>
                <a:gd name="connsiteY3-160" fmla="*/ 0 h 1095705"/>
                <a:gd name="connsiteX0-161" fmla="*/ 26966 w 854368"/>
                <a:gd name="connsiteY0-162" fmla="*/ 0 h 1095705"/>
                <a:gd name="connsiteX1-163" fmla="*/ 854368 w 854368"/>
                <a:gd name="connsiteY1-164" fmla="*/ 1095705 h 1095705"/>
                <a:gd name="connsiteX2-165" fmla="*/ 173220 w 854368"/>
                <a:gd name="connsiteY2-166" fmla="*/ 25283 h 1095705"/>
                <a:gd name="connsiteX3-167" fmla="*/ 26966 w 854368"/>
                <a:gd name="connsiteY3-168" fmla="*/ 0 h 1095705"/>
              </a:gdLst>
              <a:ahLst/>
              <a:cxnLst>
                <a:cxn ang="0">
                  <a:pos x="connsiteX0-1" y="connsiteY0-2"/>
                </a:cxn>
                <a:cxn ang="0">
                  <a:pos x="connsiteX1-3" y="connsiteY1-4"/>
                </a:cxn>
                <a:cxn ang="0">
                  <a:pos x="connsiteX2-5" y="connsiteY2-6"/>
                </a:cxn>
                <a:cxn ang="0">
                  <a:pos x="connsiteX3-7" y="connsiteY3-8"/>
                </a:cxn>
              </a:cxnLst>
              <a:rect l="l" t="t" r="r" b="b"/>
              <a:pathLst>
                <a:path w="854368" h="1095705">
                  <a:moveTo>
                    <a:pt x="26966" y="0"/>
                  </a:moveTo>
                  <a:cubicBezTo>
                    <a:pt x="-146245" y="260668"/>
                    <a:pt x="560307" y="828793"/>
                    <a:pt x="854368" y="1095705"/>
                  </a:cubicBezTo>
                  <a:cubicBezTo>
                    <a:pt x="575348" y="747325"/>
                    <a:pt x="89851" y="234607"/>
                    <a:pt x="173220" y="25283"/>
                  </a:cubicBezTo>
                  <a:lnTo>
                    <a:pt x="26966"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 name="右箭头 27"/>
            <p:cNvSpPr/>
            <p:nvPr/>
          </p:nvSpPr>
          <p:spPr>
            <a:xfrm>
              <a:off x="2591957" y="1577353"/>
              <a:ext cx="1764130" cy="1163957"/>
            </a:xfrm>
            <a:custGeom>
              <a:avLst/>
              <a:gdLst>
                <a:gd name="connsiteX0" fmla="*/ 0 w 2520280"/>
                <a:gd name="connsiteY0" fmla="*/ 342038 h 1368152"/>
                <a:gd name="connsiteX1" fmla="*/ 1836204 w 2520280"/>
                <a:gd name="connsiteY1" fmla="*/ 342038 h 1368152"/>
                <a:gd name="connsiteX2" fmla="*/ 1836204 w 2520280"/>
                <a:gd name="connsiteY2" fmla="*/ 0 h 1368152"/>
                <a:gd name="connsiteX3" fmla="*/ 2520280 w 2520280"/>
                <a:gd name="connsiteY3" fmla="*/ 684076 h 1368152"/>
                <a:gd name="connsiteX4" fmla="*/ 1836204 w 2520280"/>
                <a:gd name="connsiteY4" fmla="*/ 1368152 h 1368152"/>
                <a:gd name="connsiteX5" fmla="*/ 1836204 w 2520280"/>
                <a:gd name="connsiteY5" fmla="*/ 1026114 h 1368152"/>
                <a:gd name="connsiteX6" fmla="*/ 0 w 2520280"/>
                <a:gd name="connsiteY6" fmla="*/ 1026114 h 1368152"/>
                <a:gd name="connsiteX7" fmla="*/ 0 w 2520280"/>
                <a:gd name="connsiteY7" fmla="*/ 342038 h 1368152"/>
                <a:gd name="connsiteX0-1" fmla="*/ 0 w 3312479"/>
                <a:gd name="connsiteY0-2" fmla="*/ 342038 h 1368152"/>
                <a:gd name="connsiteX1-3" fmla="*/ 1836204 w 3312479"/>
                <a:gd name="connsiteY1-4" fmla="*/ 342038 h 1368152"/>
                <a:gd name="connsiteX2-5" fmla="*/ 1836204 w 3312479"/>
                <a:gd name="connsiteY2-6" fmla="*/ 0 h 1368152"/>
                <a:gd name="connsiteX3-7" fmla="*/ 3312479 w 3312479"/>
                <a:gd name="connsiteY3-8" fmla="*/ 498668 h 1368152"/>
                <a:gd name="connsiteX4-9" fmla="*/ 1836204 w 3312479"/>
                <a:gd name="connsiteY4-10" fmla="*/ 1368152 h 1368152"/>
                <a:gd name="connsiteX5-11" fmla="*/ 1836204 w 3312479"/>
                <a:gd name="connsiteY5-12" fmla="*/ 1026114 h 1368152"/>
                <a:gd name="connsiteX6-13" fmla="*/ 0 w 3312479"/>
                <a:gd name="connsiteY6-14" fmla="*/ 1026114 h 1368152"/>
                <a:gd name="connsiteX7-15" fmla="*/ 0 w 3312479"/>
                <a:gd name="connsiteY7-16" fmla="*/ 342038 h 1368152"/>
                <a:gd name="connsiteX0-17" fmla="*/ 0 w 3312479"/>
                <a:gd name="connsiteY0-18" fmla="*/ 481094 h 1507208"/>
                <a:gd name="connsiteX1-19" fmla="*/ 1836204 w 3312479"/>
                <a:gd name="connsiteY1-20" fmla="*/ 481094 h 1507208"/>
                <a:gd name="connsiteX2-21" fmla="*/ 3163559 w 3312479"/>
                <a:gd name="connsiteY2-22" fmla="*/ 0 h 1507208"/>
                <a:gd name="connsiteX3-23" fmla="*/ 3312479 w 3312479"/>
                <a:gd name="connsiteY3-24" fmla="*/ 637724 h 1507208"/>
                <a:gd name="connsiteX4-25" fmla="*/ 1836204 w 3312479"/>
                <a:gd name="connsiteY4-26" fmla="*/ 1507208 h 1507208"/>
                <a:gd name="connsiteX5-27" fmla="*/ 1836204 w 3312479"/>
                <a:gd name="connsiteY5-28" fmla="*/ 1165170 h 1507208"/>
                <a:gd name="connsiteX6-29" fmla="*/ 0 w 3312479"/>
                <a:gd name="connsiteY6-30" fmla="*/ 1165170 h 1507208"/>
                <a:gd name="connsiteX7-31" fmla="*/ 0 w 3312479"/>
                <a:gd name="connsiteY7-32" fmla="*/ 481094 h 1507208"/>
                <a:gd name="connsiteX0-33" fmla="*/ 0 w 3312479"/>
                <a:gd name="connsiteY0-34" fmla="*/ 481094 h 1507208"/>
                <a:gd name="connsiteX1-35" fmla="*/ 3049785 w 3312479"/>
                <a:gd name="connsiteY1-36" fmla="*/ 131346 h 1507208"/>
                <a:gd name="connsiteX2-37" fmla="*/ 3163559 w 3312479"/>
                <a:gd name="connsiteY2-38" fmla="*/ 0 h 1507208"/>
                <a:gd name="connsiteX3-39" fmla="*/ 3312479 w 3312479"/>
                <a:gd name="connsiteY3-40" fmla="*/ 637724 h 1507208"/>
                <a:gd name="connsiteX4-41" fmla="*/ 1836204 w 3312479"/>
                <a:gd name="connsiteY4-42" fmla="*/ 1507208 h 1507208"/>
                <a:gd name="connsiteX5-43" fmla="*/ 1836204 w 3312479"/>
                <a:gd name="connsiteY5-44" fmla="*/ 1165170 h 1507208"/>
                <a:gd name="connsiteX6-45" fmla="*/ 0 w 3312479"/>
                <a:gd name="connsiteY6-46" fmla="*/ 1165170 h 1507208"/>
                <a:gd name="connsiteX7-47" fmla="*/ 0 w 3312479"/>
                <a:gd name="connsiteY7-48" fmla="*/ 481094 h 1507208"/>
                <a:gd name="connsiteX0-49" fmla="*/ 0 w 3312479"/>
                <a:gd name="connsiteY0-50" fmla="*/ 481094 h 1165170"/>
                <a:gd name="connsiteX1-51" fmla="*/ 3049785 w 3312479"/>
                <a:gd name="connsiteY1-52" fmla="*/ 131346 h 1165170"/>
                <a:gd name="connsiteX2-53" fmla="*/ 3163559 w 3312479"/>
                <a:gd name="connsiteY2-54" fmla="*/ 0 h 1165170"/>
                <a:gd name="connsiteX3-55" fmla="*/ 3312479 w 3312479"/>
                <a:gd name="connsiteY3-56" fmla="*/ 637724 h 1165170"/>
                <a:gd name="connsiteX4-57" fmla="*/ 2573624 w 3312479"/>
                <a:gd name="connsiteY4-58" fmla="*/ 668657 h 1165170"/>
                <a:gd name="connsiteX5-59" fmla="*/ 1836204 w 3312479"/>
                <a:gd name="connsiteY5-60" fmla="*/ 1165170 h 1165170"/>
                <a:gd name="connsiteX6-61" fmla="*/ 0 w 3312479"/>
                <a:gd name="connsiteY6-62" fmla="*/ 1165170 h 1165170"/>
                <a:gd name="connsiteX7-63" fmla="*/ 0 w 3312479"/>
                <a:gd name="connsiteY7-64" fmla="*/ 481094 h 1165170"/>
                <a:gd name="connsiteX0-65" fmla="*/ 0 w 3312479"/>
                <a:gd name="connsiteY0-66" fmla="*/ 481094 h 1165170"/>
                <a:gd name="connsiteX1-67" fmla="*/ 3049785 w 3312479"/>
                <a:gd name="connsiteY1-68" fmla="*/ 131346 h 1165170"/>
                <a:gd name="connsiteX2-69" fmla="*/ 3163559 w 3312479"/>
                <a:gd name="connsiteY2-70" fmla="*/ 0 h 1165170"/>
                <a:gd name="connsiteX3-71" fmla="*/ 3312479 w 3312479"/>
                <a:gd name="connsiteY3-72" fmla="*/ 637724 h 1165170"/>
                <a:gd name="connsiteX4-73" fmla="*/ 2573624 w 3312479"/>
                <a:gd name="connsiteY4-74" fmla="*/ 668657 h 1165170"/>
                <a:gd name="connsiteX5-75" fmla="*/ 2704252 w 3312479"/>
                <a:gd name="connsiteY5-76" fmla="*/ 528883 h 1165170"/>
                <a:gd name="connsiteX6-77" fmla="*/ 0 w 3312479"/>
                <a:gd name="connsiteY6-78" fmla="*/ 1165170 h 1165170"/>
                <a:gd name="connsiteX7-79" fmla="*/ 0 w 3312479"/>
                <a:gd name="connsiteY7-80" fmla="*/ 481094 h 1165170"/>
                <a:gd name="connsiteX0-81" fmla="*/ 0 w 3312479"/>
                <a:gd name="connsiteY0-82" fmla="*/ 481094 h 668657"/>
                <a:gd name="connsiteX1-83" fmla="*/ 3049785 w 3312479"/>
                <a:gd name="connsiteY1-84" fmla="*/ 131346 h 668657"/>
                <a:gd name="connsiteX2-85" fmla="*/ 3163559 w 3312479"/>
                <a:gd name="connsiteY2-86" fmla="*/ 0 h 668657"/>
                <a:gd name="connsiteX3-87" fmla="*/ 3312479 w 3312479"/>
                <a:gd name="connsiteY3-88" fmla="*/ 637724 h 668657"/>
                <a:gd name="connsiteX4-89" fmla="*/ 2573624 w 3312479"/>
                <a:gd name="connsiteY4-90" fmla="*/ 668657 h 668657"/>
                <a:gd name="connsiteX5-91" fmla="*/ 2704252 w 3312479"/>
                <a:gd name="connsiteY5-92" fmla="*/ 528883 h 668657"/>
                <a:gd name="connsiteX6-93" fmla="*/ 0 w 3312479"/>
                <a:gd name="connsiteY6-94" fmla="*/ 481094 h 668657"/>
                <a:gd name="connsiteX0-95" fmla="*/ 0 w 1761792"/>
                <a:gd name="connsiteY0-96" fmla="*/ 0 h 962907"/>
                <a:gd name="connsiteX1-97" fmla="*/ 1499098 w 1761792"/>
                <a:gd name="connsiteY1-98" fmla="*/ 425596 h 962907"/>
                <a:gd name="connsiteX2-99" fmla="*/ 1612872 w 1761792"/>
                <a:gd name="connsiteY2-100" fmla="*/ 294250 h 962907"/>
                <a:gd name="connsiteX3-101" fmla="*/ 1761792 w 1761792"/>
                <a:gd name="connsiteY3-102" fmla="*/ 931974 h 962907"/>
                <a:gd name="connsiteX4-103" fmla="*/ 1022937 w 1761792"/>
                <a:gd name="connsiteY4-104" fmla="*/ 962907 h 962907"/>
                <a:gd name="connsiteX5-105" fmla="*/ 1153565 w 1761792"/>
                <a:gd name="connsiteY5-106" fmla="*/ 823133 h 962907"/>
                <a:gd name="connsiteX6-107" fmla="*/ 0 w 1761792"/>
                <a:gd name="connsiteY6-108" fmla="*/ 0 h 962907"/>
                <a:gd name="connsiteX0-109" fmla="*/ 0 w 1761792"/>
                <a:gd name="connsiteY0-110" fmla="*/ 224274 h 1187181"/>
                <a:gd name="connsiteX1-111" fmla="*/ 1499098 w 1761792"/>
                <a:gd name="connsiteY1-112" fmla="*/ 649870 h 1187181"/>
                <a:gd name="connsiteX2-113" fmla="*/ 1612872 w 1761792"/>
                <a:gd name="connsiteY2-114" fmla="*/ 518524 h 1187181"/>
                <a:gd name="connsiteX3-115" fmla="*/ 1761792 w 1761792"/>
                <a:gd name="connsiteY3-116" fmla="*/ 1156248 h 1187181"/>
                <a:gd name="connsiteX4-117" fmla="*/ 1022937 w 1761792"/>
                <a:gd name="connsiteY4-118" fmla="*/ 1187181 h 1187181"/>
                <a:gd name="connsiteX5-119" fmla="*/ 1153565 w 1761792"/>
                <a:gd name="connsiteY5-120" fmla="*/ 1047407 h 1187181"/>
                <a:gd name="connsiteX6-121" fmla="*/ 0 w 1761792"/>
                <a:gd name="connsiteY6-122" fmla="*/ 224274 h 1187181"/>
                <a:gd name="connsiteX0-123" fmla="*/ 0 w 1761792"/>
                <a:gd name="connsiteY0-124" fmla="*/ 245016 h 1207923"/>
                <a:gd name="connsiteX1-125" fmla="*/ 1499098 w 1761792"/>
                <a:gd name="connsiteY1-126" fmla="*/ 670612 h 1207923"/>
                <a:gd name="connsiteX2-127" fmla="*/ 1612872 w 1761792"/>
                <a:gd name="connsiteY2-128" fmla="*/ 539266 h 1207923"/>
                <a:gd name="connsiteX3-129" fmla="*/ 1761792 w 1761792"/>
                <a:gd name="connsiteY3-130" fmla="*/ 1176990 h 1207923"/>
                <a:gd name="connsiteX4-131" fmla="*/ 1022937 w 1761792"/>
                <a:gd name="connsiteY4-132" fmla="*/ 1207923 h 1207923"/>
                <a:gd name="connsiteX5-133" fmla="*/ 1153565 w 1761792"/>
                <a:gd name="connsiteY5-134" fmla="*/ 1068149 h 1207923"/>
                <a:gd name="connsiteX6-135" fmla="*/ 0 w 1761792"/>
                <a:gd name="connsiteY6-136" fmla="*/ 245016 h 1207923"/>
                <a:gd name="connsiteX0-137" fmla="*/ 0 w 1761792"/>
                <a:gd name="connsiteY0-138" fmla="*/ 199478 h 1162385"/>
                <a:gd name="connsiteX1-139" fmla="*/ 1499098 w 1761792"/>
                <a:gd name="connsiteY1-140" fmla="*/ 625074 h 1162385"/>
                <a:gd name="connsiteX2-141" fmla="*/ 1612872 w 1761792"/>
                <a:gd name="connsiteY2-142" fmla="*/ 493728 h 1162385"/>
                <a:gd name="connsiteX3-143" fmla="*/ 1761792 w 1761792"/>
                <a:gd name="connsiteY3-144" fmla="*/ 1131452 h 1162385"/>
                <a:gd name="connsiteX4-145" fmla="*/ 1022937 w 1761792"/>
                <a:gd name="connsiteY4-146" fmla="*/ 1162385 h 1162385"/>
                <a:gd name="connsiteX5-147" fmla="*/ 1153565 w 1761792"/>
                <a:gd name="connsiteY5-148" fmla="*/ 1022611 h 1162385"/>
                <a:gd name="connsiteX6-149" fmla="*/ 0 w 1761792"/>
                <a:gd name="connsiteY6-150" fmla="*/ 199478 h 1162385"/>
                <a:gd name="connsiteX0-151" fmla="*/ 0 w 1761792"/>
                <a:gd name="connsiteY0-152" fmla="*/ 198005 h 1160912"/>
                <a:gd name="connsiteX1-153" fmla="*/ 1490670 w 1761792"/>
                <a:gd name="connsiteY1-154" fmla="*/ 632029 h 1160912"/>
                <a:gd name="connsiteX2-155" fmla="*/ 1612872 w 1761792"/>
                <a:gd name="connsiteY2-156" fmla="*/ 492255 h 1160912"/>
                <a:gd name="connsiteX3-157" fmla="*/ 1761792 w 1761792"/>
                <a:gd name="connsiteY3-158" fmla="*/ 1129979 h 1160912"/>
                <a:gd name="connsiteX4-159" fmla="*/ 1022937 w 1761792"/>
                <a:gd name="connsiteY4-160" fmla="*/ 1160912 h 1160912"/>
                <a:gd name="connsiteX5-161" fmla="*/ 1153565 w 1761792"/>
                <a:gd name="connsiteY5-162" fmla="*/ 1021138 h 1160912"/>
                <a:gd name="connsiteX6-163" fmla="*/ 0 w 1761792"/>
                <a:gd name="connsiteY6-164" fmla="*/ 198005 h 1160912"/>
                <a:gd name="connsiteX0-165" fmla="*/ 0 w 1761792"/>
                <a:gd name="connsiteY0-166" fmla="*/ 208191 h 1171098"/>
                <a:gd name="connsiteX1-167" fmla="*/ 1490670 w 1761792"/>
                <a:gd name="connsiteY1-168" fmla="*/ 642215 h 1171098"/>
                <a:gd name="connsiteX2-169" fmla="*/ 1612872 w 1761792"/>
                <a:gd name="connsiteY2-170" fmla="*/ 502441 h 1171098"/>
                <a:gd name="connsiteX3-171" fmla="*/ 1761792 w 1761792"/>
                <a:gd name="connsiteY3-172" fmla="*/ 1140165 h 1171098"/>
                <a:gd name="connsiteX4-173" fmla="*/ 1022937 w 1761792"/>
                <a:gd name="connsiteY4-174" fmla="*/ 1171098 h 1171098"/>
                <a:gd name="connsiteX5-175" fmla="*/ 1153565 w 1761792"/>
                <a:gd name="connsiteY5-176" fmla="*/ 1031324 h 1171098"/>
                <a:gd name="connsiteX6-177" fmla="*/ 0 w 1761792"/>
                <a:gd name="connsiteY6-178" fmla="*/ 208191 h 1171098"/>
                <a:gd name="connsiteX0-179" fmla="*/ 0 w 1761792"/>
                <a:gd name="connsiteY0-180" fmla="*/ 206360 h 1169267"/>
                <a:gd name="connsiteX1-181" fmla="*/ 1490670 w 1761792"/>
                <a:gd name="connsiteY1-182" fmla="*/ 640384 h 1169267"/>
                <a:gd name="connsiteX2-183" fmla="*/ 1612872 w 1761792"/>
                <a:gd name="connsiteY2-184" fmla="*/ 500610 h 1169267"/>
                <a:gd name="connsiteX3-185" fmla="*/ 1761792 w 1761792"/>
                <a:gd name="connsiteY3-186" fmla="*/ 1138334 h 1169267"/>
                <a:gd name="connsiteX4-187" fmla="*/ 1022937 w 1761792"/>
                <a:gd name="connsiteY4-188" fmla="*/ 1169267 h 1169267"/>
                <a:gd name="connsiteX5-189" fmla="*/ 1153565 w 1761792"/>
                <a:gd name="connsiteY5-190" fmla="*/ 1029493 h 1169267"/>
                <a:gd name="connsiteX6-191" fmla="*/ 0 w 1761792"/>
                <a:gd name="connsiteY6-192" fmla="*/ 206360 h 1169267"/>
                <a:gd name="connsiteX0-193" fmla="*/ 0 w 1761792"/>
                <a:gd name="connsiteY0-194" fmla="*/ 206360 h 1169267"/>
                <a:gd name="connsiteX1-195" fmla="*/ 1490670 w 1761792"/>
                <a:gd name="connsiteY1-196" fmla="*/ 640384 h 1169267"/>
                <a:gd name="connsiteX2-197" fmla="*/ 1612872 w 1761792"/>
                <a:gd name="connsiteY2-198" fmla="*/ 500610 h 1169267"/>
                <a:gd name="connsiteX3-199" fmla="*/ 1761792 w 1761792"/>
                <a:gd name="connsiteY3-200" fmla="*/ 1138334 h 1169267"/>
                <a:gd name="connsiteX4-201" fmla="*/ 1022937 w 1761792"/>
                <a:gd name="connsiteY4-202" fmla="*/ 1169267 h 1169267"/>
                <a:gd name="connsiteX5-203" fmla="*/ 1153565 w 1761792"/>
                <a:gd name="connsiteY5-204" fmla="*/ 1029493 h 1169267"/>
                <a:gd name="connsiteX6-205" fmla="*/ 0 w 1761792"/>
                <a:gd name="connsiteY6-206" fmla="*/ 206360 h 1169267"/>
                <a:gd name="connsiteX0-207" fmla="*/ 0 w 1761792"/>
                <a:gd name="connsiteY0-208" fmla="*/ 206360 h 1169267"/>
                <a:gd name="connsiteX1-209" fmla="*/ 1490670 w 1761792"/>
                <a:gd name="connsiteY1-210" fmla="*/ 640384 h 1169267"/>
                <a:gd name="connsiteX2-211" fmla="*/ 1612872 w 1761792"/>
                <a:gd name="connsiteY2-212" fmla="*/ 500610 h 1169267"/>
                <a:gd name="connsiteX3-213" fmla="*/ 1761792 w 1761792"/>
                <a:gd name="connsiteY3-214" fmla="*/ 1138334 h 1169267"/>
                <a:gd name="connsiteX4-215" fmla="*/ 1022937 w 1761792"/>
                <a:gd name="connsiteY4-216" fmla="*/ 1169267 h 1169267"/>
                <a:gd name="connsiteX5-217" fmla="*/ 1153565 w 1761792"/>
                <a:gd name="connsiteY5-218" fmla="*/ 1029493 h 1169267"/>
                <a:gd name="connsiteX6-219" fmla="*/ 0 w 1761792"/>
                <a:gd name="connsiteY6-220" fmla="*/ 206360 h 1169267"/>
                <a:gd name="connsiteX0-221" fmla="*/ 0 w 1761792"/>
                <a:gd name="connsiteY0-222" fmla="*/ 206360 h 1169267"/>
                <a:gd name="connsiteX1-223" fmla="*/ 1490670 w 1761792"/>
                <a:gd name="connsiteY1-224" fmla="*/ 640384 h 1169267"/>
                <a:gd name="connsiteX2-225" fmla="*/ 1612872 w 1761792"/>
                <a:gd name="connsiteY2-226" fmla="*/ 500610 h 1169267"/>
                <a:gd name="connsiteX3-227" fmla="*/ 1761792 w 1761792"/>
                <a:gd name="connsiteY3-228" fmla="*/ 1138334 h 1169267"/>
                <a:gd name="connsiteX4-229" fmla="*/ 1022937 w 1761792"/>
                <a:gd name="connsiteY4-230" fmla="*/ 1169267 h 1169267"/>
                <a:gd name="connsiteX5-231" fmla="*/ 1153565 w 1761792"/>
                <a:gd name="connsiteY5-232" fmla="*/ 1029493 h 1169267"/>
                <a:gd name="connsiteX6-233" fmla="*/ 0 w 1761792"/>
                <a:gd name="connsiteY6-234" fmla="*/ 206360 h 1169267"/>
                <a:gd name="connsiteX0-235" fmla="*/ 0 w 1761792"/>
                <a:gd name="connsiteY0-236" fmla="*/ 206360 h 1169267"/>
                <a:gd name="connsiteX1-237" fmla="*/ 1490670 w 1761792"/>
                <a:gd name="connsiteY1-238" fmla="*/ 640384 h 1169267"/>
                <a:gd name="connsiteX2-239" fmla="*/ 1612872 w 1761792"/>
                <a:gd name="connsiteY2-240" fmla="*/ 500610 h 1169267"/>
                <a:gd name="connsiteX3-241" fmla="*/ 1761792 w 1761792"/>
                <a:gd name="connsiteY3-242" fmla="*/ 1138334 h 1169267"/>
                <a:gd name="connsiteX4-243" fmla="*/ 1022937 w 1761792"/>
                <a:gd name="connsiteY4-244" fmla="*/ 1169267 h 1169267"/>
                <a:gd name="connsiteX5-245" fmla="*/ 1157779 w 1761792"/>
                <a:gd name="connsiteY5-246" fmla="*/ 1033707 h 1169267"/>
                <a:gd name="connsiteX6-247" fmla="*/ 0 w 1761792"/>
                <a:gd name="connsiteY6-248" fmla="*/ 206360 h 1169267"/>
                <a:gd name="connsiteX0-249" fmla="*/ 0 w 1757578"/>
                <a:gd name="connsiteY0-250" fmla="*/ 211235 h 1148859"/>
                <a:gd name="connsiteX1-251" fmla="*/ 1486456 w 1757578"/>
                <a:gd name="connsiteY1-252" fmla="*/ 619976 h 1148859"/>
                <a:gd name="connsiteX2-253" fmla="*/ 1608658 w 1757578"/>
                <a:gd name="connsiteY2-254" fmla="*/ 480202 h 1148859"/>
                <a:gd name="connsiteX3-255" fmla="*/ 1757578 w 1757578"/>
                <a:gd name="connsiteY3-256" fmla="*/ 1117926 h 1148859"/>
                <a:gd name="connsiteX4-257" fmla="*/ 1018723 w 1757578"/>
                <a:gd name="connsiteY4-258" fmla="*/ 1148859 h 1148859"/>
                <a:gd name="connsiteX5-259" fmla="*/ 1153565 w 1757578"/>
                <a:gd name="connsiteY5-260" fmla="*/ 1013299 h 1148859"/>
                <a:gd name="connsiteX6-261" fmla="*/ 0 w 1757578"/>
                <a:gd name="connsiteY6-262" fmla="*/ 211235 h 1148859"/>
                <a:gd name="connsiteX0-263" fmla="*/ 0 w 1757578"/>
                <a:gd name="connsiteY0-264" fmla="*/ 211235 h 1148859"/>
                <a:gd name="connsiteX1-265" fmla="*/ 1486456 w 1757578"/>
                <a:gd name="connsiteY1-266" fmla="*/ 619976 h 1148859"/>
                <a:gd name="connsiteX2-267" fmla="*/ 1608658 w 1757578"/>
                <a:gd name="connsiteY2-268" fmla="*/ 480202 h 1148859"/>
                <a:gd name="connsiteX3-269" fmla="*/ 1757578 w 1757578"/>
                <a:gd name="connsiteY3-270" fmla="*/ 1117926 h 1148859"/>
                <a:gd name="connsiteX4-271" fmla="*/ 1018723 w 1757578"/>
                <a:gd name="connsiteY4-272" fmla="*/ 1148859 h 1148859"/>
                <a:gd name="connsiteX5-273" fmla="*/ 1153565 w 1757578"/>
                <a:gd name="connsiteY5-274" fmla="*/ 1013299 h 1148859"/>
                <a:gd name="connsiteX6-275" fmla="*/ 0 w 1757578"/>
                <a:gd name="connsiteY6-276" fmla="*/ 211235 h 1148859"/>
                <a:gd name="connsiteX0-277" fmla="*/ 0 w 1770219"/>
                <a:gd name="connsiteY0-278" fmla="*/ 208770 h 1159036"/>
                <a:gd name="connsiteX1-279" fmla="*/ 1499097 w 1770219"/>
                <a:gd name="connsiteY1-280" fmla="*/ 630153 h 1159036"/>
                <a:gd name="connsiteX2-281" fmla="*/ 1621299 w 1770219"/>
                <a:gd name="connsiteY2-282" fmla="*/ 490379 h 1159036"/>
                <a:gd name="connsiteX3-283" fmla="*/ 1770219 w 1770219"/>
                <a:gd name="connsiteY3-284" fmla="*/ 1128103 h 1159036"/>
                <a:gd name="connsiteX4-285" fmla="*/ 1031364 w 1770219"/>
                <a:gd name="connsiteY4-286" fmla="*/ 1159036 h 1159036"/>
                <a:gd name="connsiteX5-287" fmla="*/ 1166206 w 1770219"/>
                <a:gd name="connsiteY5-288" fmla="*/ 1023476 h 1159036"/>
                <a:gd name="connsiteX6-289" fmla="*/ 0 w 1770219"/>
                <a:gd name="connsiteY6-290" fmla="*/ 208770 h 1159036"/>
                <a:gd name="connsiteX0-291" fmla="*/ 0 w 1764130"/>
                <a:gd name="connsiteY0-292" fmla="*/ 207990 h 1162315"/>
                <a:gd name="connsiteX1-293" fmla="*/ 1493008 w 1764130"/>
                <a:gd name="connsiteY1-294" fmla="*/ 633432 h 1162315"/>
                <a:gd name="connsiteX2-295" fmla="*/ 1615210 w 1764130"/>
                <a:gd name="connsiteY2-296" fmla="*/ 493658 h 1162315"/>
                <a:gd name="connsiteX3-297" fmla="*/ 1764130 w 1764130"/>
                <a:gd name="connsiteY3-298" fmla="*/ 1131382 h 1162315"/>
                <a:gd name="connsiteX4-299" fmla="*/ 1025275 w 1764130"/>
                <a:gd name="connsiteY4-300" fmla="*/ 1162315 h 1162315"/>
                <a:gd name="connsiteX5-301" fmla="*/ 1160117 w 1764130"/>
                <a:gd name="connsiteY5-302" fmla="*/ 1026755 h 1162315"/>
                <a:gd name="connsiteX6-303" fmla="*/ 0 w 1764130"/>
                <a:gd name="connsiteY6-304" fmla="*/ 207990 h 1162315"/>
                <a:gd name="connsiteX0-305" fmla="*/ 0 w 1764130"/>
                <a:gd name="connsiteY0-306" fmla="*/ 207602 h 1163957"/>
                <a:gd name="connsiteX1-307" fmla="*/ 1493008 w 1764130"/>
                <a:gd name="connsiteY1-308" fmla="*/ 635074 h 1163957"/>
                <a:gd name="connsiteX2-309" fmla="*/ 1615210 w 1764130"/>
                <a:gd name="connsiteY2-310" fmla="*/ 495300 h 1163957"/>
                <a:gd name="connsiteX3-311" fmla="*/ 1764130 w 1764130"/>
                <a:gd name="connsiteY3-312" fmla="*/ 1133024 h 1163957"/>
                <a:gd name="connsiteX4-313" fmla="*/ 1025275 w 1764130"/>
                <a:gd name="connsiteY4-314" fmla="*/ 1163957 h 1163957"/>
                <a:gd name="connsiteX5-315" fmla="*/ 1160117 w 1764130"/>
                <a:gd name="connsiteY5-316" fmla="*/ 1028397 h 1163957"/>
                <a:gd name="connsiteX6-317" fmla="*/ 0 w 1764130"/>
                <a:gd name="connsiteY6-318" fmla="*/ 207602 h 11639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764130" h="1163957">
                  <a:moveTo>
                    <a:pt x="0" y="207602"/>
                  </a:moveTo>
                  <a:cubicBezTo>
                    <a:pt x="255298" y="-324745"/>
                    <a:pt x="1035447" y="295159"/>
                    <a:pt x="1493008" y="635074"/>
                  </a:cubicBezTo>
                  <a:lnTo>
                    <a:pt x="1615210" y="495300"/>
                  </a:lnTo>
                  <a:lnTo>
                    <a:pt x="1764130" y="1133024"/>
                  </a:lnTo>
                  <a:lnTo>
                    <a:pt x="1025275" y="1163957"/>
                  </a:lnTo>
                  <a:lnTo>
                    <a:pt x="1160117" y="1028397"/>
                  </a:lnTo>
                  <a:cubicBezTo>
                    <a:pt x="682891" y="560183"/>
                    <a:pt x="253893" y="153301"/>
                    <a:pt x="0" y="207602"/>
                  </a:cubicBezTo>
                  <a:close/>
                </a:path>
              </a:pathLst>
            </a:custGeom>
            <a:gradFill>
              <a:gsLst>
                <a:gs pos="0">
                  <a:schemeClr val="tx2"/>
                </a:gs>
                <a:gs pos="100000">
                  <a:schemeClr val="bg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18" name="组合 17"/>
          <p:cNvGrpSpPr/>
          <p:nvPr/>
        </p:nvGrpSpPr>
        <p:grpSpPr>
          <a:xfrm flipH="1">
            <a:off x="4738688" y="1779588"/>
            <a:ext cx="1566862" cy="1127125"/>
            <a:chOff x="2577884" y="1577353"/>
            <a:chExt cx="1778203" cy="1277952"/>
          </a:xfrm>
        </p:grpSpPr>
        <p:sp>
          <p:nvSpPr>
            <p:cNvPr id="19" name="等腰三角形 28"/>
            <p:cNvSpPr/>
            <p:nvPr/>
          </p:nvSpPr>
          <p:spPr>
            <a:xfrm>
              <a:off x="2577884" y="1759600"/>
              <a:ext cx="854368" cy="1095705"/>
            </a:xfrm>
            <a:custGeom>
              <a:avLst/>
              <a:gdLst>
                <a:gd name="connsiteX0" fmla="*/ 0 w 576064"/>
                <a:gd name="connsiteY0" fmla="*/ 792088 h 792088"/>
                <a:gd name="connsiteX1" fmla="*/ 288032 w 576064"/>
                <a:gd name="connsiteY1" fmla="*/ 0 h 792088"/>
                <a:gd name="connsiteX2" fmla="*/ 576064 w 576064"/>
                <a:gd name="connsiteY2" fmla="*/ 792088 h 792088"/>
                <a:gd name="connsiteX3" fmla="*/ 0 w 576064"/>
                <a:gd name="connsiteY3" fmla="*/ 792088 h 792088"/>
                <a:gd name="connsiteX0-1" fmla="*/ 0 w 1189791"/>
                <a:gd name="connsiteY0-2" fmla="*/ 0 h 50677"/>
                <a:gd name="connsiteX1-3" fmla="*/ 1189791 w 1189791"/>
                <a:gd name="connsiteY1-4" fmla="*/ 50677 h 50677"/>
                <a:gd name="connsiteX2-5" fmla="*/ 576064 w 1189791"/>
                <a:gd name="connsiteY2-6" fmla="*/ 0 h 50677"/>
                <a:gd name="connsiteX3-7" fmla="*/ 0 w 1189791"/>
                <a:gd name="connsiteY3-8" fmla="*/ 0 h 50677"/>
                <a:gd name="connsiteX0-9" fmla="*/ 0 w 1189791"/>
                <a:gd name="connsiteY0-10" fmla="*/ 986035 h 1036712"/>
                <a:gd name="connsiteX1-11" fmla="*/ 1189791 w 1189791"/>
                <a:gd name="connsiteY1-12" fmla="*/ 1036712 h 1036712"/>
                <a:gd name="connsiteX2-13" fmla="*/ 462291 w 1189791"/>
                <a:gd name="connsiteY2-14" fmla="*/ 0 h 1036712"/>
                <a:gd name="connsiteX3-15" fmla="*/ 0 w 1189791"/>
                <a:gd name="connsiteY3-16" fmla="*/ 986035 h 1036712"/>
                <a:gd name="connsiteX0-17" fmla="*/ 0 w 869541"/>
                <a:gd name="connsiteY0-18" fmla="*/ 0 h 1053567"/>
                <a:gd name="connsiteX1-19" fmla="*/ 869541 w 869541"/>
                <a:gd name="connsiteY1-20" fmla="*/ 1053567 h 1053567"/>
                <a:gd name="connsiteX2-21" fmla="*/ 142041 w 869541"/>
                <a:gd name="connsiteY2-22" fmla="*/ 16855 h 1053567"/>
                <a:gd name="connsiteX3-23" fmla="*/ 0 w 869541"/>
                <a:gd name="connsiteY3-24" fmla="*/ 0 h 1053567"/>
                <a:gd name="connsiteX0-25" fmla="*/ 17860 w 887401"/>
                <a:gd name="connsiteY0-26" fmla="*/ 0 h 1053567"/>
                <a:gd name="connsiteX1-27" fmla="*/ 887401 w 887401"/>
                <a:gd name="connsiteY1-28" fmla="*/ 1053567 h 1053567"/>
                <a:gd name="connsiteX2-29" fmla="*/ 159901 w 887401"/>
                <a:gd name="connsiteY2-30" fmla="*/ 16855 h 1053567"/>
                <a:gd name="connsiteX3-31" fmla="*/ 17860 w 887401"/>
                <a:gd name="connsiteY3-32" fmla="*/ 0 h 1053567"/>
                <a:gd name="connsiteX0-33" fmla="*/ 18515 w 858559"/>
                <a:gd name="connsiteY0-34" fmla="*/ 0 h 1074636"/>
                <a:gd name="connsiteX1-35" fmla="*/ 858559 w 858559"/>
                <a:gd name="connsiteY1-36" fmla="*/ 1074636 h 1074636"/>
                <a:gd name="connsiteX2-37" fmla="*/ 160556 w 858559"/>
                <a:gd name="connsiteY2-38" fmla="*/ 16855 h 1074636"/>
                <a:gd name="connsiteX3-39" fmla="*/ 18515 w 858559"/>
                <a:gd name="connsiteY3-40" fmla="*/ 0 h 1074636"/>
                <a:gd name="connsiteX0-41" fmla="*/ 19095 w 859139"/>
                <a:gd name="connsiteY0-42" fmla="*/ 0 h 1074636"/>
                <a:gd name="connsiteX1-43" fmla="*/ 859139 w 859139"/>
                <a:gd name="connsiteY1-44" fmla="*/ 1074636 h 1074636"/>
                <a:gd name="connsiteX2-45" fmla="*/ 161136 w 859139"/>
                <a:gd name="connsiteY2-46" fmla="*/ 16855 h 1074636"/>
                <a:gd name="connsiteX3-47" fmla="*/ 19095 w 859139"/>
                <a:gd name="connsiteY3-48" fmla="*/ 0 h 1074636"/>
                <a:gd name="connsiteX0-49" fmla="*/ 10309 w 850353"/>
                <a:gd name="connsiteY0-50" fmla="*/ 0 h 1074636"/>
                <a:gd name="connsiteX1-51" fmla="*/ 850353 w 850353"/>
                <a:gd name="connsiteY1-52" fmla="*/ 1074636 h 1074636"/>
                <a:gd name="connsiteX2-53" fmla="*/ 152350 w 850353"/>
                <a:gd name="connsiteY2-54" fmla="*/ 16855 h 1074636"/>
                <a:gd name="connsiteX3-55" fmla="*/ 10309 w 850353"/>
                <a:gd name="connsiteY3-56" fmla="*/ 0 h 1074636"/>
                <a:gd name="connsiteX0-57" fmla="*/ 10309 w 850353"/>
                <a:gd name="connsiteY0-58" fmla="*/ 0 h 1074636"/>
                <a:gd name="connsiteX1-59" fmla="*/ 850353 w 850353"/>
                <a:gd name="connsiteY1-60" fmla="*/ 1074636 h 1074636"/>
                <a:gd name="connsiteX2-61" fmla="*/ 152350 w 850353"/>
                <a:gd name="connsiteY2-62" fmla="*/ 16855 h 1074636"/>
                <a:gd name="connsiteX3-63" fmla="*/ 10309 w 850353"/>
                <a:gd name="connsiteY3-64" fmla="*/ 0 h 1074636"/>
                <a:gd name="connsiteX0-65" fmla="*/ 10309 w 850353"/>
                <a:gd name="connsiteY0-66" fmla="*/ 0 h 1074636"/>
                <a:gd name="connsiteX1-67" fmla="*/ 850353 w 850353"/>
                <a:gd name="connsiteY1-68" fmla="*/ 1074636 h 1074636"/>
                <a:gd name="connsiteX2-69" fmla="*/ 152350 w 850353"/>
                <a:gd name="connsiteY2-70" fmla="*/ 16855 h 1074636"/>
                <a:gd name="connsiteX3-71" fmla="*/ 10309 w 850353"/>
                <a:gd name="connsiteY3-72" fmla="*/ 0 h 1074636"/>
                <a:gd name="connsiteX0-73" fmla="*/ 9960 w 850004"/>
                <a:gd name="connsiteY0-74" fmla="*/ 0 h 1074636"/>
                <a:gd name="connsiteX1-75" fmla="*/ 850004 w 850004"/>
                <a:gd name="connsiteY1-76" fmla="*/ 1074636 h 1074636"/>
                <a:gd name="connsiteX2-77" fmla="*/ 152001 w 850004"/>
                <a:gd name="connsiteY2-78" fmla="*/ 16855 h 1074636"/>
                <a:gd name="connsiteX3-79" fmla="*/ 9960 w 850004"/>
                <a:gd name="connsiteY3-80" fmla="*/ 0 h 1074636"/>
                <a:gd name="connsiteX0-81" fmla="*/ 22421 w 862465"/>
                <a:gd name="connsiteY0-82" fmla="*/ 0 h 1074636"/>
                <a:gd name="connsiteX1-83" fmla="*/ 862465 w 862465"/>
                <a:gd name="connsiteY1-84" fmla="*/ 1074636 h 1074636"/>
                <a:gd name="connsiteX2-85" fmla="*/ 164462 w 862465"/>
                <a:gd name="connsiteY2-86" fmla="*/ 16855 h 1074636"/>
                <a:gd name="connsiteX3-87" fmla="*/ 22421 w 862465"/>
                <a:gd name="connsiteY3-88" fmla="*/ 0 h 1074636"/>
                <a:gd name="connsiteX0-89" fmla="*/ 22884 w 846072"/>
                <a:gd name="connsiteY0-90" fmla="*/ 0 h 1099919"/>
                <a:gd name="connsiteX1-91" fmla="*/ 846072 w 846072"/>
                <a:gd name="connsiteY1-92" fmla="*/ 1099919 h 1099919"/>
                <a:gd name="connsiteX2-93" fmla="*/ 148069 w 846072"/>
                <a:gd name="connsiteY2-94" fmla="*/ 42138 h 1099919"/>
                <a:gd name="connsiteX3-95" fmla="*/ 22884 w 846072"/>
                <a:gd name="connsiteY3-96" fmla="*/ 0 h 1099919"/>
                <a:gd name="connsiteX0-97" fmla="*/ 39689 w 862877"/>
                <a:gd name="connsiteY0-98" fmla="*/ 0 h 1099919"/>
                <a:gd name="connsiteX1-99" fmla="*/ 862877 w 862877"/>
                <a:gd name="connsiteY1-100" fmla="*/ 1099919 h 1099919"/>
                <a:gd name="connsiteX2-101" fmla="*/ 164874 w 862877"/>
                <a:gd name="connsiteY2-102" fmla="*/ 42138 h 1099919"/>
                <a:gd name="connsiteX3-103" fmla="*/ 39689 w 862877"/>
                <a:gd name="connsiteY3-104" fmla="*/ 0 h 1099919"/>
                <a:gd name="connsiteX0-105" fmla="*/ 39689 w 862877"/>
                <a:gd name="connsiteY0-106" fmla="*/ 0 h 1099919"/>
                <a:gd name="connsiteX1-107" fmla="*/ 862877 w 862877"/>
                <a:gd name="connsiteY1-108" fmla="*/ 1099919 h 1099919"/>
                <a:gd name="connsiteX2-109" fmla="*/ 185943 w 862877"/>
                <a:gd name="connsiteY2-110" fmla="*/ 25283 h 1099919"/>
                <a:gd name="connsiteX3-111" fmla="*/ 39689 w 862877"/>
                <a:gd name="connsiteY3-112" fmla="*/ 0 h 1099919"/>
                <a:gd name="connsiteX0-113" fmla="*/ 39689 w 862877"/>
                <a:gd name="connsiteY0-114" fmla="*/ 0 h 1099919"/>
                <a:gd name="connsiteX1-115" fmla="*/ 862877 w 862877"/>
                <a:gd name="connsiteY1-116" fmla="*/ 1099919 h 1099919"/>
                <a:gd name="connsiteX2-117" fmla="*/ 185943 w 862877"/>
                <a:gd name="connsiteY2-118" fmla="*/ 25283 h 1099919"/>
                <a:gd name="connsiteX3-119" fmla="*/ 39689 w 862877"/>
                <a:gd name="connsiteY3-120" fmla="*/ 0 h 1099919"/>
                <a:gd name="connsiteX0-121" fmla="*/ 39861 w 863049"/>
                <a:gd name="connsiteY0-122" fmla="*/ 0 h 1099919"/>
                <a:gd name="connsiteX1-123" fmla="*/ 863049 w 863049"/>
                <a:gd name="connsiteY1-124" fmla="*/ 1099919 h 1099919"/>
                <a:gd name="connsiteX2-125" fmla="*/ 186115 w 863049"/>
                <a:gd name="connsiteY2-126" fmla="*/ 25283 h 1099919"/>
                <a:gd name="connsiteX3-127" fmla="*/ 39861 w 863049"/>
                <a:gd name="connsiteY3-128" fmla="*/ 0 h 1099919"/>
                <a:gd name="connsiteX0-129" fmla="*/ 39682 w 867084"/>
                <a:gd name="connsiteY0-130" fmla="*/ 0 h 1095705"/>
                <a:gd name="connsiteX1-131" fmla="*/ 867084 w 867084"/>
                <a:gd name="connsiteY1-132" fmla="*/ 1095705 h 1095705"/>
                <a:gd name="connsiteX2-133" fmla="*/ 185936 w 867084"/>
                <a:gd name="connsiteY2-134" fmla="*/ 25283 h 1095705"/>
                <a:gd name="connsiteX3-135" fmla="*/ 39682 w 867084"/>
                <a:gd name="connsiteY3-136" fmla="*/ 0 h 1095705"/>
                <a:gd name="connsiteX0-137" fmla="*/ 39682 w 867084"/>
                <a:gd name="connsiteY0-138" fmla="*/ 0 h 1095705"/>
                <a:gd name="connsiteX1-139" fmla="*/ 867084 w 867084"/>
                <a:gd name="connsiteY1-140" fmla="*/ 1095705 h 1095705"/>
                <a:gd name="connsiteX2-141" fmla="*/ 185936 w 867084"/>
                <a:gd name="connsiteY2-142" fmla="*/ 25283 h 1095705"/>
                <a:gd name="connsiteX3-143" fmla="*/ 39682 w 867084"/>
                <a:gd name="connsiteY3-144" fmla="*/ 0 h 1095705"/>
                <a:gd name="connsiteX0-145" fmla="*/ 23910 w 851312"/>
                <a:gd name="connsiteY0-146" fmla="*/ 0 h 1095705"/>
                <a:gd name="connsiteX1-147" fmla="*/ 851312 w 851312"/>
                <a:gd name="connsiteY1-148" fmla="*/ 1095705 h 1095705"/>
                <a:gd name="connsiteX2-149" fmla="*/ 170164 w 851312"/>
                <a:gd name="connsiteY2-150" fmla="*/ 25283 h 1095705"/>
                <a:gd name="connsiteX3-151" fmla="*/ 23910 w 851312"/>
                <a:gd name="connsiteY3-152" fmla="*/ 0 h 1095705"/>
                <a:gd name="connsiteX0-153" fmla="*/ 23910 w 851312"/>
                <a:gd name="connsiteY0-154" fmla="*/ 0 h 1095705"/>
                <a:gd name="connsiteX1-155" fmla="*/ 851312 w 851312"/>
                <a:gd name="connsiteY1-156" fmla="*/ 1095705 h 1095705"/>
                <a:gd name="connsiteX2-157" fmla="*/ 170164 w 851312"/>
                <a:gd name="connsiteY2-158" fmla="*/ 25283 h 1095705"/>
                <a:gd name="connsiteX3-159" fmla="*/ 23910 w 851312"/>
                <a:gd name="connsiteY3-160" fmla="*/ 0 h 1095705"/>
                <a:gd name="connsiteX0-161" fmla="*/ 26966 w 854368"/>
                <a:gd name="connsiteY0-162" fmla="*/ 0 h 1095705"/>
                <a:gd name="connsiteX1-163" fmla="*/ 854368 w 854368"/>
                <a:gd name="connsiteY1-164" fmla="*/ 1095705 h 1095705"/>
                <a:gd name="connsiteX2-165" fmla="*/ 173220 w 854368"/>
                <a:gd name="connsiteY2-166" fmla="*/ 25283 h 1095705"/>
                <a:gd name="connsiteX3-167" fmla="*/ 26966 w 854368"/>
                <a:gd name="connsiteY3-168" fmla="*/ 0 h 1095705"/>
              </a:gdLst>
              <a:ahLst/>
              <a:cxnLst>
                <a:cxn ang="0">
                  <a:pos x="connsiteX0-1" y="connsiteY0-2"/>
                </a:cxn>
                <a:cxn ang="0">
                  <a:pos x="connsiteX1-3" y="connsiteY1-4"/>
                </a:cxn>
                <a:cxn ang="0">
                  <a:pos x="connsiteX2-5" y="connsiteY2-6"/>
                </a:cxn>
                <a:cxn ang="0">
                  <a:pos x="connsiteX3-7" y="connsiteY3-8"/>
                </a:cxn>
              </a:cxnLst>
              <a:rect l="l" t="t" r="r" b="b"/>
              <a:pathLst>
                <a:path w="854368" h="1095705">
                  <a:moveTo>
                    <a:pt x="26966" y="0"/>
                  </a:moveTo>
                  <a:cubicBezTo>
                    <a:pt x="-146245" y="260668"/>
                    <a:pt x="560307" y="828793"/>
                    <a:pt x="854368" y="1095705"/>
                  </a:cubicBezTo>
                  <a:cubicBezTo>
                    <a:pt x="575348" y="747325"/>
                    <a:pt x="89851" y="234607"/>
                    <a:pt x="173220" y="25283"/>
                  </a:cubicBezTo>
                  <a:lnTo>
                    <a:pt x="26966"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 name="右箭头 27"/>
            <p:cNvSpPr/>
            <p:nvPr/>
          </p:nvSpPr>
          <p:spPr>
            <a:xfrm>
              <a:off x="2591957" y="1577353"/>
              <a:ext cx="1764130" cy="1163957"/>
            </a:xfrm>
            <a:custGeom>
              <a:avLst/>
              <a:gdLst>
                <a:gd name="connsiteX0" fmla="*/ 0 w 2520280"/>
                <a:gd name="connsiteY0" fmla="*/ 342038 h 1368152"/>
                <a:gd name="connsiteX1" fmla="*/ 1836204 w 2520280"/>
                <a:gd name="connsiteY1" fmla="*/ 342038 h 1368152"/>
                <a:gd name="connsiteX2" fmla="*/ 1836204 w 2520280"/>
                <a:gd name="connsiteY2" fmla="*/ 0 h 1368152"/>
                <a:gd name="connsiteX3" fmla="*/ 2520280 w 2520280"/>
                <a:gd name="connsiteY3" fmla="*/ 684076 h 1368152"/>
                <a:gd name="connsiteX4" fmla="*/ 1836204 w 2520280"/>
                <a:gd name="connsiteY4" fmla="*/ 1368152 h 1368152"/>
                <a:gd name="connsiteX5" fmla="*/ 1836204 w 2520280"/>
                <a:gd name="connsiteY5" fmla="*/ 1026114 h 1368152"/>
                <a:gd name="connsiteX6" fmla="*/ 0 w 2520280"/>
                <a:gd name="connsiteY6" fmla="*/ 1026114 h 1368152"/>
                <a:gd name="connsiteX7" fmla="*/ 0 w 2520280"/>
                <a:gd name="connsiteY7" fmla="*/ 342038 h 1368152"/>
                <a:gd name="connsiteX0-1" fmla="*/ 0 w 3312479"/>
                <a:gd name="connsiteY0-2" fmla="*/ 342038 h 1368152"/>
                <a:gd name="connsiteX1-3" fmla="*/ 1836204 w 3312479"/>
                <a:gd name="connsiteY1-4" fmla="*/ 342038 h 1368152"/>
                <a:gd name="connsiteX2-5" fmla="*/ 1836204 w 3312479"/>
                <a:gd name="connsiteY2-6" fmla="*/ 0 h 1368152"/>
                <a:gd name="connsiteX3-7" fmla="*/ 3312479 w 3312479"/>
                <a:gd name="connsiteY3-8" fmla="*/ 498668 h 1368152"/>
                <a:gd name="connsiteX4-9" fmla="*/ 1836204 w 3312479"/>
                <a:gd name="connsiteY4-10" fmla="*/ 1368152 h 1368152"/>
                <a:gd name="connsiteX5-11" fmla="*/ 1836204 w 3312479"/>
                <a:gd name="connsiteY5-12" fmla="*/ 1026114 h 1368152"/>
                <a:gd name="connsiteX6-13" fmla="*/ 0 w 3312479"/>
                <a:gd name="connsiteY6-14" fmla="*/ 1026114 h 1368152"/>
                <a:gd name="connsiteX7-15" fmla="*/ 0 w 3312479"/>
                <a:gd name="connsiteY7-16" fmla="*/ 342038 h 1368152"/>
                <a:gd name="connsiteX0-17" fmla="*/ 0 w 3312479"/>
                <a:gd name="connsiteY0-18" fmla="*/ 481094 h 1507208"/>
                <a:gd name="connsiteX1-19" fmla="*/ 1836204 w 3312479"/>
                <a:gd name="connsiteY1-20" fmla="*/ 481094 h 1507208"/>
                <a:gd name="connsiteX2-21" fmla="*/ 3163559 w 3312479"/>
                <a:gd name="connsiteY2-22" fmla="*/ 0 h 1507208"/>
                <a:gd name="connsiteX3-23" fmla="*/ 3312479 w 3312479"/>
                <a:gd name="connsiteY3-24" fmla="*/ 637724 h 1507208"/>
                <a:gd name="connsiteX4-25" fmla="*/ 1836204 w 3312479"/>
                <a:gd name="connsiteY4-26" fmla="*/ 1507208 h 1507208"/>
                <a:gd name="connsiteX5-27" fmla="*/ 1836204 w 3312479"/>
                <a:gd name="connsiteY5-28" fmla="*/ 1165170 h 1507208"/>
                <a:gd name="connsiteX6-29" fmla="*/ 0 w 3312479"/>
                <a:gd name="connsiteY6-30" fmla="*/ 1165170 h 1507208"/>
                <a:gd name="connsiteX7-31" fmla="*/ 0 w 3312479"/>
                <a:gd name="connsiteY7-32" fmla="*/ 481094 h 1507208"/>
                <a:gd name="connsiteX0-33" fmla="*/ 0 w 3312479"/>
                <a:gd name="connsiteY0-34" fmla="*/ 481094 h 1507208"/>
                <a:gd name="connsiteX1-35" fmla="*/ 3049785 w 3312479"/>
                <a:gd name="connsiteY1-36" fmla="*/ 131346 h 1507208"/>
                <a:gd name="connsiteX2-37" fmla="*/ 3163559 w 3312479"/>
                <a:gd name="connsiteY2-38" fmla="*/ 0 h 1507208"/>
                <a:gd name="connsiteX3-39" fmla="*/ 3312479 w 3312479"/>
                <a:gd name="connsiteY3-40" fmla="*/ 637724 h 1507208"/>
                <a:gd name="connsiteX4-41" fmla="*/ 1836204 w 3312479"/>
                <a:gd name="connsiteY4-42" fmla="*/ 1507208 h 1507208"/>
                <a:gd name="connsiteX5-43" fmla="*/ 1836204 w 3312479"/>
                <a:gd name="connsiteY5-44" fmla="*/ 1165170 h 1507208"/>
                <a:gd name="connsiteX6-45" fmla="*/ 0 w 3312479"/>
                <a:gd name="connsiteY6-46" fmla="*/ 1165170 h 1507208"/>
                <a:gd name="connsiteX7-47" fmla="*/ 0 w 3312479"/>
                <a:gd name="connsiteY7-48" fmla="*/ 481094 h 1507208"/>
                <a:gd name="connsiteX0-49" fmla="*/ 0 w 3312479"/>
                <a:gd name="connsiteY0-50" fmla="*/ 481094 h 1165170"/>
                <a:gd name="connsiteX1-51" fmla="*/ 3049785 w 3312479"/>
                <a:gd name="connsiteY1-52" fmla="*/ 131346 h 1165170"/>
                <a:gd name="connsiteX2-53" fmla="*/ 3163559 w 3312479"/>
                <a:gd name="connsiteY2-54" fmla="*/ 0 h 1165170"/>
                <a:gd name="connsiteX3-55" fmla="*/ 3312479 w 3312479"/>
                <a:gd name="connsiteY3-56" fmla="*/ 637724 h 1165170"/>
                <a:gd name="connsiteX4-57" fmla="*/ 2573624 w 3312479"/>
                <a:gd name="connsiteY4-58" fmla="*/ 668657 h 1165170"/>
                <a:gd name="connsiteX5-59" fmla="*/ 1836204 w 3312479"/>
                <a:gd name="connsiteY5-60" fmla="*/ 1165170 h 1165170"/>
                <a:gd name="connsiteX6-61" fmla="*/ 0 w 3312479"/>
                <a:gd name="connsiteY6-62" fmla="*/ 1165170 h 1165170"/>
                <a:gd name="connsiteX7-63" fmla="*/ 0 w 3312479"/>
                <a:gd name="connsiteY7-64" fmla="*/ 481094 h 1165170"/>
                <a:gd name="connsiteX0-65" fmla="*/ 0 w 3312479"/>
                <a:gd name="connsiteY0-66" fmla="*/ 481094 h 1165170"/>
                <a:gd name="connsiteX1-67" fmla="*/ 3049785 w 3312479"/>
                <a:gd name="connsiteY1-68" fmla="*/ 131346 h 1165170"/>
                <a:gd name="connsiteX2-69" fmla="*/ 3163559 w 3312479"/>
                <a:gd name="connsiteY2-70" fmla="*/ 0 h 1165170"/>
                <a:gd name="connsiteX3-71" fmla="*/ 3312479 w 3312479"/>
                <a:gd name="connsiteY3-72" fmla="*/ 637724 h 1165170"/>
                <a:gd name="connsiteX4-73" fmla="*/ 2573624 w 3312479"/>
                <a:gd name="connsiteY4-74" fmla="*/ 668657 h 1165170"/>
                <a:gd name="connsiteX5-75" fmla="*/ 2704252 w 3312479"/>
                <a:gd name="connsiteY5-76" fmla="*/ 528883 h 1165170"/>
                <a:gd name="connsiteX6-77" fmla="*/ 0 w 3312479"/>
                <a:gd name="connsiteY6-78" fmla="*/ 1165170 h 1165170"/>
                <a:gd name="connsiteX7-79" fmla="*/ 0 w 3312479"/>
                <a:gd name="connsiteY7-80" fmla="*/ 481094 h 1165170"/>
                <a:gd name="connsiteX0-81" fmla="*/ 0 w 3312479"/>
                <a:gd name="connsiteY0-82" fmla="*/ 481094 h 668657"/>
                <a:gd name="connsiteX1-83" fmla="*/ 3049785 w 3312479"/>
                <a:gd name="connsiteY1-84" fmla="*/ 131346 h 668657"/>
                <a:gd name="connsiteX2-85" fmla="*/ 3163559 w 3312479"/>
                <a:gd name="connsiteY2-86" fmla="*/ 0 h 668657"/>
                <a:gd name="connsiteX3-87" fmla="*/ 3312479 w 3312479"/>
                <a:gd name="connsiteY3-88" fmla="*/ 637724 h 668657"/>
                <a:gd name="connsiteX4-89" fmla="*/ 2573624 w 3312479"/>
                <a:gd name="connsiteY4-90" fmla="*/ 668657 h 668657"/>
                <a:gd name="connsiteX5-91" fmla="*/ 2704252 w 3312479"/>
                <a:gd name="connsiteY5-92" fmla="*/ 528883 h 668657"/>
                <a:gd name="connsiteX6-93" fmla="*/ 0 w 3312479"/>
                <a:gd name="connsiteY6-94" fmla="*/ 481094 h 668657"/>
                <a:gd name="connsiteX0-95" fmla="*/ 0 w 1761792"/>
                <a:gd name="connsiteY0-96" fmla="*/ 0 h 962907"/>
                <a:gd name="connsiteX1-97" fmla="*/ 1499098 w 1761792"/>
                <a:gd name="connsiteY1-98" fmla="*/ 425596 h 962907"/>
                <a:gd name="connsiteX2-99" fmla="*/ 1612872 w 1761792"/>
                <a:gd name="connsiteY2-100" fmla="*/ 294250 h 962907"/>
                <a:gd name="connsiteX3-101" fmla="*/ 1761792 w 1761792"/>
                <a:gd name="connsiteY3-102" fmla="*/ 931974 h 962907"/>
                <a:gd name="connsiteX4-103" fmla="*/ 1022937 w 1761792"/>
                <a:gd name="connsiteY4-104" fmla="*/ 962907 h 962907"/>
                <a:gd name="connsiteX5-105" fmla="*/ 1153565 w 1761792"/>
                <a:gd name="connsiteY5-106" fmla="*/ 823133 h 962907"/>
                <a:gd name="connsiteX6-107" fmla="*/ 0 w 1761792"/>
                <a:gd name="connsiteY6-108" fmla="*/ 0 h 962907"/>
                <a:gd name="connsiteX0-109" fmla="*/ 0 w 1761792"/>
                <a:gd name="connsiteY0-110" fmla="*/ 224274 h 1187181"/>
                <a:gd name="connsiteX1-111" fmla="*/ 1499098 w 1761792"/>
                <a:gd name="connsiteY1-112" fmla="*/ 649870 h 1187181"/>
                <a:gd name="connsiteX2-113" fmla="*/ 1612872 w 1761792"/>
                <a:gd name="connsiteY2-114" fmla="*/ 518524 h 1187181"/>
                <a:gd name="connsiteX3-115" fmla="*/ 1761792 w 1761792"/>
                <a:gd name="connsiteY3-116" fmla="*/ 1156248 h 1187181"/>
                <a:gd name="connsiteX4-117" fmla="*/ 1022937 w 1761792"/>
                <a:gd name="connsiteY4-118" fmla="*/ 1187181 h 1187181"/>
                <a:gd name="connsiteX5-119" fmla="*/ 1153565 w 1761792"/>
                <a:gd name="connsiteY5-120" fmla="*/ 1047407 h 1187181"/>
                <a:gd name="connsiteX6-121" fmla="*/ 0 w 1761792"/>
                <a:gd name="connsiteY6-122" fmla="*/ 224274 h 1187181"/>
                <a:gd name="connsiteX0-123" fmla="*/ 0 w 1761792"/>
                <a:gd name="connsiteY0-124" fmla="*/ 245016 h 1207923"/>
                <a:gd name="connsiteX1-125" fmla="*/ 1499098 w 1761792"/>
                <a:gd name="connsiteY1-126" fmla="*/ 670612 h 1207923"/>
                <a:gd name="connsiteX2-127" fmla="*/ 1612872 w 1761792"/>
                <a:gd name="connsiteY2-128" fmla="*/ 539266 h 1207923"/>
                <a:gd name="connsiteX3-129" fmla="*/ 1761792 w 1761792"/>
                <a:gd name="connsiteY3-130" fmla="*/ 1176990 h 1207923"/>
                <a:gd name="connsiteX4-131" fmla="*/ 1022937 w 1761792"/>
                <a:gd name="connsiteY4-132" fmla="*/ 1207923 h 1207923"/>
                <a:gd name="connsiteX5-133" fmla="*/ 1153565 w 1761792"/>
                <a:gd name="connsiteY5-134" fmla="*/ 1068149 h 1207923"/>
                <a:gd name="connsiteX6-135" fmla="*/ 0 w 1761792"/>
                <a:gd name="connsiteY6-136" fmla="*/ 245016 h 1207923"/>
                <a:gd name="connsiteX0-137" fmla="*/ 0 w 1761792"/>
                <a:gd name="connsiteY0-138" fmla="*/ 199478 h 1162385"/>
                <a:gd name="connsiteX1-139" fmla="*/ 1499098 w 1761792"/>
                <a:gd name="connsiteY1-140" fmla="*/ 625074 h 1162385"/>
                <a:gd name="connsiteX2-141" fmla="*/ 1612872 w 1761792"/>
                <a:gd name="connsiteY2-142" fmla="*/ 493728 h 1162385"/>
                <a:gd name="connsiteX3-143" fmla="*/ 1761792 w 1761792"/>
                <a:gd name="connsiteY3-144" fmla="*/ 1131452 h 1162385"/>
                <a:gd name="connsiteX4-145" fmla="*/ 1022937 w 1761792"/>
                <a:gd name="connsiteY4-146" fmla="*/ 1162385 h 1162385"/>
                <a:gd name="connsiteX5-147" fmla="*/ 1153565 w 1761792"/>
                <a:gd name="connsiteY5-148" fmla="*/ 1022611 h 1162385"/>
                <a:gd name="connsiteX6-149" fmla="*/ 0 w 1761792"/>
                <a:gd name="connsiteY6-150" fmla="*/ 199478 h 1162385"/>
                <a:gd name="connsiteX0-151" fmla="*/ 0 w 1761792"/>
                <a:gd name="connsiteY0-152" fmla="*/ 198005 h 1160912"/>
                <a:gd name="connsiteX1-153" fmla="*/ 1490670 w 1761792"/>
                <a:gd name="connsiteY1-154" fmla="*/ 632029 h 1160912"/>
                <a:gd name="connsiteX2-155" fmla="*/ 1612872 w 1761792"/>
                <a:gd name="connsiteY2-156" fmla="*/ 492255 h 1160912"/>
                <a:gd name="connsiteX3-157" fmla="*/ 1761792 w 1761792"/>
                <a:gd name="connsiteY3-158" fmla="*/ 1129979 h 1160912"/>
                <a:gd name="connsiteX4-159" fmla="*/ 1022937 w 1761792"/>
                <a:gd name="connsiteY4-160" fmla="*/ 1160912 h 1160912"/>
                <a:gd name="connsiteX5-161" fmla="*/ 1153565 w 1761792"/>
                <a:gd name="connsiteY5-162" fmla="*/ 1021138 h 1160912"/>
                <a:gd name="connsiteX6-163" fmla="*/ 0 w 1761792"/>
                <a:gd name="connsiteY6-164" fmla="*/ 198005 h 1160912"/>
                <a:gd name="connsiteX0-165" fmla="*/ 0 w 1761792"/>
                <a:gd name="connsiteY0-166" fmla="*/ 208191 h 1171098"/>
                <a:gd name="connsiteX1-167" fmla="*/ 1490670 w 1761792"/>
                <a:gd name="connsiteY1-168" fmla="*/ 642215 h 1171098"/>
                <a:gd name="connsiteX2-169" fmla="*/ 1612872 w 1761792"/>
                <a:gd name="connsiteY2-170" fmla="*/ 502441 h 1171098"/>
                <a:gd name="connsiteX3-171" fmla="*/ 1761792 w 1761792"/>
                <a:gd name="connsiteY3-172" fmla="*/ 1140165 h 1171098"/>
                <a:gd name="connsiteX4-173" fmla="*/ 1022937 w 1761792"/>
                <a:gd name="connsiteY4-174" fmla="*/ 1171098 h 1171098"/>
                <a:gd name="connsiteX5-175" fmla="*/ 1153565 w 1761792"/>
                <a:gd name="connsiteY5-176" fmla="*/ 1031324 h 1171098"/>
                <a:gd name="connsiteX6-177" fmla="*/ 0 w 1761792"/>
                <a:gd name="connsiteY6-178" fmla="*/ 208191 h 1171098"/>
                <a:gd name="connsiteX0-179" fmla="*/ 0 w 1761792"/>
                <a:gd name="connsiteY0-180" fmla="*/ 206360 h 1169267"/>
                <a:gd name="connsiteX1-181" fmla="*/ 1490670 w 1761792"/>
                <a:gd name="connsiteY1-182" fmla="*/ 640384 h 1169267"/>
                <a:gd name="connsiteX2-183" fmla="*/ 1612872 w 1761792"/>
                <a:gd name="connsiteY2-184" fmla="*/ 500610 h 1169267"/>
                <a:gd name="connsiteX3-185" fmla="*/ 1761792 w 1761792"/>
                <a:gd name="connsiteY3-186" fmla="*/ 1138334 h 1169267"/>
                <a:gd name="connsiteX4-187" fmla="*/ 1022937 w 1761792"/>
                <a:gd name="connsiteY4-188" fmla="*/ 1169267 h 1169267"/>
                <a:gd name="connsiteX5-189" fmla="*/ 1153565 w 1761792"/>
                <a:gd name="connsiteY5-190" fmla="*/ 1029493 h 1169267"/>
                <a:gd name="connsiteX6-191" fmla="*/ 0 w 1761792"/>
                <a:gd name="connsiteY6-192" fmla="*/ 206360 h 1169267"/>
                <a:gd name="connsiteX0-193" fmla="*/ 0 w 1761792"/>
                <a:gd name="connsiteY0-194" fmla="*/ 206360 h 1169267"/>
                <a:gd name="connsiteX1-195" fmla="*/ 1490670 w 1761792"/>
                <a:gd name="connsiteY1-196" fmla="*/ 640384 h 1169267"/>
                <a:gd name="connsiteX2-197" fmla="*/ 1612872 w 1761792"/>
                <a:gd name="connsiteY2-198" fmla="*/ 500610 h 1169267"/>
                <a:gd name="connsiteX3-199" fmla="*/ 1761792 w 1761792"/>
                <a:gd name="connsiteY3-200" fmla="*/ 1138334 h 1169267"/>
                <a:gd name="connsiteX4-201" fmla="*/ 1022937 w 1761792"/>
                <a:gd name="connsiteY4-202" fmla="*/ 1169267 h 1169267"/>
                <a:gd name="connsiteX5-203" fmla="*/ 1153565 w 1761792"/>
                <a:gd name="connsiteY5-204" fmla="*/ 1029493 h 1169267"/>
                <a:gd name="connsiteX6-205" fmla="*/ 0 w 1761792"/>
                <a:gd name="connsiteY6-206" fmla="*/ 206360 h 1169267"/>
                <a:gd name="connsiteX0-207" fmla="*/ 0 w 1761792"/>
                <a:gd name="connsiteY0-208" fmla="*/ 206360 h 1169267"/>
                <a:gd name="connsiteX1-209" fmla="*/ 1490670 w 1761792"/>
                <a:gd name="connsiteY1-210" fmla="*/ 640384 h 1169267"/>
                <a:gd name="connsiteX2-211" fmla="*/ 1612872 w 1761792"/>
                <a:gd name="connsiteY2-212" fmla="*/ 500610 h 1169267"/>
                <a:gd name="connsiteX3-213" fmla="*/ 1761792 w 1761792"/>
                <a:gd name="connsiteY3-214" fmla="*/ 1138334 h 1169267"/>
                <a:gd name="connsiteX4-215" fmla="*/ 1022937 w 1761792"/>
                <a:gd name="connsiteY4-216" fmla="*/ 1169267 h 1169267"/>
                <a:gd name="connsiteX5-217" fmla="*/ 1153565 w 1761792"/>
                <a:gd name="connsiteY5-218" fmla="*/ 1029493 h 1169267"/>
                <a:gd name="connsiteX6-219" fmla="*/ 0 w 1761792"/>
                <a:gd name="connsiteY6-220" fmla="*/ 206360 h 1169267"/>
                <a:gd name="connsiteX0-221" fmla="*/ 0 w 1761792"/>
                <a:gd name="connsiteY0-222" fmla="*/ 206360 h 1169267"/>
                <a:gd name="connsiteX1-223" fmla="*/ 1490670 w 1761792"/>
                <a:gd name="connsiteY1-224" fmla="*/ 640384 h 1169267"/>
                <a:gd name="connsiteX2-225" fmla="*/ 1612872 w 1761792"/>
                <a:gd name="connsiteY2-226" fmla="*/ 500610 h 1169267"/>
                <a:gd name="connsiteX3-227" fmla="*/ 1761792 w 1761792"/>
                <a:gd name="connsiteY3-228" fmla="*/ 1138334 h 1169267"/>
                <a:gd name="connsiteX4-229" fmla="*/ 1022937 w 1761792"/>
                <a:gd name="connsiteY4-230" fmla="*/ 1169267 h 1169267"/>
                <a:gd name="connsiteX5-231" fmla="*/ 1153565 w 1761792"/>
                <a:gd name="connsiteY5-232" fmla="*/ 1029493 h 1169267"/>
                <a:gd name="connsiteX6-233" fmla="*/ 0 w 1761792"/>
                <a:gd name="connsiteY6-234" fmla="*/ 206360 h 1169267"/>
                <a:gd name="connsiteX0-235" fmla="*/ 0 w 1761792"/>
                <a:gd name="connsiteY0-236" fmla="*/ 206360 h 1169267"/>
                <a:gd name="connsiteX1-237" fmla="*/ 1490670 w 1761792"/>
                <a:gd name="connsiteY1-238" fmla="*/ 640384 h 1169267"/>
                <a:gd name="connsiteX2-239" fmla="*/ 1612872 w 1761792"/>
                <a:gd name="connsiteY2-240" fmla="*/ 500610 h 1169267"/>
                <a:gd name="connsiteX3-241" fmla="*/ 1761792 w 1761792"/>
                <a:gd name="connsiteY3-242" fmla="*/ 1138334 h 1169267"/>
                <a:gd name="connsiteX4-243" fmla="*/ 1022937 w 1761792"/>
                <a:gd name="connsiteY4-244" fmla="*/ 1169267 h 1169267"/>
                <a:gd name="connsiteX5-245" fmla="*/ 1157779 w 1761792"/>
                <a:gd name="connsiteY5-246" fmla="*/ 1033707 h 1169267"/>
                <a:gd name="connsiteX6-247" fmla="*/ 0 w 1761792"/>
                <a:gd name="connsiteY6-248" fmla="*/ 206360 h 1169267"/>
                <a:gd name="connsiteX0-249" fmla="*/ 0 w 1757578"/>
                <a:gd name="connsiteY0-250" fmla="*/ 211235 h 1148859"/>
                <a:gd name="connsiteX1-251" fmla="*/ 1486456 w 1757578"/>
                <a:gd name="connsiteY1-252" fmla="*/ 619976 h 1148859"/>
                <a:gd name="connsiteX2-253" fmla="*/ 1608658 w 1757578"/>
                <a:gd name="connsiteY2-254" fmla="*/ 480202 h 1148859"/>
                <a:gd name="connsiteX3-255" fmla="*/ 1757578 w 1757578"/>
                <a:gd name="connsiteY3-256" fmla="*/ 1117926 h 1148859"/>
                <a:gd name="connsiteX4-257" fmla="*/ 1018723 w 1757578"/>
                <a:gd name="connsiteY4-258" fmla="*/ 1148859 h 1148859"/>
                <a:gd name="connsiteX5-259" fmla="*/ 1153565 w 1757578"/>
                <a:gd name="connsiteY5-260" fmla="*/ 1013299 h 1148859"/>
                <a:gd name="connsiteX6-261" fmla="*/ 0 w 1757578"/>
                <a:gd name="connsiteY6-262" fmla="*/ 211235 h 1148859"/>
                <a:gd name="connsiteX0-263" fmla="*/ 0 w 1757578"/>
                <a:gd name="connsiteY0-264" fmla="*/ 211235 h 1148859"/>
                <a:gd name="connsiteX1-265" fmla="*/ 1486456 w 1757578"/>
                <a:gd name="connsiteY1-266" fmla="*/ 619976 h 1148859"/>
                <a:gd name="connsiteX2-267" fmla="*/ 1608658 w 1757578"/>
                <a:gd name="connsiteY2-268" fmla="*/ 480202 h 1148859"/>
                <a:gd name="connsiteX3-269" fmla="*/ 1757578 w 1757578"/>
                <a:gd name="connsiteY3-270" fmla="*/ 1117926 h 1148859"/>
                <a:gd name="connsiteX4-271" fmla="*/ 1018723 w 1757578"/>
                <a:gd name="connsiteY4-272" fmla="*/ 1148859 h 1148859"/>
                <a:gd name="connsiteX5-273" fmla="*/ 1153565 w 1757578"/>
                <a:gd name="connsiteY5-274" fmla="*/ 1013299 h 1148859"/>
                <a:gd name="connsiteX6-275" fmla="*/ 0 w 1757578"/>
                <a:gd name="connsiteY6-276" fmla="*/ 211235 h 1148859"/>
                <a:gd name="connsiteX0-277" fmla="*/ 0 w 1770219"/>
                <a:gd name="connsiteY0-278" fmla="*/ 208770 h 1159036"/>
                <a:gd name="connsiteX1-279" fmla="*/ 1499097 w 1770219"/>
                <a:gd name="connsiteY1-280" fmla="*/ 630153 h 1159036"/>
                <a:gd name="connsiteX2-281" fmla="*/ 1621299 w 1770219"/>
                <a:gd name="connsiteY2-282" fmla="*/ 490379 h 1159036"/>
                <a:gd name="connsiteX3-283" fmla="*/ 1770219 w 1770219"/>
                <a:gd name="connsiteY3-284" fmla="*/ 1128103 h 1159036"/>
                <a:gd name="connsiteX4-285" fmla="*/ 1031364 w 1770219"/>
                <a:gd name="connsiteY4-286" fmla="*/ 1159036 h 1159036"/>
                <a:gd name="connsiteX5-287" fmla="*/ 1166206 w 1770219"/>
                <a:gd name="connsiteY5-288" fmla="*/ 1023476 h 1159036"/>
                <a:gd name="connsiteX6-289" fmla="*/ 0 w 1770219"/>
                <a:gd name="connsiteY6-290" fmla="*/ 208770 h 1159036"/>
                <a:gd name="connsiteX0-291" fmla="*/ 0 w 1764130"/>
                <a:gd name="connsiteY0-292" fmla="*/ 207990 h 1162315"/>
                <a:gd name="connsiteX1-293" fmla="*/ 1493008 w 1764130"/>
                <a:gd name="connsiteY1-294" fmla="*/ 633432 h 1162315"/>
                <a:gd name="connsiteX2-295" fmla="*/ 1615210 w 1764130"/>
                <a:gd name="connsiteY2-296" fmla="*/ 493658 h 1162315"/>
                <a:gd name="connsiteX3-297" fmla="*/ 1764130 w 1764130"/>
                <a:gd name="connsiteY3-298" fmla="*/ 1131382 h 1162315"/>
                <a:gd name="connsiteX4-299" fmla="*/ 1025275 w 1764130"/>
                <a:gd name="connsiteY4-300" fmla="*/ 1162315 h 1162315"/>
                <a:gd name="connsiteX5-301" fmla="*/ 1160117 w 1764130"/>
                <a:gd name="connsiteY5-302" fmla="*/ 1026755 h 1162315"/>
                <a:gd name="connsiteX6-303" fmla="*/ 0 w 1764130"/>
                <a:gd name="connsiteY6-304" fmla="*/ 207990 h 1162315"/>
                <a:gd name="connsiteX0-305" fmla="*/ 0 w 1764130"/>
                <a:gd name="connsiteY0-306" fmla="*/ 207602 h 1163957"/>
                <a:gd name="connsiteX1-307" fmla="*/ 1493008 w 1764130"/>
                <a:gd name="connsiteY1-308" fmla="*/ 635074 h 1163957"/>
                <a:gd name="connsiteX2-309" fmla="*/ 1615210 w 1764130"/>
                <a:gd name="connsiteY2-310" fmla="*/ 495300 h 1163957"/>
                <a:gd name="connsiteX3-311" fmla="*/ 1764130 w 1764130"/>
                <a:gd name="connsiteY3-312" fmla="*/ 1133024 h 1163957"/>
                <a:gd name="connsiteX4-313" fmla="*/ 1025275 w 1764130"/>
                <a:gd name="connsiteY4-314" fmla="*/ 1163957 h 1163957"/>
                <a:gd name="connsiteX5-315" fmla="*/ 1160117 w 1764130"/>
                <a:gd name="connsiteY5-316" fmla="*/ 1028397 h 1163957"/>
                <a:gd name="connsiteX6-317" fmla="*/ 0 w 1764130"/>
                <a:gd name="connsiteY6-318" fmla="*/ 207602 h 11639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764130" h="1163957">
                  <a:moveTo>
                    <a:pt x="0" y="207602"/>
                  </a:moveTo>
                  <a:cubicBezTo>
                    <a:pt x="255298" y="-324745"/>
                    <a:pt x="1035447" y="295159"/>
                    <a:pt x="1493008" y="635074"/>
                  </a:cubicBezTo>
                  <a:lnTo>
                    <a:pt x="1615210" y="495300"/>
                  </a:lnTo>
                  <a:lnTo>
                    <a:pt x="1764130" y="1133024"/>
                  </a:lnTo>
                  <a:lnTo>
                    <a:pt x="1025275" y="1163957"/>
                  </a:lnTo>
                  <a:lnTo>
                    <a:pt x="1160117" y="1028397"/>
                  </a:lnTo>
                  <a:cubicBezTo>
                    <a:pt x="682891" y="560183"/>
                    <a:pt x="253893" y="153301"/>
                    <a:pt x="0" y="207602"/>
                  </a:cubicBezTo>
                  <a:close/>
                </a:path>
              </a:pathLst>
            </a:custGeom>
            <a:gradFill>
              <a:gsLst>
                <a:gs pos="0">
                  <a:schemeClr val="tx2"/>
                </a:gs>
                <a:gs pos="100000">
                  <a:schemeClr val="bg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21" name="组合 20"/>
          <p:cNvGrpSpPr/>
          <p:nvPr/>
        </p:nvGrpSpPr>
        <p:grpSpPr>
          <a:xfrm flipH="1" flipV="1">
            <a:off x="4738688" y="2997200"/>
            <a:ext cx="1566862" cy="1125538"/>
            <a:chOff x="2577884" y="1577353"/>
            <a:chExt cx="1778203" cy="1277952"/>
          </a:xfrm>
        </p:grpSpPr>
        <p:sp>
          <p:nvSpPr>
            <p:cNvPr id="22" name="等腰三角形 28"/>
            <p:cNvSpPr/>
            <p:nvPr/>
          </p:nvSpPr>
          <p:spPr>
            <a:xfrm>
              <a:off x="2577884" y="1759600"/>
              <a:ext cx="854368" cy="1095705"/>
            </a:xfrm>
            <a:custGeom>
              <a:avLst/>
              <a:gdLst>
                <a:gd name="connsiteX0" fmla="*/ 0 w 576064"/>
                <a:gd name="connsiteY0" fmla="*/ 792088 h 792088"/>
                <a:gd name="connsiteX1" fmla="*/ 288032 w 576064"/>
                <a:gd name="connsiteY1" fmla="*/ 0 h 792088"/>
                <a:gd name="connsiteX2" fmla="*/ 576064 w 576064"/>
                <a:gd name="connsiteY2" fmla="*/ 792088 h 792088"/>
                <a:gd name="connsiteX3" fmla="*/ 0 w 576064"/>
                <a:gd name="connsiteY3" fmla="*/ 792088 h 792088"/>
                <a:gd name="connsiteX0-1" fmla="*/ 0 w 1189791"/>
                <a:gd name="connsiteY0-2" fmla="*/ 0 h 50677"/>
                <a:gd name="connsiteX1-3" fmla="*/ 1189791 w 1189791"/>
                <a:gd name="connsiteY1-4" fmla="*/ 50677 h 50677"/>
                <a:gd name="connsiteX2-5" fmla="*/ 576064 w 1189791"/>
                <a:gd name="connsiteY2-6" fmla="*/ 0 h 50677"/>
                <a:gd name="connsiteX3-7" fmla="*/ 0 w 1189791"/>
                <a:gd name="connsiteY3-8" fmla="*/ 0 h 50677"/>
                <a:gd name="connsiteX0-9" fmla="*/ 0 w 1189791"/>
                <a:gd name="connsiteY0-10" fmla="*/ 986035 h 1036712"/>
                <a:gd name="connsiteX1-11" fmla="*/ 1189791 w 1189791"/>
                <a:gd name="connsiteY1-12" fmla="*/ 1036712 h 1036712"/>
                <a:gd name="connsiteX2-13" fmla="*/ 462291 w 1189791"/>
                <a:gd name="connsiteY2-14" fmla="*/ 0 h 1036712"/>
                <a:gd name="connsiteX3-15" fmla="*/ 0 w 1189791"/>
                <a:gd name="connsiteY3-16" fmla="*/ 986035 h 1036712"/>
                <a:gd name="connsiteX0-17" fmla="*/ 0 w 869541"/>
                <a:gd name="connsiteY0-18" fmla="*/ 0 h 1053567"/>
                <a:gd name="connsiteX1-19" fmla="*/ 869541 w 869541"/>
                <a:gd name="connsiteY1-20" fmla="*/ 1053567 h 1053567"/>
                <a:gd name="connsiteX2-21" fmla="*/ 142041 w 869541"/>
                <a:gd name="connsiteY2-22" fmla="*/ 16855 h 1053567"/>
                <a:gd name="connsiteX3-23" fmla="*/ 0 w 869541"/>
                <a:gd name="connsiteY3-24" fmla="*/ 0 h 1053567"/>
                <a:gd name="connsiteX0-25" fmla="*/ 17860 w 887401"/>
                <a:gd name="connsiteY0-26" fmla="*/ 0 h 1053567"/>
                <a:gd name="connsiteX1-27" fmla="*/ 887401 w 887401"/>
                <a:gd name="connsiteY1-28" fmla="*/ 1053567 h 1053567"/>
                <a:gd name="connsiteX2-29" fmla="*/ 159901 w 887401"/>
                <a:gd name="connsiteY2-30" fmla="*/ 16855 h 1053567"/>
                <a:gd name="connsiteX3-31" fmla="*/ 17860 w 887401"/>
                <a:gd name="connsiteY3-32" fmla="*/ 0 h 1053567"/>
                <a:gd name="connsiteX0-33" fmla="*/ 18515 w 858559"/>
                <a:gd name="connsiteY0-34" fmla="*/ 0 h 1074636"/>
                <a:gd name="connsiteX1-35" fmla="*/ 858559 w 858559"/>
                <a:gd name="connsiteY1-36" fmla="*/ 1074636 h 1074636"/>
                <a:gd name="connsiteX2-37" fmla="*/ 160556 w 858559"/>
                <a:gd name="connsiteY2-38" fmla="*/ 16855 h 1074636"/>
                <a:gd name="connsiteX3-39" fmla="*/ 18515 w 858559"/>
                <a:gd name="connsiteY3-40" fmla="*/ 0 h 1074636"/>
                <a:gd name="connsiteX0-41" fmla="*/ 19095 w 859139"/>
                <a:gd name="connsiteY0-42" fmla="*/ 0 h 1074636"/>
                <a:gd name="connsiteX1-43" fmla="*/ 859139 w 859139"/>
                <a:gd name="connsiteY1-44" fmla="*/ 1074636 h 1074636"/>
                <a:gd name="connsiteX2-45" fmla="*/ 161136 w 859139"/>
                <a:gd name="connsiteY2-46" fmla="*/ 16855 h 1074636"/>
                <a:gd name="connsiteX3-47" fmla="*/ 19095 w 859139"/>
                <a:gd name="connsiteY3-48" fmla="*/ 0 h 1074636"/>
                <a:gd name="connsiteX0-49" fmla="*/ 10309 w 850353"/>
                <a:gd name="connsiteY0-50" fmla="*/ 0 h 1074636"/>
                <a:gd name="connsiteX1-51" fmla="*/ 850353 w 850353"/>
                <a:gd name="connsiteY1-52" fmla="*/ 1074636 h 1074636"/>
                <a:gd name="connsiteX2-53" fmla="*/ 152350 w 850353"/>
                <a:gd name="connsiteY2-54" fmla="*/ 16855 h 1074636"/>
                <a:gd name="connsiteX3-55" fmla="*/ 10309 w 850353"/>
                <a:gd name="connsiteY3-56" fmla="*/ 0 h 1074636"/>
                <a:gd name="connsiteX0-57" fmla="*/ 10309 w 850353"/>
                <a:gd name="connsiteY0-58" fmla="*/ 0 h 1074636"/>
                <a:gd name="connsiteX1-59" fmla="*/ 850353 w 850353"/>
                <a:gd name="connsiteY1-60" fmla="*/ 1074636 h 1074636"/>
                <a:gd name="connsiteX2-61" fmla="*/ 152350 w 850353"/>
                <a:gd name="connsiteY2-62" fmla="*/ 16855 h 1074636"/>
                <a:gd name="connsiteX3-63" fmla="*/ 10309 w 850353"/>
                <a:gd name="connsiteY3-64" fmla="*/ 0 h 1074636"/>
                <a:gd name="connsiteX0-65" fmla="*/ 10309 w 850353"/>
                <a:gd name="connsiteY0-66" fmla="*/ 0 h 1074636"/>
                <a:gd name="connsiteX1-67" fmla="*/ 850353 w 850353"/>
                <a:gd name="connsiteY1-68" fmla="*/ 1074636 h 1074636"/>
                <a:gd name="connsiteX2-69" fmla="*/ 152350 w 850353"/>
                <a:gd name="connsiteY2-70" fmla="*/ 16855 h 1074636"/>
                <a:gd name="connsiteX3-71" fmla="*/ 10309 w 850353"/>
                <a:gd name="connsiteY3-72" fmla="*/ 0 h 1074636"/>
                <a:gd name="connsiteX0-73" fmla="*/ 9960 w 850004"/>
                <a:gd name="connsiteY0-74" fmla="*/ 0 h 1074636"/>
                <a:gd name="connsiteX1-75" fmla="*/ 850004 w 850004"/>
                <a:gd name="connsiteY1-76" fmla="*/ 1074636 h 1074636"/>
                <a:gd name="connsiteX2-77" fmla="*/ 152001 w 850004"/>
                <a:gd name="connsiteY2-78" fmla="*/ 16855 h 1074636"/>
                <a:gd name="connsiteX3-79" fmla="*/ 9960 w 850004"/>
                <a:gd name="connsiteY3-80" fmla="*/ 0 h 1074636"/>
                <a:gd name="connsiteX0-81" fmla="*/ 22421 w 862465"/>
                <a:gd name="connsiteY0-82" fmla="*/ 0 h 1074636"/>
                <a:gd name="connsiteX1-83" fmla="*/ 862465 w 862465"/>
                <a:gd name="connsiteY1-84" fmla="*/ 1074636 h 1074636"/>
                <a:gd name="connsiteX2-85" fmla="*/ 164462 w 862465"/>
                <a:gd name="connsiteY2-86" fmla="*/ 16855 h 1074636"/>
                <a:gd name="connsiteX3-87" fmla="*/ 22421 w 862465"/>
                <a:gd name="connsiteY3-88" fmla="*/ 0 h 1074636"/>
                <a:gd name="connsiteX0-89" fmla="*/ 22884 w 846072"/>
                <a:gd name="connsiteY0-90" fmla="*/ 0 h 1099919"/>
                <a:gd name="connsiteX1-91" fmla="*/ 846072 w 846072"/>
                <a:gd name="connsiteY1-92" fmla="*/ 1099919 h 1099919"/>
                <a:gd name="connsiteX2-93" fmla="*/ 148069 w 846072"/>
                <a:gd name="connsiteY2-94" fmla="*/ 42138 h 1099919"/>
                <a:gd name="connsiteX3-95" fmla="*/ 22884 w 846072"/>
                <a:gd name="connsiteY3-96" fmla="*/ 0 h 1099919"/>
                <a:gd name="connsiteX0-97" fmla="*/ 39689 w 862877"/>
                <a:gd name="connsiteY0-98" fmla="*/ 0 h 1099919"/>
                <a:gd name="connsiteX1-99" fmla="*/ 862877 w 862877"/>
                <a:gd name="connsiteY1-100" fmla="*/ 1099919 h 1099919"/>
                <a:gd name="connsiteX2-101" fmla="*/ 164874 w 862877"/>
                <a:gd name="connsiteY2-102" fmla="*/ 42138 h 1099919"/>
                <a:gd name="connsiteX3-103" fmla="*/ 39689 w 862877"/>
                <a:gd name="connsiteY3-104" fmla="*/ 0 h 1099919"/>
                <a:gd name="connsiteX0-105" fmla="*/ 39689 w 862877"/>
                <a:gd name="connsiteY0-106" fmla="*/ 0 h 1099919"/>
                <a:gd name="connsiteX1-107" fmla="*/ 862877 w 862877"/>
                <a:gd name="connsiteY1-108" fmla="*/ 1099919 h 1099919"/>
                <a:gd name="connsiteX2-109" fmla="*/ 185943 w 862877"/>
                <a:gd name="connsiteY2-110" fmla="*/ 25283 h 1099919"/>
                <a:gd name="connsiteX3-111" fmla="*/ 39689 w 862877"/>
                <a:gd name="connsiteY3-112" fmla="*/ 0 h 1099919"/>
                <a:gd name="connsiteX0-113" fmla="*/ 39689 w 862877"/>
                <a:gd name="connsiteY0-114" fmla="*/ 0 h 1099919"/>
                <a:gd name="connsiteX1-115" fmla="*/ 862877 w 862877"/>
                <a:gd name="connsiteY1-116" fmla="*/ 1099919 h 1099919"/>
                <a:gd name="connsiteX2-117" fmla="*/ 185943 w 862877"/>
                <a:gd name="connsiteY2-118" fmla="*/ 25283 h 1099919"/>
                <a:gd name="connsiteX3-119" fmla="*/ 39689 w 862877"/>
                <a:gd name="connsiteY3-120" fmla="*/ 0 h 1099919"/>
                <a:gd name="connsiteX0-121" fmla="*/ 39861 w 863049"/>
                <a:gd name="connsiteY0-122" fmla="*/ 0 h 1099919"/>
                <a:gd name="connsiteX1-123" fmla="*/ 863049 w 863049"/>
                <a:gd name="connsiteY1-124" fmla="*/ 1099919 h 1099919"/>
                <a:gd name="connsiteX2-125" fmla="*/ 186115 w 863049"/>
                <a:gd name="connsiteY2-126" fmla="*/ 25283 h 1099919"/>
                <a:gd name="connsiteX3-127" fmla="*/ 39861 w 863049"/>
                <a:gd name="connsiteY3-128" fmla="*/ 0 h 1099919"/>
                <a:gd name="connsiteX0-129" fmla="*/ 39682 w 867084"/>
                <a:gd name="connsiteY0-130" fmla="*/ 0 h 1095705"/>
                <a:gd name="connsiteX1-131" fmla="*/ 867084 w 867084"/>
                <a:gd name="connsiteY1-132" fmla="*/ 1095705 h 1095705"/>
                <a:gd name="connsiteX2-133" fmla="*/ 185936 w 867084"/>
                <a:gd name="connsiteY2-134" fmla="*/ 25283 h 1095705"/>
                <a:gd name="connsiteX3-135" fmla="*/ 39682 w 867084"/>
                <a:gd name="connsiteY3-136" fmla="*/ 0 h 1095705"/>
                <a:gd name="connsiteX0-137" fmla="*/ 39682 w 867084"/>
                <a:gd name="connsiteY0-138" fmla="*/ 0 h 1095705"/>
                <a:gd name="connsiteX1-139" fmla="*/ 867084 w 867084"/>
                <a:gd name="connsiteY1-140" fmla="*/ 1095705 h 1095705"/>
                <a:gd name="connsiteX2-141" fmla="*/ 185936 w 867084"/>
                <a:gd name="connsiteY2-142" fmla="*/ 25283 h 1095705"/>
                <a:gd name="connsiteX3-143" fmla="*/ 39682 w 867084"/>
                <a:gd name="connsiteY3-144" fmla="*/ 0 h 1095705"/>
                <a:gd name="connsiteX0-145" fmla="*/ 23910 w 851312"/>
                <a:gd name="connsiteY0-146" fmla="*/ 0 h 1095705"/>
                <a:gd name="connsiteX1-147" fmla="*/ 851312 w 851312"/>
                <a:gd name="connsiteY1-148" fmla="*/ 1095705 h 1095705"/>
                <a:gd name="connsiteX2-149" fmla="*/ 170164 w 851312"/>
                <a:gd name="connsiteY2-150" fmla="*/ 25283 h 1095705"/>
                <a:gd name="connsiteX3-151" fmla="*/ 23910 w 851312"/>
                <a:gd name="connsiteY3-152" fmla="*/ 0 h 1095705"/>
                <a:gd name="connsiteX0-153" fmla="*/ 23910 w 851312"/>
                <a:gd name="connsiteY0-154" fmla="*/ 0 h 1095705"/>
                <a:gd name="connsiteX1-155" fmla="*/ 851312 w 851312"/>
                <a:gd name="connsiteY1-156" fmla="*/ 1095705 h 1095705"/>
                <a:gd name="connsiteX2-157" fmla="*/ 170164 w 851312"/>
                <a:gd name="connsiteY2-158" fmla="*/ 25283 h 1095705"/>
                <a:gd name="connsiteX3-159" fmla="*/ 23910 w 851312"/>
                <a:gd name="connsiteY3-160" fmla="*/ 0 h 1095705"/>
                <a:gd name="connsiteX0-161" fmla="*/ 26966 w 854368"/>
                <a:gd name="connsiteY0-162" fmla="*/ 0 h 1095705"/>
                <a:gd name="connsiteX1-163" fmla="*/ 854368 w 854368"/>
                <a:gd name="connsiteY1-164" fmla="*/ 1095705 h 1095705"/>
                <a:gd name="connsiteX2-165" fmla="*/ 173220 w 854368"/>
                <a:gd name="connsiteY2-166" fmla="*/ 25283 h 1095705"/>
                <a:gd name="connsiteX3-167" fmla="*/ 26966 w 854368"/>
                <a:gd name="connsiteY3-168" fmla="*/ 0 h 1095705"/>
              </a:gdLst>
              <a:ahLst/>
              <a:cxnLst>
                <a:cxn ang="0">
                  <a:pos x="connsiteX0-1" y="connsiteY0-2"/>
                </a:cxn>
                <a:cxn ang="0">
                  <a:pos x="connsiteX1-3" y="connsiteY1-4"/>
                </a:cxn>
                <a:cxn ang="0">
                  <a:pos x="connsiteX2-5" y="connsiteY2-6"/>
                </a:cxn>
                <a:cxn ang="0">
                  <a:pos x="connsiteX3-7" y="connsiteY3-8"/>
                </a:cxn>
              </a:cxnLst>
              <a:rect l="l" t="t" r="r" b="b"/>
              <a:pathLst>
                <a:path w="854368" h="1095705">
                  <a:moveTo>
                    <a:pt x="26966" y="0"/>
                  </a:moveTo>
                  <a:cubicBezTo>
                    <a:pt x="-146245" y="260668"/>
                    <a:pt x="560307" y="828793"/>
                    <a:pt x="854368" y="1095705"/>
                  </a:cubicBezTo>
                  <a:cubicBezTo>
                    <a:pt x="575348" y="747325"/>
                    <a:pt x="89851" y="234607"/>
                    <a:pt x="173220" y="25283"/>
                  </a:cubicBezTo>
                  <a:lnTo>
                    <a:pt x="26966"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3" name="右箭头 27"/>
            <p:cNvSpPr/>
            <p:nvPr/>
          </p:nvSpPr>
          <p:spPr>
            <a:xfrm>
              <a:off x="2591957" y="1577353"/>
              <a:ext cx="1764130" cy="1163957"/>
            </a:xfrm>
            <a:custGeom>
              <a:avLst/>
              <a:gdLst>
                <a:gd name="connsiteX0" fmla="*/ 0 w 2520280"/>
                <a:gd name="connsiteY0" fmla="*/ 342038 h 1368152"/>
                <a:gd name="connsiteX1" fmla="*/ 1836204 w 2520280"/>
                <a:gd name="connsiteY1" fmla="*/ 342038 h 1368152"/>
                <a:gd name="connsiteX2" fmla="*/ 1836204 w 2520280"/>
                <a:gd name="connsiteY2" fmla="*/ 0 h 1368152"/>
                <a:gd name="connsiteX3" fmla="*/ 2520280 w 2520280"/>
                <a:gd name="connsiteY3" fmla="*/ 684076 h 1368152"/>
                <a:gd name="connsiteX4" fmla="*/ 1836204 w 2520280"/>
                <a:gd name="connsiteY4" fmla="*/ 1368152 h 1368152"/>
                <a:gd name="connsiteX5" fmla="*/ 1836204 w 2520280"/>
                <a:gd name="connsiteY5" fmla="*/ 1026114 h 1368152"/>
                <a:gd name="connsiteX6" fmla="*/ 0 w 2520280"/>
                <a:gd name="connsiteY6" fmla="*/ 1026114 h 1368152"/>
                <a:gd name="connsiteX7" fmla="*/ 0 w 2520280"/>
                <a:gd name="connsiteY7" fmla="*/ 342038 h 1368152"/>
                <a:gd name="connsiteX0-1" fmla="*/ 0 w 3312479"/>
                <a:gd name="connsiteY0-2" fmla="*/ 342038 h 1368152"/>
                <a:gd name="connsiteX1-3" fmla="*/ 1836204 w 3312479"/>
                <a:gd name="connsiteY1-4" fmla="*/ 342038 h 1368152"/>
                <a:gd name="connsiteX2-5" fmla="*/ 1836204 w 3312479"/>
                <a:gd name="connsiteY2-6" fmla="*/ 0 h 1368152"/>
                <a:gd name="connsiteX3-7" fmla="*/ 3312479 w 3312479"/>
                <a:gd name="connsiteY3-8" fmla="*/ 498668 h 1368152"/>
                <a:gd name="connsiteX4-9" fmla="*/ 1836204 w 3312479"/>
                <a:gd name="connsiteY4-10" fmla="*/ 1368152 h 1368152"/>
                <a:gd name="connsiteX5-11" fmla="*/ 1836204 w 3312479"/>
                <a:gd name="connsiteY5-12" fmla="*/ 1026114 h 1368152"/>
                <a:gd name="connsiteX6-13" fmla="*/ 0 w 3312479"/>
                <a:gd name="connsiteY6-14" fmla="*/ 1026114 h 1368152"/>
                <a:gd name="connsiteX7-15" fmla="*/ 0 w 3312479"/>
                <a:gd name="connsiteY7-16" fmla="*/ 342038 h 1368152"/>
                <a:gd name="connsiteX0-17" fmla="*/ 0 w 3312479"/>
                <a:gd name="connsiteY0-18" fmla="*/ 481094 h 1507208"/>
                <a:gd name="connsiteX1-19" fmla="*/ 1836204 w 3312479"/>
                <a:gd name="connsiteY1-20" fmla="*/ 481094 h 1507208"/>
                <a:gd name="connsiteX2-21" fmla="*/ 3163559 w 3312479"/>
                <a:gd name="connsiteY2-22" fmla="*/ 0 h 1507208"/>
                <a:gd name="connsiteX3-23" fmla="*/ 3312479 w 3312479"/>
                <a:gd name="connsiteY3-24" fmla="*/ 637724 h 1507208"/>
                <a:gd name="connsiteX4-25" fmla="*/ 1836204 w 3312479"/>
                <a:gd name="connsiteY4-26" fmla="*/ 1507208 h 1507208"/>
                <a:gd name="connsiteX5-27" fmla="*/ 1836204 w 3312479"/>
                <a:gd name="connsiteY5-28" fmla="*/ 1165170 h 1507208"/>
                <a:gd name="connsiteX6-29" fmla="*/ 0 w 3312479"/>
                <a:gd name="connsiteY6-30" fmla="*/ 1165170 h 1507208"/>
                <a:gd name="connsiteX7-31" fmla="*/ 0 w 3312479"/>
                <a:gd name="connsiteY7-32" fmla="*/ 481094 h 1507208"/>
                <a:gd name="connsiteX0-33" fmla="*/ 0 w 3312479"/>
                <a:gd name="connsiteY0-34" fmla="*/ 481094 h 1507208"/>
                <a:gd name="connsiteX1-35" fmla="*/ 3049785 w 3312479"/>
                <a:gd name="connsiteY1-36" fmla="*/ 131346 h 1507208"/>
                <a:gd name="connsiteX2-37" fmla="*/ 3163559 w 3312479"/>
                <a:gd name="connsiteY2-38" fmla="*/ 0 h 1507208"/>
                <a:gd name="connsiteX3-39" fmla="*/ 3312479 w 3312479"/>
                <a:gd name="connsiteY3-40" fmla="*/ 637724 h 1507208"/>
                <a:gd name="connsiteX4-41" fmla="*/ 1836204 w 3312479"/>
                <a:gd name="connsiteY4-42" fmla="*/ 1507208 h 1507208"/>
                <a:gd name="connsiteX5-43" fmla="*/ 1836204 w 3312479"/>
                <a:gd name="connsiteY5-44" fmla="*/ 1165170 h 1507208"/>
                <a:gd name="connsiteX6-45" fmla="*/ 0 w 3312479"/>
                <a:gd name="connsiteY6-46" fmla="*/ 1165170 h 1507208"/>
                <a:gd name="connsiteX7-47" fmla="*/ 0 w 3312479"/>
                <a:gd name="connsiteY7-48" fmla="*/ 481094 h 1507208"/>
                <a:gd name="connsiteX0-49" fmla="*/ 0 w 3312479"/>
                <a:gd name="connsiteY0-50" fmla="*/ 481094 h 1165170"/>
                <a:gd name="connsiteX1-51" fmla="*/ 3049785 w 3312479"/>
                <a:gd name="connsiteY1-52" fmla="*/ 131346 h 1165170"/>
                <a:gd name="connsiteX2-53" fmla="*/ 3163559 w 3312479"/>
                <a:gd name="connsiteY2-54" fmla="*/ 0 h 1165170"/>
                <a:gd name="connsiteX3-55" fmla="*/ 3312479 w 3312479"/>
                <a:gd name="connsiteY3-56" fmla="*/ 637724 h 1165170"/>
                <a:gd name="connsiteX4-57" fmla="*/ 2573624 w 3312479"/>
                <a:gd name="connsiteY4-58" fmla="*/ 668657 h 1165170"/>
                <a:gd name="connsiteX5-59" fmla="*/ 1836204 w 3312479"/>
                <a:gd name="connsiteY5-60" fmla="*/ 1165170 h 1165170"/>
                <a:gd name="connsiteX6-61" fmla="*/ 0 w 3312479"/>
                <a:gd name="connsiteY6-62" fmla="*/ 1165170 h 1165170"/>
                <a:gd name="connsiteX7-63" fmla="*/ 0 w 3312479"/>
                <a:gd name="connsiteY7-64" fmla="*/ 481094 h 1165170"/>
                <a:gd name="connsiteX0-65" fmla="*/ 0 w 3312479"/>
                <a:gd name="connsiteY0-66" fmla="*/ 481094 h 1165170"/>
                <a:gd name="connsiteX1-67" fmla="*/ 3049785 w 3312479"/>
                <a:gd name="connsiteY1-68" fmla="*/ 131346 h 1165170"/>
                <a:gd name="connsiteX2-69" fmla="*/ 3163559 w 3312479"/>
                <a:gd name="connsiteY2-70" fmla="*/ 0 h 1165170"/>
                <a:gd name="connsiteX3-71" fmla="*/ 3312479 w 3312479"/>
                <a:gd name="connsiteY3-72" fmla="*/ 637724 h 1165170"/>
                <a:gd name="connsiteX4-73" fmla="*/ 2573624 w 3312479"/>
                <a:gd name="connsiteY4-74" fmla="*/ 668657 h 1165170"/>
                <a:gd name="connsiteX5-75" fmla="*/ 2704252 w 3312479"/>
                <a:gd name="connsiteY5-76" fmla="*/ 528883 h 1165170"/>
                <a:gd name="connsiteX6-77" fmla="*/ 0 w 3312479"/>
                <a:gd name="connsiteY6-78" fmla="*/ 1165170 h 1165170"/>
                <a:gd name="connsiteX7-79" fmla="*/ 0 w 3312479"/>
                <a:gd name="connsiteY7-80" fmla="*/ 481094 h 1165170"/>
                <a:gd name="connsiteX0-81" fmla="*/ 0 w 3312479"/>
                <a:gd name="connsiteY0-82" fmla="*/ 481094 h 668657"/>
                <a:gd name="connsiteX1-83" fmla="*/ 3049785 w 3312479"/>
                <a:gd name="connsiteY1-84" fmla="*/ 131346 h 668657"/>
                <a:gd name="connsiteX2-85" fmla="*/ 3163559 w 3312479"/>
                <a:gd name="connsiteY2-86" fmla="*/ 0 h 668657"/>
                <a:gd name="connsiteX3-87" fmla="*/ 3312479 w 3312479"/>
                <a:gd name="connsiteY3-88" fmla="*/ 637724 h 668657"/>
                <a:gd name="connsiteX4-89" fmla="*/ 2573624 w 3312479"/>
                <a:gd name="connsiteY4-90" fmla="*/ 668657 h 668657"/>
                <a:gd name="connsiteX5-91" fmla="*/ 2704252 w 3312479"/>
                <a:gd name="connsiteY5-92" fmla="*/ 528883 h 668657"/>
                <a:gd name="connsiteX6-93" fmla="*/ 0 w 3312479"/>
                <a:gd name="connsiteY6-94" fmla="*/ 481094 h 668657"/>
                <a:gd name="connsiteX0-95" fmla="*/ 0 w 1761792"/>
                <a:gd name="connsiteY0-96" fmla="*/ 0 h 962907"/>
                <a:gd name="connsiteX1-97" fmla="*/ 1499098 w 1761792"/>
                <a:gd name="connsiteY1-98" fmla="*/ 425596 h 962907"/>
                <a:gd name="connsiteX2-99" fmla="*/ 1612872 w 1761792"/>
                <a:gd name="connsiteY2-100" fmla="*/ 294250 h 962907"/>
                <a:gd name="connsiteX3-101" fmla="*/ 1761792 w 1761792"/>
                <a:gd name="connsiteY3-102" fmla="*/ 931974 h 962907"/>
                <a:gd name="connsiteX4-103" fmla="*/ 1022937 w 1761792"/>
                <a:gd name="connsiteY4-104" fmla="*/ 962907 h 962907"/>
                <a:gd name="connsiteX5-105" fmla="*/ 1153565 w 1761792"/>
                <a:gd name="connsiteY5-106" fmla="*/ 823133 h 962907"/>
                <a:gd name="connsiteX6-107" fmla="*/ 0 w 1761792"/>
                <a:gd name="connsiteY6-108" fmla="*/ 0 h 962907"/>
                <a:gd name="connsiteX0-109" fmla="*/ 0 w 1761792"/>
                <a:gd name="connsiteY0-110" fmla="*/ 224274 h 1187181"/>
                <a:gd name="connsiteX1-111" fmla="*/ 1499098 w 1761792"/>
                <a:gd name="connsiteY1-112" fmla="*/ 649870 h 1187181"/>
                <a:gd name="connsiteX2-113" fmla="*/ 1612872 w 1761792"/>
                <a:gd name="connsiteY2-114" fmla="*/ 518524 h 1187181"/>
                <a:gd name="connsiteX3-115" fmla="*/ 1761792 w 1761792"/>
                <a:gd name="connsiteY3-116" fmla="*/ 1156248 h 1187181"/>
                <a:gd name="connsiteX4-117" fmla="*/ 1022937 w 1761792"/>
                <a:gd name="connsiteY4-118" fmla="*/ 1187181 h 1187181"/>
                <a:gd name="connsiteX5-119" fmla="*/ 1153565 w 1761792"/>
                <a:gd name="connsiteY5-120" fmla="*/ 1047407 h 1187181"/>
                <a:gd name="connsiteX6-121" fmla="*/ 0 w 1761792"/>
                <a:gd name="connsiteY6-122" fmla="*/ 224274 h 1187181"/>
                <a:gd name="connsiteX0-123" fmla="*/ 0 w 1761792"/>
                <a:gd name="connsiteY0-124" fmla="*/ 245016 h 1207923"/>
                <a:gd name="connsiteX1-125" fmla="*/ 1499098 w 1761792"/>
                <a:gd name="connsiteY1-126" fmla="*/ 670612 h 1207923"/>
                <a:gd name="connsiteX2-127" fmla="*/ 1612872 w 1761792"/>
                <a:gd name="connsiteY2-128" fmla="*/ 539266 h 1207923"/>
                <a:gd name="connsiteX3-129" fmla="*/ 1761792 w 1761792"/>
                <a:gd name="connsiteY3-130" fmla="*/ 1176990 h 1207923"/>
                <a:gd name="connsiteX4-131" fmla="*/ 1022937 w 1761792"/>
                <a:gd name="connsiteY4-132" fmla="*/ 1207923 h 1207923"/>
                <a:gd name="connsiteX5-133" fmla="*/ 1153565 w 1761792"/>
                <a:gd name="connsiteY5-134" fmla="*/ 1068149 h 1207923"/>
                <a:gd name="connsiteX6-135" fmla="*/ 0 w 1761792"/>
                <a:gd name="connsiteY6-136" fmla="*/ 245016 h 1207923"/>
                <a:gd name="connsiteX0-137" fmla="*/ 0 w 1761792"/>
                <a:gd name="connsiteY0-138" fmla="*/ 199478 h 1162385"/>
                <a:gd name="connsiteX1-139" fmla="*/ 1499098 w 1761792"/>
                <a:gd name="connsiteY1-140" fmla="*/ 625074 h 1162385"/>
                <a:gd name="connsiteX2-141" fmla="*/ 1612872 w 1761792"/>
                <a:gd name="connsiteY2-142" fmla="*/ 493728 h 1162385"/>
                <a:gd name="connsiteX3-143" fmla="*/ 1761792 w 1761792"/>
                <a:gd name="connsiteY3-144" fmla="*/ 1131452 h 1162385"/>
                <a:gd name="connsiteX4-145" fmla="*/ 1022937 w 1761792"/>
                <a:gd name="connsiteY4-146" fmla="*/ 1162385 h 1162385"/>
                <a:gd name="connsiteX5-147" fmla="*/ 1153565 w 1761792"/>
                <a:gd name="connsiteY5-148" fmla="*/ 1022611 h 1162385"/>
                <a:gd name="connsiteX6-149" fmla="*/ 0 w 1761792"/>
                <a:gd name="connsiteY6-150" fmla="*/ 199478 h 1162385"/>
                <a:gd name="connsiteX0-151" fmla="*/ 0 w 1761792"/>
                <a:gd name="connsiteY0-152" fmla="*/ 198005 h 1160912"/>
                <a:gd name="connsiteX1-153" fmla="*/ 1490670 w 1761792"/>
                <a:gd name="connsiteY1-154" fmla="*/ 632029 h 1160912"/>
                <a:gd name="connsiteX2-155" fmla="*/ 1612872 w 1761792"/>
                <a:gd name="connsiteY2-156" fmla="*/ 492255 h 1160912"/>
                <a:gd name="connsiteX3-157" fmla="*/ 1761792 w 1761792"/>
                <a:gd name="connsiteY3-158" fmla="*/ 1129979 h 1160912"/>
                <a:gd name="connsiteX4-159" fmla="*/ 1022937 w 1761792"/>
                <a:gd name="connsiteY4-160" fmla="*/ 1160912 h 1160912"/>
                <a:gd name="connsiteX5-161" fmla="*/ 1153565 w 1761792"/>
                <a:gd name="connsiteY5-162" fmla="*/ 1021138 h 1160912"/>
                <a:gd name="connsiteX6-163" fmla="*/ 0 w 1761792"/>
                <a:gd name="connsiteY6-164" fmla="*/ 198005 h 1160912"/>
                <a:gd name="connsiteX0-165" fmla="*/ 0 w 1761792"/>
                <a:gd name="connsiteY0-166" fmla="*/ 208191 h 1171098"/>
                <a:gd name="connsiteX1-167" fmla="*/ 1490670 w 1761792"/>
                <a:gd name="connsiteY1-168" fmla="*/ 642215 h 1171098"/>
                <a:gd name="connsiteX2-169" fmla="*/ 1612872 w 1761792"/>
                <a:gd name="connsiteY2-170" fmla="*/ 502441 h 1171098"/>
                <a:gd name="connsiteX3-171" fmla="*/ 1761792 w 1761792"/>
                <a:gd name="connsiteY3-172" fmla="*/ 1140165 h 1171098"/>
                <a:gd name="connsiteX4-173" fmla="*/ 1022937 w 1761792"/>
                <a:gd name="connsiteY4-174" fmla="*/ 1171098 h 1171098"/>
                <a:gd name="connsiteX5-175" fmla="*/ 1153565 w 1761792"/>
                <a:gd name="connsiteY5-176" fmla="*/ 1031324 h 1171098"/>
                <a:gd name="connsiteX6-177" fmla="*/ 0 w 1761792"/>
                <a:gd name="connsiteY6-178" fmla="*/ 208191 h 1171098"/>
                <a:gd name="connsiteX0-179" fmla="*/ 0 w 1761792"/>
                <a:gd name="connsiteY0-180" fmla="*/ 206360 h 1169267"/>
                <a:gd name="connsiteX1-181" fmla="*/ 1490670 w 1761792"/>
                <a:gd name="connsiteY1-182" fmla="*/ 640384 h 1169267"/>
                <a:gd name="connsiteX2-183" fmla="*/ 1612872 w 1761792"/>
                <a:gd name="connsiteY2-184" fmla="*/ 500610 h 1169267"/>
                <a:gd name="connsiteX3-185" fmla="*/ 1761792 w 1761792"/>
                <a:gd name="connsiteY3-186" fmla="*/ 1138334 h 1169267"/>
                <a:gd name="connsiteX4-187" fmla="*/ 1022937 w 1761792"/>
                <a:gd name="connsiteY4-188" fmla="*/ 1169267 h 1169267"/>
                <a:gd name="connsiteX5-189" fmla="*/ 1153565 w 1761792"/>
                <a:gd name="connsiteY5-190" fmla="*/ 1029493 h 1169267"/>
                <a:gd name="connsiteX6-191" fmla="*/ 0 w 1761792"/>
                <a:gd name="connsiteY6-192" fmla="*/ 206360 h 1169267"/>
                <a:gd name="connsiteX0-193" fmla="*/ 0 w 1761792"/>
                <a:gd name="connsiteY0-194" fmla="*/ 206360 h 1169267"/>
                <a:gd name="connsiteX1-195" fmla="*/ 1490670 w 1761792"/>
                <a:gd name="connsiteY1-196" fmla="*/ 640384 h 1169267"/>
                <a:gd name="connsiteX2-197" fmla="*/ 1612872 w 1761792"/>
                <a:gd name="connsiteY2-198" fmla="*/ 500610 h 1169267"/>
                <a:gd name="connsiteX3-199" fmla="*/ 1761792 w 1761792"/>
                <a:gd name="connsiteY3-200" fmla="*/ 1138334 h 1169267"/>
                <a:gd name="connsiteX4-201" fmla="*/ 1022937 w 1761792"/>
                <a:gd name="connsiteY4-202" fmla="*/ 1169267 h 1169267"/>
                <a:gd name="connsiteX5-203" fmla="*/ 1153565 w 1761792"/>
                <a:gd name="connsiteY5-204" fmla="*/ 1029493 h 1169267"/>
                <a:gd name="connsiteX6-205" fmla="*/ 0 w 1761792"/>
                <a:gd name="connsiteY6-206" fmla="*/ 206360 h 1169267"/>
                <a:gd name="connsiteX0-207" fmla="*/ 0 w 1761792"/>
                <a:gd name="connsiteY0-208" fmla="*/ 206360 h 1169267"/>
                <a:gd name="connsiteX1-209" fmla="*/ 1490670 w 1761792"/>
                <a:gd name="connsiteY1-210" fmla="*/ 640384 h 1169267"/>
                <a:gd name="connsiteX2-211" fmla="*/ 1612872 w 1761792"/>
                <a:gd name="connsiteY2-212" fmla="*/ 500610 h 1169267"/>
                <a:gd name="connsiteX3-213" fmla="*/ 1761792 w 1761792"/>
                <a:gd name="connsiteY3-214" fmla="*/ 1138334 h 1169267"/>
                <a:gd name="connsiteX4-215" fmla="*/ 1022937 w 1761792"/>
                <a:gd name="connsiteY4-216" fmla="*/ 1169267 h 1169267"/>
                <a:gd name="connsiteX5-217" fmla="*/ 1153565 w 1761792"/>
                <a:gd name="connsiteY5-218" fmla="*/ 1029493 h 1169267"/>
                <a:gd name="connsiteX6-219" fmla="*/ 0 w 1761792"/>
                <a:gd name="connsiteY6-220" fmla="*/ 206360 h 1169267"/>
                <a:gd name="connsiteX0-221" fmla="*/ 0 w 1761792"/>
                <a:gd name="connsiteY0-222" fmla="*/ 206360 h 1169267"/>
                <a:gd name="connsiteX1-223" fmla="*/ 1490670 w 1761792"/>
                <a:gd name="connsiteY1-224" fmla="*/ 640384 h 1169267"/>
                <a:gd name="connsiteX2-225" fmla="*/ 1612872 w 1761792"/>
                <a:gd name="connsiteY2-226" fmla="*/ 500610 h 1169267"/>
                <a:gd name="connsiteX3-227" fmla="*/ 1761792 w 1761792"/>
                <a:gd name="connsiteY3-228" fmla="*/ 1138334 h 1169267"/>
                <a:gd name="connsiteX4-229" fmla="*/ 1022937 w 1761792"/>
                <a:gd name="connsiteY4-230" fmla="*/ 1169267 h 1169267"/>
                <a:gd name="connsiteX5-231" fmla="*/ 1153565 w 1761792"/>
                <a:gd name="connsiteY5-232" fmla="*/ 1029493 h 1169267"/>
                <a:gd name="connsiteX6-233" fmla="*/ 0 w 1761792"/>
                <a:gd name="connsiteY6-234" fmla="*/ 206360 h 1169267"/>
                <a:gd name="connsiteX0-235" fmla="*/ 0 w 1761792"/>
                <a:gd name="connsiteY0-236" fmla="*/ 206360 h 1169267"/>
                <a:gd name="connsiteX1-237" fmla="*/ 1490670 w 1761792"/>
                <a:gd name="connsiteY1-238" fmla="*/ 640384 h 1169267"/>
                <a:gd name="connsiteX2-239" fmla="*/ 1612872 w 1761792"/>
                <a:gd name="connsiteY2-240" fmla="*/ 500610 h 1169267"/>
                <a:gd name="connsiteX3-241" fmla="*/ 1761792 w 1761792"/>
                <a:gd name="connsiteY3-242" fmla="*/ 1138334 h 1169267"/>
                <a:gd name="connsiteX4-243" fmla="*/ 1022937 w 1761792"/>
                <a:gd name="connsiteY4-244" fmla="*/ 1169267 h 1169267"/>
                <a:gd name="connsiteX5-245" fmla="*/ 1157779 w 1761792"/>
                <a:gd name="connsiteY5-246" fmla="*/ 1033707 h 1169267"/>
                <a:gd name="connsiteX6-247" fmla="*/ 0 w 1761792"/>
                <a:gd name="connsiteY6-248" fmla="*/ 206360 h 1169267"/>
                <a:gd name="connsiteX0-249" fmla="*/ 0 w 1757578"/>
                <a:gd name="connsiteY0-250" fmla="*/ 211235 h 1148859"/>
                <a:gd name="connsiteX1-251" fmla="*/ 1486456 w 1757578"/>
                <a:gd name="connsiteY1-252" fmla="*/ 619976 h 1148859"/>
                <a:gd name="connsiteX2-253" fmla="*/ 1608658 w 1757578"/>
                <a:gd name="connsiteY2-254" fmla="*/ 480202 h 1148859"/>
                <a:gd name="connsiteX3-255" fmla="*/ 1757578 w 1757578"/>
                <a:gd name="connsiteY3-256" fmla="*/ 1117926 h 1148859"/>
                <a:gd name="connsiteX4-257" fmla="*/ 1018723 w 1757578"/>
                <a:gd name="connsiteY4-258" fmla="*/ 1148859 h 1148859"/>
                <a:gd name="connsiteX5-259" fmla="*/ 1153565 w 1757578"/>
                <a:gd name="connsiteY5-260" fmla="*/ 1013299 h 1148859"/>
                <a:gd name="connsiteX6-261" fmla="*/ 0 w 1757578"/>
                <a:gd name="connsiteY6-262" fmla="*/ 211235 h 1148859"/>
                <a:gd name="connsiteX0-263" fmla="*/ 0 w 1757578"/>
                <a:gd name="connsiteY0-264" fmla="*/ 211235 h 1148859"/>
                <a:gd name="connsiteX1-265" fmla="*/ 1486456 w 1757578"/>
                <a:gd name="connsiteY1-266" fmla="*/ 619976 h 1148859"/>
                <a:gd name="connsiteX2-267" fmla="*/ 1608658 w 1757578"/>
                <a:gd name="connsiteY2-268" fmla="*/ 480202 h 1148859"/>
                <a:gd name="connsiteX3-269" fmla="*/ 1757578 w 1757578"/>
                <a:gd name="connsiteY3-270" fmla="*/ 1117926 h 1148859"/>
                <a:gd name="connsiteX4-271" fmla="*/ 1018723 w 1757578"/>
                <a:gd name="connsiteY4-272" fmla="*/ 1148859 h 1148859"/>
                <a:gd name="connsiteX5-273" fmla="*/ 1153565 w 1757578"/>
                <a:gd name="connsiteY5-274" fmla="*/ 1013299 h 1148859"/>
                <a:gd name="connsiteX6-275" fmla="*/ 0 w 1757578"/>
                <a:gd name="connsiteY6-276" fmla="*/ 211235 h 1148859"/>
                <a:gd name="connsiteX0-277" fmla="*/ 0 w 1770219"/>
                <a:gd name="connsiteY0-278" fmla="*/ 208770 h 1159036"/>
                <a:gd name="connsiteX1-279" fmla="*/ 1499097 w 1770219"/>
                <a:gd name="connsiteY1-280" fmla="*/ 630153 h 1159036"/>
                <a:gd name="connsiteX2-281" fmla="*/ 1621299 w 1770219"/>
                <a:gd name="connsiteY2-282" fmla="*/ 490379 h 1159036"/>
                <a:gd name="connsiteX3-283" fmla="*/ 1770219 w 1770219"/>
                <a:gd name="connsiteY3-284" fmla="*/ 1128103 h 1159036"/>
                <a:gd name="connsiteX4-285" fmla="*/ 1031364 w 1770219"/>
                <a:gd name="connsiteY4-286" fmla="*/ 1159036 h 1159036"/>
                <a:gd name="connsiteX5-287" fmla="*/ 1166206 w 1770219"/>
                <a:gd name="connsiteY5-288" fmla="*/ 1023476 h 1159036"/>
                <a:gd name="connsiteX6-289" fmla="*/ 0 w 1770219"/>
                <a:gd name="connsiteY6-290" fmla="*/ 208770 h 1159036"/>
                <a:gd name="connsiteX0-291" fmla="*/ 0 w 1764130"/>
                <a:gd name="connsiteY0-292" fmla="*/ 207990 h 1162315"/>
                <a:gd name="connsiteX1-293" fmla="*/ 1493008 w 1764130"/>
                <a:gd name="connsiteY1-294" fmla="*/ 633432 h 1162315"/>
                <a:gd name="connsiteX2-295" fmla="*/ 1615210 w 1764130"/>
                <a:gd name="connsiteY2-296" fmla="*/ 493658 h 1162315"/>
                <a:gd name="connsiteX3-297" fmla="*/ 1764130 w 1764130"/>
                <a:gd name="connsiteY3-298" fmla="*/ 1131382 h 1162315"/>
                <a:gd name="connsiteX4-299" fmla="*/ 1025275 w 1764130"/>
                <a:gd name="connsiteY4-300" fmla="*/ 1162315 h 1162315"/>
                <a:gd name="connsiteX5-301" fmla="*/ 1160117 w 1764130"/>
                <a:gd name="connsiteY5-302" fmla="*/ 1026755 h 1162315"/>
                <a:gd name="connsiteX6-303" fmla="*/ 0 w 1764130"/>
                <a:gd name="connsiteY6-304" fmla="*/ 207990 h 1162315"/>
                <a:gd name="connsiteX0-305" fmla="*/ 0 w 1764130"/>
                <a:gd name="connsiteY0-306" fmla="*/ 207602 h 1163957"/>
                <a:gd name="connsiteX1-307" fmla="*/ 1493008 w 1764130"/>
                <a:gd name="connsiteY1-308" fmla="*/ 635074 h 1163957"/>
                <a:gd name="connsiteX2-309" fmla="*/ 1615210 w 1764130"/>
                <a:gd name="connsiteY2-310" fmla="*/ 495300 h 1163957"/>
                <a:gd name="connsiteX3-311" fmla="*/ 1764130 w 1764130"/>
                <a:gd name="connsiteY3-312" fmla="*/ 1133024 h 1163957"/>
                <a:gd name="connsiteX4-313" fmla="*/ 1025275 w 1764130"/>
                <a:gd name="connsiteY4-314" fmla="*/ 1163957 h 1163957"/>
                <a:gd name="connsiteX5-315" fmla="*/ 1160117 w 1764130"/>
                <a:gd name="connsiteY5-316" fmla="*/ 1028397 h 1163957"/>
                <a:gd name="connsiteX6-317" fmla="*/ 0 w 1764130"/>
                <a:gd name="connsiteY6-318" fmla="*/ 207602 h 11639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764130" h="1163957">
                  <a:moveTo>
                    <a:pt x="0" y="207602"/>
                  </a:moveTo>
                  <a:cubicBezTo>
                    <a:pt x="255298" y="-324745"/>
                    <a:pt x="1035447" y="295159"/>
                    <a:pt x="1493008" y="635074"/>
                  </a:cubicBezTo>
                  <a:lnTo>
                    <a:pt x="1615210" y="495300"/>
                  </a:lnTo>
                  <a:lnTo>
                    <a:pt x="1764130" y="1133024"/>
                  </a:lnTo>
                  <a:lnTo>
                    <a:pt x="1025275" y="1163957"/>
                  </a:lnTo>
                  <a:lnTo>
                    <a:pt x="1160117" y="1028397"/>
                  </a:lnTo>
                  <a:cubicBezTo>
                    <a:pt x="682891" y="560183"/>
                    <a:pt x="253893" y="153301"/>
                    <a:pt x="0" y="207602"/>
                  </a:cubicBezTo>
                  <a:close/>
                </a:path>
              </a:pathLst>
            </a:custGeom>
            <a:gradFill>
              <a:gsLst>
                <a:gs pos="0">
                  <a:schemeClr val="tx2"/>
                </a:gs>
                <a:gs pos="100000">
                  <a:schemeClr val="bg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24" name="组合 23"/>
          <p:cNvGrpSpPr/>
          <p:nvPr/>
        </p:nvGrpSpPr>
        <p:grpSpPr>
          <a:xfrm flipV="1">
            <a:off x="2898775" y="2997200"/>
            <a:ext cx="1568450" cy="1125538"/>
            <a:chOff x="2577884" y="1577353"/>
            <a:chExt cx="1778203" cy="1277952"/>
          </a:xfrm>
        </p:grpSpPr>
        <p:sp>
          <p:nvSpPr>
            <p:cNvPr id="25" name="等腰三角形 28"/>
            <p:cNvSpPr/>
            <p:nvPr/>
          </p:nvSpPr>
          <p:spPr>
            <a:xfrm>
              <a:off x="2577884" y="1759600"/>
              <a:ext cx="854368" cy="1095705"/>
            </a:xfrm>
            <a:custGeom>
              <a:avLst/>
              <a:gdLst>
                <a:gd name="connsiteX0" fmla="*/ 0 w 576064"/>
                <a:gd name="connsiteY0" fmla="*/ 792088 h 792088"/>
                <a:gd name="connsiteX1" fmla="*/ 288032 w 576064"/>
                <a:gd name="connsiteY1" fmla="*/ 0 h 792088"/>
                <a:gd name="connsiteX2" fmla="*/ 576064 w 576064"/>
                <a:gd name="connsiteY2" fmla="*/ 792088 h 792088"/>
                <a:gd name="connsiteX3" fmla="*/ 0 w 576064"/>
                <a:gd name="connsiteY3" fmla="*/ 792088 h 792088"/>
                <a:gd name="connsiteX0-1" fmla="*/ 0 w 1189791"/>
                <a:gd name="connsiteY0-2" fmla="*/ 0 h 50677"/>
                <a:gd name="connsiteX1-3" fmla="*/ 1189791 w 1189791"/>
                <a:gd name="connsiteY1-4" fmla="*/ 50677 h 50677"/>
                <a:gd name="connsiteX2-5" fmla="*/ 576064 w 1189791"/>
                <a:gd name="connsiteY2-6" fmla="*/ 0 h 50677"/>
                <a:gd name="connsiteX3-7" fmla="*/ 0 w 1189791"/>
                <a:gd name="connsiteY3-8" fmla="*/ 0 h 50677"/>
                <a:gd name="connsiteX0-9" fmla="*/ 0 w 1189791"/>
                <a:gd name="connsiteY0-10" fmla="*/ 986035 h 1036712"/>
                <a:gd name="connsiteX1-11" fmla="*/ 1189791 w 1189791"/>
                <a:gd name="connsiteY1-12" fmla="*/ 1036712 h 1036712"/>
                <a:gd name="connsiteX2-13" fmla="*/ 462291 w 1189791"/>
                <a:gd name="connsiteY2-14" fmla="*/ 0 h 1036712"/>
                <a:gd name="connsiteX3-15" fmla="*/ 0 w 1189791"/>
                <a:gd name="connsiteY3-16" fmla="*/ 986035 h 1036712"/>
                <a:gd name="connsiteX0-17" fmla="*/ 0 w 869541"/>
                <a:gd name="connsiteY0-18" fmla="*/ 0 h 1053567"/>
                <a:gd name="connsiteX1-19" fmla="*/ 869541 w 869541"/>
                <a:gd name="connsiteY1-20" fmla="*/ 1053567 h 1053567"/>
                <a:gd name="connsiteX2-21" fmla="*/ 142041 w 869541"/>
                <a:gd name="connsiteY2-22" fmla="*/ 16855 h 1053567"/>
                <a:gd name="connsiteX3-23" fmla="*/ 0 w 869541"/>
                <a:gd name="connsiteY3-24" fmla="*/ 0 h 1053567"/>
                <a:gd name="connsiteX0-25" fmla="*/ 17860 w 887401"/>
                <a:gd name="connsiteY0-26" fmla="*/ 0 h 1053567"/>
                <a:gd name="connsiteX1-27" fmla="*/ 887401 w 887401"/>
                <a:gd name="connsiteY1-28" fmla="*/ 1053567 h 1053567"/>
                <a:gd name="connsiteX2-29" fmla="*/ 159901 w 887401"/>
                <a:gd name="connsiteY2-30" fmla="*/ 16855 h 1053567"/>
                <a:gd name="connsiteX3-31" fmla="*/ 17860 w 887401"/>
                <a:gd name="connsiteY3-32" fmla="*/ 0 h 1053567"/>
                <a:gd name="connsiteX0-33" fmla="*/ 18515 w 858559"/>
                <a:gd name="connsiteY0-34" fmla="*/ 0 h 1074636"/>
                <a:gd name="connsiteX1-35" fmla="*/ 858559 w 858559"/>
                <a:gd name="connsiteY1-36" fmla="*/ 1074636 h 1074636"/>
                <a:gd name="connsiteX2-37" fmla="*/ 160556 w 858559"/>
                <a:gd name="connsiteY2-38" fmla="*/ 16855 h 1074636"/>
                <a:gd name="connsiteX3-39" fmla="*/ 18515 w 858559"/>
                <a:gd name="connsiteY3-40" fmla="*/ 0 h 1074636"/>
                <a:gd name="connsiteX0-41" fmla="*/ 19095 w 859139"/>
                <a:gd name="connsiteY0-42" fmla="*/ 0 h 1074636"/>
                <a:gd name="connsiteX1-43" fmla="*/ 859139 w 859139"/>
                <a:gd name="connsiteY1-44" fmla="*/ 1074636 h 1074636"/>
                <a:gd name="connsiteX2-45" fmla="*/ 161136 w 859139"/>
                <a:gd name="connsiteY2-46" fmla="*/ 16855 h 1074636"/>
                <a:gd name="connsiteX3-47" fmla="*/ 19095 w 859139"/>
                <a:gd name="connsiteY3-48" fmla="*/ 0 h 1074636"/>
                <a:gd name="connsiteX0-49" fmla="*/ 10309 w 850353"/>
                <a:gd name="connsiteY0-50" fmla="*/ 0 h 1074636"/>
                <a:gd name="connsiteX1-51" fmla="*/ 850353 w 850353"/>
                <a:gd name="connsiteY1-52" fmla="*/ 1074636 h 1074636"/>
                <a:gd name="connsiteX2-53" fmla="*/ 152350 w 850353"/>
                <a:gd name="connsiteY2-54" fmla="*/ 16855 h 1074636"/>
                <a:gd name="connsiteX3-55" fmla="*/ 10309 w 850353"/>
                <a:gd name="connsiteY3-56" fmla="*/ 0 h 1074636"/>
                <a:gd name="connsiteX0-57" fmla="*/ 10309 w 850353"/>
                <a:gd name="connsiteY0-58" fmla="*/ 0 h 1074636"/>
                <a:gd name="connsiteX1-59" fmla="*/ 850353 w 850353"/>
                <a:gd name="connsiteY1-60" fmla="*/ 1074636 h 1074636"/>
                <a:gd name="connsiteX2-61" fmla="*/ 152350 w 850353"/>
                <a:gd name="connsiteY2-62" fmla="*/ 16855 h 1074636"/>
                <a:gd name="connsiteX3-63" fmla="*/ 10309 w 850353"/>
                <a:gd name="connsiteY3-64" fmla="*/ 0 h 1074636"/>
                <a:gd name="connsiteX0-65" fmla="*/ 10309 w 850353"/>
                <a:gd name="connsiteY0-66" fmla="*/ 0 h 1074636"/>
                <a:gd name="connsiteX1-67" fmla="*/ 850353 w 850353"/>
                <a:gd name="connsiteY1-68" fmla="*/ 1074636 h 1074636"/>
                <a:gd name="connsiteX2-69" fmla="*/ 152350 w 850353"/>
                <a:gd name="connsiteY2-70" fmla="*/ 16855 h 1074636"/>
                <a:gd name="connsiteX3-71" fmla="*/ 10309 w 850353"/>
                <a:gd name="connsiteY3-72" fmla="*/ 0 h 1074636"/>
                <a:gd name="connsiteX0-73" fmla="*/ 9960 w 850004"/>
                <a:gd name="connsiteY0-74" fmla="*/ 0 h 1074636"/>
                <a:gd name="connsiteX1-75" fmla="*/ 850004 w 850004"/>
                <a:gd name="connsiteY1-76" fmla="*/ 1074636 h 1074636"/>
                <a:gd name="connsiteX2-77" fmla="*/ 152001 w 850004"/>
                <a:gd name="connsiteY2-78" fmla="*/ 16855 h 1074636"/>
                <a:gd name="connsiteX3-79" fmla="*/ 9960 w 850004"/>
                <a:gd name="connsiteY3-80" fmla="*/ 0 h 1074636"/>
                <a:gd name="connsiteX0-81" fmla="*/ 22421 w 862465"/>
                <a:gd name="connsiteY0-82" fmla="*/ 0 h 1074636"/>
                <a:gd name="connsiteX1-83" fmla="*/ 862465 w 862465"/>
                <a:gd name="connsiteY1-84" fmla="*/ 1074636 h 1074636"/>
                <a:gd name="connsiteX2-85" fmla="*/ 164462 w 862465"/>
                <a:gd name="connsiteY2-86" fmla="*/ 16855 h 1074636"/>
                <a:gd name="connsiteX3-87" fmla="*/ 22421 w 862465"/>
                <a:gd name="connsiteY3-88" fmla="*/ 0 h 1074636"/>
                <a:gd name="connsiteX0-89" fmla="*/ 22884 w 846072"/>
                <a:gd name="connsiteY0-90" fmla="*/ 0 h 1099919"/>
                <a:gd name="connsiteX1-91" fmla="*/ 846072 w 846072"/>
                <a:gd name="connsiteY1-92" fmla="*/ 1099919 h 1099919"/>
                <a:gd name="connsiteX2-93" fmla="*/ 148069 w 846072"/>
                <a:gd name="connsiteY2-94" fmla="*/ 42138 h 1099919"/>
                <a:gd name="connsiteX3-95" fmla="*/ 22884 w 846072"/>
                <a:gd name="connsiteY3-96" fmla="*/ 0 h 1099919"/>
                <a:gd name="connsiteX0-97" fmla="*/ 39689 w 862877"/>
                <a:gd name="connsiteY0-98" fmla="*/ 0 h 1099919"/>
                <a:gd name="connsiteX1-99" fmla="*/ 862877 w 862877"/>
                <a:gd name="connsiteY1-100" fmla="*/ 1099919 h 1099919"/>
                <a:gd name="connsiteX2-101" fmla="*/ 164874 w 862877"/>
                <a:gd name="connsiteY2-102" fmla="*/ 42138 h 1099919"/>
                <a:gd name="connsiteX3-103" fmla="*/ 39689 w 862877"/>
                <a:gd name="connsiteY3-104" fmla="*/ 0 h 1099919"/>
                <a:gd name="connsiteX0-105" fmla="*/ 39689 w 862877"/>
                <a:gd name="connsiteY0-106" fmla="*/ 0 h 1099919"/>
                <a:gd name="connsiteX1-107" fmla="*/ 862877 w 862877"/>
                <a:gd name="connsiteY1-108" fmla="*/ 1099919 h 1099919"/>
                <a:gd name="connsiteX2-109" fmla="*/ 185943 w 862877"/>
                <a:gd name="connsiteY2-110" fmla="*/ 25283 h 1099919"/>
                <a:gd name="connsiteX3-111" fmla="*/ 39689 w 862877"/>
                <a:gd name="connsiteY3-112" fmla="*/ 0 h 1099919"/>
                <a:gd name="connsiteX0-113" fmla="*/ 39689 w 862877"/>
                <a:gd name="connsiteY0-114" fmla="*/ 0 h 1099919"/>
                <a:gd name="connsiteX1-115" fmla="*/ 862877 w 862877"/>
                <a:gd name="connsiteY1-116" fmla="*/ 1099919 h 1099919"/>
                <a:gd name="connsiteX2-117" fmla="*/ 185943 w 862877"/>
                <a:gd name="connsiteY2-118" fmla="*/ 25283 h 1099919"/>
                <a:gd name="connsiteX3-119" fmla="*/ 39689 w 862877"/>
                <a:gd name="connsiteY3-120" fmla="*/ 0 h 1099919"/>
                <a:gd name="connsiteX0-121" fmla="*/ 39861 w 863049"/>
                <a:gd name="connsiteY0-122" fmla="*/ 0 h 1099919"/>
                <a:gd name="connsiteX1-123" fmla="*/ 863049 w 863049"/>
                <a:gd name="connsiteY1-124" fmla="*/ 1099919 h 1099919"/>
                <a:gd name="connsiteX2-125" fmla="*/ 186115 w 863049"/>
                <a:gd name="connsiteY2-126" fmla="*/ 25283 h 1099919"/>
                <a:gd name="connsiteX3-127" fmla="*/ 39861 w 863049"/>
                <a:gd name="connsiteY3-128" fmla="*/ 0 h 1099919"/>
                <a:gd name="connsiteX0-129" fmla="*/ 39682 w 867084"/>
                <a:gd name="connsiteY0-130" fmla="*/ 0 h 1095705"/>
                <a:gd name="connsiteX1-131" fmla="*/ 867084 w 867084"/>
                <a:gd name="connsiteY1-132" fmla="*/ 1095705 h 1095705"/>
                <a:gd name="connsiteX2-133" fmla="*/ 185936 w 867084"/>
                <a:gd name="connsiteY2-134" fmla="*/ 25283 h 1095705"/>
                <a:gd name="connsiteX3-135" fmla="*/ 39682 w 867084"/>
                <a:gd name="connsiteY3-136" fmla="*/ 0 h 1095705"/>
                <a:gd name="connsiteX0-137" fmla="*/ 39682 w 867084"/>
                <a:gd name="connsiteY0-138" fmla="*/ 0 h 1095705"/>
                <a:gd name="connsiteX1-139" fmla="*/ 867084 w 867084"/>
                <a:gd name="connsiteY1-140" fmla="*/ 1095705 h 1095705"/>
                <a:gd name="connsiteX2-141" fmla="*/ 185936 w 867084"/>
                <a:gd name="connsiteY2-142" fmla="*/ 25283 h 1095705"/>
                <a:gd name="connsiteX3-143" fmla="*/ 39682 w 867084"/>
                <a:gd name="connsiteY3-144" fmla="*/ 0 h 1095705"/>
                <a:gd name="connsiteX0-145" fmla="*/ 23910 w 851312"/>
                <a:gd name="connsiteY0-146" fmla="*/ 0 h 1095705"/>
                <a:gd name="connsiteX1-147" fmla="*/ 851312 w 851312"/>
                <a:gd name="connsiteY1-148" fmla="*/ 1095705 h 1095705"/>
                <a:gd name="connsiteX2-149" fmla="*/ 170164 w 851312"/>
                <a:gd name="connsiteY2-150" fmla="*/ 25283 h 1095705"/>
                <a:gd name="connsiteX3-151" fmla="*/ 23910 w 851312"/>
                <a:gd name="connsiteY3-152" fmla="*/ 0 h 1095705"/>
                <a:gd name="connsiteX0-153" fmla="*/ 23910 w 851312"/>
                <a:gd name="connsiteY0-154" fmla="*/ 0 h 1095705"/>
                <a:gd name="connsiteX1-155" fmla="*/ 851312 w 851312"/>
                <a:gd name="connsiteY1-156" fmla="*/ 1095705 h 1095705"/>
                <a:gd name="connsiteX2-157" fmla="*/ 170164 w 851312"/>
                <a:gd name="connsiteY2-158" fmla="*/ 25283 h 1095705"/>
                <a:gd name="connsiteX3-159" fmla="*/ 23910 w 851312"/>
                <a:gd name="connsiteY3-160" fmla="*/ 0 h 1095705"/>
                <a:gd name="connsiteX0-161" fmla="*/ 26966 w 854368"/>
                <a:gd name="connsiteY0-162" fmla="*/ 0 h 1095705"/>
                <a:gd name="connsiteX1-163" fmla="*/ 854368 w 854368"/>
                <a:gd name="connsiteY1-164" fmla="*/ 1095705 h 1095705"/>
                <a:gd name="connsiteX2-165" fmla="*/ 173220 w 854368"/>
                <a:gd name="connsiteY2-166" fmla="*/ 25283 h 1095705"/>
                <a:gd name="connsiteX3-167" fmla="*/ 26966 w 854368"/>
                <a:gd name="connsiteY3-168" fmla="*/ 0 h 1095705"/>
              </a:gdLst>
              <a:ahLst/>
              <a:cxnLst>
                <a:cxn ang="0">
                  <a:pos x="connsiteX0-1" y="connsiteY0-2"/>
                </a:cxn>
                <a:cxn ang="0">
                  <a:pos x="connsiteX1-3" y="connsiteY1-4"/>
                </a:cxn>
                <a:cxn ang="0">
                  <a:pos x="connsiteX2-5" y="connsiteY2-6"/>
                </a:cxn>
                <a:cxn ang="0">
                  <a:pos x="connsiteX3-7" y="connsiteY3-8"/>
                </a:cxn>
              </a:cxnLst>
              <a:rect l="l" t="t" r="r" b="b"/>
              <a:pathLst>
                <a:path w="854368" h="1095705">
                  <a:moveTo>
                    <a:pt x="26966" y="0"/>
                  </a:moveTo>
                  <a:cubicBezTo>
                    <a:pt x="-146245" y="260668"/>
                    <a:pt x="560307" y="828793"/>
                    <a:pt x="854368" y="1095705"/>
                  </a:cubicBezTo>
                  <a:cubicBezTo>
                    <a:pt x="575348" y="747325"/>
                    <a:pt x="89851" y="234607"/>
                    <a:pt x="173220" y="25283"/>
                  </a:cubicBezTo>
                  <a:lnTo>
                    <a:pt x="26966" y="0"/>
                  </a:lnTo>
                  <a:close/>
                </a:path>
              </a:pathLst>
            </a:cu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6" name="右箭头 27"/>
            <p:cNvSpPr/>
            <p:nvPr/>
          </p:nvSpPr>
          <p:spPr>
            <a:xfrm>
              <a:off x="2591957" y="1577353"/>
              <a:ext cx="1764130" cy="1163957"/>
            </a:xfrm>
            <a:custGeom>
              <a:avLst/>
              <a:gdLst>
                <a:gd name="connsiteX0" fmla="*/ 0 w 2520280"/>
                <a:gd name="connsiteY0" fmla="*/ 342038 h 1368152"/>
                <a:gd name="connsiteX1" fmla="*/ 1836204 w 2520280"/>
                <a:gd name="connsiteY1" fmla="*/ 342038 h 1368152"/>
                <a:gd name="connsiteX2" fmla="*/ 1836204 w 2520280"/>
                <a:gd name="connsiteY2" fmla="*/ 0 h 1368152"/>
                <a:gd name="connsiteX3" fmla="*/ 2520280 w 2520280"/>
                <a:gd name="connsiteY3" fmla="*/ 684076 h 1368152"/>
                <a:gd name="connsiteX4" fmla="*/ 1836204 w 2520280"/>
                <a:gd name="connsiteY4" fmla="*/ 1368152 h 1368152"/>
                <a:gd name="connsiteX5" fmla="*/ 1836204 w 2520280"/>
                <a:gd name="connsiteY5" fmla="*/ 1026114 h 1368152"/>
                <a:gd name="connsiteX6" fmla="*/ 0 w 2520280"/>
                <a:gd name="connsiteY6" fmla="*/ 1026114 h 1368152"/>
                <a:gd name="connsiteX7" fmla="*/ 0 w 2520280"/>
                <a:gd name="connsiteY7" fmla="*/ 342038 h 1368152"/>
                <a:gd name="connsiteX0-1" fmla="*/ 0 w 3312479"/>
                <a:gd name="connsiteY0-2" fmla="*/ 342038 h 1368152"/>
                <a:gd name="connsiteX1-3" fmla="*/ 1836204 w 3312479"/>
                <a:gd name="connsiteY1-4" fmla="*/ 342038 h 1368152"/>
                <a:gd name="connsiteX2-5" fmla="*/ 1836204 w 3312479"/>
                <a:gd name="connsiteY2-6" fmla="*/ 0 h 1368152"/>
                <a:gd name="connsiteX3-7" fmla="*/ 3312479 w 3312479"/>
                <a:gd name="connsiteY3-8" fmla="*/ 498668 h 1368152"/>
                <a:gd name="connsiteX4-9" fmla="*/ 1836204 w 3312479"/>
                <a:gd name="connsiteY4-10" fmla="*/ 1368152 h 1368152"/>
                <a:gd name="connsiteX5-11" fmla="*/ 1836204 w 3312479"/>
                <a:gd name="connsiteY5-12" fmla="*/ 1026114 h 1368152"/>
                <a:gd name="connsiteX6-13" fmla="*/ 0 w 3312479"/>
                <a:gd name="connsiteY6-14" fmla="*/ 1026114 h 1368152"/>
                <a:gd name="connsiteX7-15" fmla="*/ 0 w 3312479"/>
                <a:gd name="connsiteY7-16" fmla="*/ 342038 h 1368152"/>
                <a:gd name="connsiteX0-17" fmla="*/ 0 w 3312479"/>
                <a:gd name="connsiteY0-18" fmla="*/ 481094 h 1507208"/>
                <a:gd name="connsiteX1-19" fmla="*/ 1836204 w 3312479"/>
                <a:gd name="connsiteY1-20" fmla="*/ 481094 h 1507208"/>
                <a:gd name="connsiteX2-21" fmla="*/ 3163559 w 3312479"/>
                <a:gd name="connsiteY2-22" fmla="*/ 0 h 1507208"/>
                <a:gd name="connsiteX3-23" fmla="*/ 3312479 w 3312479"/>
                <a:gd name="connsiteY3-24" fmla="*/ 637724 h 1507208"/>
                <a:gd name="connsiteX4-25" fmla="*/ 1836204 w 3312479"/>
                <a:gd name="connsiteY4-26" fmla="*/ 1507208 h 1507208"/>
                <a:gd name="connsiteX5-27" fmla="*/ 1836204 w 3312479"/>
                <a:gd name="connsiteY5-28" fmla="*/ 1165170 h 1507208"/>
                <a:gd name="connsiteX6-29" fmla="*/ 0 w 3312479"/>
                <a:gd name="connsiteY6-30" fmla="*/ 1165170 h 1507208"/>
                <a:gd name="connsiteX7-31" fmla="*/ 0 w 3312479"/>
                <a:gd name="connsiteY7-32" fmla="*/ 481094 h 1507208"/>
                <a:gd name="connsiteX0-33" fmla="*/ 0 w 3312479"/>
                <a:gd name="connsiteY0-34" fmla="*/ 481094 h 1507208"/>
                <a:gd name="connsiteX1-35" fmla="*/ 3049785 w 3312479"/>
                <a:gd name="connsiteY1-36" fmla="*/ 131346 h 1507208"/>
                <a:gd name="connsiteX2-37" fmla="*/ 3163559 w 3312479"/>
                <a:gd name="connsiteY2-38" fmla="*/ 0 h 1507208"/>
                <a:gd name="connsiteX3-39" fmla="*/ 3312479 w 3312479"/>
                <a:gd name="connsiteY3-40" fmla="*/ 637724 h 1507208"/>
                <a:gd name="connsiteX4-41" fmla="*/ 1836204 w 3312479"/>
                <a:gd name="connsiteY4-42" fmla="*/ 1507208 h 1507208"/>
                <a:gd name="connsiteX5-43" fmla="*/ 1836204 w 3312479"/>
                <a:gd name="connsiteY5-44" fmla="*/ 1165170 h 1507208"/>
                <a:gd name="connsiteX6-45" fmla="*/ 0 w 3312479"/>
                <a:gd name="connsiteY6-46" fmla="*/ 1165170 h 1507208"/>
                <a:gd name="connsiteX7-47" fmla="*/ 0 w 3312479"/>
                <a:gd name="connsiteY7-48" fmla="*/ 481094 h 1507208"/>
                <a:gd name="connsiteX0-49" fmla="*/ 0 w 3312479"/>
                <a:gd name="connsiteY0-50" fmla="*/ 481094 h 1165170"/>
                <a:gd name="connsiteX1-51" fmla="*/ 3049785 w 3312479"/>
                <a:gd name="connsiteY1-52" fmla="*/ 131346 h 1165170"/>
                <a:gd name="connsiteX2-53" fmla="*/ 3163559 w 3312479"/>
                <a:gd name="connsiteY2-54" fmla="*/ 0 h 1165170"/>
                <a:gd name="connsiteX3-55" fmla="*/ 3312479 w 3312479"/>
                <a:gd name="connsiteY3-56" fmla="*/ 637724 h 1165170"/>
                <a:gd name="connsiteX4-57" fmla="*/ 2573624 w 3312479"/>
                <a:gd name="connsiteY4-58" fmla="*/ 668657 h 1165170"/>
                <a:gd name="connsiteX5-59" fmla="*/ 1836204 w 3312479"/>
                <a:gd name="connsiteY5-60" fmla="*/ 1165170 h 1165170"/>
                <a:gd name="connsiteX6-61" fmla="*/ 0 w 3312479"/>
                <a:gd name="connsiteY6-62" fmla="*/ 1165170 h 1165170"/>
                <a:gd name="connsiteX7-63" fmla="*/ 0 w 3312479"/>
                <a:gd name="connsiteY7-64" fmla="*/ 481094 h 1165170"/>
                <a:gd name="connsiteX0-65" fmla="*/ 0 w 3312479"/>
                <a:gd name="connsiteY0-66" fmla="*/ 481094 h 1165170"/>
                <a:gd name="connsiteX1-67" fmla="*/ 3049785 w 3312479"/>
                <a:gd name="connsiteY1-68" fmla="*/ 131346 h 1165170"/>
                <a:gd name="connsiteX2-69" fmla="*/ 3163559 w 3312479"/>
                <a:gd name="connsiteY2-70" fmla="*/ 0 h 1165170"/>
                <a:gd name="connsiteX3-71" fmla="*/ 3312479 w 3312479"/>
                <a:gd name="connsiteY3-72" fmla="*/ 637724 h 1165170"/>
                <a:gd name="connsiteX4-73" fmla="*/ 2573624 w 3312479"/>
                <a:gd name="connsiteY4-74" fmla="*/ 668657 h 1165170"/>
                <a:gd name="connsiteX5-75" fmla="*/ 2704252 w 3312479"/>
                <a:gd name="connsiteY5-76" fmla="*/ 528883 h 1165170"/>
                <a:gd name="connsiteX6-77" fmla="*/ 0 w 3312479"/>
                <a:gd name="connsiteY6-78" fmla="*/ 1165170 h 1165170"/>
                <a:gd name="connsiteX7-79" fmla="*/ 0 w 3312479"/>
                <a:gd name="connsiteY7-80" fmla="*/ 481094 h 1165170"/>
                <a:gd name="connsiteX0-81" fmla="*/ 0 w 3312479"/>
                <a:gd name="connsiteY0-82" fmla="*/ 481094 h 668657"/>
                <a:gd name="connsiteX1-83" fmla="*/ 3049785 w 3312479"/>
                <a:gd name="connsiteY1-84" fmla="*/ 131346 h 668657"/>
                <a:gd name="connsiteX2-85" fmla="*/ 3163559 w 3312479"/>
                <a:gd name="connsiteY2-86" fmla="*/ 0 h 668657"/>
                <a:gd name="connsiteX3-87" fmla="*/ 3312479 w 3312479"/>
                <a:gd name="connsiteY3-88" fmla="*/ 637724 h 668657"/>
                <a:gd name="connsiteX4-89" fmla="*/ 2573624 w 3312479"/>
                <a:gd name="connsiteY4-90" fmla="*/ 668657 h 668657"/>
                <a:gd name="connsiteX5-91" fmla="*/ 2704252 w 3312479"/>
                <a:gd name="connsiteY5-92" fmla="*/ 528883 h 668657"/>
                <a:gd name="connsiteX6-93" fmla="*/ 0 w 3312479"/>
                <a:gd name="connsiteY6-94" fmla="*/ 481094 h 668657"/>
                <a:gd name="connsiteX0-95" fmla="*/ 0 w 1761792"/>
                <a:gd name="connsiteY0-96" fmla="*/ 0 h 962907"/>
                <a:gd name="connsiteX1-97" fmla="*/ 1499098 w 1761792"/>
                <a:gd name="connsiteY1-98" fmla="*/ 425596 h 962907"/>
                <a:gd name="connsiteX2-99" fmla="*/ 1612872 w 1761792"/>
                <a:gd name="connsiteY2-100" fmla="*/ 294250 h 962907"/>
                <a:gd name="connsiteX3-101" fmla="*/ 1761792 w 1761792"/>
                <a:gd name="connsiteY3-102" fmla="*/ 931974 h 962907"/>
                <a:gd name="connsiteX4-103" fmla="*/ 1022937 w 1761792"/>
                <a:gd name="connsiteY4-104" fmla="*/ 962907 h 962907"/>
                <a:gd name="connsiteX5-105" fmla="*/ 1153565 w 1761792"/>
                <a:gd name="connsiteY5-106" fmla="*/ 823133 h 962907"/>
                <a:gd name="connsiteX6-107" fmla="*/ 0 w 1761792"/>
                <a:gd name="connsiteY6-108" fmla="*/ 0 h 962907"/>
                <a:gd name="connsiteX0-109" fmla="*/ 0 w 1761792"/>
                <a:gd name="connsiteY0-110" fmla="*/ 224274 h 1187181"/>
                <a:gd name="connsiteX1-111" fmla="*/ 1499098 w 1761792"/>
                <a:gd name="connsiteY1-112" fmla="*/ 649870 h 1187181"/>
                <a:gd name="connsiteX2-113" fmla="*/ 1612872 w 1761792"/>
                <a:gd name="connsiteY2-114" fmla="*/ 518524 h 1187181"/>
                <a:gd name="connsiteX3-115" fmla="*/ 1761792 w 1761792"/>
                <a:gd name="connsiteY3-116" fmla="*/ 1156248 h 1187181"/>
                <a:gd name="connsiteX4-117" fmla="*/ 1022937 w 1761792"/>
                <a:gd name="connsiteY4-118" fmla="*/ 1187181 h 1187181"/>
                <a:gd name="connsiteX5-119" fmla="*/ 1153565 w 1761792"/>
                <a:gd name="connsiteY5-120" fmla="*/ 1047407 h 1187181"/>
                <a:gd name="connsiteX6-121" fmla="*/ 0 w 1761792"/>
                <a:gd name="connsiteY6-122" fmla="*/ 224274 h 1187181"/>
                <a:gd name="connsiteX0-123" fmla="*/ 0 w 1761792"/>
                <a:gd name="connsiteY0-124" fmla="*/ 245016 h 1207923"/>
                <a:gd name="connsiteX1-125" fmla="*/ 1499098 w 1761792"/>
                <a:gd name="connsiteY1-126" fmla="*/ 670612 h 1207923"/>
                <a:gd name="connsiteX2-127" fmla="*/ 1612872 w 1761792"/>
                <a:gd name="connsiteY2-128" fmla="*/ 539266 h 1207923"/>
                <a:gd name="connsiteX3-129" fmla="*/ 1761792 w 1761792"/>
                <a:gd name="connsiteY3-130" fmla="*/ 1176990 h 1207923"/>
                <a:gd name="connsiteX4-131" fmla="*/ 1022937 w 1761792"/>
                <a:gd name="connsiteY4-132" fmla="*/ 1207923 h 1207923"/>
                <a:gd name="connsiteX5-133" fmla="*/ 1153565 w 1761792"/>
                <a:gd name="connsiteY5-134" fmla="*/ 1068149 h 1207923"/>
                <a:gd name="connsiteX6-135" fmla="*/ 0 w 1761792"/>
                <a:gd name="connsiteY6-136" fmla="*/ 245016 h 1207923"/>
                <a:gd name="connsiteX0-137" fmla="*/ 0 w 1761792"/>
                <a:gd name="connsiteY0-138" fmla="*/ 199478 h 1162385"/>
                <a:gd name="connsiteX1-139" fmla="*/ 1499098 w 1761792"/>
                <a:gd name="connsiteY1-140" fmla="*/ 625074 h 1162385"/>
                <a:gd name="connsiteX2-141" fmla="*/ 1612872 w 1761792"/>
                <a:gd name="connsiteY2-142" fmla="*/ 493728 h 1162385"/>
                <a:gd name="connsiteX3-143" fmla="*/ 1761792 w 1761792"/>
                <a:gd name="connsiteY3-144" fmla="*/ 1131452 h 1162385"/>
                <a:gd name="connsiteX4-145" fmla="*/ 1022937 w 1761792"/>
                <a:gd name="connsiteY4-146" fmla="*/ 1162385 h 1162385"/>
                <a:gd name="connsiteX5-147" fmla="*/ 1153565 w 1761792"/>
                <a:gd name="connsiteY5-148" fmla="*/ 1022611 h 1162385"/>
                <a:gd name="connsiteX6-149" fmla="*/ 0 w 1761792"/>
                <a:gd name="connsiteY6-150" fmla="*/ 199478 h 1162385"/>
                <a:gd name="connsiteX0-151" fmla="*/ 0 w 1761792"/>
                <a:gd name="connsiteY0-152" fmla="*/ 198005 h 1160912"/>
                <a:gd name="connsiteX1-153" fmla="*/ 1490670 w 1761792"/>
                <a:gd name="connsiteY1-154" fmla="*/ 632029 h 1160912"/>
                <a:gd name="connsiteX2-155" fmla="*/ 1612872 w 1761792"/>
                <a:gd name="connsiteY2-156" fmla="*/ 492255 h 1160912"/>
                <a:gd name="connsiteX3-157" fmla="*/ 1761792 w 1761792"/>
                <a:gd name="connsiteY3-158" fmla="*/ 1129979 h 1160912"/>
                <a:gd name="connsiteX4-159" fmla="*/ 1022937 w 1761792"/>
                <a:gd name="connsiteY4-160" fmla="*/ 1160912 h 1160912"/>
                <a:gd name="connsiteX5-161" fmla="*/ 1153565 w 1761792"/>
                <a:gd name="connsiteY5-162" fmla="*/ 1021138 h 1160912"/>
                <a:gd name="connsiteX6-163" fmla="*/ 0 w 1761792"/>
                <a:gd name="connsiteY6-164" fmla="*/ 198005 h 1160912"/>
                <a:gd name="connsiteX0-165" fmla="*/ 0 w 1761792"/>
                <a:gd name="connsiteY0-166" fmla="*/ 208191 h 1171098"/>
                <a:gd name="connsiteX1-167" fmla="*/ 1490670 w 1761792"/>
                <a:gd name="connsiteY1-168" fmla="*/ 642215 h 1171098"/>
                <a:gd name="connsiteX2-169" fmla="*/ 1612872 w 1761792"/>
                <a:gd name="connsiteY2-170" fmla="*/ 502441 h 1171098"/>
                <a:gd name="connsiteX3-171" fmla="*/ 1761792 w 1761792"/>
                <a:gd name="connsiteY3-172" fmla="*/ 1140165 h 1171098"/>
                <a:gd name="connsiteX4-173" fmla="*/ 1022937 w 1761792"/>
                <a:gd name="connsiteY4-174" fmla="*/ 1171098 h 1171098"/>
                <a:gd name="connsiteX5-175" fmla="*/ 1153565 w 1761792"/>
                <a:gd name="connsiteY5-176" fmla="*/ 1031324 h 1171098"/>
                <a:gd name="connsiteX6-177" fmla="*/ 0 w 1761792"/>
                <a:gd name="connsiteY6-178" fmla="*/ 208191 h 1171098"/>
                <a:gd name="connsiteX0-179" fmla="*/ 0 w 1761792"/>
                <a:gd name="connsiteY0-180" fmla="*/ 206360 h 1169267"/>
                <a:gd name="connsiteX1-181" fmla="*/ 1490670 w 1761792"/>
                <a:gd name="connsiteY1-182" fmla="*/ 640384 h 1169267"/>
                <a:gd name="connsiteX2-183" fmla="*/ 1612872 w 1761792"/>
                <a:gd name="connsiteY2-184" fmla="*/ 500610 h 1169267"/>
                <a:gd name="connsiteX3-185" fmla="*/ 1761792 w 1761792"/>
                <a:gd name="connsiteY3-186" fmla="*/ 1138334 h 1169267"/>
                <a:gd name="connsiteX4-187" fmla="*/ 1022937 w 1761792"/>
                <a:gd name="connsiteY4-188" fmla="*/ 1169267 h 1169267"/>
                <a:gd name="connsiteX5-189" fmla="*/ 1153565 w 1761792"/>
                <a:gd name="connsiteY5-190" fmla="*/ 1029493 h 1169267"/>
                <a:gd name="connsiteX6-191" fmla="*/ 0 w 1761792"/>
                <a:gd name="connsiteY6-192" fmla="*/ 206360 h 1169267"/>
                <a:gd name="connsiteX0-193" fmla="*/ 0 w 1761792"/>
                <a:gd name="connsiteY0-194" fmla="*/ 206360 h 1169267"/>
                <a:gd name="connsiteX1-195" fmla="*/ 1490670 w 1761792"/>
                <a:gd name="connsiteY1-196" fmla="*/ 640384 h 1169267"/>
                <a:gd name="connsiteX2-197" fmla="*/ 1612872 w 1761792"/>
                <a:gd name="connsiteY2-198" fmla="*/ 500610 h 1169267"/>
                <a:gd name="connsiteX3-199" fmla="*/ 1761792 w 1761792"/>
                <a:gd name="connsiteY3-200" fmla="*/ 1138334 h 1169267"/>
                <a:gd name="connsiteX4-201" fmla="*/ 1022937 w 1761792"/>
                <a:gd name="connsiteY4-202" fmla="*/ 1169267 h 1169267"/>
                <a:gd name="connsiteX5-203" fmla="*/ 1153565 w 1761792"/>
                <a:gd name="connsiteY5-204" fmla="*/ 1029493 h 1169267"/>
                <a:gd name="connsiteX6-205" fmla="*/ 0 w 1761792"/>
                <a:gd name="connsiteY6-206" fmla="*/ 206360 h 1169267"/>
                <a:gd name="connsiteX0-207" fmla="*/ 0 w 1761792"/>
                <a:gd name="connsiteY0-208" fmla="*/ 206360 h 1169267"/>
                <a:gd name="connsiteX1-209" fmla="*/ 1490670 w 1761792"/>
                <a:gd name="connsiteY1-210" fmla="*/ 640384 h 1169267"/>
                <a:gd name="connsiteX2-211" fmla="*/ 1612872 w 1761792"/>
                <a:gd name="connsiteY2-212" fmla="*/ 500610 h 1169267"/>
                <a:gd name="connsiteX3-213" fmla="*/ 1761792 w 1761792"/>
                <a:gd name="connsiteY3-214" fmla="*/ 1138334 h 1169267"/>
                <a:gd name="connsiteX4-215" fmla="*/ 1022937 w 1761792"/>
                <a:gd name="connsiteY4-216" fmla="*/ 1169267 h 1169267"/>
                <a:gd name="connsiteX5-217" fmla="*/ 1153565 w 1761792"/>
                <a:gd name="connsiteY5-218" fmla="*/ 1029493 h 1169267"/>
                <a:gd name="connsiteX6-219" fmla="*/ 0 w 1761792"/>
                <a:gd name="connsiteY6-220" fmla="*/ 206360 h 1169267"/>
                <a:gd name="connsiteX0-221" fmla="*/ 0 w 1761792"/>
                <a:gd name="connsiteY0-222" fmla="*/ 206360 h 1169267"/>
                <a:gd name="connsiteX1-223" fmla="*/ 1490670 w 1761792"/>
                <a:gd name="connsiteY1-224" fmla="*/ 640384 h 1169267"/>
                <a:gd name="connsiteX2-225" fmla="*/ 1612872 w 1761792"/>
                <a:gd name="connsiteY2-226" fmla="*/ 500610 h 1169267"/>
                <a:gd name="connsiteX3-227" fmla="*/ 1761792 w 1761792"/>
                <a:gd name="connsiteY3-228" fmla="*/ 1138334 h 1169267"/>
                <a:gd name="connsiteX4-229" fmla="*/ 1022937 w 1761792"/>
                <a:gd name="connsiteY4-230" fmla="*/ 1169267 h 1169267"/>
                <a:gd name="connsiteX5-231" fmla="*/ 1153565 w 1761792"/>
                <a:gd name="connsiteY5-232" fmla="*/ 1029493 h 1169267"/>
                <a:gd name="connsiteX6-233" fmla="*/ 0 w 1761792"/>
                <a:gd name="connsiteY6-234" fmla="*/ 206360 h 1169267"/>
                <a:gd name="connsiteX0-235" fmla="*/ 0 w 1761792"/>
                <a:gd name="connsiteY0-236" fmla="*/ 206360 h 1169267"/>
                <a:gd name="connsiteX1-237" fmla="*/ 1490670 w 1761792"/>
                <a:gd name="connsiteY1-238" fmla="*/ 640384 h 1169267"/>
                <a:gd name="connsiteX2-239" fmla="*/ 1612872 w 1761792"/>
                <a:gd name="connsiteY2-240" fmla="*/ 500610 h 1169267"/>
                <a:gd name="connsiteX3-241" fmla="*/ 1761792 w 1761792"/>
                <a:gd name="connsiteY3-242" fmla="*/ 1138334 h 1169267"/>
                <a:gd name="connsiteX4-243" fmla="*/ 1022937 w 1761792"/>
                <a:gd name="connsiteY4-244" fmla="*/ 1169267 h 1169267"/>
                <a:gd name="connsiteX5-245" fmla="*/ 1157779 w 1761792"/>
                <a:gd name="connsiteY5-246" fmla="*/ 1033707 h 1169267"/>
                <a:gd name="connsiteX6-247" fmla="*/ 0 w 1761792"/>
                <a:gd name="connsiteY6-248" fmla="*/ 206360 h 1169267"/>
                <a:gd name="connsiteX0-249" fmla="*/ 0 w 1757578"/>
                <a:gd name="connsiteY0-250" fmla="*/ 211235 h 1148859"/>
                <a:gd name="connsiteX1-251" fmla="*/ 1486456 w 1757578"/>
                <a:gd name="connsiteY1-252" fmla="*/ 619976 h 1148859"/>
                <a:gd name="connsiteX2-253" fmla="*/ 1608658 w 1757578"/>
                <a:gd name="connsiteY2-254" fmla="*/ 480202 h 1148859"/>
                <a:gd name="connsiteX3-255" fmla="*/ 1757578 w 1757578"/>
                <a:gd name="connsiteY3-256" fmla="*/ 1117926 h 1148859"/>
                <a:gd name="connsiteX4-257" fmla="*/ 1018723 w 1757578"/>
                <a:gd name="connsiteY4-258" fmla="*/ 1148859 h 1148859"/>
                <a:gd name="connsiteX5-259" fmla="*/ 1153565 w 1757578"/>
                <a:gd name="connsiteY5-260" fmla="*/ 1013299 h 1148859"/>
                <a:gd name="connsiteX6-261" fmla="*/ 0 w 1757578"/>
                <a:gd name="connsiteY6-262" fmla="*/ 211235 h 1148859"/>
                <a:gd name="connsiteX0-263" fmla="*/ 0 w 1757578"/>
                <a:gd name="connsiteY0-264" fmla="*/ 211235 h 1148859"/>
                <a:gd name="connsiteX1-265" fmla="*/ 1486456 w 1757578"/>
                <a:gd name="connsiteY1-266" fmla="*/ 619976 h 1148859"/>
                <a:gd name="connsiteX2-267" fmla="*/ 1608658 w 1757578"/>
                <a:gd name="connsiteY2-268" fmla="*/ 480202 h 1148859"/>
                <a:gd name="connsiteX3-269" fmla="*/ 1757578 w 1757578"/>
                <a:gd name="connsiteY3-270" fmla="*/ 1117926 h 1148859"/>
                <a:gd name="connsiteX4-271" fmla="*/ 1018723 w 1757578"/>
                <a:gd name="connsiteY4-272" fmla="*/ 1148859 h 1148859"/>
                <a:gd name="connsiteX5-273" fmla="*/ 1153565 w 1757578"/>
                <a:gd name="connsiteY5-274" fmla="*/ 1013299 h 1148859"/>
                <a:gd name="connsiteX6-275" fmla="*/ 0 w 1757578"/>
                <a:gd name="connsiteY6-276" fmla="*/ 211235 h 1148859"/>
                <a:gd name="connsiteX0-277" fmla="*/ 0 w 1770219"/>
                <a:gd name="connsiteY0-278" fmla="*/ 208770 h 1159036"/>
                <a:gd name="connsiteX1-279" fmla="*/ 1499097 w 1770219"/>
                <a:gd name="connsiteY1-280" fmla="*/ 630153 h 1159036"/>
                <a:gd name="connsiteX2-281" fmla="*/ 1621299 w 1770219"/>
                <a:gd name="connsiteY2-282" fmla="*/ 490379 h 1159036"/>
                <a:gd name="connsiteX3-283" fmla="*/ 1770219 w 1770219"/>
                <a:gd name="connsiteY3-284" fmla="*/ 1128103 h 1159036"/>
                <a:gd name="connsiteX4-285" fmla="*/ 1031364 w 1770219"/>
                <a:gd name="connsiteY4-286" fmla="*/ 1159036 h 1159036"/>
                <a:gd name="connsiteX5-287" fmla="*/ 1166206 w 1770219"/>
                <a:gd name="connsiteY5-288" fmla="*/ 1023476 h 1159036"/>
                <a:gd name="connsiteX6-289" fmla="*/ 0 w 1770219"/>
                <a:gd name="connsiteY6-290" fmla="*/ 208770 h 1159036"/>
                <a:gd name="connsiteX0-291" fmla="*/ 0 w 1764130"/>
                <a:gd name="connsiteY0-292" fmla="*/ 207990 h 1162315"/>
                <a:gd name="connsiteX1-293" fmla="*/ 1493008 w 1764130"/>
                <a:gd name="connsiteY1-294" fmla="*/ 633432 h 1162315"/>
                <a:gd name="connsiteX2-295" fmla="*/ 1615210 w 1764130"/>
                <a:gd name="connsiteY2-296" fmla="*/ 493658 h 1162315"/>
                <a:gd name="connsiteX3-297" fmla="*/ 1764130 w 1764130"/>
                <a:gd name="connsiteY3-298" fmla="*/ 1131382 h 1162315"/>
                <a:gd name="connsiteX4-299" fmla="*/ 1025275 w 1764130"/>
                <a:gd name="connsiteY4-300" fmla="*/ 1162315 h 1162315"/>
                <a:gd name="connsiteX5-301" fmla="*/ 1160117 w 1764130"/>
                <a:gd name="connsiteY5-302" fmla="*/ 1026755 h 1162315"/>
                <a:gd name="connsiteX6-303" fmla="*/ 0 w 1764130"/>
                <a:gd name="connsiteY6-304" fmla="*/ 207990 h 1162315"/>
                <a:gd name="connsiteX0-305" fmla="*/ 0 w 1764130"/>
                <a:gd name="connsiteY0-306" fmla="*/ 207602 h 1163957"/>
                <a:gd name="connsiteX1-307" fmla="*/ 1493008 w 1764130"/>
                <a:gd name="connsiteY1-308" fmla="*/ 635074 h 1163957"/>
                <a:gd name="connsiteX2-309" fmla="*/ 1615210 w 1764130"/>
                <a:gd name="connsiteY2-310" fmla="*/ 495300 h 1163957"/>
                <a:gd name="connsiteX3-311" fmla="*/ 1764130 w 1764130"/>
                <a:gd name="connsiteY3-312" fmla="*/ 1133024 h 1163957"/>
                <a:gd name="connsiteX4-313" fmla="*/ 1025275 w 1764130"/>
                <a:gd name="connsiteY4-314" fmla="*/ 1163957 h 1163957"/>
                <a:gd name="connsiteX5-315" fmla="*/ 1160117 w 1764130"/>
                <a:gd name="connsiteY5-316" fmla="*/ 1028397 h 1163957"/>
                <a:gd name="connsiteX6-317" fmla="*/ 0 w 1764130"/>
                <a:gd name="connsiteY6-318" fmla="*/ 207602 h 1163957"/>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 ang="0">
                  <a:pos x="connsiteX6-13" y="connsiteY6-14"/>
                </a:cxn>
              </a:cxnLst>
              <a:rect l="l" t="t" r="r" b="b"/>
              <a:pathLst>
                <a:path w="1764130" h="1163957">
                  <a:moveTo>
                    <a:pt x="0" y="207602"/>
                  </a:moveTo>
                  <a:cubicBezTo>
                    <a:pt x="255298" y="-324745"/>
                    <a:pt x="1035447" y="295159"/>
                    <a:pt x="1493008" y="635074"/>
                  </a:cubicBezTo>
                  <a:lnTo>
                    <a:pt x="1615210" y="495300"/>
                  </a:lnTo>
                  <a:lnTo>
                    <a:pt x="1764130" y="1133024"/>
                  </a:lnTo>
                  <a:lnTo>
                    <a:pt x="1025275" y="1163957"/>
                  </a:lnTo>
                  <a:lnTo>
                    <a:pt x="1160117" y="1028397"/>
                  </a:lnTo>
                  <a:cubicBezTo>
                    <a:pt x="682891" y="560183"/>
                    <a:pt x="253893" y="153301"/>
                    <a:pt x="0" y="207602"/>
                  </a:cubicBezTo>
                  <a:close/>
                </a:path>
              </a:pathLst>
            </a:custGeom>
            <a:gradFill>
              <a:gsLst>
                <a:gs pos="0">
                  <a:schemeClr val="tx2"/>
                </a:gs>
                <a:gs pos="100000">
                  <a:schemeClr val="bg2"/>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nvGrpSpPr>
          <p:cNvPr id="27" name="组合 26"/>
          <p:cNvGrpSpPr/>
          <p:nvPr/>
        </p:nvGrpSpPr>
        <p:grpSpPr>
          <a:xfrm>
            <a:off x="4276725" y="2605088"/>
            <a:ext cx="647700" cy="649287"/>
            <a:chOff x="4247964" y="2609081"/>
            <a:chExt cx="648072" cy="648072"/>
          </a:xfrm>
        </p:grpSpPr>
        <p:sp>
          <p:nvSpPr>
            <p:cNvPr id="28" name="椭圆 27"/>
            <p:cNvSpPr/>
            <p:nvPr/>
          </p:nvSpPr>
          <p:spPr>
            <a:xfrm>
              <a:off x="4247964" y="2609081"/>
              <a:ext cx="648072" cy="648072"/>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18449" name="Freeform 11"/>
            <p:cNvSpPr>
              <a:spLocks noChangeAspect="1" noEditPoints="1"/>
            </p:cNvSpPr>
            <p:nvPr/>
          </p:nvSpPr>
          <p:spPr>
            <a:xfrm>
              <a:off x="4360155" y="2781215"/>
              <a:ext cx="427869" cy="318087"/>
            </a:xfrm>
            <a:custGeom>
              <a:avLst/>
              <a:gdLst/>
              <a:ahLst/>
              <a:cxnLst>
                <a:cxn ang="0">
                  <a:pos x="91567" y="203176"/>
                </a:cxn>
                <a:cxn ang="0">
                  <a:pos x="49946" y="178195"/>
                </a:cxn>
                <a:cxn ang="0">
                  <a:pos x="56605" y="8327"/>
                </a:cxn>
                <a:cxn ang="0">
                  <a:pos x="366269" y="8327"/>
                </a:cxn>
                <a:cxn ang="0">
                  <a:pos x="372929" y="178195"/>
                </a:cxn>
                <a:cxn ang="0">
                  <a:pos x="329642" y="203176"/>
                </a:cxn>
                <a:cxn ang="0">
                  <a:pos x="427869" y="288110"/>
                </a:cxn>
                <a:cxn ang="0">
                  <a:pos x="14984" y="318087"/>
                </a:cxn>
                <a:cxn ang="0">
                  <a:pos x="128194" y="208172"/>
                </a:cxn>
                <a:cxn ang="0">
                  <a:pos x="128194" y="203176"/>
                </a:cxn>
                <a:cxn ang="0">
                  <a:pos x="74919" y="24981"/>
                </a:cxn>
                <a:cxn ang="0">
                  <a:pos x="74919" y="24981"/>
                </a:cxn>
                <a:cxn ang="0">
                  <a:pos x="74919" y="178195"/>
                </a:cxn>
                <a:cxn ang="0">
                  <a:pos x="349621" y="178195"/>
                </a:cxn>
                <a:cxn ang="0">
                  <a:pos x="347956" y="24981"/>
                </a:cxn>
                <a:cxn ang="0">
                  <a:pos x="56605" y="271456"/>
                </a:cxn>
                <a:cxn ang="0">
                  <a:pos x="64930" y="258133"/>
                </a:cxn>
                <a:cxn ang="0">
                  <a:pos x="124864" y="234818"/>
                </a:cxn>
                <a:cxn ang="0">
                  <a:pos x="319653" y="224826"/>
                </a:cxn>
                <a:cxn ang="0">
                  <a:pos x="347956" y="224826"/>
                </a:cxn>
                <a:cxn ang="0">
                  <a:pos x="288021" y="234818"/>
                </a:cxn>
                <a:cxn ang="0">
                  <a:pos x="284691" y="224826"/>
                </a:cxn>
                <a:cxn ang="0">
                  <a:pos x="278032" y="234818"/>
                </a:cxn>
                <a:cxn ang="0">
                  <a:pos x="211437" y="224826"/>
                </a:cxn>
                <a:cxn ang="0">
                  <a:pos x="239740" y="224826"/>
                </a:cxn>
                <a:cxn ang="0">
                  <a:pos x="173145" y="234818"/>
                </a:cxn>
                <a:cxn ang="0">
                  <a:pos x="174810" y="224826"/>
                </a:cxn>
                <a:cxn ang="0">
                  <a:pos x="164821" y="234818"/>
                </a:cxn>
                <a:cxn ang="0">
                  <a:pos x="311329" y="239814"/>
                </a:cxn>
                <a:cxn ang="0">
                  <a:pos x="357945" y="239814"/>
                </a:cxn>
                <a:cxn ang="0">
                  <a:pos x="274702" y="251472"/>
                </a:cxn>
                <a:cxn ang="0">
                  <a:pos x="271372" y="239814"/>
                </a:cxn>
                <a:cxn ang="0">
                  <a:pos x="264713" y="251472"/>
                </a:cxn>
                <a:cxn ang="0">
                  <a:pos x="193124" y="239814"/>
                </a:cxn>
                <a:cxn ang="0">
                  <a:pos x="223091" y="239814"/>
                </a:cxn>
                <a:cxn ang="0">
                  <a:pos x="151502" y="251472"/>
                </a:cxn>
                <a:cxn ang="0">
                  <a:pos x="153167" y="239814"/>
                </a:cxn>
                <a:cxn ang="0">
                  <a:pos x="139848" y="251472"/>
                </a:cxn>
                <a:cxn ang="0">
                  <a:pos x="74919" y="239814"/>
                </a:cxn>
                <a:cxn ang="0">
                  <a:pos x="104886" y="239814"/>
                </a:cxn>
                <a:cxn ang="0">
                  <a:pos x="334637" y="271456"/>
                </a:cxn>
                <a:cxn ang="0">
                  <a:pos x="327977" y="258133"/>
                </a:cxn>
                <a:cxn ang="0">
                  <a:pos x="322983" y="271456"/>
                </a:cxn>
                <a:cxn ang="0">
                  <a:pos x="243070" y="258133"/>
                </a:cxn>
                <a:cxn ang="0">
                  <a:pos x="274702" y="258133"/>
                </a:cxn>
                <a:cxn ang="0">
                  <a:pos x="199783" y="271456"/>
                </a:cxn>
                <a:cxn ang="0">
                  <a:pos x="201448" y="258133"/>
                </a:cxn>
                <a:cxn ang="0">
                  <a:pos x="189794" y="271456"/>
                </a:cxn>
                <a:cxn ang="0">
                  <a:pos x="116540" y="258133"/>
                </a:cxn>
                <a:cxn ang="0">
                  <a:pos x="149837" y="258133"/>
                </a:cxn>
              </a:cxnLst>
              <a:rect l="0" t="0" r="0" b="0"/>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tx1">
                <a:alpha val="100000"/>
              </a:schemeClr>
            </a:solidFill>
            <a:ln w="9525">
              <a:noFill/>
            </a:ln>
          </p:spPr>
          <p:txBody>
            <a:bodyPr/>
            <a:lstStyle/>
            <a:p>
              <a:endParaRPr lang="zh-CN" altLang="en-US"/>
            </a:p>
          </p:txBody>
        </p:sp>
      </p:grpSp>
      <p:sp>
        <p:nvSpPr>
          <p:cNvPr id="30" name="矩形 1"/>
          <p:cNvSpPr>
            <a:spLocks noChangeArrowheads="1"/>
          </p:cNvSpPr>
          <p:nvPr/>
        </p:nvSpPr>
        <p:spPr bwMode="auto">
          <a:xfrm>
            <a:off x="806450" y="1746250"/>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31" name="矩形 1"/>
          <p:cNvSpPr>
            <a:spLocks noChangeArrowheads="1"/>
          </p:cNvSpPr>
          <p:nvPr/>
        </p:nvSpPr>
        <p:spPr bwMode="auto">
          <a:xfrm>
            <a:off x="806450" y="3368675"/>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32" name="矩形 1"/>
          <p:cNvSpPr>
            <a:spLocks noChangeArrowheads="1"/>
          </p:cNvSpPr>
          <p:nvPr/>
        </p:nvSpPr>
        <p:spPr bwMode="auto">
          <a:xfrm>
            <a:off x="6443663" y="1746250"/>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33" name="矩形 1"/>
          <p:cNvSpPr>
            <a:spLocks noChangeArrowheads="1"/>
          </p:cNvSpPr>
          <p:nvPr/>
        </p:nvSpPr>
        <p:spPr bwMode="auto">
          <a:xfrm>
            <a:off x="6443663" y="3368675"/>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7"/>
                                        </p:tgtEl>
                                        <p:attrNameLst>
                                          <p:attrName>style.visibility</p:attrName>
                                        </p:attrNameLst>
                                      </p:cBhvr>
                                      <p:to>
                                        <p:strVal val="visible"/>
                                      </p:to>
                                    </p:set>
                                    <p:anim calcmode="lin" valueType="num">
                                      <p:cBhvr>
                                        <p:cTn id="17" dur="200" fill="hold"/>
                                        <p:tgtEl>
                                          <p:spTgt spid="27"/>
                                        </p:tgtEl>
                                        <p:attrNameLst>
                                          <p:attrName>ppt_w</p:attrName>
                                        </p:attrNameLst>
                                      </p:cBhvr>
                                      <p:tavLst>
                                        <p:tav tm="0">
                                          <p:val>
                                            <p:fltVal val="0"/>
                                          </p:val>
                                        </p:tav>
                                        <p:tav tm="100000">
                                          <p:val>
                                            <p:strVal val="#ppt_w"/>
                                          </p:val>
                                        </p:tav>
                                      </p:tavLst>
                                    </p:anim>
                                    <p:anim calcmode="lin" valueType="num">
                                      <p:cBhvr>
                                        <p:cTn id="18" dur="200" fill="hold"/>
                                        <p:tgtEl>
                                          <p:spTgt spid="27"/>
                                        </p:tgtEl>
                                        <p:attrNameLst>
                                          <p:attrName>ppt_h</p:attrName>
                                        </p:attrNameLst>
                                      </p:cBhvr>
                                      <p:tavLst>
                                        <p:tav tm="0">
                                          <p:val>
                                            <p:fltVal val="0"/>
                                          </p:val>
                                        </p:tav>
                                        <p:tav tm="100000">
                                          <p:val>
                                            <p:strVal val="#ppt_h"/>
                                          </p:val>
                                        </p:tav>
                                      </p:tavLst>
                                    </p:anim>
                                    <p:animEffect transition="in" filter="fade">
                                      <p:cBhvr>
                                        <p:cTn id="19" dur="200"/>
                                        <p:tgtEl>
                                          <p:spTgt spid="27"/>
                                        </p:tgtEl>
                                      </p:cBhvr>
                                    </p:animEffect>
                                  </p:childTnLst>
                                </p:cTn>
                              </p:par>
                              <p:par>
                                <p:cTn id="20" presetID="6" presetClass="emph" presetSubtype="0" autoRev="1" fill="hold" nodeType="withEffect">
                                  <p:stCondLst>
                                    <p:cond delay="150"/>
                                  </p:stCondLst>
                                  <p:childTnLst>
                                    <p:animScale>
                                      <p:cBhvr>
                                        <p:cTn id="21" dur="100" fill="hold"/>
                                        <p:tgtEl>
                                          <p:spTgt spid="27"/>
                                        </p:tgtEl>
                                      </p:cBhvr>
                                      <p:by x="130000" y="130000"/>
                                    </p:animScale>
                                  </p:childTnLst>
                                </p:cTn>
                              </p:par>
                            </p:childTnLst>
                          </p:cTn>
                        </p:par>
                        <p:par>
                          <p:cTn id="22" fill="hold">
                            <p:stCondLst>
                              <p:cond delay="1500"/>
                            </p:stCondLst>
                            <p:childTnLst>
                              <p:par>
                                <p:cTn id="23" presetID="2" presetClass="entr" presetSubtype="9"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400" fill="hold"/>
                                        <p:tgtEl>
                                          <p:spTgt spid="15"/>
                                        </p:tgtEl>
                                        <p:attrNameLst>
                                          <p:attrName>ppt_x</p:attrName>
                                        </p:attrNameLst>
                                      </p:cBhvr>
                                      <p:tavLst>
                                        <p:tav tm="0">
                                          <p:val>
                                            <p:strVal val="0-#ppt_w/2"/>
                                          </p:val>
                                        </p:tav>
                                        <p:tav tm="100000">
                                          <p:val>
                                            <p:strVal val="#ppt_x"/>
                                          </p:val>
                                        </p:tav>
                                      </p:tavLst>
                                    </p:anim>
                                    <p:anim calcmode="lin" valueType="num">
                                      <p:cBhvr additive="base">
                                        <p:cTn id="26" dur="400" fill="hold"/>
                                        <p:tgtEl>
                                          <p:spTgt spid="15"/>
                                        </p:tgtEl>
                                        <p:attrNameLst>
                                          <p:attrName>ppt_y</p:attrName>
                                        </p:attrNameLst>
                                      </p:cBhvr>
                                      <p:tavLst>
                                        <p:tav tm="0">
                                          <p:val>
                                            <p:strVal val="0-#ppt_h/2"/>
                                          </p:val>
                                        </p:tav>
                                        <p:tav tm="100000">
                                          <p:val>
                                            <p:strVal val="#ppt_y"/>
                                          </p:val>
                                        </p:tav>
                                      </p:tavLst>
                                    </p:anim>
                                  </p:childTnLst>
                                </p:cTn>
                              </p:par>
                              <p:par>
                                <p:cTn id="27" presetID="2" presetClass="entr" presetSubtype="3"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400" fill="hold"/>
                                        <p:tgtEl>
                                          <p:spTgt spid="18"/>
                                        </p:tgtEl>
                                        <p:attrNameLst>
                                          <p:attrName>ppt_x</p:attrName>
                                        </p:attrNameLst>
                                      </p:cBhvr>
                                      <p:tavLst>
                                        <p:tav tm="0">
                                          <p:val>
                                            <p:strVal val="1+#ppt_w/2"/>
                                          </p:val>
                                        </p:tav>
                                        <p:tav tm="100000">
                                          <p:val>
                                            <p:strVal val="#ppt_x"/>
                                          </p:val>
                                        </p:tav>
                                      </p:tavLst>
                                    </p:anim>
                                    <p:anim calcmode="lin" valueType="num">
                                      <p:cBhvr additive="base">
                                        <p:cTn id="30" dur="400" fill="hold"/>
                                        <p:tgtEl>
                                          <p:spTgt spid="18"/>
                                        </p:tgtEl>
                                        <p:attrNameLst>
                                          <p:attrName>ppt_y</p:attrName>
                                        </p:attrNameLst>
                                      </p:cBhvr>
                                      <p:tavLst>
                                        <p:tav tm="0">
                                          <p:val>
                                            <p:strVal val="0-#ppt_h/2"/>
                                          </p:val>
                                        </p:tav>
                                        <p:tav tm="100000">
                                          <p:val>
                                            <p:strVal val="#ppt_y"/>
                                          </p:val>
                                        </p:tav>
                                      </p:tavLst>
                                    </p:anim>
                                  </p:childTnLst>
                                </p:cTn>
                              </p:par>
                              <p:par>
                                <p:cTn id="31" presetID="2" presetClass="entr" presetSubtype="6" fill="hold" nodeType="withEffect">
                                  <p:stCondLst>
                                    <p:cond delay="0"/>
                                  </p:stCondLst>
                                  <p:childTnLst>
                                    <p:set>
                                      <p:cBhvr>
                                        <p:cTn id="32" dur="1" fill="hold">
                                          <p:stCondLst>
                                            <p:cond delay="0"/>
                                          </p:stCondLst>
                                        </p:cTn>
                                        <p:tgtEl>
                                          <p:spTgt spid="21"/>
                                        </p:tgtEl>
                                        <p:attrNameLst>
                                          <p:attrName>style.visibility</p:attrName>
                                        </p:attrNameLst>
                                      </p:cBhvr>
                                      <p:to>
                                        <p:strVal val="visible"/>
                                      </p:to>
                                    </p:set>
                                    <p:anim calcmode="lin" valueType="num">
                                      <p:cBhvr additive="base">
                                        <p:cTn id="33" dur="400" fill="hold"/>
                                        <p:tgtEl>
                                          <p:spTgt spid="21"/>
                                        </p:tgtEl>
                                        <p:attrNameLst>
                                          <p:attrName>ppt_x</p:attrName>
                                        </p:attrNameLst>
                                      </p:cBhvr>
                                      <p:tavLst>
                                        <p:tav tm="0">
                                          <p:val>
                                            <p:strVal val="1+#ppt_w/2"/>
                                          </p:val>
                                        </p:tav>
                                        <p:tav tm="100000">
                                          <p:val>
                                            <p:strVal val="#ppt_x"/>
                                          </p:val>
                                        </p:tav>
                                      </p:tavLst>
                                    </p:anim>
                                    <p:anim calcmode="lin" valueType="num">
                                      <p:cBhvr additive="base">
                                        <p:cTn id="34" dur="400" fill="hold"/>
                                        <p:tgtEl>
                                          <p:spTgt spid="21"/>
                                        </p:tgtEl>
                                        <p:attrNameLst>
                                          <p:attrName>ppt_y</p:attrName>
                                        </p:attrNameLst>
                                      </p:cBhvr>
                                      <p:tavLst>
                                        <p:tav tm="0">
                                          <p:val>
                                            <p:strVal val="1+#ppt_h/2"/>
                                          </p:val>
                                        </p:tav>
                                        <p:tav tm="100000">
                                          <p:val>
                                            <p:strVal val="#ppt_y"/>
                                          </p:val>
                                        </p:tav>
                                      </p:tavLst>
                                    </p:anim>
                                  </p:childTnLst>
                                </p:cTn>
                              </p:par>
                              <p:par>
                                <p:cTn id="35" presetID="2" presetClass="entr" presetSubtype="12" fill="hold" nodeType="withEffect">
                                  <p:stCondLst>
                                    <p:cond delay="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400" fill="hold"/>
                                        <p:tgtEl>
                                          <p:spTgt spid="24"/>
                                        </p:tgtEl>
                                        <p:attrNameLst>
                                          <p:attrName>ppt_x</p:attrName>
                                        </p:attrNameLst>
                                      </p:cBhvr>
                                      <p:tavLst>
                                        <p:tav tm="0">
                                          <p:val>
                                            <p:strVal val="0-#ppt_w/2"/>
                                          </p:val>
                                        </p:tav>
                                        <p:tav tm="100000">
                                          <p:val>
                                            <p:strVal val="#ppt_x"/>
                                          </p:val>
                                        </p:tav>
                                      </p:tavLst>
                                    </p:anim>
                                    <p:anim calcmode="lin" valueType="num">
                                      <p:cBhvr additive="base">
                                        <p:cTn id="38" dur="400" fill="hold"/>
                                        <p:tgtEl>
                                          <p:spTgt spid="24"/>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2" presetClass="entr" presetSubtype="8" fill="hold" grpId="0" nodeType="afterEffect">
                                  <p:stCondLst>
                                    <p:cond delay="0"/>
                                  </p:stCondLst>
                                  <p:childTnLst>
                                    <p:set>
                                      <p:cBhvr>
                                        <p:cTn id="41" dur="1" fill="hold">
                                          <p:stCondLst>
                                            <p:cond delay="0"/>
                                          </p:stCondLst>
                                        </p:cTn>
                                        <p:tgtEl>
                                          <p:spTgt spid="30"/>
                                        </p:tgtEl>
                                        <p:attrNameLst>
                                          <p:attrName>style.visibility</p:attrName>
                                        </p:attrNameLst>
                                      </p:cBhvr>
                                      <p:to>
                                        <p:strVal val="visible"/>
                                      </p:to>
                                    </p:set>
                                    <p:anim calcmode="lin" valueType="num">
                                      <p:cBhvr additive="base">
                                        <p:cTn id="42" dur="300" fill="hold"/>
                                        <p:tgtEl>
                                          <p:spTgt spid="30"/>
                                        </p:tgtEl>
                                        <p:attrNameLst>
                                          <p:attrName>ppt_x</p:attrName>
                                        </p:attrNameLst>
                                      </p:cBhvr>
                                      <p:tavLst>
                                        <p:tav tm="0">
                                          <p:val>
                                            <p:strVal val="0-#ppt_w/2"/>
                                          </p:val>
                                        </p:tav>
                                        <p:tav tm="100000">
                                          <p:val>
                                            <p:strVal val="#ppt_x"/>
                                          </p:val>
                                        </p:tav>
                                      </p:tavLst>
                                    </p:anim>
                                    <p:anim calcmode="lin" valueType="num">
                                      <p:cBhvr additive="base">
                                        <p:cTn id="43" dur="300" fill="hold"/>
                                        <p:tgtEl>
                                          <p:spTgt spid="30"/>
                                        </p:tgtEl>
                                        <p:attrNameLst>
                                          <p:attrName>ppt_y</p:attrName>
                                        </p:attrNameLst>
                                      </p:cBhvr>
                                      <p:tavLst>
                                        <p:tav tm="0">
                                          <p:val>
                                            <p:strVal val="#ppt_y"/>
                                          </p:val>
                                        </p:tav>
                                        <p:tav tm="100000">
                                          <p:val>
                                            <p:strVal val="#ppt_y"/>
                                          </p:val>
                                        </p:tav>
                                      </p:tavLst>
                                    </p:anim>
                                  </p:childTnLst>
                                </p:cTn>
                              </p:par>
                            </p:childTnLst>
                          </p:cTn>
                        </p:par>
                        <p:par>
                          <p:cTn id="44" fill="hold">
                            <p:stCondLst>
                              <p:cond delay="2500"/>
                            </p:stCondLst>
                            <p:childTnLst>
                              <p:par>
                                <p:cTn id="45" presetID="2" presetClass="entr" presetSubtype="8" fill="hold" grpId="0" nodeType="after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additive="base">
                                        <p:cTn id="47" dur="300" fill="hold"/>
                                        <p:tgtEl>
                                          <p:spTgt spid="31"/>
                                        </p:tgtEl>
                                        <p:attrNameLst>
                                          <p:attrName>ppt_x</p:attrName>
                                        </p:attrNameLst>
                                      </p:cBhvr>
                                      <p:tavLst>
                                        <p:tav tm="0">
                                          <p:val>
                                            <p:strVal val="0-#ppt_w/2"/>
                                          </p:val>
                                        </p:tav>
                                        <p:tav tm="100000">
                                          <p:val>
                                            <p:strVal val="#ppt_x"/>
                                          </p:val>
                                        </p:tav>
                                      </p:tavLst>
                                    </p:anim>
                                    <p:anim calcmode="lin" valueType="num">
                                      <p:cBhvr additive="base">
                                        <p:cTn id="48" dur="300" fill="hold"/>
                                        <p:tgtEl>
                                          <p:spTgt spid="31"/>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2" presetClass="entr" presetSubtype="2" fill="hold" grpId="0"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additive="base">
                                        <p:cTn id="52" dur="300" fill="hold"/>
                                        <p:tgtEl>
                                          <p:spTgt spid="32"/>
                                        </p:tgtEl>
                                        <p:attrNameLst>
                                          <p:attrName>ppt_x</p:attrName>
                                        </p:attrNameLst>
                                      </p:cBhvr>
                                      <p:tavLst>
                                        <p:tav tm="0">
                                          <p:val>
                                            <p:strVal val="1+#ppt_w/2"/>
                                          </p:val>
                                        </p:tav>
                                        <p:tav tm="100000">
                                          <p:val>
                                            <p:strVal val="#ppt_x"/>
                                          </p:val>
                                        </p:tav>
                                      </p:tavLst>
                                    </p:anim>
                                    <p:anim calcmode="lin" valueType="num">
                                      <p:cBhvr additive="base">
                                        <p:cTn id="53" dur="300" fill="hold"/>
                                        <p:tgtEl>
                                          <p:spTgt spid="32"/>
                                        </p:tgtEl>
                                        <p:attrNameLst>
                                          <p:attrName>ppt_y</p:attrName>
                                        </p:attrNameLst>
                                      </p:cBhvr>
                                      <p:tavLst>
                                        <p:tav tm="0">
                                          <p:val>
                                            <p:strVal val="#ppt_y"/>
                                          </p:val>
                                        </p:tav>
                                        <p:tav tm="100000">
                                          <p:val>
                                            <p:strVal val="#ppt_y"/>
                                          </p:val>
                                        </p:tav>
                                      </p:tavLst>
                                    </p:anim>
                                  </p:childTnLst>
                                </p:cTn>
                              </p:par>
                            </p:childTnLst>
                          </p:cTn>
                        </p:par>
                        <p:par>
                          <p:cTn id="54" fill="hold">
                            <p:stCondLst>
                              <p:cond delay="3500"/>
                            </p:stCondLst>
                            <p:childTnLst>
                              <p:par>
                                <p:cTn id="55" presetID="2" presetClass="entr" presetSubtype="2" fill="hold" grpId="0" nodeType="afterEffect">
                                  <p:stCondLst>
                                    <p:cond delay="0"/>
                                  </p:stCondLst>
                                  <p:childTnLst>
                                    <p:set>
                                      <p:cBhvr>
                                        <p:cTn id="56" dur="1" fill="hold">
                                          <p:stCondLst>
                                            <p:cond delay="0"/>
                                          </p:stCondLst>
                                        </p:cTn>
                                        <p:tgtEl>
                                          <p:spTgt spid="33"/>
                                        </p:tgtEl>
                                        <p:attrNameLst>
                                          <p:attrName>style.visibility</p:attrName>
                                        </p:attrNameLst>
                                      </p:cBhvr>
                                      <p:to>
                                        <p:strVal val="visible"/>
                                      </p:to>
                                    </p:set>
                                    <p:anim calcmode="lin" valueType="num">
                                      <p:cBhvr additive="base">
                                        <p:cTn id="57" dur="300" fill="hold"/>
                                        <p:tgtEl>
                                          <p:spTgt spid="33"/>
                                        </p:tgtEl>
                                        <p:attrNameLst>
                                          <p:attrName>ppt_x</p:attrName>
                                        </p:attrNameLst>
                                      </p:cBhvr>
                                      <p:tavLst>
                                        <p:tav tm="0">
                                          <p:val>
                                            <p:strVal val="1+#ppt_w/2"/>
                                          </p:val>
                                        </p:tav>
                                        <p:tav tm="100000">
                                          <p:val>
                                            <p:strVal val="#ppt_x"/>
                                          </p:val>
                                        </p:tav>
                                      </p:tavLst>
                                    </p:anim>
                                    <p:anim calcmode="lin" valueType="num">
                                      <p:cBhvr additive="base">
                                        <p:cTn id="58" dur="3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30" grpId="0"/>
      <p:bldP spid="31" grpId="0"/>
      <p:bldP spid="32" grpId="0"/>
      <p:bldP spid="3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19460"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9461"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19462" name="组合 2"/>
          <p:cNvGrpSpPr/>
          <p:nvPr/>
        </p:nvGrpSpPr>
        <p:grpSpPr>
          <a:xfrm>
            <a:off x="395288" y="207963"/>
            <a:ext cx="793750" cy="793750"/>
            <a:chOff x="323528" y="208412"/>
            <a:chExt cx="793255" cy="793255"/>
          </a:xfrm>
        </p:grpSpPr>
        <p:grpSp>
          <p:nvGrpSpPr>
            <p:cNvPr id="19476"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sp>
        <p:nvSpPr>
          <p:cNvPr id="15" name="矩形 14"/>
          <p:cNvSpPr/>
          <p:nvPr/>
        </p:nvSpPr>
        <p:spPr>
          <a:xfrm>
            <a:off x="684213" y="915988"/>
            <a:ext cx="1920875" cy="122555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6" name="矩形 15"/>
          <p:cNvSpPr/>
          <p:nvPr/>
        </p:nvSpPr>
        <p:spPr>
          <a:xfrm>
            <a:off x="684213" y="2206625"/>
            <a:ext cx="1920875" cy="1225550"/>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7" name="矩形 16"/>
          <p:cNvSpPr/>
          <p:nvPr/>
        </p:nvSpPr>
        <p:spPr>
          <a:xfrm>
            <a:off x="684213" y="3497263"/>
            <a:ext cx="1920875" cy="1225550"/>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8" name="矩形 17"/>
          <p:cNvSpPr/>
          <p:nvPr/>
        </p:nvSpPr>
        <p:spPr>
          <a:xfrm>
            <a:off x="2671763" y="927100"/>
            <a:ext cx="1947863" cy="1225550"/>
          </a:xfrm>
          <a:prstGeom prst="rect">
            <a:avLst/>
          </a:prstGeom>
          <a:blipFill>
            <a:blip r:embed="rId6"/>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19" name="矩形 18"/>
          <p:cNvSpPr/>
          <p:nvPr/>
        </p:nvSpPr>
        <p:spPr>
          <a:xfrm>
            <a:off x="2671763" y="2206625"/>
            <a:ext cx="1947863" cy="2516188"/>
          </a:xfrm>
          <a:prstGeom prst="rect">
            <a:avLst/>
          </a:prstGeom>
          <a:blipFill>
            <a:blip r:embed="rId7"/>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 name="矩形 19"/>
          <p:cNvSpPr/>
          <p:nvPr/>
        </p:nvSpPr>
        <p:spPr>
          <a:xfrm>
            <a:off x="4676775" y="3497263"/>
            <a:ext cx="1881188" cy="1235075"/>
          </a:xfrm>
          <a:prstGeom prst="rect">
            <a:avLst/>
          </a:prstGeom>
          <a:blipFill>
            <a:blip r:embed="rId8"/>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 name="矩形 20"/>
          <p:cNvSpPr/>
          <p:nvPr/>
        </p:nvSpPr>
        <p:spPr>
          <a:xfrm>
            <a:off x="6624638" y="3497263"/>
            <a:ext cx="1881188" cy="1235075"/>
          </a:xfrm>
          <a:prstGeom prst="rect">
            <a:avLst/>
          </a:prstGeom>
          <a:blipFill>
            <a:blip r:embed="rId9"/>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22" name="组合 21"/>
          <p:cNvGrpSpPr/>
          <p:nvPr/>
        </p:nvGrpSpPr>
        <p:grpSpPr>
          <a:xfrm>
            <a:off x="4676775" y="927100"/>
            <a:ext cx="3829050" cy="2505075"/>
            <a:chOff x="4716016" y="854443"/>
            <a:chExt cx="3829270" cy="2504544"/>
          </a:xfrm>
        </p:grpSpPr>
        <p:sp>
          <p:nvSpPr>
            <p:cNvPr id="23" name="矩形 22"/>
            <p:cNvSpPr/>
            <p:nvPr/>
          </p:nvSpPr>
          <p:spPr>
            <a:xfrm>
              <a:off x="4716016" y="854443"/>
              <a:ext cx="3829270" cy="2504544"/>
            </a:xfrm>
            <a:prstGeom prst="rect">
              <a:avLst/>
            </a:prstGeom>
            <a:blipFill>
              <a:blip r:embed="rId10"/>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4" name="矩形 23"/>
            <p:cNvSpPr/>
            <p:nvPr/>
          </p:nvSpPr>
          <p:spPr>
            <a:xfrm>
              <a:off x="4716016" y="854443"/>
              <a:ext cx="3829270" cy="2504544"/>
            </a:xfrm>
            <a:prstGeom prst="rect">
              <a:avLst/>
            </a:prstGeom>
            <a:solidFill>
              <a:schemeClr val="bg2">
                <a:alpha val="3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5" name="TextBox 24"/>
          <p:cNvSpPr txBox="1"/>
          <p:nvPr/>
        </p:nvSpPr>
        <p:spPr>
          <a:xfrm>
            <a:off x="4789488" y="1414463"/>
            <a:ext cx="3416300" cy="523875"/>
          </a:xfrm>
          <a:prstGeom prst="rect">
            <a:avLst/>
          </a:prstGeom>
          <a:noFill/>
          <a:ln w="9525">
            <a:noFill/>
          </a:ln>
        </p:spPr>
        <p:txBody>
          <a:bodyPr wrap="none">
            <a:spAutoFit/>
          </a:bodyPr>
          <a:lstStyle/>
          <a:p>
            <a:pPr lvl="0"/>
            <a:r>
              <a:rPr lang="zh-CN" altLang="en-US" sz="2800" b="1" dirty="0">
                <a:solidFill>
                  <a:srgbClr val="FFFFFF"/>
                </a:solidFill>
                <a:latin typeface="微软雅黑" panose="020B0503020204020204" pitchFamily="34" charset="-122"/>
                <a:ea typeface="微软雅黑" panose="020B0503020204020204" pitchFamily="34" charset="-122"/>
              </a:rPr>
              <a:t>在这里更换你的标题</a:t>
            </a:r>
          </a:p>
        </p:txBody>
      </p:sp>
      <p:sp>
        <p:nvSpPr>
          <p:cNvPr id="26" name="矩形 1"/>
          <p:cNvSpPr>
            <a:spLocks noChangeArrowheads="1"/>
          </p:cNvSpPr>
          <p:nvPr/>
        </p:nvSpPr>
        <p:spPr bwMode="auto">
          <a:xfrm>
            <a:off x="4821238" y="1871663"/>
            <a:ext cx="2447925" cy="3063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en-US" altLang="zh-CN" sz="1400" b="0" i="0" u="none" strike="noStrike" kern="0" cap="none" spc="0" normalizeH="0" baseline="0" noProof="0" dirty="0">
                <a:ln>
                  <a:noFill/>
                </a:ln>
                <a:solidFill>
                  <a:prstClr val="white"/>
                </a:solidFill>
                <a:effectLst/>
                <a:uLnTx/>
                <a:uFillTx/>
                <a:latin typeface="Impact" panose="020B0806030902050204" pitchFamily="34" charset="0"/>
                <a:ea typeface="微软雅黑" panose="020B0503020204020204" pitchFamily="34" charset="-122"/>
                <a:cs typeface="+mn-cs"/>
              </a:rPr>
              <a:t>Click To Change You </a:t>
            </a:r>
            <a:r>
              <a:rPr kumimoji="0" lang="en-US" altLang="zh-CN" sz="1400" b="0" i="0" u="none" strike="noStrike" kern="0" cap="none" spc="0" normalizeH="0" baseline="0" noProof="0" dirty="0" err="1">
                <a:ln>
                  <a:noFill/>
                </a:ln>
                <a:solidFill>
                  <a:prstClr val="white"/>
                </a:solidFill>
                <a:effectLst/>
                <a:uLnTx/>
                <a:uFillTx/>
                <a:latin typeface="Impact" panose="020B0806030902050204" pitchFamily="34" charset="0"/>
                <a:ea typeface="微软雅黑" panose="020B0503020204020204" pitchFamily="34" charset="-122"/>
                <a:cs typeface="+mn-cs"/>
              </a:rPr>
              <a:t>Subtittle</a:t>
            </a:r>
            <a:endParaRPr kumimoji="0" lang="zh-CN" altLang="en-US" sz="1400" b="0" i="0" u="none" strike="noStrike" kern="0" cap="none" spc="0" normalizeH="0" baseline="0" noProof="0" dirty="0">
              <a:ln>
                <a:noFill/>
              </a:ln>
              <a:solidFill>
                <a:prstClr val="white"/>
              </a:solidFill>
              <a:effectLst/>
              <a:uLnTx/>
              <a:uFillTx/>
              <a:latin typeface="Impact" panose="020B0806030902050204" pitchFamily="34" charset="0"/>
              <a:ea typeface="微软雅黑" panose="020B0503020204020204" pitchFamily="34" charset="-122"/>
              <a:cs typeface="+mn-cs"/>
            </a:endParaRPr>
          </a:p>
        </p:txBody>
      </p:sp>
      <p:sp>
        <p:nvSpPr>
          <p:cNvPr id="27" name="矩形 1"/>
          <p:cNvSpPr>
            <a:spLocks noChangeArrowheads="1"/>
          </p:cNvSpPr>
          <p:nvPr/>
        </p:nvSpPr>
        <p:spPr bwMode="auto">
          <a:xfrm>
            <a:off x="4821238" y="2378075"/>
            <a:ext cx="3230563"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prstClr val="white"/>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31" presetClass="entr" presetSubtype="0" fill="hold" grpId="0"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800" fill="hold"/>
                                        <p:tgtEl>
                                          <p:spTgt spid="15"/>
                                        </p:tgtEl>
                                        <p:attrNameLst>
                                          <p:attrName>ppt_w</p:attrName>
                                        </p:attrNameLst>
                                      </p:cBhvr>
                                      <p:tavLst>
                                        <p:tav tm="0">
                                          <p:val>
                                            <p:fltVal val="0"/>
                                          </p:val>
                                        </p:tav>
                                        <p:tav tm="100000">
                                          <p:val>
                                            <p:strVal val="#ppt_w"/>
                                          </p:val>
                                        </p:tav>
                                      </p:tavLst>
                                    </p:anim>
                                    <p:anim calcmode="lin" valueType="num">
                                      <p:cBhvr>
                                        <p:cTn id="18" dur="800" fill="hold"/>
                                        <p:tgtEl>
                                          <p:spTgt spid="15"/>
                                        </p:tgtEl>
                                        <p:attrNameLst>
                                          <p:attrName>ppt_h</p:attrName>
                                        </p:attrNameLst>
                                      </p:cBhvr>
                                      <p:tavLst>
                                        <p:tav tm="0">
                                          <p:val>
                                            <p:fltVal val="0"/>
                                          </p:val>
                                        </p:tav>
                                        <p:tav tm="100000">
                                          <p:val>
                                            <p:strVal val="#ppt_h"/>
                                          </p:val>
                                        </p:tav>
                                      </p:tavLst>
                                    </p:anim>
                                    <p:anim calcmode="lin" valueType="num">
                                      <p:cBhvr>
                                        <p:cTn id="19" dur="800" fill="hold"/>
                                        <p:tgtEl>
                                          <p:spTgt spid="15"/>
                                        </p:tgtEl>
                                        <p:attrNameLst>
                                          <p:attrName>style.rotation</p:attrName>
                                        </p:attrNameLst>
                                      </p:cBhvr>
                                      <p:tavLst>
                                        <p:tav tm="0">
                                          <p:val>
                                            <p:fltVal val="90"/>
                                          </p:val>
                                        </p:tav>
                                        <p:tav tm="100000">
                                          <p:val>
                                            <p:fltVal val="0"/>
                                          </p:val>
                                        </p:tav>
                                      </p:tavLst>
                                    </p:anim>
                                    <p:animEffect transition="in" filter="fade">
                                      <p:cBhvr>
                                        <p:cTn id="20" dur="800"/>
                                        <p:tgtEl>
                                          <p:spTgt spid="15"/>
                                        </p:tgtEl>
                                      </p:cBhvr>
                                    </p:animEffect>
                                  </p:childTnLst>
                                </p:cTn>
                              </p:par>
                              <p:par>
                                <p:cTn id="21" presetID="31" presetClass="entr" presetSubtype="0" fill="hold" grpId="0" nodeType="withEffect">
                                  <p:stCondLst>
                                    <p:cond delay="200"/>
                                  </p:stCondLst>
                                  <p:childTnLst>
                                    <p:set>
                                      <p:cBhvr>
                                        <p:cTn id="22" dur="1" fill="hold">
                                          <p:stCondLst>
                                            <p:cond delay="0"/>
                                          </p:stCondLst>
                                        </p:cTn>
                                        <p:tgtEl>
                                          <p:spTgt spid="18"/>
                                        </p:tgtEl>
                                        <p:attrNameLst>
                                          <p:attrName>style.visibility</p:attrName>
                                        </p:attrNameLst>
                                      </p:cBhvr>
                                      <p:to>
                                        <p:strVal val="visible"/>
                                      </p:to>
                                    </p:set>
                                    <p:anim calcmode="lin" valueType="num">
                                      <p:cBhvr>
                                        <p:cTn id="23" dur="800" fill="hold"/>
                                        <p:tgtEl>
                                          <p:spTgt spid="18"/>
                                        </p:tgtEl>
                                        <p:attrNameLst>
                                          <p:attrName>ppt_w</p:attrName>
                                        </p:attrNameLst>
                                      </p:cBhvr>
                                      <p:tavLst>
                                        <p:tav tm="0">
                                          <p:val>
                                            <p:fltVal val="0"/>
                                          </p:val>
                                        </p:tav>
                                        <p:tav tm="100000">
                                          <p:val>
                                            <p:strVal val="#ppt_w"/>
                                          </p:val>
                                        </p:tav>
                                      </p:tavLst>
                                    </p:anim>
                                    <p:anim calcmode="lin" valueType="num">
                                      <p:cBhvr>
                                        <p:cTn id="24" dur="800" fill="hold"/>
                                        <p:tgtEl>
                                          <p:spTgt spid="18"/>
                                        </p:tgtEl>
                                        <p:attrNameLst>
                                          <p:attrName>ppt_h</p:attrName>
                                        </p:attrNameLst>
                                      </p:cBhvr>
                                      <p:tavLst>
                                        <p:tav tm="0">
                                          <p:val>
                                            <p:fltVal val="0"/>
                                          </p:val>
                                        </p:tav>
                                        <p:tav tm="100000">
                                          <p:val>
                                            <p:strVal val="#ppt_h"/>
                                          </p:val>
                                        </p:tav>
                                      </p:tavLst>
                                    </p:anim>
                                    <p:anim calcmode="lin" valueType="num">
                                      <p:cBhvr>
                                        <p:cTn id="25" dur="800" fill="hold"/>
                                        <p:tgtEl>
                                          <p:spTgt spid="18"/>
                                        </p:tgtEl>
                                        <p:attrNameLst>
                                          <p:attrName>style.rotation</p:attrName>
                                        </p:attrNameLst>
                                      </p:cBhvr>
                                      <p:tavLst>
                                        <p:tav tm="0">
                                          <p:val>
                                            <p:fltVal val="90"/>
                                          </p:val>
                                        </p:tav>
                                        <p:tav tm="100000">
                                          <p:val>
                                            <p:fltVal val="0"/>
                                          </p:val>
                                        </p:tav>
                                      </p:tavLst>
                                    </p:anim>
                                    <p:animEffect transition="in" filter="fade">
                                      <p:cBhvr>
                                        <p:cTn id="26" dur="800"/>
                                        <p:tgtEl>
                                          <p:spTgt spid="18"/>
                                        </p:tgtEl>
                                      </p:cBhvr>
                                    </p:animEffect>
                                  </p:childTnLst>
                                </p:cTn>
                              </p:par>
                              <p:par>
                                <p:cTn id="27" presetID="31" presetClass="entr" presetSubtype="0" fill="hold" grpId="0" nodeType="withEffect">
                                  <p:stCondLst>
                                    <p:cond delay="500"/>
                                  </p:stCondLst>
                                  <p:childTnLst>
                                    <p:set>
                                      <p:cBhvr>
                                        <p:cTn id="28" dur="1" fill="hold">
                                          <p:stCondLst>
                                            <p:cond delay="0"/>
                                          </p:stCondLst>
                                        </p:cTn>
                                        <p:tgtEl>
                                          <p:spTgt spid="19"/>
                                        </p:tgtEl>
                                        <p:attrNameLst>
                                          <p:attrName>style.visibility</p:attrName>
                                        </p:attrNameLst>
                                      </p:cBhvr>
                                      <p:to>
                                        <p:strVal val="visible"/>
                                      </p:to>
                                    </p:set>
                                    <p:anim calcmode="lin" valueType="num">
                                      <p:cBhvr>
                                        <p:cTn id="29" dur="800" fill="hold"/>
                                        <p:tgtEl>
                                          <p:spTgt spid="19"/>
                                        </p:tgtEl>
                                        <p:attrNameLst>
                                          <p:attrName>ppt_w</p:attrName>
                                        </p:attrNameLst>
                                      </p:cBhvr>
                                      <p:tavLst>
                                        <p:tav tm="0">
                                          <p:val>
                                            <p:fltVal val="0"/>
                                          </p:val>
                                        </p:tav>
                                        <p:tav tm="100000">
                                          <p:val>
                                            <p:strVal val="#ppt_w"/>
                                          </p:val>
                                        </p:tav>
                                      </p:tavLst>
                                    </p:anim>
                                    <p:anim calcmode="lin" valueType="num">
                                      <p:cBhvr>
                                        <p:cTn id="30" dur="800" fill="hold"/>
                                        <p:tgtEl>
                                          <p:spTgt spid="19"/>
                                        </p:tgtEl>
                                        <p:attrNameLst>
                                          <p:attrName>ppt_h</p:attrName>
                                        </p:attrNameLst>
                                      </p:cBhvr>
                                      <p:tavLst>
                                        <p:tav tm="0">
                                          <p:val>
                                            <p:fltVal val="0"/>
                                          </p:val>
                                        </p:tav>
                                        <p:tav tm="100000">
                                          <p:val>
                                            <p:strVal val="#ppt_h"/>
                                          </p:val>
                                        </p:tav>
                                      </p:tavLst>
                                    </p:anim>
                                    <p:anim calcmode="lin" valueType="num">
                                      <p:cBhvr>
                                        <p:cTn id="31" dur="800" fill="hold"/>
                                        <p:tgtEl>
                                          <p:spTgt spid="19"/>
                                        </p:tgtEl>
                                        <p:attrNameLst>
                                          <p:attrName>style.rotation</p:attrName>
                                        </p:attrNameLst>
                                      </p:cBhvr>
                                      <p:tavLst>
                                        <p:tav tm="0">
                                          <p:val>
                                            <p:fltVal val="90"/>
                                          </p:val>
                                        </p:tav>
                                        <p:tav tm="100000">
                                          <p:val>
                                            <p:fltVal val="0"/>
                                          </p:val>
                                        </p:tav>
                                      </p:tavLst>
                                    </p:anim>
                                    <p:animEffect transition="in" filter="fade">
                                      <p:cBhvr>
                                        <p:cTn id="32" dur="800"/>
                                        <p:tgtEl>
                                          <p:spTgt spid="19"/>
                                        </p:tgtEl>
                                      </p:cBhvr>
                                    </p:animEffect>
                                  </p:childTnLst>
                                </p:cTn>
                              </p:par>
                              <p:par>
                                <p:cTn id="33" presetID="31" presetClass="entr" presetSubtype="0" fill="hold" grpId="0" nodeType="withEffect">
                                  <p:stCondLst>
                                    <p:cond delay="0"/>
                                  </p:stCondLst>
                                  <p:childTnLst>
                                    <p:set>
                                      <p:cBhvr>
                                        <p:cTn id="34" dur="1" fill="hold">
                                          <p:stCondLst>
                                            <p:cond delay="0"/>
                                          </p:stCondLst>
                                        </p:cTn>
                                        <p:tgtEl>
                                          <p:spTgt spid="16"/>
                                        </p:tgtEl>
                                        <p:attrNameLst>
                                          <p:attrName>style.visibility</p:attrName>
                                        </p:attrNameLst>
                                      </p:cBhvr>
                                      <p:to>
                                        <p:strVal val="visible"/>
                                      </p:to>
                                    </p:set>
                                    <p:anim calcmode="lin" valueType="num">
                                      <p:cBhvr>
                                        <p:cTn id="35" dur="800" fill="hold"/>
                                        <p:tgtEl>
                                          <p:spTgt spid="16"/>
                                        </p:tgtEl>
                                        <p:attrNameLst>
                                          <p:attrName>ppt_w</p:attrName>
                                        </p:attrNameLst>
                                      </p:cBhvr>
                                      <p:tavLst>
                                        <p:tav tm="0">
                                          <p:val>
                                            <p:fltVal val="0"/>
                                          </p:val>
                                        </p:tav>
                                        <p:tav tm="100000">
                                          <p:val>
                                            <p:strVal val="#ppt_w"/>
                                          </p:val>
                                        </p:tav>
                                      </p:tavLst>
                                    </p:anim>
                                    <p:anim calcmode="lin" valueType="num">
                                      <p:cBhvr>
                                        <p:cTn id="36" dur="800" fill="hold"/>
                                        <p:tgtEl>
                                          <p:spTgt spid="16"/>
                                        </p:tgtEl>
                                        <p:attrNameLst>
                                          <p:attrName>ppt_h</p:attrName>
                                        </p:attrNameLst>
                                      </p:cBhvr>
                                      <p:tavLst>
                                        <p:tav tm="0">
                                          <p:val>
                                            <p:fltVal val="0"/>
                                          </p:val>
                                        </p:tav>
                                        <p:tav tm="100000">
                                          <p:val>
                                            <p:strVal val="#ppt_h"/>
                                          </p:val>
                                        </p:tav>
                                      </p:tavLst>
                                    </p:anim>
                                    <p:anim calcmode="lin" valueType="num">
                                      <p:cBhvr>
                                        <p:cTn id="37" dur="800" fill="hold"/>
                                        <p:tgtEl>
                                          <p:spTgt spid="16"/>
                                        </p:tgtEl>
                                        <p:attrNameLst>
                                          <p:attrName>style.rotation</p:attrName>
                                        </p:attrNameLst>
                                      </p:cBhvr>
                                      <p:tavLst>
                                        <p:tav tm="0">
                                          <p:val>
                                            <p:fltVal val="90"/>
                                          </p:val>
                                        </p:tav>
                                        <p:tav tm="100000">
                                          <p:val>
                                            <p:fltVal val="0"/>
                                          </p:val>
                                        </p:tav>
                                      </p:tavLst>
                                    </p:anim>
                                    <p:animEffect transition="in" filter="fade">
                                      <p:cBhvr>
                                        <p:cTn id="38" dur="800"/>
                                        <p:tgtEl>
                                          <p:spTgt spid="16"/>
                                        </p:tgtEl>
                                      </p:cBhvr>
                                    </p:animEffect>
                                  </p:childTnLst>
                                </p:cTn>
                              </p:par>
                              <p:par>
                                <p:cTn id="39" presetID="31" presetClass="entr" presetSubtype="0" fill="hold" grpId="0" nodeType="withEffect">
                                  <p:stCondLst>
                                    <p:cond delay="500"/>
                                  </p:stCondLst>
                                  <p:childTnLst>
                                    <p:set>
                                      <p:cBhvr>
                                        <p:cTn id="40" dur="1" fill="hold">
                                          <p:stCondLst>
                                            <p:cond delay="0"/>
                                          </p:stCondLst>
                                        </p:cTn>
                                        <p:tgtEl>
                                          <p:spTgt spid="17"/>
                                        </p:tgtEl>
                                        <p:attrNameLst>
                                          <p:attrName>style.visibility</p:attrName>
                                        </p:attrNameLst>
                                      </p:cBhvr>
                                      <p:to>
                                        <p:strVal val="visible"/>
                                      </p:to>
                                    </p:set>
                                    <p:anim calcmode="lin" valueType="num">
                                      <p:cBhvr>
                                        <p:cTn id="41" dur="800" fill="hold"/>
                                        <p:tgtEl>
                                          <p:spTgt spid="17"/>
                                        </p:tgtEl>
                                        <p:attrNameLst>
                                          <p:attrName>ppt_w</p:attrName>
                                        </p:attrNameLst>
                                      </p:cBhvr>
                                      <p:tavLst>
                                        <p:tav tm="0">
                                          <p:val>
                                            <p:fltVal val="0"/>
                                          </p:val>
                                        </p:tav>
                                        <p:tav tm="100000">
                                          <p:val>
                                            <p:strVal val="#ppt_w"/>
                                          </p:val>
                                        </p:tav>
                                      </p:tavLst>
                                    </p:anim>
                                    <p:anim calcmode="lin" valueType="num">
                                      <p:cBhvr>
                                        <p:cTn id="42" dur="800" fill="hold"/>
                                        <p:tgtEl>
                                          <p:spTgt spid="17"/>
                                        </p:tgtEl>
                                        <p:attrNameLst>
                                          <p:attrName>ppt_h</p:attrName>
                                        </p:attrNameLst>
                                      </p:cBhvr>
                                      <p:tavLst>
                                        <p:tav tm="0">
                                          <p:val>
                                            <p:fltVal val="0"/>
                                          </p:val>
                                        </p:tav>
                                        <p:tav tm="100000">
                                          <p:val>
                                            <p:strVal val="#ppt_h"/>
                                          </p:val>
                                        </p:tav>
                                      </p:tavLst>
                                    </p:anim>
                                    <p:anim calcmode="lin" valueType="num">
                                      <p:cBhvr>
                                        <p:cTn id="43" dur="800" fill="hold"/>
                                        <p:tgtEl>
                                          <p:spTgt spid="17"/>
                                        </p:tgtEl>
                                        <p:attrNameLst>
                                          <p:attrName>style.rotation</p:attrName>
                                        </p:attrNameLst>
                                      </p:cBhvr>
                                      <p:tavLst>
                                        <p:tav tm="0">
                                          <p:val>
                                            <p:fltVal val="90"/>
                                          </p:val>
                                        </p:tav>
                                        <p:tav tm="100000">
                                          <p:val>
                                            <p:fltVal val="0"/>
                                          </p:val>
                                        </p:tav>
                                      </p:tavLst>
                                    </p:anim>
                                    <p:animEffect transition="in" filter="fade">
                                      <p:cBhvr>
                                        <p:cTn id="44" dur="800"/>
                                        <p:tgtEl>
                                          <p:spTgt spid="17"/>
                                        </p:tgtEl>
                                      </p:cBhvr>
                                    </p:animEffect>
                                  </p:childTnLst>
                                </p:cTn>
                              </p:par>
                              <p:par>
                                <p:cTn id="45" presetID="31" presetClass="entr" presetSubtype="0" fill="hold" grpId="0" nodeType="withEffect">
                                  <p:stCondLst>
                                    <p:cond delay="250"/>
                                  </p:stCondLst>
                                  <p:childTnLst>
                                    <p:set>
                                      <p:cBhvr>
                                        <p:cTn id="46" dur="1" fill="hold">
                                          <p:stCondLst>
                                            <p:cond delay="0"/>
                                          </p:stCondLst>
                                        </p:cTn>
                                        <p:tgtEl>
                                          <p:spTgt spid="20"/>
                                        </p:tgtEl>
                                        <p:attrNameLst>
                                          <p:attrName>style.visibility</p:attrName>
                                        </p:attrNameLst>
                                      </p:cBhvr>
                                      <p:to>
                                        <p:strVal val="visible"/>
                                      </p:to>
                                    </p:set>
                                    <p:anim calcmode="lin" valueType="num">
                                      <p:cBhvr>
                                        <p:cTn id="47" dur="800" fill="hold"/>
                                        <p:tgtEl>
                                          <p:spTgt spid="20"/>
                                        </p:tgtEl>
                                        <p:attrNameLst>
                                          <p:attrName>ppt_w</p:attrName>
                                        </p:attrNameLst>
                                      </p:cBhvr>
                                      <p:tavLst>
                                        <p:tav tm="0">
                                          <p:val>
                                            <p:fltVal val="0"/>
                                          </p:val>
                                        </p:tav>
                                        <p:tav tm="100000">
                                          <p:val>
                                            <p:strVal val="#ppt_w"/>
                                          </p:val>
                                        </p:tav>
                                      </p:tavLst>
                                    </p:anim>
                                    <p:anim calcmode="lin" valueType="num">
                                      <p:cBhvr>
                                        <p:cTn id="48" dur="800" fill="hold"/>
                                        <p:tgtEl>
                                          <p:spTgt spid="20"/>
                                        </p:tgtEl>
                                        <p:attrNameLst>
                                          <p:attrName>ppt_h</p:attrName>
                                        </p:attrNameLst>
                                      </p:cBhvr>
                                      <p:tavLst>
                                        <p:tav tm="0">
                                          <p:val>
                                            <p:fltVal val="0"/>
                                          </p:val>
                                        </p:tav>
                                        <p:tav tm="100000">
                                          <p:val>
                                            <p:strVal val="#ppt_h"/>
                                          </p:val>
                                        </p:tav>
                                      </p:tavLst>
                                    </p:anim>
                                    <p:anim calcmode="lin" valueType="num">
                                      <p:cBhvr>
                                        <p:cTn id="49" dur="800" fill="hold"/>
                                        <p:tgtEl>
                                          <p:spTgt spid="20"/>
                                        </p:tgtEl>
                                        <p:attrNameLst>
                                          <p:attrName>style.rotation</p:attrName>
                                        </p:attrNameLst>
                                      </p:cBhvr>
                                      <p:tavLst>
                                        <p:tav tm="0">
                                          <p:val>
                                            <p:fltVal val="90"/>
                                          </p:val>
                                        </p:tav>
                                        <p:tav tm="100000">
                                          <p:val>
                                            <p:fltVal val="0"/>
                                          </p:val>
                                        </p:tav>
                                      </p:tavLst>
                                    </p:anim>
                                    <p:animEffect transition="in" filter="fade">
                                      <p:cBhvr>
                                        <p:cTn id="50" dur="800"/>
                                        <p:tgtEl>
                                          <p:spTgt spid="20"/>
                                        </p:tgtEl>
                                      </p:cBhvr>
                                    </p:animEffect>
                                  </p:childTnLst>
                                </p:cTn>
                              </p:par>
                              <p:par>
                                <p:cTn id="51" presetID="31" presetClass="entr" presetSubtype="0" fill="hold" grpId="0" nodeType="withEffect">
                                  <p:stCondLst>
                                    <p:cond delay="450"/>
                                  </p:stCondLst>
                                  <p:childTnLst>
                                    <p:set>
                                      <p:cBhvr>
                                        <p:cTn id="52" dur="1" fill="hold">
                                          <p:stCondLst>
                                            <p:cond delay="0"/>
                                          </p:stCondLst>
                                        </p:cTn>
                                        <p:tgtEl>
                                          <p:spTgt spid="21"/>
                                        </p:tgtEl>
                                        <p:attrNameLst>
                                          <p:attrName>style.visibility</p:attrName>
                                        </p:attrNameLst>
                                      </p:cBhvr>
                                      <p:to>
                                        <p:strVal val="visible"/>
                                      </p:to>
                                    </p:set>
                                    <p:anim calcmode="lin" valueType="num">
                                      <p:cBhvr>
                                        <p:cTn id="53" dur="800" fill="hold"/>
                                        <p:tgtEl>
                                          <p:spTgt spid="21"/>
                                        </p:tgtEl>
                                        <p:attrNameLst>
                                          <p:attrName>ppt_w</p:attrName>
                                        </p:attrNameLst>
                                      </p:cBhvr>
                                      <p:tavLst>
                                        <p:tav tm="0">
                                          <p:val>
                                            <p:fltVal val="0"/>
                                          </p:val>
                                        </p:tav>
                                        <p:tav tm="100000">
                                          <p:val>
                                            <p:strVal val="#ppt_w"/>
                                          </p:val>
                                        </p:tav>
                                      </p:tavLst>
                                    </p:anim>
                                    <p:anim calcmode="lin" valueType="num">
                                      <p:cBhvr>
                                        <p:cTn id="54" dur="800" fill="hold"/>
                                        <p:tgtEl>
                                          <p:spTgt spid="21"/>
                                        </p:tgtEl>
                                        <p:attrNameLst>
                                          <p:attrName>ppt_h</p:attrName>
                                        </p:attrNameLst>
                                      </p:cBhvr>
                                      <p:tavLst>
                                        <p:tav tm="0">
                                          <p:val>
                                            <p:fltVal val="0"/>
                                          </p:val>
                                        </p:tav>
                                        <p:tav tm="100000">
                                          <p:val>
                                            <p:strVal val="#ppt_h"/>
                                          </p:val>
                                        </p:tav>
                                      </p:tavLst>
                                    </p:anim>
                                    <p:anim calcmode="lin" valueType="num">
                                      <p:cBhvr>
                                        <p:cTn id="55" dur="800" fill="hold"/>
                                        <p:tgtEl>
                                          <p:spTgt spid="21"/>
                                        </p:tgtEl>
                                        <p:attrNameLst>
                                          <p:attrName>style.rotation</p:attrName>
                                        </p:attrNameLst>
                                      </p:cBhvr>
                                      <p:tavLst>
                                        <p:tav tm="0">
                                          <p:val>
                                            <p:fltVal val="90"/>
                                          </p:val>
                                        </p:tav>
                                        <p:tav tm="100000">
                                          <p:val>
                                            <p:fltVal val="0"/>
                                          </p:val>
                                        </p:tav>
                                      </p:tavLst>
                                    </p:anim>
                                    <p:animEffect transition="in" filter="fade">
                                      <p:cBhvr>
                                        <p:cTn id="56" dur="800"/>
                                        <p:tgtEl>
                                          <p:spTgt spid="21"/>
                                        </p:tgtEl>
                                      </p:cBhvr>
                                    </p:animEffect>
                                  </p:childTnLst>
                                </p:cTn>
                              </p:par>
                              <p:par>
                                <p:cTn id="57" presetID="31" presetClass="entr" presetSubtype="0" fill="hold" nodeType="withEffect">
                                  <p:stCondLst>
                                    <p:cond delay="550"/>
                                  </p:stCondLst>
                                  <p:childTnLst>
                                    <p:set>
                                      <p:cBhvr>
                                        <p:cTn id="58" dur="1" fill="hold">
                                          <p:stCondLst>
                                            <p:cond delay="0"/>
                                          </p:stCondLst>
                                        </p:cTn>
                                        <p:tgtEl>
                                          <p:spTgt spid="22"/>
                                        </p:tgtEl>
                                        <p:attrNameLst>
                                          <p:attrName>style.visibility</p:attrName>
                                        </p:attrNameLst>
                                      </p:cBhvr>
                                      <p:to>
                                        <p:strVal val="visible"/>
                                      </p:to>
                                    </p:set>
                                    <p:anim calcmode="lin" valueType="num">
                                      <p:cBhvr>
                                        <p:cTn id="59" dur="800" fill="hold"/>
                                        <p:tgtEl>
                                          <p:spTgt spid="22"/>
                                        </p:tgtEl>
                                        <p:attrNameLst>
                                          <p:attrName>ppt_w</p:attrName>
                                        </p:attrNameLst>
                                      </p:cBhvr>
                                      <p:tavLst>
                                        <p:tav tm="0">
                                          <p:val>
                                            <p:fltVal val="0"/>
                                          </p:val>
                                        </p:tav>
                                        <p:tav tm="100000">
                                          <p:val>
                                            <p:strVal val="#ppt_w"/>
                                          </p:val>
                                        </p:tav>
                                      </p:tavLst>
                                    </p:anim>
                                    <p:anim calcmode="lin" valueType="num">
                                      <p:cBhvr>
                                        <p:cTn id="60" dur="800" fill="hold"/>
                                        <p:tgtEl>
                                          <p:spTgt spid="22"/>
                                        </p:tgtEl>
                                        <p:attrNameLst>
                                          <p:attrName>ppt_h</p:attrName>
                                        </p:attrNameLst>
                                      </p:cBhvr>
                                      <p:tavLst>
                                        <p:tav tm="0">
                                          <p:val>
                                            <p:fltVal val="0"/>
                                          </p:val>
                                        </p:tav>
                                        <p:tav tm="100000">
                                          <p:val>
                                            <p:strVal val="#ppt_h"/>
                                          </p:val>
                                        </p:tav>
                                      </p:tavLst>
                                    </p:anim>
                                    <p:anim calcmode="lin" valueType="num">
                                      <p:cBhvr>
                                        <p:cTn id="61" dur="800" fill="hold"/>
                                        <p:tgtEl>
                                          <p:spTgt spid="22"/>
                                        </p:tgtEl>
                                        <p:attrNameLst>
                                          <p:attrName>style.rotation</p:attrName>
                                        </p:attrNameLst>
                                      </p:cBhvr>
                                      <p:tavLst>
                                        <p:tav tm="0">
                                          <p:val>
                                            <p:fltVal val="90"/>
                                          </p:val>
                                        </p:tav>
                                        <p:tav tm="100000">
                                          <p:val>
                                            <p:fltVal val="0"/>
                                          </p:val>
                                        </p:tav>
                                      </p:tavLst>
                                    </p:anim>
                                    <p:animEffect transition="in" filter="fade">
                                      <p:cBhvr>
                                        <p:cTn id="62" dur="800"/>
                                        <p:tgtEl>
                                          <p:spTgt spid="22"/>
                                        </p:tgtEl>
                                      </p:cBhvr>
                                    </p:animEffect>
                                  </p:childTnLst>
                                </p:cTn>
                              </p:par>
                            </p:childTnLst>
                          </p:cTn>
                        </p:par>
                        <p:par>
                          <p:cTn id="63" fill="hold">
                            <p:stCondLst>
                              <p:cond delay="2000"/>
                            </p:stCondLst>
                            <p:childTnLst>
                              <p:par>
                                <p:cTn id="64" presetID="2" presetClass="entr" presetSubtype="8"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 calcmode="lin" valueType="num">
                                      <p:cBhvr additive="base">
                                        <p:cTn id="66" dur="300" fill="hold"/>
                                        <p:tgtEl>
                                          <p:spTgt spid="25"/>
                                        </p:tgtEl>
                                        <p:attrNameLst>
                                          <p:attrName>ppt_x</p:attrName>
                                        </p:attrNameLst>
                                      </p:cBhvr>
                                      <p:tavLst>
                                        <p:tav tm="0">
                                          <p:val>
                                            <p:strVal val="0-#ppt_w/2"/>
                                          </p:val>
                                        </p:tav>
                                        <p:tav tm="100000">
                                          <p:val>
                                            <p:strVal val="#ppt_x"/>
                                          </p:val>
                                        </p:tav>
                                      </p:tavLst>
                                    </p:anim>
                                    <p:anim calcmode="lin" valueType="num">
                                      <p:cBhvr additive="base">
                                        <p:cTn id="67" dur="300" fill="hold"/>
                                        <p:tgtEl>
                                          <p:spTgt spid="25"/>
                                        </p:tgtEl>
                                        <p:attrNameLst>
                                          <p:attrName>ppt_y</p:attrName>
                                        </p:attrNameLst>
                                      </p:cBhvr>
                                      <p:tavLst>
                                        <p:tav tm="0">
                                          <p:val>
                                            <p:strVal val="#ppt_y"/>
                                          </p:val>
                                        </p:tav>
                                        <p:tav tm="100000">
                                          <p:val>
                                            <p:strVal val="#ppt_y"/>
                                          </p:val>
                                        </p:tav>
                                      </p:tavLst>
                                    </p:anim>
                                  </p:childTnLst>
                                </p:cTn>
                              </p:par>
                              <p:par>
                                <p:cTn id="68" presetID="2" presetClass="entr" presetSubtype="8" fill="hold" grpId="0" nodeType="withEffect">
                                  <p:stCondLst>
                                    <p:cond delay="150"/>
                                  </p:stCondLst>
                                  <p:childTnLst>
                                    <p:set>
                                      <p:cBhvr>
                                        <p:cTn id="69" dur="1" fill="hold">
                                          <p:stCondLst>
                                            <p:cond delay="0"/>
                                          </p:stCondLst>
                                        </p:cTn>
                                        <p:tgtEl>
                                          <p:spTgt spid="26"/>
                                        </p:tgtEl>
                                        <p:attrNameLst>
                                          <p:attrName>style.visibility</p:attrName>
                                        </p:attrNameLst>
                                      </p:cBhvr>
                                      <p:to>
                                        <p:strVal val="visible"/>
                                      </p:to>
                                    </p:set>
                                    <p:anim calcmode="lin" valueType="num">
                                      <p:cBhvr additive="base">
                                        <p:cTn id="70" dur="300" fill="hold"/>
                                        <p:tgtEl>
                                          <p:spTgt spid="26"/>
                                        </p:tgtEl>
                                        <p:attrNameLst>
                                          <p:attrName>ppt_x</p:attrName>
                                        </p:attrNameLst>
                                      </p:cBhvr>
                                      <p:tavLst>
                                        <p:tav tm="0">
                                          <p:val>
                                            <p:strVal val="0-#ppt_w/2"/>
                                          </p:val>
                                        </p:tav>
                                        <p:tav tm="100000">
                                          <p:val>
                                            <p:strVal val="#ppt_x"/>
                                          </p:val>
                                        </p:tav>
                                      </p:tavLst>
                                    </p:anim>
                                    <p:anim calcmode="lin" valueType="num">
                                      <p:cBhvr additive="base">
                                        <p:cTn id="71" dur="300" fill="hold"/>
                                        <p:tgtEl>
                                          <p:spTgt spid="26"/>
                                        </p:tgtEl>
                                        <p:attrNameLst>
                                          <p:attrName>ppt_y</p:attrName>
                                        </p:attrNameLst>
                                      </p:cBhvr>
                                      <p:tavLst>
                                        <p:tav tm="0">
                                          <p:val>
                                            <p:strVal val="#ppt_y"/>
                                          </p:val>
                                        </p:tav>
                                        <p:tav tm="100000">
                                          <p:val>
                                            <p:strVal val="#ppt_y"/>
                                          </p:val>
                                        </p:tav>
                                      </p:tavLst>
                                    </p:anim>
                                  </p:childTnLst>
                                </p:cTn>
                              </p:par>
                              <p:par>
                                <p:cTn id="72" presetID="2" presetClass="entr" presetSubtype="8" fill="hold" grpId="0" nodeType="withEffect">
                                  <p:stCondLst>
                                    <p:cond delay="300"/>
                                  </p:stCondLst>
                                  <p:childTnLst>
                                    <p:set>
                                      <p:cBhvr>
                                        <p:cTn id="73" dur="1" fill="hold">
                                          <p:stCondLst>
                                            <p:cond delay="0"/>
                                          </p:stCondLst>
                                        </p:cTn>
                                        <p:tgtEl>
                                          <p:spTgt spid="27"/>
                                        </p:tgtEl>
                                        <p:attrNameLst>
                                          <p:attrName>style.visibility</p:attrName>
                                        </p:attrNameLst>
                                      </p:cBhvr>
                                      <p:to>
                                        <p:strVal val="visible"/>
                                      </p:to>
                                    </p:set>
                                    <p:anim calcmode="lin" valueType="num">
                                      <p:cBhvr additive="base">
                                        <p:cTn id="74" dur="300" fill="hold"/>
                                        <p:tgtEl>
                                          <p:spTgt spid="27"/>
                                        </p:tgtEl>
                                        <p:attrNameLst>
                                          <p:attrName>ppt_x</p:attrName>
                                        </p:attrNameLst>
                                      </p:cBhvr>
                                      <p:tavLst>
                                        <p:tav tm="0">
                                          <p:val>
                                            <p:strVal val="0-#ppt_w/2"/>
                                          </p:val>
                                        </p:tav>
                                        <p:tav tm="100000">
                                          <p:val>
                                            <p:strVal val="#ppt_x"/>
                                          </p:val>
                                        </p:tav>
                                      </p:tavLst>
                                    </p:anim>
                                    <p:anim calcmode="lin" valueType="num">
                                      <p:cBhvr additive="base">
                                        <p:cTn id="75" dur="300" fill="hold"/>
                                        <p:tgtEl>
                                          <p:spTgt spid="2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15" grpId="0" animBg="1"/>
      <p:bldP spid="16" grpId="0" animBg="1"/>
      <p:bldP spid="17" grpId="0" animBg="1"/>
      <p:bldP spid="18" grpId="0" animBg="1"/>
      <p:bldP spid="19" grpId="0" animBg="1"/>
      <p:bldP spid="20" grpId="0" animBg="1"/>
      <p:bldP spid="21" grpId="0" animBg="1"/>
      <p:bldP spid="25" grpId="0"/>
      <p:bldP spid="26" grpId="0"/>
      <p:bldP spid="2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20484"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0485"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0486" name="组合 2"/>
          <p:cNvGrpSpPr/>
          <p:nvPr/>
        </p:nvGrpSpPr>
        <p:grpSpPr>
          <a:xfrm>
            <a:off x="395288" y="207963"/>
            <a:ext cx="793750" cy="793750"/>
            <a:chOff x="323528" y="208412"/>
            <a:chExt cx="793255" cy="793255"/>
          </a:xfrm>
        </p:grpSpPr>
        <p:grpSp>
          <p:nvGrpSpPr>
            <p:cNvPr id="20518"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sp>
        <p:nvSpPr>
          <p:cNvPr id="15" name="矩形 1"/>
          <p:cNvSpPr>
            <a:spLocks noChangeArrowheads="1"/>
          </p:cNvSpPr>
          <p:nvPr/>
        </p:nvSpPr>
        <p:spPr bwMode="auto">
          <a:xfrm>
            <a:off x="539750" y="1881188"/>
            <a:ext cx="1893888"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16" name="矩形 1"/>
          <p:cNvSpPr>
            <a:spLocks noChangeArrowheads="1"/>
          </p:cNvSpPr>
          <p:nvPr/>
        </p:nvSpPr>
        <p:spPr bwMode="auto">
          <a:xfrm>
            <a:off x="539750" y="316388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cxnSp>
        <p:nvCxnSpPr>
          <p:cNvPr id="17" name="直接连接符 16"/>
          <p:cNvCxnSpPr>
            <a:stCxn id="36" idx="2"/>
          </p:cNvCxnSpPr>
          <p:nvPr/>
        </p:nvCxnSpPr>
        <p:spPr>
          <a:xfrm flipH="1">
            <a:off x="2979738" y="2908300"/>
            <a:ext cx="863600" cy="0"/>
          </a:xfrm>
          <a:prstGeom prst="line">
            <a:avLst/>
          </a:prstGeom>
          <a:ln w="19050">
            <a:solidFill>
              <a:schemeClr val="tx1"/>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a:off x="2979738" y="2662238"/>
            <a:ext cx="0" cy="493713"/>
          </a:xfrm>
          <a:prstGeom prst="line">
            <a:avLst/>
          </a:prstGeom>
          <a:ln w="1905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19" name="组合 18"/>
          <p:cNvGrpSpPr/>
          <p:nvPr/>
        </p:nvGrpSpPr>
        <p:grpSpPr>
          <a:xfrm>
            <a:off x="2576513" y="1868488"/>
            <a:ext cx="773112" cy="773112"/>
            <a:chOff x="2627784" y="1635646"/>
            <a:chExt cx="772739" cy="772739"/>
          </a:xfrm>
        </p:grpSpPr>
        <p:sp>
          <p:nvSpPr>
            <p:cNvPr id="20" name="椭圆 19"/>
            <p:cNvSpPr/>
            <p:nvPr/>
          </p:nvSpPr>
          <p:spPr>
            <a:xfrm>
              <a:off x="2627784" y="1635646"/>
              <a:ext cx="772739" cy="772739"/>
            </a:xfrm>
            <a:prstGeom prst="ellipse">
              <a:avLst/>
            </a:pr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517" name="Freeform 21"/>
            <p:cNvSpPr>
              <a:spLocks noChangeAspect="1" noEditPoints="1"/>
            </p:cNvSpPr>
            <p:nvPr/>
          </p:nvSpPr>
          <p:spPr>
            <a:xfrm>
              <a:off x="2871241" y="1867620"/>
              <a:ext cx="317384" cy="308790"/>
            </a:xfrm>
            <a:custGeom>
              <a:avLst/>
              <a:gdLst/>
              <a:ahLst/>
              <a:cxnLst>
                <a:cxn ang="0">
                  <a:pos x="52173" y="0"/>
                </a:cxn>
                <a:cxn ang="0">
                  <a:pos x="265211" y="0"/>
                </a:cxn>
                <a:cxn ang="0">
                  <a:pos x="317384" y="52190"/>
                </a:cxn>
                <a:cxn ang="0">
                  <a:pos x="317384" y="182665"/>
                </a:cxn>
                <a:cxn ang="0">
                  <a:pos x="237676" y="182665"/>
                </a:cxn>
                <a:cxn ang="0">
                  <a:pos x="237676" y="150771"/>
                </a:cxn>
                <a:cxn ang="0">
                  <a:pos x="152170" y="220357"/>
                </a:cxn>
                <a:cxn ang="0">
                  <a:pos x="237676" y="289944"/>
                </a:cxn>
                <a:cxn ang="0">
                  <a:pos x="237676" y="259500"/>
                </a:cxn>
                <a:cxn ang="0">
                  <a:pos x="317384" y="259500"/>
                </a:cxn>
                <a:cxn ang="0">
                  <a:pos x="265211" y="308790"/>
                </a:cxn>
                <a:cxn ang="0">
                  <a:pos x="52173" y="308790"/>
                </a:cxn>
                <a:cxn ang="0">
                  <a:pos x="0" y="255150"/>
                </a:cxn>
                <a:cxn ang="0">
                  <a:pos x="0" y="52190"/>
                </a:cxn>
                <a:cxn ang="0">
                  <a:pos x="52173" y="0"/>
                </a:cxn>
                <a:cxn ang="0">
                  <a:pos x="249270" y="27545"/>
                </a:cxn>
                <a:cxn ang="0">
                  <a:pos x="66665" y="27545"/>
                </a:cxn>
                <a:cxn ang="0">
                  <a:pos x="66665" y="124676"/>
                </a:cxn>
                <a:cxn ang="0">
                  <a:pos x="249270" y="124676"/>
                </a:cxn>
                <a:cxn ang="0">
                  <a:pos x="249270" y="27545"/>
                </a:cxn>
                <a:cxn ang="0">
                  <a:pos x="134780" y="43492"/>
                </a:cxn>
                <a:cxn ang="0">
                  <a:pos x="94201" y="43492"/>
                </a:cxn>
                <a:cxn ang="0">
                  <a:pos x="94201" y="104380"/>
                </a:cxn>
                <a:cxn ang="0">
                  <a:pos x="134780" y="104380"/>
                </a:cxn>
                <a:cxn ang="0">
                  <a:pos x="134780" y="43492"/>
                </a:cxn>
                <a:cxn ang="0">
                  <a:pos x="31883" y="243553"/>
                </a:cxn>
                <a:cxn ang="0">
                  <a:pos x="31883" y="276896"/>
                </a:cxn>
                <a:cxn ang="0">
                  <a:pos x="62317" y="276896"/>
                </a:cxn>
                <a:cxn ang="0">
                  <a:pos x="62317" y="243553"/>
                </a:cxn>
                <a:cxn ang="0">
                  <a:pos x="31883" y="243553"/>
                </a:cxn>
              </a:cxnLst>
              <a:rect l="0" t="0" r="0" b="0"/>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bg1">
                <a:alpha val="100000"/>
              </a:schemeClr>
            </a:solidFill>
            <a:ln w="9525">
              <a:noFill/>
            </a:ln>
          </p:spPr>
          <p:txBody>
            <a:bodyPr/>
            <a:lstStyle/>
            <a:p>
              <a:endParaRPr lang="zh-CN" altLang="en-US"/>
            </a:p>
          </p:txBody>
        </p:sp>
      </p:grpSp>
      <p:grpSp>
        <p:nvGrpSpPr>
          <p:cNvPr id="22" name="组合 21"/>
          <p:cNvGrpSpPr/>
          <p:nvPr/>
        </p:nvGrpSpPr>
        <p:grpSpPr>
          <a:xfrm>
            <a:off x="2576513" y="3167063"/>
            <a:ext cx="773112" cy="773112"/>
            <a:chOff x="2627784" y="2934541"/>
            <a:chExt cx="772739" cy="772739"/>
          </a:xfrm>
        </p:grpSpPr>
        <p:sp>
          <p:nvSpPr>
            <p:cNvPr id="23" name="椭圆 22"/>
            <p:cNvSpPr/>
            <p:nvPr/>
          </p:nvSpPr>
          <p:spPr>
            <a:xfrm>
              <a:off x="2627784" y="2934541"/>
              <a:ext cx="772739" cy="772739"/>
            </a:xfrm>
            <a:prstGeom prst="ellipse">
              <a:avLst/>
            </a:pr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513" name="Freeform 11"/>
            <p:cNvSpPr>
              <a:spLocks noChangeAspect="1" noEditPoints="1"/>
            </p:cNvSpPr>
            <p:nvPr/>
          </p:nvSpPr>
          <p:spPr>
            <a:xfrm>
              <a:off x="2822251" y="3166515"/>
              <a:ext cx="415364" cy="308790"/>
            </a:xfrm>
            <a:custGeom>
              <a:avLst/>
              <a:gdLst/>
              <a:ahLst/>
              <a:cxnLst>
                <a:cxn ang="0">
                  <a:pos x="88891" y="197238"/>
                </a:cxn>
                <a:cxn ang="0">
                  <a:pos x="48486" y="172987"/>
                </a:cxn>
                <a:cxn ang="0">
                  <a:pos x="54951" y="8084"/>
                </a:cxn>
                <a:cxn ang="0">
                  <a:pos x="355565" y="8084"/>
                </a:cxn>
                <a:cxn ang="0">
                  <a:pos x="362029" y="172987"/>
                </a:cxn>
                <a:cxn ang="0">
                  <a:pos x="320008" y="197238"/>
                </a:cxn>
                <a:cxn ang="0">
                  <a:pos x="415364" y="279689"/>
                </a:cxn>
                <a:cxn ang="0">
                  <a:pos x="14546" y="308790"/>
                </a:cxn>
                <a:cxn ang="0">
                  <a:pos x="124448" y="202088"/>
                </a:cxn>
                <a:cxn ang="0">
                  <a:pos x="124448" y="197238"/>
                </a:cxn>
                <a:cxn ang="0">
                  <a:pos x="72729" y="24251"/>
                </a:cxn>
                <a:cxn ang="0">
                  <a:pos x="72729" y="24251"/>
                </a:cxn>
                <a:cxn ang="0">
                  <a:pos x="72729" y="172987"/>
                </a:cxn>
                <a:cxn ang="0">
                  <a:pos x="339402" y="172987"/>
                </a:cxn>
                <a:cxn ang="0">
                  <a:pos x="337786" y="24251"/>
                </a:cxn>
                <a:cxn ang="0">
                  <a:pos x="54951" y="263522"/>
                </a:cxn>
                <a:cxn ang="0">
                  <a:pos x="63032" y="250589"/>
                </a:cxn>
                <a:cxn ang="0">
                  <a:pos x="121215" y="227955"/>
                </a:cxn>
                <a:cxn ang="0">
                  <a:pos x="310311" y="218255"/>
                </a:cxn>
                <a:cxn ang="0">
                  <a:pos x="337786" y="218255"/>
                </a:cxn>
                <a:cxn ang="0">
                  <a:pos x="279603" y="227955"/>
                </a:cxn>
                <a:cxn ang="0">
                  <a:pos x="276371" y="218255"/>
                </a:cxn>
                <a:cxn ang="0">
                  <a:pos x="269906" y="227955"/>
                </a:cxn>
                <a:cxn ang="0">
                  <a:pos x="205258" y="218255"/>
                </a:cxn>
                <a:cxn ang="0">
                  <a:pos x="232733" y="218255"/>
                </a:cxn>
                <a:cxn ang="0">
                  <a:pos x="168085" y="227955"/>
                </a:cxn>
                <a:cxn ang="0">
                  <a:pos x="169701" y="218255"/>
                </a:cxn>
                <a:cxn ang="0">
                  <a:pos x="160004" y="227955"/>
                </a:cxn>
                <a:cxn ang="0">
                  <a:pos x="302230" y="232805"/>
                </a:cxn>
                <a:cxn ang="0">
                  <a:pos x="347484" y="232805"/>
                </a:cxn>
                <a:cxn ang="0">
                  <a:pos x="266673" y="244122"/>
                </a:cxn>
                <a:cxn ang="0">
                  <a:pos x="263441" y="232805"/>
                </a:cxn>
                <a:cxn ang="0">
                  <a:pos x="256976" y="244122"/>
                </a:cxn>
                <a:cxn ang="0">
                  <a:pos x="187479" y="232805"/>
                </a:cxn>
                <a:cxn ang="0">
                  <a:pos x="216571" y="232805"/>
                </a:cxn>
                <a:cxn ang="0">
                  <a:pos x="147074" y="244122"/>
                </a:cxn>
                <a:cxn ang="0">
                  <a:pos x="148691" y="232805"/>
                </a:cxn>
                <a:cxn ang="0">
                  <a:pos x="135761" y="244122"/>
                </a:cxn>
                <a:cxn ang="0">
                  <a:pos x="72729" y="232805"/>
                </a:cxn>
                <a:cxn ang="0">
                  <a:pos x="101821" y="232805"/>
                </a:cxn>
                <a:cxn ang="0">
                  <a:pos x="324857" y="263522"/>
                </a:cxn>
                <a:cxn ang="0">
                  <a:pos x="318392" y="250589"/>
                </a:cxn>
                <a:cxn ang="0">
                  <a:pos x="313543" y="263522"/>
                </a:cxn>
                <a:cxn ang="0">
                  <a:pos x="235966" y="250589"/>
                </a:cxn>
                <a:cxn ang="0">
                  <a:pos x="266673" y="250589"/>
                </a:cxn>
                <a:cxn ang="0">
                  <a:pos x="193944" y="263522"/>
                </a:cxn>
                <a:cxn ang="0">
                  <a:pos x="195560" y="250589"/>
                </a:cxn>
                <a:cxn ang="0">
                  <a:pos x="184247" y="263522"/>
                </a:cxn>
                <a:cxn ang="0">
                  <a:pos x="113134" y="250589"/>
                </a:cxn>
                <a:cxn ang="0">
                  <a:pos x="145458" y="250589"/>
                </a:cxn>
              </a:cxnLst>
              <a:rect l="0" t="0" r="0" b="0"/>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alpha val="100000"/>
              </a:schemeClr>
            </a:solidFill>
            <a:ln w="9525">
              <a:noFill/>
            </a:ln>
          </p:spPr>
          <p:txBody>
            <a:bodyPr/>
            <a:lstStyle/>
            <a:p>
              <a:endParaRPr lang="zh-CN" altLang="en-US"/>
            </a:p>
          </p:txBody>
        </p:sp>
      </p:grpSp>
      <p:cxnSp>
        <p:nvCxnSpPr>
          <p:cNvPr id="25" name="直接连接符 24"/>
          <p:cNvCxnSpPr/>
          <p:nvPr/>
        </p:nvCxnSpPr>
        <p:spPr>
          <a:xfrm flipH="1">
            <a:off x="5202238" y="2908300"/>
            <a:ext cx="863600" cy="0"/>
          </a:xfrm>
          <a:prstGeom prst="line">
            <a:avLst/>
          </a:prstGeom>
          <a:ln w="19050">
            <a:solidFill>
              <a:schemeClr val="tx1"/>
            </a:solidFill>
            <a:headEnd type="none"/>
            <a:tailEnd type="oval"/>
          </a:ln>
        </p:spPr>
        <p:style>
          <a:lnRef idx="1">
            <a:schemeClr val="accent1"/>
          </a:lnRef>
          <a:fillRef idx="0">
            <a:schemeClr val="accent1"/>
          </a:fillRef>
          <a:effectRef idx="0">
            <a:schemeClr val="accent1"/>
          </a:effectRef>
          <a:fontRef idx="minor">
            <a:schemeClr val="tx1"/>
          </a:fontRef>
        </p:style>
      </p:cxnSp>
      <p:cxnSp>
        <p:nvCxnSpPr>
          <p:cNvPr id="26" name="直接连接符 25"/>
          <p:cNvCxnSpPr/>
          <p:nvPr/>
        </p:nvCxnSpPr>
        <p:spPr>
          <a:xfrm>
            <a:off x="6089650" y="2662238"/>
            <a:ext cx="0" cy="493713"/>
          </a:xfrm>
          <a:prstGeom prst="line">
            <a:avLst/>
          </a:prstGeom>
          <a:ln w="19050">
            <a:solidFill>
              <a:schemeClr val="tx1"/>
            </a:solidFill>
            <a:headEnd type="oval"/>
            <a:tailEnd type="oval"/>
          </a:ln>
        </p:spPr>
        <p:style>
          <a:lnRef idx="1">
            <a:schemeClr val="accent1"/>
          </a:lnRef>
          <a:fillRef idx="0">
            <a:schemeClr val="accent1"/>
          </a:fillRef>
          <a:effectRef idx="0">
            <a:schemeClr val="accent1"/>
          </a:effectRef>
          <a:fontRef idx="minor">
            <a:schemeClr val="tx1"/>
          </a:fontRef>
        </p:style>
      </p:cxnSp>
      <p:grpSp>
        <p:nvGrpSpPr>
          <p:cNvPr id="27" name="组合 26"/>
          <p:cNvGrpSpPr/>
          <p:nvPr/>
        </p:nvGrpSpPr>
        <p:grpSpPr>
          <a:xfrm>
            <a:off x="5695950" y="1868488"/>
            <a:ext cx="771525" cy="773112"/>
            <a:chOff x="5745929" y="1635646"/>
            <a:chExt cx="772739" cy="772739"/>
          </a:xfrm>
        </p:grpSpPr>
        <p:sp>
          <p:nvSpPr>
            <p:cNvPr id="28" name="椭圆 27"/>
            <p:cNvSpPr/>
            <p:nvPr/>
          </p:nvSpPr>
          <p:spPr>
            <a:xfrm>
              <a:off x="5745929" y="1635646"/>
              <a:ext cx="772739" cy="772739"/>
            </a:xfrm>
            <a:prstGeom prst="ellipse">
              <a:avLst/>
            </a:pr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509" name="Freeform 40"/>
            <p:cNvSpPr>
              <a:spLocks noChangeAspect="1" noEditPoints="1"/>
            </p:cNvSpPr>
            <p:nvPr/>
          </p:nvSpPr>
          <p:spPr>
            <a:xfrm>
              <a:off x="5940631" y="1867620"/>
              <a:ext cx="400284" cy="308790"/>
            </a:xfrm>
            <a:custGeom>
              <a:avLst/>
              <a:gdLst/>
              <a:ahLst/>
              <a:cxnLst>
                <a:cxn ang="0">
                  <a:pos x="152489" y="77993"/>
                </a:cxn>
                <a:cxn ang="0">
                  <a:pos x="309744" y="49343"/>
                </a:cxn>
                <a:cxn ang="0">
                  <a:pos x="384400" y="151212"/>
                </a:cxn>
                <a:cxn ang="0">
                  <a:pos x="338335" y="308790"/>
                </a:cxn>
                <a:cxn ang="0">
                  <a:pos x="254149" y="179862"/>
                </a:cxn>
                <a:cxn ang="0">
                  <a:pos x="128663" y="195779"/>
                </a:cxn>
                <a:cxn ang="0">
                  <a:pos x="1588" y="284914"/>
                </a:cxn>
                <a:cxn ang="0">
                  <a:pos x="12707" y="124153"/>
                </a:cxn>
                <a:cxn ang="0">
                  <a:pos x="165197" y="117786"/>
                </a:cxn>
                <a:cxn ang="0">
                  <a:pos x="193788" y="136886"/>
                </a:cxn>
                <a:cxn ang="0">
                  <a:pos x="165197" y="117786"/>
                </a:cxn>
                <a:cxn ang="0">
                  <a:pos x="306567" y="151212"/>
                </a:cxn>
                <a:cxn ang="0">
                  <a:pos x="336747" y="144845"/>
                </a:cxn>
                <a:cxn ang="0">
                  <a:pos x="281152" y="108236"/>
                </a:cxn>
                <a:cxn ang="0">
                  <a:pos x="287506" y="138478"/>
                </a:cxn>
                <a:cxn ang="0">
                  <a:pos x="281152" y="108236"/>
                </a:cxn>
                <a:cxn ang="0">
                  <a:pos x="292271" y="90727"/>
                </a:cxn>
                <a:cxn ang="0">
                  <a:pos x="322451" y="84360"/>
                </a:cxn>
                <a:cxn ang="0">
                  <a:pos x="339924" y="93910"/>
                </a:cxn>
                <a:cxn ang="0">
                  <a:pos x="346277" y="124153"/>
                </a:cxn>
                <a:cxn ang="0">
                  <a:pos x="339924" y="93910"/>
                </a:cxn>
                <a:cxn ang="0">
                  <a:pos x="101659" y="119378"/>
                </a:cxn>
                <a:cxn ang="0">
                  <a:pos x="127074" y="98685"/>
                </a:cxn>
                <a:cxn ang="0">
                  <a:pos x="84187" y="132111"/>
                </a:cxn>
                <a:cxn ang="0">
                  <a:pos x="103248" y="157578"/>
                </a:cxn>
                <a:cxn ang="0">
                  <a:pos x="69891" y="113011"/>
                </a:cxn>
                <a:cxn ang="0">
                  <a:pos x="46064" y="132111"/>
                </a:cxn>
                <a:cxn ang="0">
                  <a:pos x="87364" y="100277"/>
                </a:cxn>
                <a:cxn ang="0">
                  <a:pos x="69891" y="76402"/>
                </a:cxn>
                <a:cxn ang="0">
                  <a:pos x="203319" y="136886"/>
                </a:cxn>
                <a:cxn ang="0">
                  <a:pos x="231911" y="117786"/>
                </a:cxn>
                <a:cxn ang="0">
                  <a:pos x="363750" y="14325"/>
                </a:cxn>
                <a:cxn ang="0">
                  <a:pos x="281152" y="36609"/>
                </a:cxn>
                <a:cxn ang="0">
                  <a:pos x="363750" y="50934"/>
                </a:cxn>
                <a:cxn ang="0">
                  <a:pos x="31769" y="14325"/>
                </a:cxn>
                <a:cxn ang="0">
                  <a:pos x="85775" y="30242"/>
                </a:cxn>
                <a:cxn ang="0">
                  <a:pos x="114367" y="14325"/>
                </a:cxn>
              </a:cxnLst>
              <a:rect l="0" t="0" r="0" b="0"/>
              <a:pathLst>
                <a:path w="252" h="194">
                  <a:moveTo>
                    <a:pt x="57" y="29"/>
                  </a:moveTo>
                  <a:cubicBezTo>
                    <a:pt x="73" y="29"/>
                    <a:pt x="87" y="37"/>
                    <a:pt x="96" y="49"/>
                  </a:cubicBezTo>
                  <a:cubicBezTo>
                    <a:pt x="157" y="49"/>
                    <a:pt x="157" y="49"/>
                    <a:pt x="157" y="49"/>
                  </a:cubicBezTo>
                  <a:cubicBezTo>
                    <a:pt x="166" y="38"/>
                    <a:pt x="180" y="31"/>
                    <a:pt x="195" y="31"/>
                  </a:cubicBezTo>
                  <a:cubicBezTo>
                    <a:pt x="222" y="31"/>
                    <a:pt x="244" y="52"/>
                    <a:pt x="244" y="79"/>
                  </a:cubicBezTo>
                  <a:cubicBezTo>
                    <a:pt x="244" y="85"/>
                    <a:pt x="243" y="90"/>
                    <a:pt x="242" y="95"/>
                  </a:cubicBezTo>
                  <a:cubicBezTo>
                    <a:pt x="249" y="121"/>
                    <a:pt x="252" y="149"/>
                    <a:pt x="251" y="179"/>
                  </a:cubicBezTo>
                  <a:cubicBezTo>
                    <a:pt x="238" y="192"/>
                    <a:pt x="226" y="193"/>
                    <a:pt x="213" y="194"/>
                  </a:cubicBezTo>
                  <a:cubicBezTo>
                    <a:pt x="196" y="173"/>
                    <a:pt x="183" y="150"/>
                    <a:pt x="171" y="123"/>
                  </a:cubicBezTo>
                  <a:cubicBezTo>
                    <a:pt x="166" y="121"/>
                    <a:pt x="162" y="116"/>
                    <a:pt x="160" y="113"/>
                  </a:cubicBezTo>
                  <a:cubicBezTo>
                    <a:pt x="93" y="113"/>
                    <a:pt x="93" y="113"/>
                    <a:pt x="93" y="113"/>
                  </a:cubicBezTo>
                  <a:cubicBezTo>
                    <a:pt x="89" y="118"/>
                    <a:pt x="86" y="121"/>
                    <a:pt x="81" y="123"/>
                  </a:cubicBezTo>
                  <a:cubicBezTo>
                    <a:pt x="69" y="151"/>
                    <a:pt x="56" y="173"/>
                    <a:pt x="39" y="194"/>
                  </a:cubicBezTo>
                  <a:cubicBezTo>
                    <a:pt x="26" y="193"/>
                    <a:pt x="14" y="192"/>
                    <a:pt x="1" y="179"/>
                  </a:cubicBezTo>
                  <a:cubicBezTo>
                    <a:pt x="0" y="149"/>
                    <a:pt x="3" y="120"/>
                    <a:pt x="11" y="94"/>
                  </a:cubicBezTo>
                  <a:cubicBezTo>
                    <a:pt x="9" y="89"/>
                    <a:pt x="8" y="84"/>
                    <a:pt x="8" y="78"/>
                  </a:cubicBezTo>
                  <a:cubicBezTo>
                    <a:pt x="8" y="51"/>
                    <a:pt x="30" y="29"/>
                    <a:pt x="57" y="29"/>
                  </a:cubicBezTo>
                  <a:close/>
                  <a:moveTo>
                    <a:pt x="104" y="74"/>
                  </a:moveTo>
                  <a:cubicBezTo>
                    <a:pt x="104" y="86"/>
                    <a:pt x="104" y="86"/>
                    <a:pt x="104" y="86"/>
                  </a:cubicBezTo>
                  <a:cubicBezTo>
                    <a:pt x="122" y="86"/>
                    <a:pt x="122" y="86"/>
                    <a:pt x="122" y="86"/>
                  </a:cubicBezTo>
                  <a:cubicBezTo>
                    <a:pt x="122" y="74"/>
                    <a:pt x="122" y="74"/>
                    <a:pt x="122" y="74"/>
                  </a:cubicBezTo>
                  <a:cubicBezTo>
                    <a:pt x="104" y="74"/>
                    <a:pt x="104" y="74"/>
                    <a:pt x="104" y="74"/>
                  </a:cubicBezTo>
                  <a:close/>
                  <a:moveTo>
                    <a:pt x="200" y="83"/>
                  </a:moveTo>
                  <a:cubicBezTo>
                    <a:pt x="195" y="85"/>
                    <a:pt x="191" y="90"/>
                    <a:pt x="193" y="95"/>
                  </a:cubicBezTo>
                  <a:cubicBezTo>
                    <a:pt x="194" y="100"/>
                    <a:pt x="199" y="104"/>
                    <a:pt x="204" y="103"/>
                  </a:cubicBezTo>
                  <a:cubicBezTo>
                    <a:pt x="210" y="101"/>
                    <a:pt x="213" y="96"/>
                    <a:pt x="212" y="91"/>
                  </a:cubicBezTo>
                  <a:cubicBezTo>
                    <a:pt x="211" y="86"/>
                    <a:pt x="205" y="82"/>
                    <a:pt x="200" y="83"/>
                  </a:cubicBezTo>
                  <a:close/>
                  <a:moveTo>
                    <a:pt x="177" y="68"/>
                  </a:moveTo>
                  <a:cubicBezTo>
                    <a:pt x="172" y="69"/>
                    <a:pt x="169" y="74"/>
                    <a:pt x="170" y="79"/>
                  </a:cubicBezTo>
                  <a:cubicBezTo>
                    <a:pt x="171" y="85"/>
                    <a:pt x="176" y="88"/>
                    <a:pt x="181" y="87"/>
                  </a:cubicBezTo>
                  <a:cubicBezTo>
                    <a:pt x="187" y="86"/>
                    <a:pt x="190" y="81"/>
                    <a:pt x="189" y="75"/>
                  </a:cubicBezTo>
                  <a:cubicBezTo>
                    <a:pt x="188" y="70"/>
                    <a:pt x="182" y="67"/>
                    <a:pt x="177" y="68"/>
                  </a:cubicBezTo>
                  <a:close/>
                  <a:moveTo>
                    <a:pt x="191" y="46"/>
                  </a:moveTo>
                  <a:cubicBezTo>
                    <a:pt x="186" y="47"/>
                    <a:pt x="182" y="52"/>
                    <a:pt x="184" y="57"/>
                  </a:cubicBezTo>
                  <a:cubicBezTo>
                    <a:pt x="185" y="63"/>
                    <a:pt x="190" y="66"/>
                    <a:pt x="195" y="65"/>
                  </a:cubicBezTo>
                  <a:cubicBezTo>
                    <a:pt x="201" y="64"/>
                    <a:pt x="204" y="58"/>
                    <a:pt x="203" y="53"/>
                  </a:cubicBezTo>
                  <a:cubicBezTo>
                    <a:pt x="202" y="48"/>
                    <a:pt x="196" y="44"/>
                    <a:pt x="191" y="46"/>
                  </a:cubicBezTo>
                  <a:close/>
                  <a:moveTo>
                    <a:pt x="214" y="59"/>
                  </a:moveTo>
                  <a:cubicBezTo>
                    <a:pt x="209" y="60"/>
                    <a:pt x="205" y="65"/>
                    <a:pt x="207" y="71"/>
                  </a:cubicBezTo>
                  <a:cubicBezTo>
                    <a:pt x="208" y="76"/>
                    <a:pt x="213" y="79"/>
                    <a:pt x="218" y="78"/>
                  </a:cubicBezTo>
                  <a:cubicBezTo>
                    <a:pt x="224" y="77"/>
                    <a:pt x="227" y="72"/>
                    <a:pt x="226" y="66"/>
                  </a:cubicBezTo>
                  <a:cubicBezTo>
                    <a:pt x="225" y="61"/>
                    <a:pt x="219" y="58"/>
                    <a:pt x="214" y="59"/>
                  </a:cubicBezTo>
                  <a:close/>
                  <a:moveTo>
                    <a:pt x="80" y="62"/>
                  </a:moveTo>
                  <a:cubicBezTo>
                    <a:pt x="64" y="75"/>
                    <a:pt x="64" y="75"/>
                    <a:pt x="64" y="75"/>
                  </a:cubicBezTo>
                  <a:cubicBezTo>
                    <a:pt x="76" y="92"/>
                    <a:pt x="76" y="92"/>
                    <a:pt x="76" y="92"/>
                  </a:cubicBezTo>
                  <a:cubicBezTo>
                    <a:pt x="80" y="62"/>
                    <a:pt x="80" y="62"/>
                    <a:pt x="80" y="62"/>
                  </a:cubicBezTo>
                  <a:close/>
                  <a:moveTo>
                    <a:pt x="65" y="99"/>
                  </a:moveTo>
                  <a:cubicBezTo>
                    <a:pt x="53" y="83"/>
                    <a:pt x="53" y="83"/>
                    <a:pt x="53" y="83"/>
                  </a:cubicBezTo>
                  <a:cubicBezTo>
                    <a:pt x="36" y="96"/>
                    <a:pt x="36" y="96"/>
                    <a:pt x="36" y="96"/>
                  </a:cubicBezTo>
                  <a:cubicBezTo>
                    <a:pt x="65" y="99"/>
                    <a:pt x="65" y="99"/>
                    <a:pt x="65" y="99"/>
                  </a:cubicBezTo>
                  <a:close/>
                  <a:moveTo>
                    <a:pt x="29" y="83"/>
                  </a:moveTo>
                  <a:cubicBezTo>
                    <a:pt x="44" y="71"/>
                    <a:pt x="44" y="71"/>
                    <a:pt x="44" y="71"/>
                  </a:cubicBezTo>
                  <a:cubicBezTo>
                    <a:pt x="32" y="56"/>
                    <a:pt x="32" y="56"/>
                    <a:pt x="32" y="56"/>
                  </a:cubicBezTo>
                  <a:cubicBezTo>
                    <a:pt x="29" y="83"/>
                    <a:pt x="29" y="83"/>
                    <a:pt x="29" y="83"/>
                  </a:cubicBezTo>
                  <a:close/>
                  <a:moveTo>
                    <a:pt x="44" y="48"/>
                  </a:moveTo>
                  <a:cubicBezTo>
                    <a:pt x="55" y="63"/>
                    <a:pt x="55" y="63"/>
                    <a:pt x="55" y="63"/>
                  </a:cubicBezTo>
                  <a:cubicBezTo>
                    <a:pt x="70" y="52"/>
                    <a:pt x="70" y="52"/>
                    <a:pt x="70" y="52"/>
                  </a:cubicBezTo>
                  <a:cubicBezTo>
                    <a:pt x="44" y="48"/>
                    <a:pt x="44" y="48"/>
                    <a:pt x="44" y="48"/>
                  </a:cubicBezTo>
                  <a:close/>
                  <a:moveTo>
                    <a:pt x="128" y="74"/>
                  </a:moveTo>
                  <a:cubicBezTo>
                    <a:pt x="128" y="86"/>
                    <a:pt x="128" y="86"/>
                    <a:pt x="128" y="86"/>
                  </a:cubicBezTo>
                  <a:cubicBezTo>
                    <a:pt x="146" y="86"/>
                    <a:pt x="146" y="86"/>
                    <a:pt x="146" y="86"/>
                  </a:cubicBezTo>
                  <a:cubicBezTo>
                    <a:pt x="146" y="74"/>
                    <a:pt x="146" y="74"/>
                    <a:pt x="146" y="74"/>
                  </a:cubicBezTo>
                  <a:cubicBezTo>
                    <a:pt x="128" y="74"/>
                    <a:pt x="128" y="74"/>
                    <a:pt x="128" y="74"/>
                  </a:cubicBezTo>
                  <a:close/>
                  <a:moveTo>
                    <a:pt x="229" y="9"/>
                  </a:moveTo>
                  <a:cubicBezTo>
                    <a:pt x="212" y="0"/>
                    <a:pt x="194" y="1"/>
                    <a:pt x="177" y="9"/>
                  </a:cubicBezTo>
                  <a:cubicBezTo>
                    <a:pt x="177" y="23"/>
                    <a:pt x="177" y="23"/>
                    <a:pt x="177" y="23"/>
                  </a:cubicBezTo>
                  <a:cubicBezTo>
                    <a:pt x="183" y="21"/>
                    <a:pt x="189" y="19"/>
                    <a:pt x="196" y="19"/>
                  </a:cubicBezTo>
                  <a:cubicBezTo>
                    <a:pt x="209" y="19"/>
                    <a:pt x="220" y="24"/>
                    <a:pt x="229" y="32"/>
                  </a:cubicBezTo>
                  <a:cubicBezTo>
                    <a:pt x="229" y="9"/>
                    <a:pt x="229" y="9"/>
                    <a:pt x="229" y="9"/>
                  </a:cubicBezTo>
                  <a:close/>
                  <a:moveTo>
                    <a:pt x="20" y="9"/>
                  </a:moveTo>
                  <a:cubicBezTo>
                    <a:pt x="20" y="32"/>
                    <a:pt x="20" y="32"/>
                    <a:pt x="20" y="32"/>
                  </a:cubicBezTo>
                  <a:cubicBezTo>
                    <a:pt x="29" y="24"/>
                    <a:pt x="41" y="19"/>
                    <a:pt x="54" y="19"/>
                  </a:cubicBezTo>
                  <a:cubicBezTo>
                    <a:pt x="60" y="19"/>
                    <a:pt x="66" y="21"/>
                    <a:pt x="72" y="23"/>
                  </a:cubicBezTo>
                  <a:cubicBezTo>
                    <a:pt x="72" y="9"/>
                    <a:pt x="72" y="9"/>
                    <a:pt x="72" y="9"/>
                  </a:cubicBezTo>
                  <a:cubicBezTo>
                    <a:pt x="55" y="1"/>
                    <a:pt x="37" y="0"/>
                    <a:pt x="20" y="9"/>
                  </a:cubicBezTo>
                  <a:close/>
                </a:path>
              </a:pathLst>
            </a:custGeom>
            <a:solidFill>
              <a:schemeClr val="bg1">
                <a:alpha val="100000"/>
              </a:schemeClr>
            </a:solidFill>
            <a:ln w="9525">
              <a:noFill/>
            </a:ln>
          </p:spPr>
          <p:txBody>
            <a:bodyPr/>
            <a:lstStyle/>
            <a:p>
              <a:endParaRPr lang="zh-CN" altLang="en-US"/>
            </a:p>
          </p:txBody>
        </p:sp>
      </p:grpSp>
      <p:grpSp>
        <p:nvGrpSpPr>
          <p:cNvPr id="30" name="组合 29"/>
          <p:cNvGrpSpPr/>
          <p:nvPr/>
        </p:nvGrpSpPr>
        <p:grpSpPr>
          <a:xfrm>
            <a:off x="5695950" y="3167063"/>
            <a:ext cx="771525" cy="773112"/>
            <a:chOff x="5745929" y="2934541"/>
            <a:chExt cx="772739" cy="772739"/>
          </a:xfrm>
        </p:grpSpPr>
        <p:sp>
          <p:nvSpPr>
            <p:cNvPr id="31" name="椭圆 30"/>
            <p:cNvSpPr/>
            <p:nvPr/>
          </p:nvSpPr>
          <p:spPr>
            <a:xfrm>
              <a:off x="5745929" y="2934541"/>
              <a:ext cx="772739" cy="772739"/>
            </a:xfrm>
            <a:prstGeom prst="ellipse">
              <a:avLst/>
            </a:pr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505" name="Freeform 16"/>
            <p:cNvSpPr>
              <a:spLocks noChangeAspect="1" noEditPoints="1"/>
            </p:cNvSpPr>
            <p:nvPr/>
          </p:nvSpPr>
          <p:spPr>
            <a:xfrm>
              <a:off x="6006658" y="3166515"/>
              <a:ext cx="268231" cy="308790"/>
            </a:xfrm>
            <a:custGeom>
              <a:avLst/>
              <a:gdLst/>
              <a:ahLst/>
              <a:cxnLst>
                <a:cxn ang="0">
                  <a:pos x="49814" y="98251"/>
                </a:cxn>
                <a:cxn ang="0">
                  <a:pos x="66419" y="292202"/>
                </a:cxn>
                <a:cxn ang="0">
                  <a:pos x="16605" y="308790"/>
                </a:cxn>
                <a:cxn ang="0">
                  <a:pos x="0" y="114839"/>
                </a:cxn>
                <a:cxn ang="0">
                  <a:pos x="76637" y="113563"/>
                </a:cxn>
                <a:cxn ang="0">
                  <a:pos x="97074" y="7656"/>
                </a:cxn>
                <a:cxn ang="0">
                  <a:pos x="104738" y="0"/>
                </a:cxn>
                <a:cxn ang="0">
                  <a:pos x="212030" y="0"/>
                </a:cxn>
                <a:cxn ang="0">
                  <a:pos x="250349" y="48488"/>
                </a:cxn>
                <a:cxn ang="0">
                  <a:pos x="252904" y="52316"/>
                </a:cxn>
                <a:cxn ang="0">
                  <a:pos x="268231" y="113563"/>
                </a:cxn>
                <a:cxn ang="0">
                  <a:pos x="76637" y="293478"/>
                </a:cxn>
                <a:cxn ang="0">
                  <a:pos x="107292" y="135255"/>
                </a:cxn>
                <a:cxn ang="0">
                  <a:pos x="201812" y="178639"/>
                </a:cxn>
                <a:cxn ang="0">
                  <a:pos x="107292" y="135255"/>
                </a:cxn>
                <a:cxn ang="0">
                  <a:pos x="177543" y="275614"/>
                </a:cxn>
                <a:cxn ang="0">
                  <a:pos x="201812" y="260302"/>
                </a:cxn>
                <a:cxn ang="0">
                  <a:pos x="141779" y="260302"/>
                </a:cxn>
                <a:cxn ang="0">
                  <a:pos x="166048" y="275614"/>
                </a:cxn>
                <a:cxn ang="0">
                  <a:pos x="141779" y="260302"/>
                </a:cxn>
                <a:cxn ang="0">
                  <a:pos x="107292" y="275614"/>
                </a:cxn>
                <a:cxn ang="0">
                  <a:pos x="131561" y="260302"/>
                </a:cxn>
                <a:cxn ang="0">
                  <a:pos x="177543" y="238610"/>
                </a:cxn>
                <a:cxn ang="0">
                  <a:pos x="201812" y="252646"/>
                </a:cxn>
                <a:cxn ang="0">
                  <a:pos x="177543" y="238610"/>
                </a:cxn>
                <a:cxn ang="0">
                  <a:pos x="141779" y="252646"/>
                </a:cxn>
                <a:cxn ang="0">
                  <a:pos x="166048" y="238610"/>
                </a:cxn>
                <a:cxn ang="0">
                  <a:pos x="107292" y="238610"/>
                </a:cxn>
                <a:cxn ang="0">
                  <a:pos x="131561" y="252646"/>
                </a:cxn>
                <a:cxn ang="0">
                  <a:pos x="107292" y="238610"/>
                </a:cxn>
                <a:cxn ang="0">
                  <a:pos x="177543" y="229679"/>
                </a:cxn>
                <a:cxn ang="0">
                  <a:pos x="201812" y="215643"/>
                </a:cxn>
                <a:cxn ang="0">
                  <a:pos x="141779" y="215643"/>
                </a:cxn>
                <a:cxn ang="0">
                  <a:pos x="166048" y="229679"/>
                </a:cxn>
                <a:cxn ang="0">
                  <a:pos x="141779" y="215643"/>
                </a:cxn>
                <a:cxn ang="0">
                  <a:pos x="107292" y="229679"/>
                </a:cxn>
                <a:cxn ang="0">
                  <a:pos x="131561" y="215643"/>
                </a:cxn>
                <a:cxn ang="0">
                  <a:pos x="177543" y="193951"/>
                </a:cxn>
                <a:cxn ang="0">
                  <a:pos x="201812" y="207987"/>
                </a:cxn>
                <a:cxn ang="0">
                  <a:pos x="177543" y="193951"/>
                </a:cxn>
                <a:cxn ang="0">
                  <a:pos x="141779" y="207987"/>
                </a:cxn>
                <a:cxn ang="0">
                  <a:pos x="166048" y="193951"/>
                </a:cxn>
                <a:cxn ang="0">
                  <a:pos x="107292" y="193951"/>
                </a:cxn>
                <a:cxn ang="0">
                  <a:pos x="131561" y="207987"/>
                </a:cxn>
                <a:cxn ang="0">
                  <a:pos x="107292" y="193951"/>
                </a:cxn>
                <a:cxn ang="0">
                  <a:pos x="126452" y="104631"/>
                </a:cxn>
                <a:cxn ang="0">
                  <a:pos x="220971" y="94423"/>
                </a:cxn>
                <a:cxn ang="0">
                  <a:pos x="126452" y="74008"/>
                </a:cxn>
                <a:cxn ang="0">
                  <a:pos x="220971" y="82939"/>
                </a:cxn>
                <a:cxn ang="0">
                  <a:pos x="126452" y="74008"/>
                </a:cxn>
                <a:cxn ang="0">
                  <a:pos x="126452" y="62524"/>
                </a:cxn>
                <a:cxn ang="0">
                  <a:pos x="181375" y="53592"/>
                </a:cxn>
                <a:cxn ang="0">
                  <a:pos x="126452" y="31900"/>
                </a:cxn>
                <a:cxn ang="0">
                  <a:pos x="181375" y="40832"/>
                </a:cxn>
                <a:cxn ang="0">
                  <a:pos x="126452" y="31900"/>
                </a:cxn>
                <a:cxn ang="0">
                  <a:pos x="210753" y="33176"/>
                </a:cxn>
                <a:cxn ang="0">
                  <a:pos x="212030" y="22968"/>
                </a:cxn>
                <a:cxn ang="0">
                  <a:pos x="199257" y="44660"/>
                </a:cxn>
                <a:cxn ang="0">
                  <a:pos x="195425" y="37004"/>
                </a:cxn>
                <a:cxn ang="0">
                  <a:pos x="112402" y="15312"/>
                </a:cxn>
                <a:cxn ang="0">
                  <a:pos x="237576" y="113563"/>
                </a:cxn>
              </a:cxnLst>
              <a:rect l="0" t="0" r="0" b="0"/>
              <a:pathLst>
                <a:path w="210" h="242">
                  <a:moveTo>
                    <a:pt x="13" y="77"/>
                  </a:moveTo>
                  <a:cubicBezTo>
                    <a:pt x="39" y="77"/>
                    <a:pt x="39" y="77"/>
                    <a:pt x="39" y="77"/>
                  </a:cubicBezTo>
                  <a:cubicBezTo>
                    <a:pt x="46" y="77"/>
                    <a:pt x="52" y="83"/>
                    <a:pt x="52" y="90"/>
                  </a:cubicBezTo>
                  <a:cubicBezTo>
                    <a:pt x="52" y="229"/>
                    <a:pt x="52" y="229"/>
                    <a:pt x="52" y="229"/>
                  </a:cubicBezTo>
                  <a:cubicBezTo>
                    <a:pt x="52" y="236"/>
                    <a:pt x="46" y="242"/>
                    <a:pt x="39" y="242"/>
                  </a:cubicBezTo>
                  <a:cubicBezTo>
                    <a:pt x="13" y="242"/>
                    <a:pt x="13" y="242"/>
                    <a:pt x="13" y="242"/>
                  </a:cubicBezTo>
                  <a:cubicBezTo>
                    <a:pt x="6" y="242"/>
                    <a:pt x="0" y="236"/>
                    <a:pt x="0" y="229"/>
                  </a:cubicBezTo>
                  <a:cubicBezTo>
                    <a:pt x="0" y="90"/>
                    <a:pt x="0" y="90"/>
                    <a:pt x="0" y="90"/>
                  </a:cubicBezTo>
                  <a:cubicBezTo>
                    <a:pt x="0" y="83"/>
                    <a:pt x="6" y="77"/>
                    <a:pt x="13" y="77"/>
                  </a:cubicBezTo>
                  <a:close/>
                  <a:moveTo>
                    <a:pt x="60" y="89"/>
                  </a:moveTo>
                  <a:cubicBezTo>
                    <a:pt x="76" y="89"/>
                    <a:pt x="76" y="89"/>
                    <a:pt x="76" y="89"/>
                  </a:cubicBezTo>
                  <a:cubicBezTo>
                    <a:pt x="76" y="6"/>
                    <a:pt x="76" y="6"/>
                    <a:pt x="76" y="6"/>
                  </a:cubicBezTo>
                  <a:cubicBezTo>
                    <a:pt x="76" y="0"/>
                    <a:pt x="76" y="0"/>
                    <a:pt x="76" y="0"/>
                  </a:cubicBezTo>
                  <a:cubicBezTo>
                    <a:pt x="82" y="0"/>
                    <a:pt x="82" y="0"/>
                    <a:pt x="82" y="0"/>
                  </a:cubicBezTo>
                  <a:cubicBezTo>
                    <a:pt x="163" y="0"/>
                    <a:pt x="163" y="0"/>
                    <a:pt x="163" y="0"/>
                  </a:cubicBezTo>
                  <a:cubicBezTo>
                    <a:pt x="166" y="0"/>
                    <a:pt x="166" y="0"/>
                    <a:pt x="166" y="0"/>
                  </a:cubicBezTo>
                  <a:cubicBezTo>
                    <a:pt x="168" y="2"/>
                    <a:pt x="168" y="2"/>
                    <a:pt x="168" y="2"/>
                  </a:cubicBezTo>
                  <a:cubicBezTo>
                    <a:pt x="196" y="38"/>
                    <a:pt x="196" y="38"/>
                    <a:pt x="196" y="38"/>
                  </a:cubicBezTo>
                  <a:cubicBezTo>
                    <a:pt x="198" y="39"/>
                    <a:pt x="198" y="39"/>
                    <a:pt x="198" y="39"/>
                  </a:cubicBezTo>
                  <a:cubicBezTo>
                    <a:pt x="198" y="41"/>
                    <a:pt x="198" y="41"/>
                    <a:pt x="198" y="41"/>
                  </a:cubicBezTo>
                  <a:cubicBezTo>
                    <a:pt x="198" y="89"/>
                    <a:pt x="198" y="89"/>
                    <a:pt x="198" y="89"/>
                  </a:cubicBezTo>
                  <a:cubicBezTo>
                    <a:pt x="210" y="89"/>
                    <a:pt x="210" y="89"/>
                    <a:pt x="210" y="89"/>
                  </a:cubicBezTo>
                  <a:cubicBezTo>
                    <a:pt x="210" y="230"/>
                    <a:pt x="210" y="230"/>
                    <a:pt x="210" y="230"/>
                  </a:cubicBezTo>
                  <a:cubicBezTo>
                    <a:pt x="60" y="230"/>
                    <a:pt x="60" y="230"/>
                    <a:pt x="60" y="230"/>
                  </a:cubicBezTo>
                  <a:cubicBezTo>
                    <a:pt x="60" y="89"/>
                    <a:pt x="60" y="89"/>
                    <a:pt x="60" y="89"/>
                  </a:cubicBezTo>
                  <a:close/>
                  <a:moveTo>
                    <a:pt x="84" y="106"/>
                  </a:moveTo>
                  <a:cubicBezTo>
                    <a:pt x="84" y="140"/>
                    <a:pt x="84" y="140"/>
                    <a:pt x="84" y="140"/>
                  </a:cubicBezTo>
                  <a:cubicBezTo>
                    <a:pt x="158" y="140"/>
                    <a:pt x="158" y="140"/>
                    <a:pt x="158" y="140"/>
                  </a:cubicBezTo>
                  <a:cubicBezTo>
                    <a:pt x="158" y="106"/>
                    <a:pt x="158" y="106"/>
                    <a:pt x="158" y="106"/>
                  </a:cubicBezTo>
                  <a:cubicBezTo>
                    <a:pt x="84" y="106"/>
                    <a:pt x="84" y="106"/>
                    <a:pt x="84" y="106"/>
                  </a:cubicBezTo>
                  <a:close/>
                  <a:moveTo>
                    <a:pt x="139" y="204"/>
                  </a:moveTo>
                  <a:cubicBezTo>
                    <a:pt x="139" y="216"/>
                    <a:pt x="139" y="216"/>
                    <a:pt x="139" y="216"/>
                  </a:cubicBezTo>
                  <a:cubicBezTo>
                    <a:pt x="158" y="216"/>
                    <a:pt x="158" y="216"/>
                    <a:pt x="158" y="216"/>
                  </a:cubicBezTo>
                  <a:cubicBezTo>
                    <a:pt x="158" y="204"/>
                    <a:pt x="158" y="204"/>
                    <a:pt x="158" y="204"/>
                  </a:cubicBezTo>
                  <a:cubicBezTo>
                    <a:pt x="139" y="204"/>
                    <a:pt x="139" y="204"/>
                    <a:pt x="139" y="204"/>
                  </a:cubicBezTo>
                  <a:close/>
                  <a:moveTo>
                    <a:pt x="111" y="204"/>
                  </a:moveTo>
                  <a:cubicBezTo>
                    <a:pt x="111" y="216"/>
                    <a:pt x="111" y="216"/>
                    <a:pt x="111" y="216"/>
                  </a:cubicBezTo>
                  <a:cubicBezTo>
                    <a:pt x="130" y="216"/>
                    <a:pt x="130" y="216"/>
                    <a:pt x="130" y="216"/>
                  </a:cubicBezTo>
                  <a:cubicBezTo>
                    <a:pt x="130" y="204"/>
                    <a:pt x="130" y="204"/>
                    <a:pt x="130" y="204"/>
                  </a:cubicBezTo>
                  <a:cubicBezTo>
                    <a:pt x="111" y="204"/>
                    <a:pt x="111" y="204"/>
                    <a:pt x="111" y="204"/>
                  </a:cubicBezTo>
                  <a:close/>
                  <a:moveTo>
                    <a:pt x="84" y="204"/>
                  </a:moveTo>
                  <a:cubicBezTo>
                    <a:pt x="84" y="216"/>
                    <a:pt x="84" y="216"/>
                    <a:pt x="84" y="216"/>
                  </a:cubicBezTo>
                  <a:cubicBezTo>
                    <a:pt x="103" y="216"/>
                    <a:pt x="103" y="216"/>
                    <a:pt x="103" y="216"/>
                  </a:cubicBezTo>
                  <a:cubicBezTo>
                    <a:pt x="103" y="204"/>
                    <a:pt x="103" y="204"/>
                    <a:pt x="103" y="204"/>
                  </a:cubicBezTo>
                  <a:cubicBezTo>
                    <a:pt x="84" y="204"/>
                    <a:pt x="84" y="204"/>
                    <a:pt x="84" y="204"/>
                  </a:cubicBezTo>
                  <a:close/>
                  <a:moveTo>
                    <a:pt x="139" y="187"/>
                  </a:moveTo>
                  <a:cubicBezTo>
                    <a:pt x="139" y="198"/>
                    <a:pt x="139" y="198"/>
                    <a:pt x="139" y="198"/>
                  </a:cubicBezTo>
                  <a:cubicBezTo>
                    <a:pt x="158" y="198"/>
                    <a:pt x="158" y="198"/>
                    <a:pt x="158" y="198"/>
                  </a:cubicBezTo>
                  <a:cubicBezTo>
                    <a:pt x="158" y="187"/>
                    <a:pt x="158" y="187"/>
                    <a:pt x="158" y="187"/>
                  </a:cubicBezTo>
                  <a:cubicBezTo>
                    <a:pt x="139" y="187"/>
                    <a:pt x="139" y="187"/>
                    <a:pt x="139" y="187"/>
                  </a:cubicBezTo>
                  <a:close/>
                  <a:moveTo>
                    <a:pt x="111" y="187"/>
                  </a:moveTo>
                  <a:cubicBezTo>
                    <a:pt x="111" y="198"/>
                    <a:pt x="111" y="198"/>
                    <a:pt x="111" y="198"/>
                  </a:cubicBezTo>
                  <a:cubicBezTo>
                    <a:pt x="130" y="198"/>
                    <a:pt x="130" y="198"/>
                    <a:pt x="130" y="198"/>
                  </a:cubicBezTo>
                  <a:cubicBezTo>
                    <a:pt x="130" y="187"/>
                    <a:pt x="130" y="187"/>
                    <a:pt x="130" y="187"/>
                  </a:cubicBezTo>
                  <a:cubicBezTo>
                    <a:pt x="111" y="187"/>
                    <a:pt x="111" y="187"/>
                    <a:pt x="111" y="187"/>
                  </a:cubicBezTo>
                  <a:close/>
                  <a:moveTo>
                    <a:pt x="84" y="187"/>
                  </a:moveTo>
                  <a:cubicBezTo>
                    <a:pt x="84" y="198"/>
                    <a:pt x="84" y="198"/>
                    <a:pt x="84" y="198"/>
                  </a:cubicBezTo>
                  <a:cubicBezTo>
                    <a:pt x="103" y="198"/>
                    <a:pt x="103" y="198"/>
                    <a:pt x="103" y="198"/>
                  </a:cubicBezTo>
                  <a:cubicBezTo>
                    <a:pt x="103" y="187"/>
                    <a:pt x="103" y="187"/>
                    <a:pt x="103" y="187"/>
                  </a:cubicBezTo>
                  <a:cubicBezTo>
                    <a:pt x="84" y="187"/>
                    <a:pt x="84" y="187"/>
                    <a:pt x="84" y="187"/>
                  </a:cubicBezTo>
                  <a:close/>
                  <a:moveTo>
                    <a:pt x="139" y="169"/>
                  </a:moveTo>
                  <a:cubicBezTo>
                    <a:pt x="139" y="180"/>
                    <a:pt x="139" y="180"/>
                    <a:pt x="139" y="180"/>
                  </a:cubicBezTo>
                  <a:cubicBezTo>
                    <a:pt x="158" y="180"/>
                    <a:pt x="158" y="180"/>
                    <a:pt x="158" y="180"/>
                  </a:cubicBezTo>
                  <a:cubicBezTo>
                    <a:pt x="158" y="169"/>
                    <a:pt x="158" y="169"/>
                    <a:pt x="158" y="169"/>
                  </a:cubicBezTo>
                  <a:cubicBezTo>
                    <a:pt x="139" y="169"/>
                    <a:pt x="139" y="169"/>
                    <a:pt x="139" y="169"/>
                  </a:cubicBezTo>
                  <a:close/>
                  <a:moveTo>
                    <a:pt x="111" y="169"/>
                  </a:moveTo>
                  <a:cubicBezTo>
                    <a:pt x="111" y="180"/>
                    <a:pt x="111" y="180"/>
                    <a:pt x="111" y="180"/>
                  </a:cubicBezTo>
                  <a:cubicBezTo>
                    <a:pt x="130" y="180"/>
                    <a:pt x="130" y="180"/>
                    <a:pt x="130" y="180"/>
                  </a:cubicBezTo>
                  <a:cubicBezTo>
                    <a:pt x="130" y="169"/>
                    <a:pt x="130" y="169"/>
                    <a:pt x="130" y="169"/>
                  </a:cubicBezTo>
                  <a:cubicBezTo>
                    <a:pt x="111" y="169"/>
                    <a:pt x="111" y="169"/>
                    <a:pt x="111" y="169"/>
                  </a:cubicBezTo>
                  <a:close/>
                  <a:moveTo>
                    <a:pt x="84" y="169"/>
                  </a:moveTo>
                  <a:cubicBezTo>
                    <a:pt x="84" y="180"/>
                    <a:pt x="84" y="180"/>
                    <a:pt x="84" y="180"/>
                  </a:cubicBezTo>
                  <a:cubicBezTo>
                    <a:pt x="103" y="180"/>
                    <a:pt x="103" y="180"/>
                    <a:pt x="103" y="180"/>
                  </a:cubicBezTo>
                  <a:cubicBezTo>
                    <a:pt x="103" y="169"/>
                    <a:pt x="103" y="169"/>
                    <a:pt x="103" y="169"/>
                  </a:cubicBezTo>
                  <a:cubicBezTo>
                    <a:pt x="84" y="169"/>
                    <a:pt x="84" y="169"/>
                    <a:pt x="84" y="169"/>
                  </a:cubicBezTo>
                  <a:close/>
                  <a:moveTo>
                    <a:pt x="139" y="152"/>
                  </a:moveTo>
                  <a:cubicBezTo>
                    <a:pt x="139" y="163"/>
                    <a:pt x="139" y="163"/>
                    <a:pt x="139" y="163"/>
                  </a:cubicBezTo>
                  <a:cubicBezTo>
                    <a:pt x="158" y="163"/>
                    <a:pt x="158" y="163"/>
                    <a:pt x="158" y="163"/>
                  </a:cubicBezTo>
                  <a:cubicBezTo>
                    <a:pt x="158" y="152"/>
                    <a:pt x="158" y="152"/>
                    <a:pt x="158" y="152"/>
                  </a:cubicBezTo>
                  <a:cubicBezTo>
                    <a:pt x="139" y="152"/>
                    <a:pt x="139" y="152"/>
                    <a:pt x="139" y="152"/>
                  </a:cubicBezTo>
                  <a:close/>
                  <a:moveTo>
                    <a:pt x="111" y="152"/>
                  </a:moveTo>
                  <a:cubicBezTo>
                    <a:pt x="111" y="163"/>
                    <a:pt x="111" y="163"/>
                    <a:pt x="111" y="163"/>
                  </a:cubicBezTo>
                  <a:cubicBezTo>
                    <a:pt x="130" y="163"/>
                    <a:pt x="130" y="163"/>
                    <a:pt x="130" y="163"/>
                  </a:cubicBezTo>
                  <a:cubicBezTo>
                    <a:pt x="130" y="152"/>
                    <a:pt x="130" y="152"/>
                    <a:pt x="130" y="152"/>
                  </a:cubicBezTo>
                  <a:cubicBezTo>
                    <a:pt x="111" y="152"/>
                    <a:pt x="111" y="152"/>
                    <a:pt x="111" y="152"/>
                  </a:cubicBezTo>
                  <a:close/>
                  <a:moveTo>
                    <a:pt x="84" y="152"/>
                  </a:moveTo>
                  <a:cubicBezTo>
                    <a:pt x="84" y="163"/>
                    <a:pt x="84" y="163"/>
                    <a:pt x="84" y="163"/>
                  </a:cubicBezTo>
                  <a:cubicBezTo>
                    <a:pt x="103" y="163"/>
                    <a:pt x="103" y="163"/>
                    <a:pt x="103" y="163"/>
                  </a:cubicBezTo>
                  <a:cubicBezTo>
                    <a:pt x="103" y="152"/>
                    <a:pt x="103" y="152"/>
                    <a:pt x="103" y="152"/>
                  </a:cubicBezTo>
                  <a:cubicBezTo>
                    <a:pt x="84" y="152"/>
                    <a:pt x="84" y="152"/>
                    <a:pt x="84" y="152"/>
                  </a:cubicBezTo>
                  <a:close/>
                  <a:moveTo>
                    <a:pt x="99" y="74"/>
                  </a:moveTo>
                  <a:cubicBezTo>
                    <a:pt x="99" y="82"/>
                    <a:pt x="99" y="82"/>
                    <a:pt x="99" y="82"/>
                  </a:cubicBezTo>
                  <a:cubicBezTo>
                    <a:pt x="173" y="82"/>
                    <a:pt x="173" y="82"/>
                    <a:pt x="173" y="82"/>
                  </a:cubicBezTo>
                  <a:cubicBezTo>
                    <a:pt x="173" y="74"/>
                    <a:pt x="173" y="74"/>
                    <a:pt x="173" y="74"/>
                  </a:cubicBezTo>
                  <a:cubicBezTo>
                    <a:pt x="99" y="74"/>
                    <a:pt x="99" y="74"/>
                    <a:pt x="99" y="74"/>
                  </a:cubicBezTo>
                  <a:close/>
                  <a:moveTo>
                    <a:pt x="99" y="58"/>
                  </a:moveTo>
                  <a:cubicBezTo>
                    <a:pt x="99" y="65"/>
                    <a:pt x="99" y="65"/>
                    <a:pt x="99" y="65"/>
                  </a:cubicBezTo>
                  <a:cubicBezTo>
                    <a:pt x="173" y="65"/>
                    <a:pt x="173" y="65"/>
                    <a:pt x="173" y="65"/>
                  </a:cubicBezTo>
                  <a:cubicBezTo>
                    <a:pt x="173" y="58"/>
                    <a:pt x="173" y="58"/>
                    <a:pt x="173" y="58"/>
                  </a:cubicBezTo>
                  <a:cubicBezTo>
                    <a:pt x="99" y="58"/>
                    <a:pt x="99" y="58"/>
                    <a:pt x="99" y="58"/>
                  </a:cubicBezTo>
                  <a:close/>
                  <a:moveTo>
                    <a:pt x="99" y="42"/>
                  </a:moveTo>
                  <a:cubicBezTo>
                    <a:pt x="99" y="49"/>
                    <a:pt x="99" y="49"/>
                    <a:pt x="99" y="49"/>
                  </a:cubicBezTo>
                  <a:cubicBezTo>
                    <a:pt x="142" y="49"/>
                    <a:pt x="142" y="49"/>
                    <a:pt x="142" y="49"/>
                  </a:cubicBezTo>
                  <a:cubicBezTo>
                    <a:pt x="142" y="42"/>
                    <a:pt x="142" y="42"/>
                    <a:pt x="142" y="42"/>
                  </a:cubicBezTo>
                  <a:cubicBezTo>
                    <a:pt x="99" y="42"/>
                    <a:pt x="99" y="42"/>
                    <a:pt x="99" y="42"/>
                  </a:cubicBezTo>
                  <a:close/>
                  <a:moveTo>
                    <a:pt x="99" y="25"/>
                  </a:moveTo>
                  <a:cubicBezTo>
                    <a:pt x="99" y="32"/>
                    <a:pt x="99" y="32"/>
                    <a:pt x="99" y="32"/>
                  </a:cubicBezTo>
                  <a:cubicBezTo>
                    <a:pt x="142" y="32"/>
                    <a:pt x="142" y="32"/>
                    <a:pt x="142" y="32"/>
                  </a:cubicBezTo>
                  <a:cubicBezTo>
                    <a:pt x="142" y="25"/>
                    <a:pt x="142" y="25"/>
                    <a:pt x="142" y="25"/>
                  </a:cubicBezTo>
                  <a:cubicBezTo>
                    <a:pt x="99" y="25"/>
                    <a:pt x="99" y="25"/>
                    <a:pt x="99" y="25"/>
                  </a:cubicBezTo>
                  <a:close/>
                  <a:moveTo>
                    <a:pt x="166" y="18"/>
                  </a:moveTo>
                  <a:cubicBezTo>
                    <a:pt x="165" y="26"/>
                    <a:pt x="165" y="26"/>
                    <a:pt x="165" y="26"/>
                  </a:cubicBezTo>
                  <a:cubicBezTo>
                    <a:pt x="177" y="33"/>
                    <a:pt x="177" y="33"/>
                    <a:pt x="177" y="33"/>
                  </a:cubicBezTo>
                  <a:cubicBezTo>
                    <a:pt x="166" y="18"/>
                    <a:pt x="166" y="18"/>
                    <a:pt x="166" y="18"/>
                  </a:cubicBezTo>
                  <a:close/>
                  <a:moveTo>
                    <a:pt x="186" y="49"/>
                  </a:moveTo>
                  <a:cubicBezTo>
                    <a:pt x="156" y="35"/>
                    <a:pt x="156" y="35"/>
                    <a:pt x="156" y="35"/>
                  </a:cubicBezTo>
                  <a:cubicBezTo>
                    <a:pt x="152" y="33"/>
                    <a:pt x="152" y="33"/>
                    <a:pt x="152" y="33"/>
                  </a:cubicBezTo>
                  <a:cubicBezTo>
                    <a:pt x="153" y="29"/>
                    <a:pt x="153" y="29"/>
                    <a:pt x="153" y="29"/>
                  </a:cubicBezTo>
                  <a:cubicBezTo>
                    <a:pt x="155" y="12"/>
                    <a:pt x="155" y="12"/>
                    <a:pt x="155" y="12"/>
                  </a:cubicBezTo>
                  <a:cubicBezTo>
                    <a:pt x="88" y="12"/>
                    <a:pt x="88" y="12"/>
                    <a:pt x="88" y="12"/>
                  </a:cubicBezTo>
                  <a:cubicBezTo>
                    <a:pt x="88" y="89"/>
                    <a:pt x="88" y="89"/>
                    <a:pt x="88" y="89"/>
                  </a:cubicBezTo>
                  <a:cubicBezTo>
                    <a:pt x="186" y="89"/>
                    <a:pt x="186" y="89"/>
                    <a:pt x="186" y="89"/>
                  </a:cubicBezTo>
                  <a:lnTo>
                    <a:pt x="186" y="49"/>
                  </a:lnTo>
                  <a:close/>
                </a:path>
              </a:pathLst>
            </a:custGeom>
            <a:solidFill>
              <a:schemeClr val="bg1">
                <a:alpha val="100000"/>
              </a:schemeClr>
            </a:solidFill>
            <a:ln w="9525">
              <a:noFill/>
            </a:ln>
          </p:spPr>
          <p:txBody>
            <a:bodyPr/>
            <a:lstStyle/>
            <a:p>
              <a:endParaRPr lang="zh-CN" altLang="en-US"/>
            </a:p>
          </p:txBody>
        </p:sp>
      </p:grpSp>
      <p:sp>
        <p:nvSpPr>
          <p:cNvPr id="33" name="矩形 1"/>
          <p:cNvSpPr>
            <a:spLocks noChangeArrowheads="1"/>
          </p:cNvSpPr>
          <p:nvPr/>
        </p:nvSpPr>
        <p:spPr bwMode="auto">
          <a:xfrm>
            <a:off x="6681788" y="316388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34" name="矩形 1"/>
          <p:cNvSpPr>
            <a:spLocks noChangeArrowheads="1"/>
          </p:cNvSpPr>
          <p:nvPr/>
        </p:nvSpPr>
        <p:spPr bwMode="auto">
          <a:xfrm>
            <a:off x="6681788" y="1881188"/>
            <a:ext cx="1893888"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grpSp>
        <p:nvGrpSpPr>
          <p:cNvPr id="35" name="组合 34"/>
          <p:cNvGrpSpPr/>
          <p:nvPr/>
        </p:nvGrpSpPr>
        <p:grpSpPr>
          <a:xfrm>
            <a:off x="3843338" y="2228850"/>
            <a:ext cx="1358900" cy="1358900"/>
            <a:chOff x="3893674" y="1996501"/>
            <a:chExt cx="1358829" cy="1358828"/>
          </a:xfrm>
        </p:grpSpPr>
        <p:sp>
          <p:nvSpPr>
            <p:cNvPr id="36" name="椭圆 35"/>
            <p:cNvSpPr/>
            <p:nvPr/>
          </p:nvSpPr>
          <p:spPr>
            <a:xfrm>
              <a:off x="3893674" y="1996501"/>
              <a:ext cx="1358829" cy="1358828"/>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37" name="椭圆 36"/>
            <p:cNvSpPr/>
            <p:nvPr/>
          </p:nvSpPr>
          <p:spPr>
            <a:xfrm>
              <a:off x="3955439" y="2070795"/>
              <a:ext cx="1235299" cy="1235299"/>
            </a:xfrm>
            <a:prstGeom prst="ellipse">
              <a:avLst/>
            </a:prstGeom>
            <a:blipFill>
              <a:blip r:embed="rId3"/>
              <a:stretch>
                <a:fillRect/>
              </a:stretch>
            </a:blip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35"/>
                                        </p:tgtEl>
                                        <p:attrNameLst>
                                          <p:attrName>style.visibility</p:attrName>
                                        </p:attrNameLst>
                                      </p:cBhvr>
                                      <p:to>
                                        <p:strVal val="visible"/>
                                      </p:to>
                                    </p:set>
                                    <p:anim calcmode="lin" valueType="num">
                                      <p:cBhvr>
                                        <p:cTn id="17" dur="200" fill="hold"/>
                                        <p:tgtEl>
                                          <p:spTgt spid="35"/>
                                        </p:tgtEl>
                                        <p:attrNameLst>
                                          <p:attrName>ppt_w</p:attrName>
                                        </p:attrNameLst>
                                      </p:cBhvr>
                                      <p:tavLst>
                                        <p:tav tm="0">
                                          <p:val>
                                            <p:fltVal val="0"/>
                                          </p:val>
                                        </p:tav>
                                        <p:tav tm="100000">
                                          <p:val>
                                            <p:strVal val="#ppt_w"/>
                                          </p:val>
                                        </p:tav>
                                      </p:tavLst>
                                    </p:anim>
                                    <p:anim calcmode="lin" valueType="num">
                                      <p:cBhvr>
                                        <p:cTn id="18" dur="200" fill="hold"/>
                                        <p:tgtEl>
                                          <p:spTgt spid="35"/>
                                        </p:tgtEl>
                                        <p:attrNameLst>
                                          <p:attrName>ppt_h</p:attrName>
                                        </p:attrNameLst>
                                      </p:cBhvr>
                                      <p:tavLst>
                                        <p:tav tm="0">
                                          <p:val>
                                            <p:fltVal val="0"/>
                                          </p:val>
                                        </p:tav>
                                        <p:tav tm="100000">
                                          <p:val>
                                            <p:strVal val="#ppt_h"/>
                                          </p:val>
                                        </p:tav>
                                      </p:tavLst>
                                    </p:anim>
                                    <p:animEffect transition="in" filter="fade">
                                      <p:cBhvr>
                                        <p:cTn id="19" dur="200"/>
                                        <p:tgtEl>
                                          <p:spTgt spid="35"/>
                                        </p:tgtEl>
                                      </p:cBhvr>
                                    </p:animEffect>
                                  </p:childTnLst>
                                </p:cTn>
                              </p:par>
                              <p:par>
                                <p:cTn id="20" presetID="6" presetClass="emph" presetSubtype="0" autoRev="1" fill="hold" nodeType="withEffect">
                                  <p:stCondLst>
                                    <p:cond delay="150"/>
                                  </p:stCondLst>
                                  <p:childTnLst>
                                    <p:animScale>
                                      <p:cBhvr>
                                        <p:cTn id="21" dur="100" fill="hold"/>
                                        <p:tgtEl>
                                          <p:spTgt spid="35"/>
                                        </p:tgtEl>
                                      </p:cBhvr>
                                      <p:by x="130000" y="130000"/>
                                    </p:animScale>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17"/>
                                        </p:tgtEl>
                                        <p:attrNameLst>
                                          <p:attrName>style.visibility</p:attrName>
                                        </p:attrNameLst>
                                      </p:cBhvr>
                                      <p:to>
                                        <p:strVal val="visible"/>
                                      </p:to>
                                    </p:set>
                                    <p:animEffect transition="in" filter="wipe(right)">
                                      <p:cBhvr>
                                        <p:cTn id="25" dur="500"/>
                                        <p:tgtEl>
                                          <p:spTgt spid="17"/>
                                        </p:tgtEl>
                                      </p:cBhvr>
                                    </p:animEffect>
                                  </p:childTnLst>
                                </p:cTn>
                              </p:par>
                              <p:par>
                                <p:cTn id="26" presetID="22" presetClass="entr" presetSubtype="8" fill="hold" nodeType="withEffect">
                                  <p:stCondLst>
                                    <p:cond delay="0"/>
                                  </p:stCondLst>
                                  <p:childTnLst>
                                    <p:set>
                                      <p:cBhvr>
                                        <p:cTn id="27" dur="1" fill="hold">
                                          <p:stCondLst>
                                            <p:cond delay="0"/>
                                          </p:stCondLst>
                                        </p:cTn>
                                        <p:tgtEl>
                                          <p:spTgt spid="25"/>
                                        </p:tgtEl>
                                        <p:attrNameLst>
                                          <p:attrName>style.visibility</p:attrName>
                                        </p:attrNameLst>
                                      </p:cBhvr>
                                      <p:to>
                                        <p:strVal val="visible"/>
                                      </p:to>
                                    </p:set>
                                    <p:animEffect transition="in" filter="wipe(left)">
                                      <p:cBhvr>
                                        <p:cTn id="28" dur="500"/>
                                        <p:tgtEl>
                                          <p:spTgt spid="25"/>
                                        </p:tgtEl>
                                      </p:cBhvr>
                                    </p:animEffect>
                                  </p:childTnLst>
                                </p:cTn>
                              </p:par>
                            </p:childTnLst>
                          </p:cTn>
                        </p:par>
                        <p:par>
                          <p:cTn id="29" fill="hold">
                            <p:stCondLst>
                              <p:cond delay="2000"/>
                            </p:stCondLst>
                            <p:childTnLst>
                              <p:par>
                                <p:cTn id="30" presetID="16" presetClass="entr" presetSubtype="42" fill="hold" nodeType="afterEffect">
                                  <p:stCondLst>
                                    <p:cond delay="0"/>
                                  </p:stCondLst>
                                  <p:childTnLst>
                                    <p:set>
                                      <p:cBhvr>
                                        <p:cTn id="31" dur="1" fill="hold">
                                          <p:stCondLst>
                                            <p:cond delay="0"/>
                                          </p:stCondLst>
                                        </p:cTn>
                                        <p:tgtEl>
                                          <p:spTgt spid="18"/>
                                        </p:tgtEl>
                                        <p:attrNameLst>
                                          <p:attrName>style.visibility</p:attrName>
                                        </p:attrNameLst>
                                      </p:cBhvr>
                                      <p:to>
                                        <p:strVal val="visible"/>
                                      </p:to>
                                    </p:set>
                                    <p:animEffect transition="in" filter="barn(outHorizontal)">
                                      <p:cBhvr>
                                        <p:cTn id="32" dur="500"/>
                                        <p:tgtEl>
                                          <p:spTgt spid="18"/>
                                        </p:tgtEl>
                                      </p:cBhvr>
                                    </p:animEffect>
                                  </p:childTnLst>
                                </p:cTn>
                              </p:par>
                              <p:par>
                                <p:cTn id="33" presetID="16" presetClass="entr" presetSubtype="42" fill="hold" nodeType="withEffect">
                                  <p:stCondLst>
                                    <p:cond delay="0"/>
                                  </p:stCondLst>
                                  <p:childTnLst>
                                    <p:set>
                                      <p:cBhvr>
                                        <p:cTn id="34" dur="1" fill="hold">
                                          <p:stCondLst>
                                            <p:cond delay="0"/>
                                          </p:stCondLst>
                                        </p:cTn>
                                        <p:tgtEl>
                                          <p:spTgt spid="26"/>
                                        </p:tgtEl>
                                        <p:attrNameLst>
                                          <p:attrName>style.visibility</p:attrName>
                                        </p:attrNameLst>
                                      </p:cBhvr>
                                      <p:to>
                                        <p:strVal val="visible"/>
                                      </p:to>
                                    </p:set>
                                    <p:animEffect transition="in" filter="barn(outHorizontal)">
                                      <p:cBhvr>
                                        <p:cTn id="35" dur="500"/>
                                        <p:tgtEl>
                                          <p:spTgt spid="26"/>
                                        </p:tgtEl>
                                      </p:cBhvr>
                                    </p:animEffect>
                                  </p:childTnLst>
                                </p:cTn>
                              </p:par>
                            </p:childTnLst>
                          </p:cTn>
                        </p:par>
                        <p:par>
                          <p:cTn id="36" fill="hold">
                            <p:stCondLst>
                              <p:cond delay="2500"/>
                            </p:stCondLst>
                            <p:childTnLst>
                              <p:par>
                                <p:cTn id="37" presetID="53" presetClass="entr" presetSubtype="16" fill="hold" nodeType="after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p:cTn id="39" dur="200" fill="hold"/>
                                        <p:tgtEl>
                                          <p:spTgt spid="19"/>
                                        </p:tgtEl>
                                        <p:attrNameLst>
                                          <p:attrName>ppt_w</p:attrName>
                                        </p:attrNameLst>
                                      </p:cBhvr>
                                      <p:tavLst>
                                        <p:tav tm="0">
                                          <p:val>
                                            <p:fltVal val="0"/>
                                          </p:val>
                                        </p:tav>
                                        <p:tav tm="100000">
                                          <p:val>
                                            <p:strVal val="#ppt_w"/>
                                          </p:val>
                                        </p:tav>
                                      </p:tavLst>
                                    </p:anim>
                                    <p:anim calcmode="lin" valueType="num">
                                      <p:cBhvr>
                                        <p:cTn id="40" dur="200" fill="hold"/>
                                        <p:tgtEl>
                                          <p:spTgt spid="19"/>
                                        </p:tgtEl>
                                        <p:attrNameLst>
                                          <p:attrName>ppt_h</p:attrName>
                                        </p:attrNameLst>
                                      </p:cBhvr>
                                      <p:tavLst>
                                        <p:tav tm="0">
                                          <p:val>
                                            <p:fltVal val="0"/>
                                          </p:val>
                                        </p:tav>
                                        <p:tav tm="100000">
                                          <p:val>
                                            <p:strVal val="#ppt_h"/>
                                          </p:val>
                                        </p:tav>
                                      </p:tavLst>
                                    </p:anim>
                                    <p:animEffect transition="in" filter="fade">
                                      <p:cBhvr>
                                        <p:cTn id="41" dur="200"/>
                                        <p:tgtEl>
                                          <p:spTgt spid="19"/>
                                        </p:tgtEl>
                                      </p:cBhvr>
                                    </p:animEffect>
                                  </p:childTnLst>
                                </p:cTn>
                              </p:par>
                              <p:par>
                                <p:cTn id="42" presetID="6" presetClass="emph" presetSubtype="0" autoRev="1" fill="hold" nodeType="withEffect">
                                  <p:stCondLst>
                                    <p:cond delay="150"/>
                                  </p:stCondLst>
                                  <p:childTnLst>
                                    <p:animScale>
                                      <p:cBhvr>
                                        <p:cTn id="43" dur="100" fill="hold"/>
                                        <p:tgtEl>
                                          <p:spTgt spid="19"/>
                                        </p:tgtEl>
                                      </p:cBhvr>
                                      <p:by x="130000" y="130000"/>
                                    </p:animScale>
                                  </p:childTnLst>
                                </p:cTn>
                              </p:par>
                              <p:par>
                                <p:cTn id="44" presetID="53" presetClass="entr" presetSubtype="16" fill="hold" nodeType="withEffect">
                                  <p:stCondLst>
                                    <p:cond delay="150"/>
                                  </p:stCondLst>
                                  <p:childTnLst>
                                    <p:set>
                                      <p:cBhvr>
                                        <p:cTn id="45" dur="1" fill="hold">
                                          <p:stCondLst>
                                            <p:cond delay="0"/>
                                          </p:stCondLst>
                                        </p:cTn>
                                        <p:tgtEl>
                                          <p:spTgt spid="22"/>
                                        </p:tgtEl>
                                        <p:attrNameLst>
                                          <p:attrName>style.visibility</p:attrName>
                                        </p:attrNameLst>
                                      </p:cBhvr>
                                      <p:to>
                                        <p:strVal val="visible"/>
                                      </p:to>
                                    </p:set>
                                    <p:anim calcmode="lin" valueType="num">
                                      <p:cBhvr>
                                        <p:cTn id="46" dur="200" fill="hold"/>
                                        <p:tgtEl>
                                          <p:spTgt spid="22"/>
                                        </p:tgtEl>
                                        <p:attrNameLst>
                                          <p:attrName>ppt_w</p:attrName>
                                        </p:attrNameLst>
                                      </p:cBhvr>
                                      <p:tavLst>
                                        <p:tav tm="0">
                                          <p:val>
                                            <p:fltVal val="0"/>
                                          </p:val>
                                        </p:tav>
                                        <p:tav tm="100000">
                                          <p:val>
                                            <p:strVal val="#ppt_w"/>
                                          </p:val>
                                        </p:tav>
                                      </p:tavLst>
                                    </p:anim>
                                    <p:anim calcmode="lin" valueType="num">
                                      <p:cBhvr>
                                        <p:cTn id="47" dur="200" fill="hold"/>
                                        <p:tgtEl>
                                          <p:spTgt spid="22"/>
                                        </p:tgtEl>
                                        <p:attrNameLst>
                                          <p:attrName>ppt_h</p:attrName>
                                        </p:attrNameLst>
                                      </p:cBhvr>
                                      <p:tavLst>
                                        <p:tav tm="0">
                                          <p:val>
                                            <p:fltVal val="0"/>
                                          </p:val>
                                        </p:tav>
                                        <p:tav tm="100000">
                                          <p:val>
                                            <p:strVal val="#ppt_h"/>
                                          </p:val>
                                        </p:tav>
                                      </p:tavLst>
                                    </p:anim>
                                    <p:animEffect transition="in" filter="fade">
                                      <p:cBhvr>
                                        <p:cTn id="48" dur="200"/>
                                        <p:tgtEl>
                                          <p:spTgt spid="22"/>
                                        </p:tgtEl>
                                      </p:cBhvr>
                                    </p:animEffect>
                                  </p:childTnLst>
                                </p:cTn>
                              </p:par>
                              <p:par>
                                <p:cTn id="49" presetID="6" presetClass="emph" presetSubtype="0" autoRev="1" fill="hold" nodeType="withEffect">
                                  <p:stCondLst>
                                    <p:cond delay="150"/>
                                  </p:stCondLst>
                                  <p:childTnLst>
                                    <p:animScale>
                                      <p:cBhvr>
                                        <p:cTn id="50" dur="100" fill="hold"/>
                                        <p:tgtEl>
                                          <p:spTgt spid="22"/>
                                        </p:tgtEl>
                                      </p:cBhvr>
                                      <p:by x="130000" y="130000"/>
                                    </p:animScale>
                                  </p:childTnLst>
                                </p:cTn>
                              </p:par>
                              <p:par>
                                <p:cTn id="51" presetID="53" presetClass="entr" presetSubtype="16" fill="hold" nodeType="withEffect">
                                  <p:stCondLst>
                                    <p:cond delay="150"/>
                                  </p:stCondLst>
                                  <p:childTnLst>
                                    <p:set>
                                      <p:cBhvr>
                                        <p:cTn id="52" dur="1" fill="hold">
                                          <p:stCondLst>
                                            <p:cond delay="0"/>
                                          </p:stCondLst>
                                        </p:cTn>
                                        <p:tgtEl>
                                          <p:spTgt spid="27"/>
                                        </p:tgtEl>
                                        <p:attrNameLst>
                                          <p:attrName>style.visibility</p:attrName>
                                        </p:attrNameLst>
                                      </p:cBhvr>
                                      <p:to>
                                        <p:strVal val="visible"/>
                                      </p:to>
                                    </p:set>
                                    <p:anim calcmode="lin" valueType="num">
                                      <p:cBhvr>
                                        <p:cTn id="53" dur="200" fill="hold"/>
                                        <p:tgtEl>
                                          <p:spTgt spid="27"/>
                                        </p:tgtEl>
                                        <p:attrNameLst>
                                          <p:attrName>ppt_w</p:attrName>
                                        </p:attrNameLst>
                                      </p:cBhvr>
                                      <p:tavLst>
                                        <p:tav tm="0">
                                          <p:val>
                                            <p:fltVal val="0"/>
                                          </p:val>
                                        </p:tav>
                                        <p:tav tm="100000">
                                          <p:val>
                                            <p:strVal val="#ppt_w"/>
                                          </p:val>
                                        </p:tav>
                                      </p:tavLst>
                                    </p:anim>
                                    <p:anim calcmode="lin" valueType="num">
                                      <p:cBhvr>
                                        <p:cTn id="54" dur="200" fill="hold"/>
                                        <p:tgtEl>
                                          <p:spTgt spid="27"/>
                                        </p:tgtEl>
                                        <p:attrNameLst>
                                          <p:attrName>ppt_h</p:attrName>
                                        </p:attrNameLst>
                                      </p:cBhvr>
                                      <p:tavLst>
                                        <p:tav tm="0">
                                          <p:val>
                                            <p:fltVal val="0"/>
                                          </p:val>
                                        </p:tav>
                                        <p:tav tm="100000">
                                          <p:val>
                                            <p:strVal val="#ppt_h"/>
                                          </p:val>
                                        </p:tav>
                                      </p:tavLst>
                                    </p:anim>
                                    <p:animEffect transition="in" filter="fade">
                                      <p:cBhvr>
                                        <p:cTn id="55" dur="200"/>
                                        <p:tgtEl>
                                          <p:spTgt spid="27"/>
                                        </p:tgtEl>
                                      </p:cBhvr>
                                    </p:animEffect>
                                  </p:childTnLst>
                                </p:cTn>
                              </p:par>
                              <p:par>
                                <p:cTn id="56" presetID="6" presetClass="emph" presetSubtype="0" autoRev="1" fill="hold" nodeType="withEffect">
                                  <p:stCondLst>
                                    <p:cond delay="150"/>
                                  </p:stCondLst>
                                  <p:childTnLst>
                                    <p:animScale>
                                      <p:cBhvr>
                                        <p:cTn id="57" dur="100" fill="hold"/>
                                        <p:tgtEl>
                                          <p:spTgt spid="27"/>
                                        </p:tgtEl>
                                      </p:cBhvr>
                                      <p:by x="130000" y="130000"/>
                                    </p:animScale>
                                  </p:childTnLst>
                                </p:cTn>
                              </p:par>
                              <p:par>
                                <p:cTn id="58" presetID="53" presetClass="entr" presetSubtype="16" fill="hold" nodeType="withEffect">
                                  <p:stCondLst>
                                    <p:cond delay="150"/>
                                  </p:stCondLst>
                                  <p:childTnLst>
                                    <p:set>
                                      <p:cBhvr>
                                        <p:cTn id="59" dur="1" fill="hold">
                                          <p:stCondLst>
                                            <p:cond delay="0"/>
                                          </p:stCondLst>
                                        </p:cTn>
                                        <p:tgtEl>
                                          <p:spTgt spid="30"/>
                                        </p:tgtEl>
                                        <p:attrNameLst>
                                          <p:attrName>style.visibility</p:attrName>
                                        </p:attrNameLst>
                                      </p:cBhvr>
                                      <p:to>
                                        <p:strVal val="visible"/>
                                      </p:to>
                                    </p:set>
                                    <p:anim calcmode="lin" valueType="num">
                                      <p:cBhvr>
                                        <p:cTn id="60" dur="200" fill="hold"/>
                                        <p:tgtEl>
                                          <p:spTgt spid="30"/>
                                        </p:tgtEl>
                                        <p:attrNameLst>
                                          <p:attrName>ppt_w</p:attrName>
                                        </p:attrNameLst>
                                      </p:cBhvr>
                                      <p:tavLst>
                                        <p:tav tm="0">
                                          <p:val>
                                            <p:fltVal val="0"/>
                                          </p:val>
                                        </p:tav>
                                        <p:tav tm="100000">
                                          <p:val>
                                            <p:strVal val="#ppt_w"/>
                                          </p:val>
                                        </p:tav>
                                      </p:tavLst>
                                    </p:anim>
                                    <p:anim calcmode="lin" valueType="num">
                                      <p:cBhvr>
                                        <p:cTn id="61" dur="200" fill="hold"/>
                                        <p:tgtEl>
                                          <p:spTgt spid="30"/>
                                        </p:tgtEl>
                                        <p:attrNameLst>
                                          <p:attrName>ppt_h</p:attrName>
                                        </p:attrNameLst>
                                      </p:cBhvr>
                                      <p:tavLst>
                                        <p:tav tm="0">
                                          <p:val>
                                            <p:fltVal val="0"/>
                                          </p:val>
                                        </p:tav>
                                        <p:tav tm="100000">
                                          <p:val>
                                            <p:strVal val="#ppt_h"/>
                                          </p:val>
                                        </p:tav>
                                      </p:tavLst>
                                    </p:anim>
                                    <p:animEffect transition="in" filter="fade">
                                      <p:cBhvr>
                                        <p:cTn id="62" dur="200"/>
                                        <p:tgtEl>
                                          <p:spTgt spid="30"/>
                                        </p:tgtEl>
                                      </p:cBhvr>
                                    </p:animEffect>
                                  </p:childTnLst>
                                </p:cTn>
                              </p:par>
                              <p:par>
                                <p:cTn id="63" presetID="6" presetClass="emph" presetSubtype="0" autoRev="1" fill="hold" nodeType="withEffect">
                                  <p:stCondLst>
                                    <p:cond delay="150"/>
                                  </p:stCondLst>
                                  <p:childTnLst>
                                    <p:animScale>
                                      <p:cBhvr>
                                        <p:cTn id="64" dur="100" fill="hold"/>
                                        <p:tgtEl>
                                          <p:spTgt spid="30"/>
                                        </p:tgtEl>
                                      </p:cBhvr>
                                      <p:by x="130000" y="130000"/>
                                    </p:animScale>
                                  </p:childTnLst>
                                </p:cTn>
                              </p:par>
                            </p:childTnLst>
                          </p:cTn>
                        </p:par>
                        <p:par>
                          <p:cTn id="65" fill="hold">
                            <p:stCondLst>
                              <p:cond delay="3000"/>
                            </p:stCondLst>
                            <p:childTnLst>
                              <p:par>
                                <p:cTn id="66" presetID="2" presetClass="entr" presetSubtype="8" fill="hold" grpId="0" nodeType="afterEffect">
                                  <p:stCondLst>
                                    <p:cond delay="0"/>
                                  </p:stCondLst>
                                  <p:childTnLst>
                                    <p:set>
                                      <p:cBhvr>
                                        <p:cTn id="67" dur="1" fill="hold">
                                          <p:stCondLst>
                                            <p:cond delay="0"/>
                                          </p:stCondLst>
                                        </p:cTn>
                                        <p:tgtEl>
                                          <p:spTgt spid="15"/>
                                        </p:tgtEl>
                                        <p:attrNameLst>
                                          <p:attrName>style.visibility</p:attrName>
                                        </p:attrNameLst>
                                      </p:cBhvr>
                                      <p:to>
                                        <p:strVal val="visible"/>
                                      </p:to>
                                    </p:set>
                                    <p:anim calcmode="lin" valueType="num">
                                      <p:cBhvr additive="base">
                                        <p:cTn id="68" dur="300" fill="hold"/>
                                        <p:tgtEl>
                                          <p:spTgt spid="15"/>
                                        </p:tgtEl>
                                        <p:attrNameLst>
                                          <p:attrName>ppt_x</p:attrName>
                                        </p:attrNameLst>
                                      </p:cBhvr>
                                      <p:tavLst>
                                        <p:tav tm="0">
                                          <p:val>
                                            <p:strVal val="0-#ppt_w/2"/>
                                          </p:val>
                                        </p:tav>
                                        <p:tav tm="100000">
                                          <p:val>
                                            <p:strVal val="#ppt_x"/>
                                          </p:val>
                                        </p:tav>
                                      </p:tavLst>
                                    </p:anim>
                                    <p:anim calcmode="lin" valueType="num">
                                      <p:cBhvr additive="base">
                                        <p:cTn id="69" dur="300" fill="hold"/>
                                        <p:tgtEl>
                                          <p:spTgt spid="15"/>
                                        </p:tgtEl>
                                        <p:attrNameLst>
                                          <p:attrName>ppt_y</p:attrName>
                                        </p:attrNameLst>
                                      </p:cBhvr>
                                      <p:tavLst>
                                        <p:tav tm="0">
                                          <p:val>
                                            <p:strVal val="#ppt_y"/>
                                          </p:val>
                                        </p:tav>
                                        <p:tav tm="100000">
                                          <p:val>
                                            <p:strVal val="#ppt_y"/>
                                          </p:val>
                                        </p:tav>
                                      </p:tavLst>
                                    </p:anim>
                                  </p:childTnLst>
                                </p:cTn>
                              </p:par>
                            </p:childTnLst>
                          </p:cTn>
                        </p:par>
                        <p:par>
                          <p:cTn id="70" fill="hold">
                            <p:stCondLst>
                              <p:cond delay="3500"/>
                            </p:stCondLst>
                            <p:childTnLst>
                              <p:par>
                                <p:cTn id="71" presetID="2" presetClass="entr" presetSubtype="8" fill="hold" grpId="0" nodeType="afterEffect">
                                  <p:stCondLst>
                                    <p:cond delay="0"/>
                                  </p:stCondLst>
                                  <p:childTnLst>
                                    <p:set>
                                      <p:cBhvr>
                                        <p:cTn id="72" dur="1" fill="hold">
                                          <p:stCondLst>
                                            <p:cond delay="0"/>
                                          </p:stCondLst>
                                        </p:cTn>
                                        <p:tgtEl>
                                          <p:spTgt spid="16"/>
                                        </p:tgtEl>
                                        <p:attrNameLst>
                                          <p:attrName>style.visibility</p:attrName>
                                        </p:attrNameLst>
                                      </p:cBhvr>
                                      <p:to>
                                        <p:strVal val="visible"/>
                                      </p:to>
                                    </p:set>
                                    <p:anim calcmode="lin" valueType="num">
                                      <p:cBhvr additive="base">
                                        <p:cTn id="73" dur="300" fill="hold"/>
                                        <p:tgtEl>
                                          <p:spTgt spid="16"/>
                                        </p:tgtEl>
                                        <p:attrNameLst>
                                          <p:attrName>ppt_x</p:attrName>
                                        </p:attrNameLst>
                                      </p:cBhvr>
                                      <p:tavLst>
                                        <p:tav tm="0">
                                          <p:val>
                                            <p:strVal val="0-#ppt_w/2"/>
                                          </p:val>
                                        </p:tav>
                                        <p:tav tm="100000">
                                          <p:val>
                                            <p:strVal val="#ppt_x"/>
                                          </p:val>
                                        </p:tav>
                                      </p:tavLst>
                                    </p:anim>
                                    <p:anim calcmode="lin" valueType="num">
                                      <p:cBhvr additive="base">
                                        <p:cTn id="74" dur="300" fill="hold"/>
                                        <p:tgtEl>
                                          <p:spTgt spid="16"/>
                                        </p:tgtEl>
                                        <p:attrNameLst>
                                          <p:attrName>ppt_y</p:attrName>
                                        </p:attrNameLst>
                                      </p:cBhvr>
                                      <p:tavLst>
                                        <p:tav tm="0">
                                          <p:val>
                                            <p:strVal val="#ppt_y"/>
                                          </p:val>
                                        </p:tav>
                                        <p:tav tm="100000">
                                          <p:val>
                                            <p:strVal val="#ppt_y"/>
                                          </p:val>
                                        </p:tav>
                                      </p:tavLst>
                                    </p:anim>
                                  </p:childTnLst>
                                </p:cTn>
                              </p:par>
                            </p:childTnLst>
                          </p:cTn>
                        </p:par>
                        <p:par>
                          <p:cTn id="75" fill="hold">
                            <p:stCondLst>
                              <p:cond delay="4000"/>
                            </p:stCondLst>
                            <p:childTnLst>
                              <p:par>
                                <p:cTn id="76" presetID="2" presetClass="entr" presetSubtype="2" fill="hold" grpId="0" nodeType="afterEffect">
                                  <p:stCondLst>
                                    <p:cond delay="0"/>
                                  </p:stCondLst>
                                  <p:childTnLst>
                                    <p:set>
                                      <p:cBhvr>
                                        <p:cTn id="77" dur="1" fill="hold">
                                          <p:stCondLst>
                                            <p:cond delay="0"/>
                                          </p:stCondLst>
                                        </p:cTn>
                                        <p:tgtEl>
                                          <p:spTgt spid="34"/>
                                        </p:tgtEl>
                                        <p:attrNameLst>
                                          <p:attrName>style.visibility</p:attrName>
                                        </p:attrNameLst>
                                      </p:cBhvr>
                                      <p:to>
                                        <p:strVal val="visible"/>
                                      </p:to>
                                    </p:set>
                                    <p:anim calcmode="lin" valueType="num">
                                      <p:cBhvr additive="base">
                                        <p:cTn id="78" dur="300" fill="hold"/>
                                        <p:tgtEl>
                                          <p:spTgt spid="34"/>
                                        </p:tgtEl>
                                        <p:attrNameLst>
                                          <p:attrName>ppt_x</p:attrName>
                                        </p:attrNameLst>
                                      </p:cBhvr>
                                      <p:tavLst>
                                        <p:tav tm="0">
                                          <p:val>
                                            <p:strVal val="1+#ppt_w/2"/>
                                          </p:val>
                                        </p:tav>
                                        <p:tav tm="100000">
                                          <p:val>
                                            <p:strVal val="#ppt_x"/>
                                          </p:val>
                                        </p:tav>
                                      </p:tavLst>
                                    </p:anim>
                                    <p:anim calcmode="lin" valueType="num">
                                      <p:cBhvr additive="base">
                                        <p:cTn id="79" dur="300" fill="hold"/>
                                        <p:tgtEl>
                                          <p:spTgt spid="34"/>
                                        </p:tgtEl>
                                        <p:attrNameLst>
                                          <p:attrName>ppt_y</p:attrName>
                                        </p:attrNameLst>
                                      </p:cBhvr>
                                      <p:tavLst>
                                        <p:tav tm="0">
                                          <p:val>
                                            <p:strVal val="#ppt_y"/>
                                          </p:val>
                                        </p:tav>
                                        <p:tav tm="100000">
                                          <p:val>
                                            <p:strVal val="#ppt_y"/>
                                          </p:val>
                                        </p:tav>
                                      </p:tavLst>
                                    </p:anim>
                                  </p:childTnLst>
                                </p:cTn>
                              </p:par>
                            </p:childTnLst>
                          </p:cTn>
                        </p:par>
                        <p:par>
                          <p:cTn id="80" fill="hold">
                            <p:stCondLst>
                              <p:cond delay="4500"/>
                            </p:stCondLst>
                            <p:childTnLst>
                              <p:par>
                                <p:cTn id="81" presetID="2" presetClass="entr" presetSubtype="2" fill="hold" grpId="0" nodeType="afterEffect">
                                  <p:stCondLst>
                                    <p:cond delay="0"/>
                                  </p:stCondLst>
                                  <p:childTnLst>
                                    <p:set>
                                      <p:cBhvr>
                                        <p:cTn id="82" dur="1" fill="hold">
                                          <p:stCondLst>
                                            <p:cond delay="0"/>
                                          </p:stCondLst>
                                        </p:cTn>
                                        <p:tgtEl>
                                          <p:spTgt spid="33"/>
                                        </p:tgtEl>
                                        <p:attrNameLst>
                                          <p:attrName>style.visibility</p:attrName>
                                        </p:attrNameLst>
                                      </p:cBhvr>
                                      <p:to>
                                        <p:strVal val="visible"/>
                                      </p:to>
                                    </p:set>
                                    <p:anim calcmode="lin" valueType="num">
                                      <p:cBhvr additive="base">
                                        <p:cTn id="83" dur="300" fill="hold"/>
                                        <p:tgtEl>
                                          <p:spTgt spid="33"/>
                                        </p:tgtEl>
                                        <p:attrNameLst>
                                          <p:attrName>ppt_x</p:attrName>
                                        </p:attrNameLst>
                                      </p:cBhvr>
                                      <p:tavLst>
                                        <p:tav tm="0">
                                          <p:val>
                                            <p:strVal val="1+#ppt_w/2"/>
                                          </p:val>
                                        </p:tav>
                                        <p:tav tm="100000">
                                          <p:val>
                                            <p:strVal val="#ppt_x"/>
                                          </p:val>
                                        </p:tav>
                                      </p:tavLst>
                                    </p:anim>
                                    <p:anim calcmode="lin" valueType="num">
                                      <p:cBhvr additive="base">
                                        <p:cTn id="84" dur="3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15" grpId="0"/>
      <p:bldP spid="16" grpId="0"/>
      <p:bldP spid="33" grpId="0"/>
      <p:bldP spid="3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21508"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1509"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1510" name="组合 2"/>
          <p:cNvGrpSpPr/>
          <p:nvPr/>
        </p:nvGrpSpPr>
        <p:grpSpPr>
          <a:xfrm>
            <a:off x="395288" y="207963"/>
            <a:ext cx="793750" cy="793750"/>
            <a:chOff x="323528" y="208412"/>
            <a:chExt cx="793255" cy="793255"/>
          </a:xfrm>
        </p:grpSpPr>
        <p:grpSp>
          <p:nvGrpSpPr>
            <p:cNvPr id="21556"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grpSp>
        <p:nvGrpSpPr>
          <p:cNvPr id="15" name="组合 14"/>
          <p:cNvGrpSpPr/>
          <p:nvPr/>
        </p:nvGrpSpPr>
        <p:grpSpPr>
          <a:xfrm>
            <a:off x="971550" y="1123950"/>
            <a:ext cx="1179513" cy="1187450"/>
            <a:chOff x="2771800" y="987574"/>
            <a:chExt cx="1180090" cy="1188132"/>
          </a:xfrm>
        </p:grpSpPr>
        <p:sp>
          <p:nvSpPr>
            <p:cNvPr id="16" name="矩形 15"/>
            <p:cNvSpPr/>
            <p:nvPr/>
          </p:nvSpPr>
          <p:spPr>
            <a:xfrm>
              <a:off x="2771800" y="987574"/>
              <a:ext cx="1180090" cy="1188132"/>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555" name="矩形 16"/>
            <p:cNvSpPr/>
            <p:nvPr/>
          </p:nvSpPr>
          <p:spPr>
            <a:xfrm>
              <a:off x="2935030" y="1091810"/>
              <a:ext cx="853671" cy="1015663"/>
            </a:xfrm>
            <a:prstGeom prst="rect">
              <a:avLst/>
            </a:prstGeom>
            <a:noFill/>
            <a:ln w="9525">
              <a:noFill/>
            </a:ln>
          </p:spPr>
          <p:txBody>
            <a:bodyPr>
              <a:spAutoFit/>
            </a:bodyPr>
            <a:lstStyle/>
            <a:p>
              <a:pPr lvl="0" algn="just">
                <a:lnSpc>
                  <a:spcPts val="1200"/>
                </a:lnSpc>
              </a:pPr>
              <a:r>
                <a:rPr lang="zh-CN" altLang="en-US" sz="1000" dirty="0">
                  <a:solidFill>
                    <a:srgbClr val="FFFFFF"/>
                  </a:solidFill>
                  <a:latin typeface="微软雅黑" panose="020B0503020204020204" pitchFamily="34" charset="-122"/>
                  <a:ea typeface="微软雅黑" panose="020B0503020204020204" pitchFamily="34" charset="-122"/>
                </a:rPr>
                <a:t>这里填写目录内容说明设计发展存在着一个时代价值观的基本新问题。</a:t>
              </a:r>
              <a:endParaRPr lang="en-US" altLang="zh-CN" sz="1000" dirty="0">
                <a:solidFill>
                  <a:srgbClr val="FFFFFF"/>
                </a:solidFill>
                <a:latin typeface="微软雅黑" panose="020B0503020204020204" pitchFamily="34" charset="-122"/>
                <a:ea typeface="微软雅黑" panose="020B0503020204020204" pitchFamily="34" charset="-122"/>
              </a:endParaRPr>
            </a:p>
          </p:txBody>
        </p:sp>
      </p:grpSp>
      <p:grpSp>
        <p:nvGrpSpPr>
          <p:cNvPr id="18" name="组合 17"/>
          <p:cNvGrpSpPr/>
          <p:nvPr/>
        </p:nvGrpSpPr>
        <p:grpSpPr>
          <a:xfrm>
            <a:off x="971550" y="3616325"/>
            <a:ext cx="1179513" cy="1187450"/>
            <a:chOff x="2771800" y="987574"/>
            <a:chExt cx="1180090" cy="1188132"/>
          </a:xfrm>
        </p:grpSpPr>
        <p:sp>
          <p:nvSpPr>
            <p:cNvPr id="19" name="矩形 18"/>
            <p:cNvSpPr/>
            <p:nvPr/>
          </p:nvSpPr>
          <p:spPr>
            <a:xfrm>
              <a:off x="2771800" y="987574"/>
              <a:ext cx="1180090" cy="1188132"/>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553" name="矩形 19"/>
            <p:cNvSpPr/>
            <p:nvPr/>
          </p:nvSpPr>
          <p:spPr>
            <a:xfrm>
              <a:off x="2935030" y="1091810"/>
              <a:ext cx="853671" cy="1015663"/>
            </a:xfrm>
            <a:prstGeom prst="rect">
              <a:avLst/>
            </a:prstGeom>
            <a:noFill/>
            <a:ln w="9525">
              <a:noFill/>
            </a:ln>
          </p:spPr>
          <p:txBody>
            <a:bodyPr>
              <a:spAutoFit/>
            </a:bodyPr>
            <a:lstStyle/>
            <a:p>
              <a:pPr lvl="0" algn="just">
                <a:lnSpc>
                  <a:spcPts val="1200"/>
                </a:lnSpc>
              </a:pPr>
              <a:r>
                <a:rPr lang="zh-CN" altLang="en-US" sz="1000" dirty="0">
                  <a:solidFill>
                    <a:srgbClr val="FFFFFF"/>
                  </a:solidFill>
                  <a:latin typeface="微软雅黑" panose="020B0503020204020204" pitchFamily="34" charset="-122"/>
                  <a:ea typeface="微软雅黑" panose="020B0503020204020204" pitchFamily="34" charset="-122"/>
                </a:rPr>
                <a:t>这里填写目录内容说明设计发展存在着一个时代价值观的基本新问题。</a:t>
              </a:r>
              <a:endParaRPr lang="en-US" altLang="zh-CN" sz="1000" dirty="0">
                <a:solidFill>
                  <a:srgbClr val="FFFFFF"/>
                </a:solidFill>
                <a:latin typeface="微软雅黑" panose="020B0503020204020204" pitchFamily="34" charset="-122"/>
                <a:ea typeface="微软雅黑" panose="020B0503020204020204" pitchFamily="34" charset="-122"/>
              </a:endParaRPr>
            </a:p>
          </p:txBody>
        </p:sp>
      </p:grpSp>
      <p:grpSp>
        <p:nvGrpSpPr>
          <p:cNvPr id="21" name="组合 20"/>
          <p:cNvGrpSpPr/>
          <p:nvPr/>
        </p:nvGrpSpPr>
        <p:grpSpPr>
          <a:xfrm>
            <a:off x="3454400" y="3616325"/>
            <a:ext cx="1189038" cy="1187450"/>
            <a:chOff x="2795751" y="987574"/>
            <a:chExt cx="1190137" cy="1188132"/>
          </a:xfrm>
        </p:grpSpPr>
        <p:sp>
          <p:nvSpPr>
            <p:cNvPr id="22" name="矩形 21"/>
            <p:cNvSpPr/>
            <p:nvPr/>
          </p:nvSpPr>
          <p:spPr>
            <a:xfrm>
              <a:off x="2795751" y="987574"/>
              <a:ext cx="1190137" cy="1188132"/>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551" name="矩形 22"/>
            <p:cNvSpPr/>
            <p:nvPr/>
          </p:nvSpPr>
          <p:spPr>
            <a:xfrm>
              <a:off x="2935030" y="1091810"/>
              <a:ext cx="853671" cy="1015663"/>
            </a:xfrm>
            <a:prstGeom prst="rect">
              <a:avLst/>
            </a:prstGeom>
            <a:noFill/>
            <a:ln w="9525">
              <a:noFill/>
            </a:ln>
          </p:spPr>
          <p:txBody>
            <a:bodyPr>
              <a:spAutoFit/>
            </a:bodyPr>
            <a:lstStyle/>
            <a:p>
              <a:pPr lvl="0" algn="just">
                <a:lnSpc>
                  <a:spcPts val="1200"/>
                </a:lnSpc>
              </a:pPr>
              <a:r>
                <a:rPr lang="zh-CN" altLang="en-US" sz="1000" dirty="0">
                  <a:solidFill>
                    <a:srgbClr val="FFFFFF"/>
                  </a:solidFill>
                  <a:latin typeface="微软雅黑" panose="020B0503020204020204" pitchFamily="34" charset="-122"/>
                  <a:ea typeface="微软雅黑" panose="020B0503020204020204" pitchFamily="34" charset="-122"/>
                </a:rPr>
                <a:t>这里填写目录内容说明设计发展存在着一个时代价值观的基本新问题。</a:t>
              </a:r>
              <a:endParaRPr lang="en-US" altLang="zh-CN" sz="1000" dirty="0">
                <a:solidFill>
                  <a:srgbClr val="FFFFFF"/>
                </a:solidFill>
                <a:latin typeface="微软雅黑" panose="020B0503020204020204" pitchFamily="34" charset="-122"/>
                <a:ea typeface="微软雅黑" panose="020B0503020204020204" pitchFamily="34" charset="-122"/>
              </a:endParaRPr>
            </a:p>
          </p:txBody>
        </p:sp>
      </p:grpSp>
      <p:grpSp>
        <p:nvGrpSpPr>
          <p:cNvPr id="24" name="组合 23"/>
          <p:cNvGrpSpPr/>
          <p:nvPr/>
        </p:nvGrpSpPr>
        <p:grpSpPr>
          <a:xfrm>
            <a:off x="3454400" y="1123950"/>
            <a:ext cx="1189038" cy="1187450"/>
            <a:chOff x="2795751" y="987574"/>
            <a:chExt cx="1190137" cy="1188132"/>
          </a:xfrm>
        </p:grpSpPr>
        <p:sp>
          <p:nvSpPr>
            <p:cNvPr id="25" name="矩形 24"/>
            <p:cNvSpPr/>
            <p:nvPr/>
          </p:nvSpPr>
          <p:spPr>
            <a:xfrm>
              <a:off x="2795751" y="987574"/>
              <a:ext cx="1190137" cy="1188132"/>
            </a:xfrm>
            <a:prstGeom prst="rect">
              <a:avLst/>
            </a:prstGeom>
            <a:solidFill>
              <a:schemeClr val="tx1">
                <a:alpha val="4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549" name="矩形 25"/>
            <p:cNvSpPr/>
            <p:nvPr/>
          </p:nvSpPr>
          <p:spPr>
            <a:xfrm>
              <a:off x="2935030" y="1091810"/>
              <a:ext cx="853671" cy="1015663"/>
            </a:xfrm>
            <a:prstGeom prst="rect">
              <a:avLst/>
            </a:prstGeom>
            <a:noFill/>
            <a:ln w="9525">
              <a:noFill/>
            </a:ln>
          </p:spPr>
          <p:txBody>
            <a:bodyPr>
              <a:spAutoFit/>
            </a:bodyPr>
            <a:lstStyle/>
            <a:p>
              <a:pPr lvl="0" algn="just">
                <a:lnSpc>
                  <a:spcPts val="1200"/>
                </a:lnSpc>
              </a:pPr>
              <a:r>
                <a:rPr lang="zh-CN" altLang="en-US" sz="1000" dirty="0">
                  <a:solidFill>
                    <a:srgbClr val="FFFFFF"/>
                  </a:solidFill>
                  <a:latin typeface="微软雅黑" panose="020B0503020204020204" pitchFamily="34" charset="-122"/>
                  <a:ea typeface="微软雅黑" panose="020B0503020204020204" pitchFamily="34" charset="-122"/>
                </a:rPr>
                <a:t>这里填写目录内容说明设计发展存在着一个时代价值观的基本新问题。</a:t>
              </a:r>
              <a:endParaRPr lang="en-US" altLang="zh-CN" sz="1000" dirty="0">
                <a:solidFill>
                  <a:srgbClr val="FFFFFF"/>
                </a:solidFill>
                <a:latin typeface="微软雅黑" panose="020B0503020204020204" pitchFamily="34" charset="-122"/>
                <a:ea typeface="微软雅黑" panose="020B0503020204020204" pitchFamily="34" charset="-122"/>
              </a:endParaRPr>
            </a:p>
          </p:txBody>
        </p:sp>
      </p:grpSp>
      <p:grpSp>
        <p:nvGrpSpPr>
          <p:cNvPr id="27" name="组合 26"/>
          <p:cNvGrpSpPr/>
          <p:nvPr/>
        </p:nvGrpSpPr>
        <p:grpSpPr>
          <a:xfrm>
            <a:off x="2192338" y="1123950"/>
            <a:ext cx="1223962" cy="1223963"/>
            <a:chOff x="3419872" y="1203598"/>
            <a:chExt cx="1224136" cy="1224136"/>
          </a:xfrm>
        </p:grpSpPr>
        <p:sp>
          <p:nvSpPr>
            <p:cNvPr id="28" name="矩形 27"/>
            <p:cNvSpPr/>
            <p:nvPr/>
          </p:nvSpPr>
          <p:spPr>
            <a:xfrm>
              <a:off x="3419872" y="1203598"/>
              <a:ext cx="1224136" cy="122413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546" name="TextBox 28"/>
            <p:cNvSpPr txBox="1"/>
            <p:nvPr/>
          </p:nvSpPr>
          <p:spPr>
            <a:xfrm>
              <a:off x="3707292" y="1275606"/>
              <a:ext cx="655949" cy="707886"/>
            </a:xfrm>
            <a:prstGeom prst="rect">
              <a:avLst/>
            </a:prstGeom>
            <a:noFill/>
            <a:ln w="9525">
              <a:noFill/>
            </a:ln>
          </p:spPr>
          <p:txBody>
            <a:bodyPr wrap="none">
              <a:spAutoFit/>
            </a:bodyPr>
            <a:lstStyle/>
            <a:p>
              <a:pPr lvl="0"/>
              <a:r>
                <a:rPr lang="en-US" altLang="zh-CN" sz="4000" dirty="0">
                  <a:solidFill>
                    <a:srgbClr val="FFFFFF"/>
                  </a:solidFill>
                  <a:latin typeface="Impact" panose="020B0806030902050204" pitchFamily="34" charset="0"/>
                  <a:ea typeface="宋体" panose="02010600030101010101" pitchFamily="2" charset="-122"/>
                </a:rPr>
                <a:t>01</a:t>
              </a:r>
              <a:endParaRPr lang="zh-CN" altLang="en-US" sz="4000" dirty="0">
                <a:solidFill>
                  <a:srgbClr val="FFFFFF"/>
                </a:solidFill>
                <a:latin typeface="Impact" panose="020B0806030902050204" pitchFamily="34" charset="0"/>
                <a:ea typeface="宋体" panose="02010600030101010101" pitchFamily="2" charset="-122"/>
              </a:endParaRPr>
            </a:p>
          </p:txBody>
        </p:sp>
        <p:sp>
          <p:nvSpPr>
            <p:cNvPr id="21547" name="TextBox 29"/>
            <p:cNvSpPr txBox="1"/>
            <p:nvPr/>
          </p:nvSpPr>
          <p:spPr>
            <a:xfrm>
              <a:off x="3529238" y="1923678"/>
              <a:ext cx="1005403" cy="338554"/>
            </a:xfrm>
            <a:prstGeom prst="rect">
              <a:avLst/>
            </a:prstGeom>
            <a:noFill/>
            <a:ln w="9525">
              <a:noFill/>
            </a:ln>
          </p:spPr>
          <p:txBody>
            <a:bodyPr wrap="none">
              <a:spAutoFit/>
            </a:bodyPr>
            <a:lstStyle/>
            <a:p>
              <a:pPr lvl="0"/>
              <a:r>
                <a:rPr lang="zh-CN" altLang="en-US" sz="1600" b="1" dirty="0">
                  <a:solidFill>
                    <a:srgbClr val="FFFFFF"/>
                  </a:solidFill>
                  <a:latin typeface="微软雅黑" panose="020B0503020204020204" pitchFamily="34" charset="-122"/>
                  <a:ea typeface="微软雅黑" panose="020B0503020204020204" pitchFamily="34" charset="-122"/>
                </a:rPr>
                <a:t>填写标题</a:t>
              </a:r>
            </a:p>
          </p:txBody>
        </p:sp>
      </p:grpSp>
      <p:grpSp>
        <p:nvGrpSpPr>
          <p:cNvPr id="31" name="组合 30"/>
          <p:cNvGrpSpPr/>
          <p:nvPr/>
        </p:nvGrpSpPr>
        <p:grpSpPr>
          <a:xfrm>
            <a:off x="971550" y="2355850"/>
            <a:ext cx="1223963" cy="1223963"/>
            <a:chOff x="3419872" y="1203598"/>
            <a:chExt cx="1224136" cy="1224136"/>
          </a:xfrm>
        </p:grpSpPr>
        <p:sp>
          <p:nvSpPr>
            <p:cNvPr id="32" name="矩形 31"/>
            <p:cNvSpPr/>
            <p:nvPr/>
          </p:nvSpPr>
          <p:spPr>
            <a:xfrm>
              <a:off x="3419872" y="1203598"/>
              <a:ext cx="1224136" cy="122413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543" name="TextBox 32"/>
            <p:cNvSpPr txBox="1"/>
            <p:nvPr/>
          </p:nvSpPr>
          <p:spPr>
            <a:xfrm>
              <a:off x="3707292" y="1275606"/>
              <a:ext cx="718466" cy="707886"/>
            </a:xfrm>
            <a:prstGeom prst="rect">
              <a:avLst/>
            </a:prstGeom>
            <a:noFill/>
            <a:ln w="9525">
              <a:noFill/>
            </a:ln>
          </p:spPr>
          <p:txBody>
            <a:bodyPr wrap="none">
              <a:spAutoFit/>
            </a:bodyPr>
            <a:lstStyle/>
            <a:p>
              <a:pPr lvl="0"/>
              <a:r>
                <a:rPr lang="en-US" altLang="zh-CN" sz="4000" dirty="0">
                  <a:solidFill>
                    <a:srgbClr val="FFFFFF"/>
                  </a:solidFill>
                  <a:latin typeface="Impact" panose="020B0806030902050204" pitchFamily="34" charset="0"/>
                  <a:ea typeface="宋体" panose="02010600030101010101" pitchFamily="2" charset="-122"/>
                </a:rPr>
                <a:t>02</a:t>
              </a:r>
              <a:endParaRPr lang="zh-CN" altLang="en-US" sz="4000" dirty="0">
                <a:solidFill>
                  <a:srgbClr val="FFFFFF"/>
                </a:solidFill>
                <a:latin typeface="Impact" panose="020B0806030902050204" pitchFamily="34" charset="0"/>
                <a:ea typeface="宋体" panose="02010600030101010101" pitchFamily="2" charset="-122"/>
              </a:endParaRPr>
            </a:p>
          </p:txBody>
        </p:sp>
        <p:sp>
          <p:nvSpPr>
            <p:cNvPr id="21544" name="TextBox 33"/>
            <p:cNvSpPr txBox="1"/>
            <p:nvPr/>
          </p:nvSpPr>
          <p:spPr>
            <a:xfrm>
              <a:off x="3529238" y="1923678"/>
              <a:ext cx="1005403" cy="338554"/>
            </a:xfrm>
            <a:prstGeom prst="rect">
              <a:avLst/>
            </a:prstGeom>
            <a:noFill/>
            <a:ln w="9525">
              <a:noFill/>
            </a:ln>
          </p:spPr>
          <p:txBody>
            <a:bodyPr wrap="none">
              <a:spAutoFit/>
            </a:bodyPr>
            <a:lstStyle/>
            <a:p>
              <a:pPr lvl="0"/>
              <a:r>
                <a:rPr lang="zh-CN" altLang="en-US" sz="1600" b="1" dirty="0">
                  <a:solidFill>
                    <a:srgbClr val="FFFFFF"/>
                  </a:solidFill>
                  <a:latin typeface="微软雅黑" panose="020B0503020204020204" pitchFamily="34" charset="-122"/>
                  <a:ea typeface="微软雅黑" panose="020B0503020204020204" pitchFamily="34" charset="-122"/>
                </a:rPr>
                <a:t>填写标题</a:t>
              </a:r>
            </a:p>
          </p:txBody>
        </p:sp>
      </p:grpSp>
      <p:grpSp>
        <p:nvGrpSpPr>
          <p:cNvPr id="35" name="组合 34"/>
          <p:cNvGrpSpPr/>
          <p:nvPr/>
        </p:nvGrpSpPr>
        <p:grpSpPr>
          <a:xfrm>
            <a:off x="2195513" y="3579813"/>
            <a:ext cx="1223962" cy="1223962"/>
            <a:chOff x="3419872" y="1203598"/>
            <a:chExt cx="1224136" cy="1224136"/>
          </a:xfrm>
        </p:grpSpPr>
        <p:sp>
          <p:nvSpPr>
            <p:cNvPr id="36" name="矩形 35"/>
            <p:cNvSpPr/>
            <p:nvPr/>
          </p:nvSpPr>
          <p:spPr>
            <a:xfrm>
              <a:off x="3419872" y="1203598"/>
              <a:ext cx="1224136" cy="122413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540" name="TextBox 36"/>
            <p:cNvSpPr txBox="1"/>
            <p:nvPr/>
          </p:nvSpPr>
          <p:spPr>
            <a:xfrm>
              <a:off x="3707292" y="1275606"/>
              <a:ext cx="732893" cy="707886"/>
            </a:xfrm>
            <a:prstGeom prst="rect">
              <a:avLst/>
            </a:prstGeom>
            <a:noFill/>
            <a:ln w="9525">
              <a:noFill/>
            </a:ln>
          </p:spPr>
          <p:txBody>
            <a:bodyPr wrap="none">
              <a:spAutoFit/>
            </a:bodyPr>
            <a:lstStyle/>
            <a:p>
              <a:pPr lvl="0"/>
              <a:r>
                <a:rPr lang="en-US" altLang="zh-CN" sz="4000" dirty="0">
                  <a:solidFill>
                    <a:srgbClr val="FFFFFF"/>
                  </a:solidFill>
                  <a:latin typeface="Impact" panose="020B0806030902050204" pitchFamily="34" charset="0"/>
                  <a:ea typeface="宋体" panose="02010600030101010101" pitchFamily="2" charset="-122"/>
                </a:rPr>
                <a:t>03</a:t>
              </a:r>
              <a:endParaRPr lang="zh-CN" altLang="en-US" sz="4000" dirty="0">
                <a:solidFill>
                  <a:srgbClr val="FFFFFF"/>
                </a:solidFill>
                <a:latin typeface="Impact" panose="020B0806030902050204" pitchFamily="34" charset="0"/>
                <a:ea typeface="宋体" panose="02010600030101010101" pitchFamily="2" charset="-122"/>
              </a:endParaRPr>
            </a:p>
          </p:txBody>
        </p:sp>
        <p:sp>
          <p:nvSpPr>
            <p:cNvPr id="21541" name="TextBox 38"/>
            <p:cNvSpPr txBox="1"/>
            <p:nvPr/>
          </p:nvSpPr>
          <p:spPr>
            <a:xfrm>
              <a:off x="3529238" y="1923678"/>
              <a:ext cx="1005403" cy="338554"/>
            </a:xfrm>
            <a:prstGeom prst="rect">
              <a:avLst/>
            </a:prstGeom>
            <a:noFill/>
            <a:ln w="9525">
              <a:noFill/>
            </a:ln>
          </p:spPr>
          <p:txBody>
            <a:bodyPr wrap="none">
              <a:spAutoFit/>
            </a:bodyPr>
            <a:lstStyle/>
            <a:p>
              <a:pPr lvl="0"/>
              <a:r>
                <a:rPr lang="zh-CN" altLang="en-US" sz="1600" b="1" dirty="0">
                  <a:solidFill>
                    <a:srgbClr val="FFFFFF"/>
                  </a:solidFill>
                  <a:latin typeface="微软雅黑" panose="020B0503020204020204" pitchFamily="34" charset="-122"/>
                  <a:ea typeface="微软雅黑" panose="020B0503020204020204" pitchFamily="34" charset="-122"/>
                </a:rPr>
                <a:t>填写标题</a:t>
              </a:r>
            </a:p>
          </p:txBody>
        </p:sp>
      </p:grpSp>
      <p:grpSp>
        <p:nvGrpSpPr>
          <p:cNvPr id="46" name="组合 45"/>
          <p:cNvGrpSpPr/>
          <p:nvPr/>
        </p:nvGrpSpPr>
        <p:grpSpPr>
          <a:xfrm>
            <a:off x="3419475" y="2355850"/>
            <a:ext cx="1223963" cy="1223963"/>
            <a:chOff x="3419872" y="1203598"/>
            <a:chExt cx="1224136" cy="1224136"/>
          </a:xfrm>
        </p:grpSpPr>
        <p:sp>
          <p:nvSpPr>
            <p:cNvPr id="50" name="矩形 49"/>
            <p:cNvSpPr/>
            <p:nvPr/>
          </p:nvSpPr>
          <p:spPr>
            <a:xfrm>
              <a:off x="3419872" y="1203598"/>
              <a:ext cx="1224136" cy="1224136"/>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537" name="TextBox 50"/>
            <p:cNvSpPr txBox="1"/>
            <p:nvPr/>
          </p:nvSpPr>
          <p:spPr>
            <a:xfrm>
              <a:off x="3707292" y="1275606"/>
              <a:ext cx="716863" cy="707886"/>
            </a:xfrm>
            <a:prstGeom prst="rect">
              <a:avLst/>
            </a:prstGeom>
            <a:noFill/>
            <a:ln w="9525">
              <a:noFill/>
            </a:ln>
          </p:spPr>
          <p:txBody>
            <a:bodyPr wrap="none">
              <a:spAutoFit/>
            </a:bodyPr>
            <a:lstStyle/>
            <a:p>
              <a:pPr lvl="0"/>
              <a:r>
                <a:rPr lang="en-US" altLang="zh-CN" sz="4000" dirty="0">
                  <a:solidFill>
                    <a:srgbClr val="FFFFFF"/>
                  </a:solidFill>
                  <a:latin typeface="Impact" panose="020B0806030902050204" pitchFamily="34" charset="0"/>
                  <a:ea typeface="宋体" panose="02010600030101010101" pitchFamily="2" charset="-122"/>
                </a:rPr>
                <a:t>04</a:t>
              </a:r>
              <a:endParaRPr lang="zh-CN" altLang="en-US" sz="4000" dirty="0">
                <a:solidFill>
                  <a:srgbClr val="FFFFFF"/>
                </a:solidFill>
                <a:latin typeface="Impact" panose="020B0806030902050204" pitchFamily="34" charset="0"/>
                <a:ea typeface="宋体" panose="02010600030101010101" pitchFamily="2" charset="-122"/>
              </a:endParaRPr>
            </a:p>
          </p:txBody>
        </p:sp>
        <p:sp>
          <p:nvSpPr>
            <p:cNvPr id="21538" name="TextBox 51"/>
            <p:cNvSpPr txBox="1"/>
            <p:nvPr/>
          </p:nvSpPr>
          <p:spPr>
            <a:xfrm>
              <a:off x="3529238" y="1923678"/>
              <a:ext cx="1005403" cy="338554"/>
            </a:xfrm>
            <a:prstGeom prst="rect">
              <a:avLst/>
            </a:prstGeom>
            <a:noFill/>
            <a:ln w="9525">
              <a:noFill/>
            </a:ln>
          </p:spPr>
          <p:txBody>
            <a:bodyPr wrap="none">
              <a:spAutoFit/>
            </a:bodyPr>
            <a:lstStyle/>
            <a:p>
              <a:pPr lvl="0"/>
              <a:r>
                <a:rPr lang="zh-CN" altLang="en-US" sz="1600" b="1" dirty="0">
                  <a:solidFill>
                    <a:srgbClr val="FFFFFF"/>
                  </a:solidFill>
                  <a:latin typeface="微软雅黑" panose="020B0503020204020204" pitchFamily="34" charset="-122"/>
                  <a:ea typeface="微软雅黑" panose="020B0503020204020204" pitchFamily="34" charset="-122"/>
                </a:rPr>
                <a:t>填写标题</a:t>
              </a:r>
            </a:p>
          </p:txBody>
        </p:sp>
      </p:grpSp>
      <p:pic>
        <p:nvPicPr>
          <p:cNvPr id="53" name="图片 52"/>
          <p:cNvPicPr>
            <a:picLocks noChangeAspect="1"/>
          </p:cNvPicPr>
          <p:nvPr/>
        </p:nvPicPr>
        <p:blipFill>
          <a:blip r:embed="rId3"/>
          <a:stretch>
            <a:fillRect/>
          </a:stretch>
        </p:blipFill>
        <p:spPr>
          <a:xfrm>
            <a:off x="2211388" y="2397125"/>
            <a:ext cx="1143000" cy="1141413"/>
          </a:xfrm>
          <a:prstGeom prst="rect">
            <a:avLst/>
          </a:prstGeom>
          <a:noFill/>
          <a:ln w="9525">
            <a:noFill/>
          </a:ln>
        </p:spPr>
      </p:pic>
      <p:grpSp>
        <p:nvGrpSpPr>
          <p:cNvPr id="54" name="组合 53"/>
          <p:cNvGrpSpPr/>
          <p:nvPr/>
        </p:nvGrpSpPr>
        <p:grpSpPr>
          <a:xfrm>
            <a:off x="5076825" y="1484313"/>
            <a:ext cx="574675" cy="576262"/>
            <a:chOff x="4953524" y="1131590"/>
            <a:chExt cx="576064" cy="576064"/>
          </a:xfrm>
        </p:grpSpPr>
        <p:sp>
          <p:nvSpPr>
            <p:cNvPr id="55" name="泪滴形 54"/>
            <p:cNvSpPr/>
            <p:nvPr/>
          </p:nvSpPr>
          <p:spPr>
            <a:xfrm>
              <a:off x="4953524" y="1131590"/>
              <a:ext cx="576064" cy="576064"/>
            </a:xfrm>
            <a:prstGeom prst="teardrop">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21535" name="图片 55"/>
            <p:cNvPicPr>
              <a:picLocks noChangeAspect="1"/>
            </p:cNvPicPr>
            <p:nvPr/>
          </p:nvPicPr>
          <p:blipFill>
            <a:blip r:embed="rId4"/>
            <a:stretch>
              <a:fillRect/>
            </a:stretch>
          </p:blipFill>
          <p:spPr>
            <a:xfrm>
              <a:off x="5076056" y="1240160"/>
              <a:ext cx="360041" cy="358923"/>
            </a:xfrm>
            <a:prstGeom prst="rect">
              <a:avLst/>
            </a:prstGeom>
            <a:noFill/>
            <a:ln w="9525">
              <a:noFill/>
            </a:ln>
          </p:spPr>
        </p:pic>
      </p:grpSp>
      <p:sp>
        <p:nvSpPr>
          <p:cNvPr id="57" name="矩形 1"/>
          <p:cNvSpPr>
            <a:spLocks noChangeArrowheads="1"/>
          </p:cNvSpPr>
          <p:nvPr/>
        </p:nvSpPr>
        <p:spPr bwMode="auto">
          <a:xfrm>
            <a:off x="5846763" y="1495425"/>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grpSp>
        <p:nvGrpSpPr>
          <p:cNvPr id="58" name="组合 57"/>
          <p:cNvGrpSpPr/>
          <p:nvPr/>
        </p:nvGrpSpPr>
        <p:grpSpPr>
          <a:xfrm>
            <a:off x="5076825" y="2260600"/>
            <a:ext cx="574675" cy="576263"/>
            <a:chOff x="4953524" y="1131590"/>
            <a:chExt cx="576064" cy="576064"/>
          </a:xfrm>
        </p:grpSpPr>
        <p:sp>
          <p:nvSpPr>
            <p:cNvPr id="59" name="泪滴形 58"/>
            <p:cNvSpPr/>
            <p:nvPr/>
          </p:nvSpPr>
          <p:spPr>
            <a:xfrm>
              <a:off x="4953524" y="1131590"/>
              <a:ext cx="576064" cy="576064"/>
            </a:xfrm>
            <a:prstGeom prst="teardrop">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21533" name="图片 59"/>
            <p:cNvPicPr>
              <a:picLocks noChangeAspect="1"/>
            </p:cNvPicPr>
            <p:nvPr/>
          </p:nvPicPr>
          <p:blipFill>
            <a:blip r:embed="rId5"/>
            <a:stretch>
              <a:fillRect/>
            </a:stretch>
          </p:blipFill>
          <p:spPr>
            <a:xfrm>
              <a:off x="5076056" y="1240160"/>
              <a:ext cx="360041" cy="358922"/>
            </a:xfrm>
            <a:prstGeom prst="rect">
              <a:avLst/>
            </a:prstGeom>
            <a:noFill/>
            <a:ln w="9525">
              <a:noFill/>
            </a:ln>
          </p:spPr>
        </p:pic>
      </p:grpSp>
      <p:sp>
        <p:nvSpPr>
          <p:cNvPr id="61" name="矩形 1"/>
          <p:cNvSpPr>
            <a:spLocks noChangeArrowheads="1"/>
          </p:cNvSpPr>
          <p:nvPr/>
        </p:nvSpPr>
        <p:spPr bwMode="auto">
          <a:xfrm>
            <a:off x="5846763" y="2271713"/>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grpSp>
        <p:nvGrpSpPr>
          <p:cNvPr id="62" name="组合 61"/>
          <p:cNvGrpSpPr/>
          <p:nvPr/>
        </p:nvGrpSpPr>
        <p:grpSpPr>
          <a:xfrm>
            <a:off x="5076825" y="3068638"/>
            <a:ext cx="574675" cy="574675"/>
            <a:chOff x="4953524" y="1131590"/>
            <a:chExt cx="576064" cy="576064"/>
          </a:xfrm>
        </p:grpSpPr>
        <p:sp>
          <p:nvSpPr>
            <p:cNvPr id="63" name="泪滴形 62"/>
            <p:cNvSpPr/>
            <p:nvPr/>
          </p:nvSpPr>
          <p:spPr>
            <a:xfrm>
              <a:off x="4953524" y="1131590"/>
              <a:ext cx="576064" cy="576064"/>
            </a:xfrm>
            <a:prstGeom prst="teardrop">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21531" name="图片 63"/>
            <p:cNvPicPr>
              <a:picLocks noChangeAspect="1"/>
            </p:cNvPicPr>
            <p:nvPr/>
          </p:nvPicPr>
          <p:blipFill>
            <a:blip r:embed="rId6"/>
            <a:stretch>
              <a:fillRect/>
            </a:stretch>
          </p:blipFill>
          <p:spPr>
            <a:xfrm>
              <a:off x="5076056" y="1240160"/>
              <a:ext cx="360041" cy="358922"/>
            </a:xfrm>
            <a:prstGeom prst="rect">
              <a:avLst/>
            </a:prstGeom>
            <a:noFill/>
            <a:ln w="9525">
              <a:noFill/>
            </a:ln>
          </p:spPr>
        </p:pic>
      </p:grpSp>
      <p:sp>
        <p:nvSpPr>
          <p:cNvPr id="65" name="矩形 1"/>
          <p:cNvSpPr>
            <a:spLocks noChangeArrowheads="1"/>
          </p:cNvSpPr>
          <p:nvPr/>
        </p:nvSpPr>
        <p:spPr bwMode="auto">
          <a:xfrm>
            <a:off x="5846763" y="3078163"/>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grpSp>
        <p:nvGrpSpPr>
          <p:cNvPr id="66" name="组合 65"/>
          <p:cNvGrpSpPr/>
          <p:nvPr/>
        </p:nvGrpSpPr>
        <p:grpSpPr>
          <a:xfrm>
            <a:off x="5076825" y="3844925"/>
            <a:ext cx="574675" cy="576263"/>
            <a:chOff x="4953524" y="1131590"/>
            <a:chExt cx="576064" cy="576064"/>
          </a:xfrm>
        </p:grpSpPr>
        <p:sp>
          <p:nvSpPr>
            <p:cNvPr id="67" name="泪滴形 66"/>
            <p:cNvSpPr/>
            <p:nvPr/>
          </p:nvSpPr>
          <p:spPr>
            <a:xfrm>
              <a:off x="4953524" y="1131590"/>
              <a:ext cx="576064" cy="576064"/>
            </a:xfrm>
            <a:prstGeom prst="teardrop">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pic>
          <p:nvPicPr>
            <p:cNvPr id="21529" name="图片 67"/>
            <p:cNvPicPr>
              <a:picLocks noChangeAspect="1"/>
            </p:cNvPicPr>
            <p:nvPr/>
          </p:nvPicPr>
          <p:blipFill>
            <a:blip r:embed="rId7"/>
            <a:stretch>
              <a:fillRect/>
            </a:stretch>
          </p:blipFill>
          <p:spPr>
            <a:xfrm>
              <a:off x="5076056" y="1240160"/>
              <a:ext cx="360041" cy="358922"/>
            </a:xfrm>
            <a:prstGeom prst="rect">
              <a:avLst/>
            </a:prstGeom>
            <a:noFill/>
            <a:ln w="9525">
              <a:noFill/>
            </a:ln>
          </p:spPr>
        </p:pic>
      </p:grpSp>
      <p:sp>
        <p:nvSpPr>
          <p:cNvPr id="69" name="矩形 1"/>
          <p:cNvSpPr>
            <a:spLocks noChangeArrowheads="1"/>
          </p:cNvSpPr>
          <p:nvPr/>
        </p:nvSpPr>
        <p:spPr bwMode="auto">
          <a:xfrm>
            <a:off x="5846763" y="3856038"/>
            <a:ext cx="2447925" cy="554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300" fill="hold"/>
                                        <p:tgtEl>
                                          <p:spTgt spid="53"/>
                                        </p:tgtEl>
                                        <p:attrNameLst>
                                          <p:attrName>ppt_w</p:attrName>
                                        </p:attrNameLst>
                                      </p:cBhvr>
                                      <p:tavLst>
                                        <p:tav tm="0">
                                          <p:val>
                                            <p:fltVal val="0"/>
                                          </p:val>
                                        </p:tav>
                                        <p:tav tm="100000">
                                          <p:val>
                                            <p:strVal val="#ppt_w"/>
                                          </p:val>
                                        </p:tav>
                                      </p:tavLst>
                                    </p:anim>
                                    <p:anim calcmode="lin" valueType="num">
                                      <p:cBhvr>
                                        <p:cTn id="18" dur="300" fill="hold"/>
                                        <p:tgtEl>
                                          <p:spTgt spid="53"/>
                                        </p:tgtEl>
                                        <p:attrNameLst>
                                          <p:attrName>ppt_h</p:attrName>
                                        </p:attrNameLst>
                                      </p:cBhvr>
                                      <p:tavLst>
                                        <p:tav tm="0">
                                          <p:val>
                                            <p:fltVal val="0"/>
                                          </p:val>
                                        </p:tav>
                                        <p:tav tm="100000">
                                          <p:val>
                                            <p:strVal val="#ppt_h"/>
                                          </p:val>
                                        </p:tav>
                                      </p:tavLst>
                                    </p:anim>
                                    <p:animEffect transition="in" filter="fade">
                                      <p:cBhvr>
                                        <p:cTn id="19" dur="300"/>
                                        <p:tgtEl>
                                          <p:spTgt spid="53"/>
                                        </p:tgtEl>
                                      </p:cBhvr>
                                    </p:animEffect>
                                  </p:childTnLst>
                                </p:cTn>
                              </p:par>
                            </p:childTnLst>
                          </p:cTn>
                        </p:par>
                        <p:par>
                          <p:cTn id="20" fill="hold">
                            <p:stCondLst>
                              <p:cond delay="1500"/>
                            </p:stCondLst>
                            <p:childTnLst>
                              <p:par>
                                <p:cTn id="21" presetID="2" presetClass="entr" presetSubtype="1" decel="52500" fill="hold" nodeType="afterEffect">
                                  <p:stCondLst>
                                    <p:cond delay="0"/>
                                  </p:stCondLst>
                                  <p:childTnLst>
                                    <p:set>
                                      <p:cBhvr>
                                        <p:cTn id="22" dur="1" fill="hold">
                                          <p:stCondLst>
                                            <p:cond delay="0"/>
                                          </p:stCondLst>
                                        </p:cTn>
                                        <p:tgtEl>
                                          <p:spTgt spid="27"/>
                                        </p:tgtEl>
                                        <p:attrNameLst>
                                          <p:attrName>style.visibility</p:attrName>
                                        </p:attrNameLst>
                                      </p:cBhvr>
                                      <p:to>
                                        <p:strVal val="visible"/>
                                      </p:to>
                                    </p:set>
                                    <p:anim calcmode="lin" valueType="num">
                                      <p:cBhvr additive="base">
                                        <p:cTn id="23" dur="400" fill="hold"/>
                                        <p:tgtEl>
                                          <p:spTgt spid="27"/>
                                        </p:tgtEl>
                                        <p:attrNameLst>
                                          <p:attrName>ppt_x</p:attrName>
                                        </p:attrNameLst>
                                      </p:cBhvr>
                                      <p:tavLst>
                                        <p:tav tm="0">
                                          <p:val>
                                            <p:strVal val="#ppt_x"/>
                                          </p:val>
                                        </p:tav>
                                        <p:tav tm="100000">
                                          <p:val>
                                            <p:strVal val="#ppt_x"/>
                                          </p:val>
                                        </p:tav>
                                      </p:tavLst>
                                    </p:anim>
                                    <p:anim calcmode="lin" valueType="num">
                                      <p:cBhvr additive="base">
                                        <p:cTn id="24" dur="400" fill="hold"/>
                                        <p:tgtEl>
                                          <p:spTgt spid="27"/>
                                        </p:tgtEl>
                                        <p:attrNameLst>
                                          <p:attrName>ppt_y</p:attrName>
                                        </p:attrNameLst>
                                      </p:cBhvr>
                                      <p:tavLst>
                                        <p:tav tm="0">
                                          <p:val>
                                            <p:strVal val="0-#ppt_h/2"/>
                                          </p:val>
                                        </p:tav>
                                        <p:tav tm="100000">
                                          <p:val>
                                            <p:strVal val="#ppt_y"/>
                                          </p:val>
                                        </p:tav>
                                      </p:tavLst>
                                    </p:anim>
                                  </p:childTnLst>
                                </p:cTn>
                              </p:par>
                              <p:par>
                                <p:cTn id="25" presetID="2" presetClass="entr" presetSubtype="8" decel="52500" fill="hold" nodeType="withEffect">
                                  <p:stCondLst>
                                    <p:cond delay="0"/>
                                  </p:stCondLst>
                                  <p:childTnLst>
                                    <p:set>
                                      <p:cBhvr>
                                        <p:cTn id="26" dur="1" fill="hold">
                                          <p:stCondLst>
                                            <p:cond delay="0"/>
                                          </p:stCondLst>
                                        </p:cTn>
                                        <p:tgtEl>
                                          <p:spTgt spid="31"/>
                                        </p:tgtEl>
                                        <p:attrNameLst>
                                          <p:attrName>style.visibility</p:attrName>
                                        </p:attrNameLst>
                                      </p:cBhvr>
                                      <p:to>
                                        <p:strVal val="visible"/>
                                      </p:to>
                                    </p:set>
                                    <p:anim calcmode="lin" valueType="num">
                                      <p:cBhvr additive="base">
                                        <p:cTn id="27" dur="400" fill="hold"/>
                                        <p:tgtEl>
                                          <p:spTgt spid="31"/>
                                        </p:tgtEl>
                                        <p:attrNameLst>
                                          <p:attrName>ppt_x</p:attrName>
                                        </p:attrNameLst>
                                      </p:cBhvr>
                                      <p:tavLst>
                                        <p:tav tm="0">
                                          <p:val>
                                            <p:strVal val="0-#ppt_w/2"/>
                                          </p:val>
                                        </p:tav>
                                        <p:tav tm="100000">
                                          <p:val>
                                            <p:strVal val="#ppt_x"/>
                                          </p:val>
                                        </p:tav>
                                      </p:tavLst>
                                    </p:anim>
                                    <p:anim calcmode="lin" valueType="num">
                                      <p:cBhvr additive="base">
                                        <p:cTn id="28" dur="400" fill="hold"/>
                                        <p:tgtEl>
                                          <p:spTgt spid="31"/>
                                        </p:tgtEl>
                                        <p:attrNameLst>
                                          <p:attrName>ppt_y</p:attrName>
                                        </p:attrNameLst>
                                      </p:cBhvr>
                                      <p:tavLst>
                                        <p:tav tm="0">
                                          <p:val>
                                            <p:strVal val="#ppt_y"/>
                                          </p:val>
                                        </p:tav>
                                        <p:tav tm="100000">
                                          <p:val>
                                            <p:strVal val="#ppt_y"/>
                                          </p:val>
                                        </p:tav>
                                      </p:tavLst>
                                    </p:anim>
                                  </p:childTnLst>
                                </p:cTn>
                              </p:par>
                              <p:par>
                                <p:cTn id="29" presetID="2" presetClass="entr" presetSubtype="2" decel="52500" fill="hold" nodeType="withEffect">
                                  <p:stCondLst>
                                    <p:cond delay="0"/>
                                  </p:stCondLst>
                                  <p:childTnLst>
                                    <p:set>
                                      <p:cBhvr>
                                        <p:cTn id="30" dur="1" fill="hold">
                                          <p:stCondLst>
                                            <p:cond delay="0"/>
                                          </p:stCondLst>
                                        </p:cTn>
                                        <p:tgtEl>
                                          <p:spTgt spid="46"/>
                                        </p:tgtEl>
                                        <p:attrNameLst>
                                          <p:attrName>style.visibility</p:attrName>
                                        </p:attrNameLst>
                                      </p:cBhvr>
                                      <p:to>
                                        <p:strVal val="visible"/>
                                      </p:to>
                                    </p:set>
                                    <p:anim calcmode="lin" valueType="num">
                                      <p:cBhvr additive="base">
                                        <p:cTn id="31" dur="400" fill="hold"/>
                                        <p:tgtEl>
                                          <p:spTgt spid="46"/>
                                        </p:tgtEl>
                                        <p:attrNameLst>
                                          <p:attrName>ppt_x</p:attrName>
                                        </p:attrNameLst>
                                      </p:cBhvr>
                                      <p:tavLst>
                                        <p:tav tm="0">
                                          <p:val>
                                            <p:strVal val="1+#ppt_w/2"/>
                                          </p:val>
                                        </p:tav>
                                        <p:tav tm="100000">
                                          <p:val>
                                            <p:strVal val="#ppt_x"/>
                                          </p:val>
                                        </p:tav>
                                      </p:tavLst>
                                    </p:anim>
                                    <p:anim calcmode="lin" valueType="num">
                                      <p:cBhvr additive="base">
                                        <p:cTn id="32" dur="400" fill="hold"/>
                                        <p:tgtEl>
                                          <p:spTgt spid="46"/>
                                        </p:tgtEl>
                                        <p:attrNameLst>
                                          <p:attrName>ppt_y</p:attrName>
                                        </p:attrNameLst>
                                      </p:cBhvr>
                                      <p:tavLst>
                                        <p:tav tm="0">
                                          <p:val>
                                            <p:strVal val="#ppt_y"/>
                                          </p:val>
                                        </p:tav>
                                        <p:tav tm="100000">
                                          <p:val>
                                            <p:strVal val="#ppt_y"/>
                                          </p:val>
                                        </p:tav>
                                      </p:tavLst>
                                    </p:anim>
                                  </p:childTnLst>
                                </p:cTn>
                              </p:par>
                              <p:par>
                                <p:cTn id="33" presetID="2" presetClass="entr" presetSubtype="4" decel="5250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 calcmode="lin" valueType="num">
                                      <p:cBhvr additive="base">
                                        <p:cTn id="35" dur="400" fill="hold"/>
                                        <p:tgtEl>
                                          <p:spTgt spid="35"/>
                                        </p:tgtEl>
                                        <p:attrNameLst>
                                          <p:attrName>ppt_x</p:attrName>
                                        </p:attrNameLst>
                                      </p:cBhvr>
                                      <p:tavLst>
                                        <p:tav tm="0">
                                          <p:val>
                                            <p:strVal val="#ppt_x"/>
                                          </p:val>
                                        </p:tav>
                                        <p:tav tm="100000">
                                          <p:val>
                                            <p:strVal val="#ppt_x"/>
                                          </p:val>
                                        </p:tav>
                                      </p:tavLst>
                                    </p:anim>
                                    <p:anim calcmode="lin" valueType="num">
                                      <p:cBhvr additive="base">
                                        <p:cTn id="36" dur="400" fill="hold"/>
                                        <p:tgtEl>
                                          <p:spTgt spid="35"/>
                                        </p:tgtEl>
                                        <p:attrNameLst>
                                          <p:attrName>ppt_y</p:attrName>
                                        </p:attrNameLst>
                                      </p:cBhvr>
                                      <p:tavLst>
                                        <p:tav tm="0">
                                          <p:val>
                                            <p:strVal val="1+#ppt_h/2"/>
                                          </p:val>
                                        </p:tav>
                                        <p:tav tm="100000">
                                          <p:val>
                                            <p:strVal val="#ppt_y"/>
                                          </p:val>
                                        </p:tav>
                                      </p:tavLst>
                                    </p:anim>
                                  </p:childTnLst>
                                </p:cTn>
                              </p:par>
                            </p:childTnLst>
                          </p:cTn>
                        </p:par>
                        <p:par>
                          <p:cTn id="37" fill="hold">
                            <p:stCondLst>
                              <p:cond delay="2000"/>
                            </p:stCondLst>
                            <p:childTnLst>
                              <p:par>
                                <p:cTn id="38" presetID="12" presetClass="entr" presetSubtype="2" fill="hold" nodeType="after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additive="base">
                                        <p:cTn id="40" dur="500"/>
                                        <p:tgtEl>
                                          <p:spTgt spid="15"/>
                                        </p:tgtEl>
                                        <p:attrNameLst>
                                          <p:attrName>ppt_x</p:attrName>
                                        </p:attrNameLst>
                                      </p:cBhvr>
                                      <p:tavLst>
                                        <p:tav tm="0">
                                          <p:val>
                                            <p:strVal val="#ppt_x+#ppt_w*1.125000"/>
                                          </p:val>
                                        </p:tav>
                                        <p:tav tm="100000">
                                          <p:val>
                                            <p:strVal val="#ppt_x"/>
                                          </p:val>
                                        </p:tav>
                                      </p:tavLst>
                                    </p:anim>
                                    <p:animEffect transition="in" filter="wipe(left)">
                                      <p:cBhvr>
                                        <p:cTn id="41" dur="500"/>
                                        <p:tgtEl>
                                          <p:spTgt spid="15"/>
                                        </p:tgtEl>
                                      </p:cBhvr>
                                    </p:animEffect>
                                  </p:childTnLst>
                                </p:cTn>
                              </p:par>
                            </p:childTnLst>
                          </p:cTn>
                        </p:par>
                        <p:par>
                          <p:cTn id="42" fill="hold">
                            <p:stCondLst>
                              <p:cond delay="2500"/>
                            </p:stCondLst>
                            <p:childTnLst>
                              <p:par>
                                <p:cTn id="43" presetID="12" presetClass="entr" presetSubtype="1" fill="hold" nodeType="afterEffect">
                                  <p:stCondLst>
                                    <p:cond delay="0"/>
                                  </p:stCondLst>
                                  <p:childTnLst>
                                    <p:set>
                                      <p:cBhvr>
                                        <p:cTn id="44" dur="1" fill="hold">
                                          <p:stCondLst>
                                            <p:cond delay="0"/>
                                          </p:stCondLst>
                                        </p:cTn>
                                        <p:tgtEl>
                                          <p:spTgt spid="18"/>
                                        </p:tgtEl>
                                        <p:attrNameLst>
                                          <p:attrName>style.visibility</p:attrName>
                                        </p:attrNameLst>
                                      </p:cBhvr>
                                      <p:to>
                                        <p:strVal val="visible"/>
                                      </p:to>
                                    </p:set>
                                    <p:anim calcmode="lin" valueType="num">
                                      <p:cBhvr additive="base">
                                        <p:cTn id="45" dur="500"/>
                                        <p:tgtEl>
                                          <p:spTgt spid="18"/>
                                        </p:tgtEl>
                                        <p:attrNameLst>
                                          <p:attrName>ppt_y</p:attrName>
                                        </p:attrNameLst>
                                      </p:cBhvr>
                                      <p:tavLst>
                                        <p:tav tm="0">
                                          <p:val>
                                            <p:strVal val="#ppt_y-#ppt_h*1.125000"/>
                                          </p:val>
                                        </p:tav>
                                        <p:tav tm="100000">
                                          <p:val>
                                            <p:strVal val="#ppt_y"/>
                                          </p:val>
                                        </p:tav>
                                      </p:tavLst>
                                    </p:anim>
                                    <p:animEffect transition="in" filter="wipe(down)">
                                      <p:cBhvr>
                                        <p:cTn id="46" dur="500"/>
                                        <p:tgtEl>
                                          <p:spTgt spid="18"/>
                                        </p:tgtEl>
                                      </p:cBhvr>
                                    </p:animEffect>
                                  </p:childTnLst>
                                </p:cTn>
                              </p:par>
                            </p:childTnLst>
                          </p:cTn>
                        </p:par>
                        <p:par>
                          <p:cTn id="47" fill="hold">
                            <p:stCondLst>
                              <p:cond delay="3000"/>
                            </p:stCondLst>
                            <p:childTnLst>
                              <p:par>
                                <p:cTn id="48" presetID="12" presetClass="entr" presetSubtype="8" fill="hold" nodeType="afterEffect">
                                  <p:stCondLst>
                                    <p:cond delay="0"/>
                                  </p:stCondLst>
                                  <p:childTnLst>
                                    <p:set>
                                      <p:cBhvr>
                                        <p:cTn id="49" dur="1" fill="hold">
                                          <p:stCondLst>
                                            <p:cond delay="0"/>
                                          </p:stCondLst>
                                        </p:cTn>
                                        <p:tgtEl>
                                          <p:spTgt spid="21"/>
                                        </p:tgtEl>
                                        <p:attrNameLst>
                                          <p:attrName>style.visibility</p:attrName>
                                        </p:attrNameLst>
                                      </p:cBhvr>
                                      <p:to>
                                        <p:strVal val="visible"/>
                                      </p:to>
                                    </p:set>
                                    <p:anim calcmode="lin" valueType="num">
                                      <p:cBhvr additive="base">
                                        <p:cTn id="50" dur="500"/>
                                        <p:tgtEl>
                                          <p:spTgt spid="21"/>
                                        </p:tgtEl>
                                        <p:attrNameLst>
                                          <p:attrName>ppt_x</p:attrName>
                                        </p:attrNameLst>
                                      </p:cBhvr>
                                      <p:tavLst>
                                        <p:tav tm="0">
                                          <p:val>
                                            <p:strVal val="#ppt_x-#ppt_w*1.125000"/>
                                          </p:val>
                                        </p:tav>
                                        <p:tav tm="100000">
                                          <p:val>
                                            <p:strVal val="#ppt_x"/>
                                          </p:val>
                                        </p:tav>
                                      </p:tavLst>
                                    </p:anim>
                                    <p:animEffect transition="in" filter="wipe(right)">
                                      <p:cBhvr>
                                        <p:cTn id="51" dur="500"/>
                                        <p:tgtEl>
                                          <p:spTgt spid="21"/>
                                        </p:tgtEl>
                                      </p:cBhvr>
                                    </p:animEffect>
                                  </p:childTnLst>
                                </p:cTn>
                              </p:par>
                            </p:childTnLst>
                          </p:cTn>
                        </p:par>
                        <p:par>
                          <p:cTn id="52" fill="hold">
                            <p:stCondLst>
                              <p:cond delay="3500"/>
                            </p:stCondLst>
                            <p:childTnLst>
                              <p:par>
                                <p:cTn id="53" presetID="12" presetClass="entr" presetSubtype="4" fill="hold" nodeType="afterEffect">
                                  <p:stCondLst>
                                    <p:cond delay="0"/>
                                  </p:stCondLst>
                                  <p:childTnLst>
                                    <p:set>
                                      <p:cBhvr>
                                        <p:cTn id="54" dur="1" fill="hold">
                                          <p:stCondLst>
                                            <p:cond delay="0"/>
                                          </p:stCondLst>
                                        </p:cTn>
                                        <p:tgtEl>
                                          <p:spTgt spid="24"/>
                                        </p:tgtEl>
                                        <p:attrNameLst>
                                          <p:attrName>style.visibility</p:attrName>
                                        </p:attrNameLst>
                                      </p:cBhvr>
                                      <p:to>
                                        <p:strVal val="visible"/>
                                      </p:to>
                                    </p:set>
                                    <p:anim calcmode="lin" valueType="num">
                                      <p:cBhvr additive="base">
                                        <p:cTn id="55" dur="500"/>
                                        <p:tgtEl>
                                          <p:spTgt spid="24"/>
                                        </p:tgtEl>
                                        <p:attrNameLst>
                                          <p:attrName>ppt_y</p:attrName>
                                        </p:attrNameLst>
                                      </p:cBhvr>
                                      <p:tavLst>
                                        <p:tav tm="0">
                                          <p:val>
                                            <p:strVal val="#ppt_y+#ppt_h*1.125000"/>
                                          </p:val>
                                        </p:tav>
                                        <p:tav tm="100000">
                                          <p:val>
                                            <p:strVal val="#ppt_y"/>
                                          </p:val>
                                        </p:tav>
                                      </p:tavLst>
                                    </p:anim>
                                    <p:animEffect transition="in" filter="wipe(up)">
                                      <p:cBhvr>
                                        <p:cTn id="56" dur="500"/>
                                        <p:tgtEl>
                                          <p:spTgt spid="24"/>
                                        </p:tgtEl>
                                      </p:cBhvr>
                                    </p:animEffect>
                                  </p:childTnLst>
                                </p:cTn>
                              </p:par>
                            </p:childTnLst>
                          </p:cTn>
                        </p:par>
                        <p:par>
                          <p:cTn id="57" fill="hold">
                            <p:stCondLst>
                              <p:cond delay="4000"/>
                            </p:stCondLst>
                            <p:childTnLst>
                              <p:par>
                                <p:cTn id="58" presetID="2" presetClass="entr" presetSubtype="8" fill="hold" nodeType="afterEffect">
                                  <p:stCondLst>
                                    <p:cond delay="0"/>
                                  </p:stCondLst>
                                  <p:childTnLst>
                                    <p:set>
                                      <p:cBhvr>
                                        <p:cTn id="59" dur="1" fill="hold">
                                          <p:stCondLst>
                                            <p:cond delay="0"/>
                                          </p:stCondLst>
                                        </p:cTn>
                                        <p:tgtEl>
                                          <p:spTgt spid="54"/>
                                        </p:tgtEl>
                                        <p:attrNameLst>
                                          <p:attrName>style.visibility</p:attrName>
                                        </p:attrNameLst>
                                      </p:cBhvr>
                                      <p:to>
                                        <p:strVal val="visible"/>
                                      </p:to>
                                    </p:set>
                                    <p:anim calcmode="lin" valueType="num">
                                      <p:cBhvr additive="base">
                                        <p:cTn id="60" dur="500" fill="hold"/>
                                        <p:tgtEl>
                                          <p:spTgt spid="54"/>
                                        </p:tgtEl>
                                        <p:attrNameLst>
                                          <p:attrName>ppt_x</p:attrName>
                                        </p:attrNameLst>
                                      </p:cBhvr>
                                      <p:tavLst>
                                        <p:tav tm="0">
                                          <p:val>
                                            <p:strVal val="0-#ppt_w/2"/>
                                          </p:val>
                                        </p:tav>
                                        <p:tav tm="100000">
                                          <p:val>
                                            <p:strVal val="#ppt_x"/>
                                          </p:val>
                                        </p:tav>
                                      </p:tavLst>
                                    </p:anim>
                                    <p:anim calcmode="lin" valueType="num">
                                      <p:cBhvr additive="base">
                                        <p:cTn id="61" dur="500" fill="hold"/>
                                        <p:tgtEl>
                                          <p:spTgt spid="54"/>
                                        </p:tgtEl>
                                        <p:attrNameLst>
                                          <p:attrName>ppt_y</p:attrName>
                                        </p:attrNameLst>
                                      </p:cBhvr>
                                      <p:tavLst>
                                        <p:tav tm="0">
                                          <p:val>
                                            <p:strVal val="#ppt_y"/>
                                          </p:val>
                                        </p:tav>
                                        <p:tav tm="100000">
                                          <p:val>
                                            <p:strVal val="#ppt_y"/>
                                          </p:val>
                                        </p:tav>
                                      </p:tavLst>
                                    </p:anim>
                                  </p:childTnLst>
                                </p:cTn>
                              </p:par>
                              <p:par>
                                <p:cTn id="62" presetID="2" presetClass="entr" presetSubtype="8" fill="hold" grpId="0" nodeType="withEffect">
                                  <p:stCondLst>
                                    <p:cond delay="150"/>
                                  </p:stCondLst>
                                  <p:childTnLst>
                                    <p:set>
                                      <p:cBhvr>
                                        <p:cTn id="63" dur="1" fill="hold">
                                          <p:stCondLst>
                                            <p:cond delay="0"/>
                                          </p:stCondLst>
                                        </p:cTn>
                                        <p:tgtEl>
                                          <p:spTgt spid="57"/>
                                        </p:tgtEl>
                                        <p:attrNameLst>
                                          <p:attrName>style.visibility</p:attrName>
                                        </p:attrNameLst>
                                      </p:cBhvr>
                                      <p:to>
                                        <p:strVal val="visible"/>
                                      </p:to>
                                    </p:set>
                                    <p:anim calcmode="lin" valueType="num">
                                      <p:cBhvr additive="base">
                                        <p:cTn id="64" dur="300" fill="hold"/>
                                        <p:tgtEl>
                                          <p:spTgt spid="57"/>
                                        </p:tgtEl>
                                        <p:attrNameLst>
                                          <p:attrName>ppt_x</p:attrName>
                                        </p:attrNameLst>
                                      </p:cBhvr>
                                      <p:tavLst>
                                        <p:tav tm="0">
                                          <p:val>
                                            <p:strVal val="0-#ppt_w/2"/>
                                          </p:val>
                                        </p:tav>
                                        <p:tav tm="100000">
                                          <p:val>
                                            <p:strVal val="#ppt_x"/>
                                          </p:val>
                                        </p:tav>
                                      </p:tavLst>
                                    </p:anim>
                                    <p:anim calcmode="lin" valueType="num">
                                      <p:cBhvr additive="base">
                                        <p:cTn id="65" dur="300" fill="hold"/>
                                        <p:tgtEl>
                                          <p:spTgt spid="57"/>
                                        </p:tgtEl>
                                        <p:attrNameLst>
                                          <p:attrName>ppt_y</p:attrName>
                                        </p:attrNameLst>
                                      </p:cBhvr>
                                      <p:tavLst>
                                        <p:tav tm="0">
                                          <p:val>
                                            <p:strVal val="#ppt_y"/>
                                          </p:val>
                                        </p:tav>
                                        <p:tav tm="100000">
                                          <p:val>
                                            <p:strVal val="#ppt_y"/>
                                          </p:val>
                                        </p:tav>
                                      </p:tavLst>
                                    </p:anim>
                                  </p:childTnLst>
                                </p:cTn>
                              </p:par>
                            </p:childTnLst>
                          </p:cTn>
                        </p:par>
                        <p:par>
                          <p:cTn id="66" fill="hold">
                            <p:stCondLst>
                              <p:cond delay="4500"/>
                            </p:stCondLst>
                            <p:childTnLst>
                              <p:par>
                                <p:cTn id="67" presetID="2" presetClass="entr" presetSubtype="8" fill="hold" nodeType="afterEffect">
                                  <p:stCondLst>
                                    <p:cond delay="0"/>
                                  </p:stCondLst>
                                  <p:childTnLst>
                                    <p:set>
                                      <p:cBhvr>
                                        <p:cTn id="68" dur="1" fill="hold">
                                          <p:stCondLst>
                                            <p:cond delay="0"/>
                                          </p:stCondLst>
                                        </p:cTn>
                                        <p:tgtEl>
                                          <p:spTgt spid="58"/>
                                        </p:tgtEl>
                                        <p:attrNameLst>
                                          <p:attrName>style.visibility</p:attrName>
                                        </p:attrNameLst>
                                      </p:cBhvr>
                                      <p:to>
                                        <p:strVal val="visible"/>
                                      </p:to>
                                    </p:set>
                                    <p:anim calcmode="lin" valueType="num">
                                      <p:cBhvr additive="base">
                                        <p:cTn id="69" dur="550" fill="hold"/>
                                        <p:tgtEl>
                                          <p:spTgt spid="58"/>
                                        </p:tgtEl>
                                        <p:attrNameLst>
                                          <p:attrName>ppt_x</p:attrName>
                                        </p:attrNameLst>
                                      </p:cBhvr>
                                      <p:tavLst>
                                        <p:tav tm="0">
                                          <p:val>
                                            <p:strVal val="0-#ppt_w/2"/>
                                          </p:val>
                                        </p:tav>
                                        <p:tav tm="100000">
                                          <p:val>
                                            <p:strVal val="#ppt_x"/>
                                          </p:val>
                                        </p:tav>
                                      </p:tavLst>
                                    </p:anim>
                                    <p:anim calcmode="lin" valueType="num">
                                      <p:cBhvr additive="base">
                                        <p:cTn id="70" dur="550" fill="hold"/>
                                        <p:tgtEl>
                                          <p:spTgt spid="58"/>
                                        </p:tgtEl>
                                        <p:attrNameLst>
                                          <p:attrName>ppt_y</p:attrName>
                                        </p:attrNameLst>
                                      </p:cBhvr>
                                      <p:tavLst>
                                        <p:tav tm="0">
                                          <p:val>
                                            <p:strVal val="#ppt_y"/>
                                          </p:val>
                                        </p:tav>
                                        <p:tav tm="100000">
                                          <p:val>
                                            <p:strVal val="#ppt_y"/>
                                          </p:val>
                                        </p:tav>
                                      </p:tavLst>
                                    </p:anim>
                                  </p:childTnLst>
                                </p:cTn>
                              </p:par>
                              <p:par>
                                <p:cTn id="71" presetID="2" presetClass="entr" presetSubtype="8" fill="hold" grpId="0" nodeType="withEffect">
                                  <p:stCondLst>
                                    <p:cond delay="250"/>
                                  </p:stCondLst>
                                  <p:childTnLst>
                                    <p:set>
                                      <p:cBhvr>
                                        <p:cTn id="72" dur="1" fill="hold">
                                          <p:stCondLst>
                                            <p:cond delay="0"/>
                                          </p:stCondLst>
                                        </p:cTn>
                                        <p:tgtEl>
                                          <p:spTgt spid="61"/>
                                        </p:tgtEl>
                                        <p:attrNameLst>
                                          <p:attrName>style.visibility</p:attrName>
                                        </p:attrNameLst>
                                      </p:cBhvr>
                                      <p:to>
                                        <p:strVal val="visible"/>
                                      </p:to>
                                    </p:set>
                                    <p:anim calcmode="lin" valueType="num">
                                      <p:cBhvr additive="base">
                                        <p:cTn id="73" dur="300" fill="hold"/>
                                        <p:tgtEl>
                                          <p:spTgt spid="61"/>
                                        </p:tgtEl>
                                        <p:attrNameLst>
                                          <p:attrName>ppt_x</p:attrName>
                                        </p:attrNameLst>
                                      </p:cBhvr>
                                      <p:tavLst>
                                        <p:tav tm="0">
                                          <p:val>
                                            <p:strVal val="0-#ppt_w/2"/>
                                          </p:val>
                                        </p:tav>
                                        <p:tav tm="100000">
                                          <p:val>
                                            <p:strVal val="#ppt_x"/>
                                          </p:val>
                                        </p:tav>
                                      </p:tavLst>
                                    </p:anim>
                                    <p:anim calcmode="lin" valueType="num">
                                      <p:cBhvr additive="base">
                                        <p:cTn id="74" dur="300" fill="hold"/>
                                        <p:tgtEl>
                                          <p:spTgt spid="61"/>
                                        </p:tgtEl>
                                        <p:attrNameLst>
                                          <p:attrName>ppt_y</p:attrName>
                                        </p:attrNameLst>
                                      </p:cBhvr>
                                      <p:tavLst>
                                        <p:tav tm="0">
                                          <p:val>
                                            <p:strVal val="#ppt_y"/>
                                          </p:val>
                                        </p:tav>
                                        <p:tav tm="100000">
                                          <p:val>
                                            <p:strVal val="#ppt_y"/>
                                          </p:val>
                                        </p:tav>
                                      </p:tavLst>
                                    </p:anim>
                                  </p:childTnLst>
                                </p:cTn>
                              </p:par>
                            </p:childTnLst>
                          </p:cTn>
                        </p:par>
                        <p:par>
                          <p:cTn id="75" fill="hold">
                            <p:stCondLst>
                              <p:cond delay="5500"/>
                            </p:stCondLst>
                            <p:childTnLst>
                              <p:par>
                                <p:cTn id="76" presetID="2" presetClass="entr" presetSubtype="8" fill="hold" nodeType="afterEffect">
                                  <p:stCondLst>
                                    <p:cond delay="0"/>
                                  </p:stCondLst>
                                  <p:childTnLst>
                                    <p:set>
                                      <p:cBhvr>
                                        <p:cTn id="77" dur="1" fill="hold">
                                          <p:stCondLst>
                                            <p:cond delay="0"/>
                                          </p:stCondLst>
                                        </p:cTn>
                                        <p:tgtEl>
                                          <p:spTgt spid="62"/>
                                        </p:tgtEl>
                                        <p:attrNameLst>
                                          <p:attrName>style.visibility</p:attrName>
                                        </p:attrNameLst>
                                      </p:cBhvr>
                                      <p:to>
                                        <p:strVal val="visible"/>
                                      </p:to>
                                    </p:set>
                                    <p:anim calcmode="lin" valueType="num">
                                      <p:cBhvr additive="base">
                                        <p:cTn id="78" dur="500" fill="hold"/>
                                        <p:tgtEl>
                                          <p:spTgt spid="62"/>
                                        </p:tgtEl>
                                        <p:attrNameLst>
                                          <p:attrName>ppt_x</p:attrName>
                                        </p:attrNameLst>
                                      </p:cBhvr>
                                      <p:tavLst>
                                        <p:tav tm="0">
                                          <p:val>
                                            <p:strVal val="0-#ppt_w/2"/>
                                          </p:val>
                                        </p:tav>
                                        <p:tav tm="100000">
                                          <p:val>
                                            <p:strVal val="#ppt_x"/>
                                          </p:val>
                                        </p:tav>
                                      </p:tavLst>
                                    </p:anim>
                                    <p:anim calcmode="lin" valueType="num">
                                      <p:cBhvr additive="base">
                                        <p:cTn id="79" dur="500" fill="hold"/>
                                        <p:tgtEl>
                                          <p:spTgt spid="62"/>
                                        </p:tgtEl>
                                        <p:attrNameLst>
                                          <p:attrName>ppt_y</p:attrName>
                                        </p:attrNameLst>
                                      </p:cBhvr>
                                      <p:tavLst>
                                        <p:tav tm="0">
                                          <p:val>
                                            <p:strVal val="#ppt_y"/>
                                          </p:val>
                                        </p:tav>
                                        <p:tav tm="100000">
                                          <p:val>
                                            <p:strVal val="#ppt_y"/>
                                          </p:val>
                                        </p:tav>
                                      </p:tavLst>
                                    </p:anim>
                                  </p:childTnLst>
                                </p:cTn>
                              </p:par>
                              <p:par>
                                <p:cTn id="80" presetID="2" presetClass="entr" presetSubtype="8" fill="hold" grpId="0" nodeType="withEffect">
                                  <p:stCondLst>
                                    <p:cond delay="250"/>
                                  </p:stCondLst>
                                  <p:childTnLst>
                                    <p:set>
                                      <p:cBhvr>
                                        <p:cTn id="81" dur="1" fill="hold">
                                          <p:stCondLst>
                                            <p:cond delay="0"/>
                                          </p:stCondLst>
                                        </p:cTn>
                                        <p:tgtEl>
                                          <p:spTgt spid="65"/>
                                        </p:tgtEl>
                                        <p:attrNameLst>
                                          <p:attrName>style.visibility</p:attrName>
                                        </p:attrNameLst>
                                      </p:cBhvr>
                                      <p:to>
                                        <p:strVal val="visible"/>
                                      </p:to>
                                    </p:set>
                                    <p:anim calcmode="lin" valueType="num">
                                      <p:cBhvr additive="base">
                                        <p:cTn id="82" dur="300" fill="hold"/>
                                        <p:tgtEl>
                                          <p:spTgt spid="65"/>
                                        </p:tgtEl>
                                        <p:attrNameLst>
                                          <p:attrName>ppt_x</p:attrName>
                                        </p:attrNameLst>
                                      </p:cBhvr>
                                      <p:tavLst>
                                        <p:tav tm="0">
                                          <p:val>
                                            <p:strVal val="0-#ppt_w/2"/>
                                          </p:val>
                                        </p:tav>
                                        <p:tav tm="100000">
                                          <p:val>
                                            <p:strVal val="#ppt_x"/>
                                          </p:val>
                                        </p:tav>
                                      </p:tavLst>
                                    </p:anim>
                                    <p:anim calcmode="lin" valueType="num">
                                      <p:cBhvr additive="base">
                                        <p:cTn id="83" dur="300" fill="hold"/>
                                        <p:tgtEl>
                                          <p:spTgt spid="65"/>
                                        </p:tgtEl>
                                        <p:attrNameLst>
                                          <p:attrName>ppt_y</p:attrName>
                                        </p:attrNameLst>
                                      </p:cBhvr>
                                      <p:tavLst>
                                        <p:tav tm="0">
                                          <p:val>
                                            <p:strVal val="#ppt_y"/>
                                          </p:val>
                                        </p:tav>
                                        <p:tav tm="100000">
                                          <p:val>
                                            <p:strVal val="#ppt_y"/>
                                          </p:val>
                                        </p:tav>
                                      </p:tavLst>
                                    </p:anim>
                                  </p:childTnLst>
                                </p:cTn>
                              </p:par>
                            </p:childTnLst>
                          </p:cTn>
                        </p:par>
                        <p:par>
                          <p:cTn id="84" fill="hold">
                            <p:stCondLst>
                              <p:cond delay="6000"/>
                            </p:stCondLst>
                            <p:childTnLst>
                              <p:par>
                                <p:cTn id="85" presetID="2" presetClass="entr" presetSubtype="8" fill="hold" nodeType="afterEffect">
                                  <p:stCondLst>
                                    <p:cond delay="0"/>
                                  </p:stCondLst>
                                  <p:childTnLst>
                                    <p:set>
                                      <p:cBhvr>
                                        <p:cTn id="86" dur="1" fill="hold">
                                          <p:stCondLst>
                                            <p:cond delay="0"/>
                                          </p:stCondLst>
                                        </p:cTn>
                                        <p:tgtEl>
                                          <p:spTgt spid="66"/>
                                        </p:tgtEl>
                                        <p:attrNameLst>
                                          <p:attrName>style.visibility</p:attrName>
                                        </p:attrNameLst>
                                      </p:cBhvr>
                                      <p:to>
                                        <p:strVal val="visible"/>
                                      </p:to>
                                    </p:set>
                                    <p:anim calcmode="lin" valueType="num">
                                      <p:cBhvr additive="base">
                                        <p:cTn id="87" dur="500" fill="hold"/>
                                        <p:tgtEl>
                                          <p:spTgt spid="66"/>
                                        </p:tgtEl>
                                        <p:attrNameLst>
                                          <p:attrName>ppt_x</p:attrName>
                                        </p:attrNameLst>
                                      </p:cBhvr>
                                      <p:tavLst>
                                        <p:tav tm="0">
                                          <p:val>
                                            <p:strVal val="0-#ppt_w/2"/>
                                          </p:val>
                                        </p:tav>
                                        <p:tav tm="100000">
                                          <p:val>
                                            <p:strVal val="#ppt_x"/>
                                          </p:val>
                                        </p:tav>
                                      </p:tavLst>
                                    </p:anim>
                                    <p:anim calcmode="lin" valueType="num">
                                      <p:cBhvr additive="base">
                                        <p:cTn id="88" dur="500" fill="hold"/>
                                        <p:tgtEl>
                                          <p:spTgt spid="66"/>
                                        </p:tgtEl>
                                        <p:attrNameLst>
                                          <p:attrName>ppt_y</p:attrName>
                                        </p:attrNameLst>
                                      </p:cBhvr>
                                      <p:tavLst>
                                        <p:tav tm="0">
                                          <p:val>
                                            <p:strVal val="#ppt_y"/>
                                          </p:val>
                                        </p:tav>
                                        <p:tav tm="100000">
                                          <p:val>
                                            <p:strVal val="#ppt_y"/>
                                          </p:val>
                                        </p:tav>
                                      </p:tavLst>
                                    </p:anim>
                                  </p:childTnLst>
                                </p:cTn>
                              </p:par>
                              <p:par>
                                <p:cTn id="89" presetID="2" presetClass="entr" presetSubtype="8" fill="hold" grpId="0" nodeType="withEffect">
                                  <p:stCondLst>
                                    <p:cond delay="150"/>
                                  </p:stCondLst>
                                  <p:childTnLst>
                                    <p:set>
                                      <p:cBhvr>
                                        <p:cTn id="90" dur="1" fill="hold">
                                          <p:stCondLst>
                                            <p:cond delay="0"/>
                                          </p:stCondLst>
                                        </p:cTn>
                                        <p:tgtEl>
                                          <p:spTgt spid="69"/>
                                        </p:tgtEl>
                                        <p:attrNameLst>
                                          <p:attrName>style.visibility</p:attrName>
                                        </p:attrNameLst>
                                      </p:cBhvr>
                                      <p:to>
                                        <p:strVal val="visible"/>
                                      </p:to>
                                    </p:set>
                                    <p:anim calcmode="lin" valueType="num">
                                      <p:cBhvr additive="base">
                                        <p:cTn id="91" dur="300" fill="hold"/>
                                        <p:tgtEl>
                                          <p:spTgt spid="69"/>
                                        </p:tgtEl>
                                        <p:attrNameLst>
                                          <p:attrName>ppt_x</p:attrName>
                                        </p:attrNameLst>
                                      </p:cBhvr>
                                      <p:tavLst>
                                        <p:tav tm="0">
                                          <p:val>
                                            <p:strVal val="0-#ppt_w/2"/>
                                          </p:val>
                                        </p:tav>
                                        <p:tav tm="100000">
                                          <p:val>
                                            <p:strVal val="#ppt_x"/>
                                          </p:val>
                                        </p:tav>
                                      </p:tavLst>
                                    </p:anim>
                                    <p:anim calcmode="lin" valueType="num">
                                      <p:cBhvr additive="base">
                                        <p:cTn id="92" dur="300" fill="hold"/>
                                        <p:tgtEl>
                                          <p:spTgt spid="6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57" grpId="0"/>
      <p:bldP spid="61" grpId="0"/>
      <p:bldP spid="65" grpId="0"/>
      <p:bldP spid="6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22532"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2533"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2534" name="组合 2"/>
          <p:cNvGrpSpPr/>
          <p:nvPr/>
        </p:nvGrpSpPr>
        <p:grpSpPr>
          <a:xfrm>
            <a:off x="395288" y="207963"/>
            <a:ext cx="793750" cy="793750"/>
            <a:chOff x="323528" y="208412"/>
            <a:chExt cx="793255" cy="793255"/>
          </a:xfrm>
        </p:grpSpPr>
        <p:grpSp>
          <p:nvGrpSpPr>
            <p:cNvPr id="22555"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grpSp>
        <p:nvGrpSpPr>
          <p:cNvPr id="15" name="组合 14"/>
          <p:cNvGrpSpPr/>
          <p:nvPr/>
        </p:nvGrpSpPr>
        <p:grpSpPr>
          <a:xfrm>
            <a:off x="3292475" y="1563688"/>
            <a:ext cx="1289050" cy="1316037"/>
            <a:chOff x="3221674" y="1923926"/>
            <a:chExt cx="1352016" cy="1380125"/>
          </a:xfrm>
        </p:grpSpPr>
        <p:sp>
          <p:nvSpPr>
            <p:cNvPr id="16" name="饼形 2"/>
            <p:cNvSpPr/>
            <p:nvPr/>
          </p:nvSpPr>
          <p:spPr>
            <a:xfrm>
              <a:off x="3221674" y="1923926"/>
              <a:ext cx="1352016" cy="1380125"/>
            </a:xfrm>
            <a:custGeom>
              <a:avLst/>
              <a:gdLst/>
              <a:ahLst/>
              <a:cxnLst/>
              <a:rect l="l" t="t" r="r" b="b"/>
              <a:pathLst>
                <a:path w="1352016" h="1380125">
                  <a:moveTo>
                    <a:pt x="1172278" y="0"/>
                  </a:moveTo>
                  <a:lnTo>
                    <a:pt x="1352016" y="0"/>
                  </a:lnTo>
                  <a:lnTo>
                    <a:pt x="1352016" y="288032"/>
                  </a:lnTo>
                  <a:lnTo>
                    <a:pt x="1350325" y="288032"/>
                  </a:lnTo>
                  <a:lnTo>
                    <a:pt x="1350325" y="1079872"/>
                  </a:lnTo>
                  <a:cubicBezTo>
                    <a:pt x="1191249" y="1079872"/>
                    <a:pt x="1062293" y="1208828"/>
                    <a:pt x="1062293" y="1367904"/>
                  </a:cubicBezTo>
                  <a:cubicBezTo>
                    <a:pt x="1062293" y="1370963"/>
                    <a:pt x="1062341" y="1374010"/>
                    <a:pt x="1063212" y="1377021"/>
                  </a:cubicBezTo>
                  <a:lnTo>
                    <a:pt x="234490" y="1380125"/>
                  </a:lnTo>
                  <a:cubicBezTo>
                    <a:pt x="234330" y="1334569"/>
                    <a:pt x="236784" y="1289283"/>
                    <a:pt x="242597" y="1244572"/>
                  </a:cubicBezTo>
                  <a:lnTo>
                    <a:pt x="0" y="1104460"/>
                  </a:lnTo>
                  <a:lnTo>
                    <a:pt x="110231" y="763375"/>
                  </a:lnTo>
                  <a:lnTo>
                    <a:pt x="385374" y="799964"/>
                  </a:lnTo>
                  <a:cubicBezTo>
                    <a:pt x="421357" y="733706"/>
                    <a:pt x="464409" y="671364"/>
                    <a:pt x="515474" y="615292"/>
                  </a:cubicBezTo>
                  <a:lnTo>
                    <a:pt x="399002" y="356162"/>
                  </a:lnTo>
                  <a:lnTo>
                    <a:pt x="692883" y="152962"/>
                  </a:lnTo>
                  <a:lnTo>
                    <a:pt x="892193" y="326686"/>
                  </a:lnTo>
                  <a:cubicBezTo>
                    <a:pt x="963621" y="292792"/>
                    <a:pt x="1038533" y="267008"/>
                    <a:pt x="1115638" y="249779"/>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22553" name="Freeform 21"/>
            <p:cNvSpPr>
              <a:spLocks noChangeAspect="1" noEditPoints="1"/>
            </p:cNvSpPr>
            <p:nvPr/>
          </p:nvSpPr>
          <p:spPr>
            <a:xfrm>
              <a:off x="3872972" y="2604909"/>
              <a:ext cx="245925" cy="239266"/>
            </a:xfrm>
            <a:custGeom>
              <a:avLst/>
              <a:gdLst/>
              <a:ahLst/>
              <a:cxnLst>
                <a:cxn ang="0">
                  <a:pos x="40426" y="0"/>
                </a:cxn>
                <a:cxn ang="0">
                  <a:pos x="205499" y="0"/>
                </a:cxn>
                <a:cxn ang="0">
                  <a:pos x="245925" y="40439"/>
                </a:cxn>
                <a:cxn ang="0">
                  <a:pos x="245925" y="141538"/>
                </a:cxn>
                <a:cxn ang="0">
                  <a:pos x="184163" y="141538"/>
                </a:cxn>
                <a:cxn ang="0">
                  <a:pos x="184163" y="116825"/>
                </a:cxn>
                <a:cxn ang="0">
                  <a:pos x="117909" y="170744"/>
                </a:cxn>
                <a:cxn ang="0">
                  <a:pos x="184163" y="224663"/>
                </a:cxn>
                <a:cxn ang="0">
                  <a:pos x="184163" y="201073"/>
                </a:cxn>
                <a:cxn ang="0">
                  <a:pos x="245925" y="201073"/>
                </a:cxn>
                <a:cxn ang="0">
                  <a:pos x="205499" y="239266"/>
                </a:cxn>
                <a:cxn ang="0">
                  <a:pos x="40426" y="239266"/>
                </a:cxn>
                <a:cxn ang="0">
                  <a:pos x="0" y="197703"/>
                </a:cxn>
                <a:cxn ang="0">
                  <a:pos x="0" y="40439"/>
                </a:cxn>
                <a:cxn ang="0">
                  <a:pos x="40426" y="0"/>
                </a:cxn>
                <a:cxn ang="0">
                  <a:pos x="193147" y="21343"/>
                </a:cxn>
                <a:cxn ang="0">
                  <a:pos x="51655" y="21343"/>
                </a:cxn>
                <a:cxn ang="0">
                  <a:pos x="51655" y="96605"/>
                </a:cxn>
                <a:cxn ang="0">
                  <a:pos x="193147" y="96605"/>
                </a:cxn>
                <a:cxn ang="0">
                  <a:pos x="193147" y="21343"/>
                </a:cxn>
                <a:cxn ang="0">
                  <a:pos x="104434" y="33699"/>
                </a:cxn>
                <a:cxn ang="0">
                  <a:pos x="72991" y="33699"/>
                </a:cxn>
                <a:cxn ang="0">
                  <a:pos x="72991" y="80879"/>
                </a:cxn>
                <a:cxn ang="0">
                  <a:pos x="104434" y="80879"/>
                </a:cxn>
                <a:cxn ang="0">
                  <a:pos x="104434" y="33699"/>
                </a:cxn>
                <a:cxn ang="0">
                  <a:pos x="24705" y="188717"/>
                </a:cxn>
                <a:cxn ang="0">
                  <a:pos x="24705" y="214553"/>
                </a:cxn>
                <a:cxn ang="0">
                  <a:pos x="48287" y="214553"/>
                </a:cxn>
                <a:cxn ang="0">
                  <a:pos x="48287" y="188717"/>
                </a:cxn>
                <a:cxn ang="0">
                  <a:pos x="24705" y="188717"/>
                </a:cxn>
              </a:cxnLst>
              <a:rect l="0" t="0" r="0" b="0"/>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bg1">
                <a:alpha val="100000"/>
              </a:schemeClr>
            </a:solidFill>
            <a:ln w="9525">
              <a:noFill/>
            </a:ln>
          </p:spPr>
          <p:txBody>
            <a:bodyPr/>
            <a:lstStyle/>
            <a:p>
              <a:endParaRPr lang="zh-CN" altLang="en-US"/>
            </a:p>
          </p:txBody>
        </p:sp>
        <p:sp>
          <p:nvSpPr>
            <p:cNvPr id="22554" name="TextBox 17"/>
            <p:cNvSpPr txBox="1"/>
            <p:nvPr/>
          </p:nvSpPr>
          <p:spPr>
            <a:xfrm>
              <a:off x="3591174" y="2849562"/>
              <a:ext cx="808235" cy="276999"/>
            </a:xfrm>
            <a:prstGeom prst="rect">
              <a:avLst/>
            </a:prstGeom>
            <a:noFill/>
            <a:ln w="9525">
              <a:noFill/>
            </a:ln>
          </p:spPr>
          <p:txBody>
            <a:bodyPr wrap="none">
              <a:spAutoFit/>
            </a:bodyPr>
            <a:lstStyle/>
            <a:p>
              <a:pPr lvl="0"/>
              <a:r>
                <a:rPr lang="en-US" altLang="zh-CN" sz="1200" dirty="0">
                  <a:solidFill>
                    <a:srgbClr val="FFFFFF"/>
                  </a:solidFill>
                  <a:latin typeface="Impact" panose="020B0806030902050204" pitchFamily="34" charset="0"/>
                  <a:ea typeface="宋体" panose="02010600030101010101" pitchFamily="2" charset="-122"/>
                </a:rPr>
                <a:t>KEY WORD</a:t>
              </a:r>
              <a:endParaRPr lang="zh-CN" altLang="en-US" sz="1200" dirty="0">
                <a:solidFill>
                  <a:srgbClr val="FFFFFF"/>
                </a:solidFill>
                <a:latin typeface="Impact" panose="020B0806030902050204" pitchFamily="34" charset="0"/>
                <a:ea typeface="宋体" panose="02010600030101010101" pitchFamily="2" charset="-122"/>
              </a:endParaRPr>
            </a:p>
          </p:txBody>
        </p:sp>
      </p:grpSp>
      <p:grpSp>
        <p:nvGrpSpPr>
          <p:cNvPr id="19" name="组合 18"/>
          <p:cNvGrpSpPr/>
          <p:nvPr/>
        </p:nvGrpSpPr>
        <p:grpSpPr>
          <a:xfrm>
            <a:off x="3292475" y="2874963"/>
            <a:ext cx="1289050" cy="1316037"/>
            <a:chOff x="3221674" y="3299088"/>
            <a:chExt cx="1352016" cy="1380125"/>
          </a:xfrm>
        </p:grpSpPr>
        <p:sp>
          <p:nvSpPr>
            <p:cNvPr id="20" name="饼形 2"/>
            <p:cNvSpPr/>
            <p:nvPr/>
          </p:nvSpPr>
          <p:spPr>
            <a:xfrm flipV="1">
              <a:off x="3221674" y="3299088"/>
              <a:ext cx="1352016" cy="1380125"/>
            </a:xfrm>
            <a:custGeom>
              <a:avLst/>
              <a:gdLst/>
              <a:ahLst/>
              <a:cxnLst/>
              <a:rect l="l" t="t" r="r" b="b"/>
              <a:pathLst>
                <a:path w="1352016" h="1380125">
                  <a:moveTo>
                    <a:pt x="1172278" y="0"/>
                  </a:moveTo>
                  <a:lnTo>
                    <a:pt x="1352016" y="0"/>
                  </a:lnTo>
                  <a:lnTo>
                    <a:pt x="1352016" y="288032"/>
                  </a:lnTo>
                  <a:lnTo>
                    <a:pt x="1350325" y="288032"/>
                  </a:lnTo>
                  <a:lnTo>
                    <a:pt x="1350325" y="1079872"/>
                  </a:lnTo>
                  <a:cubicBezTo>
                    <a:pt x="1191249" y="1079872"/>
                    <a:pt x="1062293" y="1208828"/>
                    <a:pt x="1062293" y="1367904"/>
                  </a:cubicBezTo>
                  <a:cubicBezTo>
                    <a:pt x="1062293" y="1370963"/>
                    <a:pt x="1062341" y="1374010"/>
                    <a:pt x="1063212" y="1377021"/>
                  </a:cubicBezTo>
                  <a:lnTo>
                    <a:pt x="234490" y="1380125"/>
                  </a:lnTo>
                  <a:cubicBezTo>
                    <a:pt x="234330" y="1334569"/>
                    <a:pt x="236784" y="1289283"/>
                    <a:pt x="242597" y="1244572"/>
                  </a:cubicBezTo>
                  <a:lnTo>
                    <a:pt x="0" y="1104460"/>
                  </a:lnTo>
                  <a:lnTo>
                    <a:pt x="110231" y="763375"/>
                  </a:lnTo>
                  <a:lnTo>
                    <a:pt x="385374" y="799964"/>
                  </a:lnTo>
                  <a:cubicBezTo>
                    <a:pt x="421357" y="733706"/>
                    <a:pt x="464409" y="671364"/>
                    <a:pt x="515474" y="615292"/>
                  </a:cubicBezTo>
                  <a:lnTo>
                    <a:pt x="399002" y="356162"/>
                  </a:lnTo>
                  <a:lnTo>
                    <a:pt x="692883" y="152962"/>
                  </a:lnTo>
                  <a:lnTo>
                    <a:pt x="892193" y="326686"/>
                  </a:lnTo>
                  <a:cubicBezTo>
                    <a:pt x="963621" y="292792"/>
                    <a:pt x="1038533" y="267008"/>
                    <a:pt x="1115638" y="249779"/>
                  </a:cubicBez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22550" name="TextBox 20"/>
            <p:cNvSpPr txBox="1"/>
            <p:nvPr/>
          </p:nvSpPr>
          <p:spPr>
            <a:xfrm>
              <a:off x="3591174" y="3734911"/>
              <a:ext cx="808235" cy="276999"/>
            </a:xfrm>
            <a:prstGeom prst="rect">
              <a:avLst/>
            </a:prstGeom>
            <a:noFill/>
            <a:ln w="9525">
              <a:noFill/>
            </a:ln>
          </p:spPr>
          <p:txBody>
            <a:bodyPr wrap="none">
              <a:spAutoFit/>
            </a:bodyPr>
            <a:lstStyle/>
            <a:p>
              <a:pPr lvl="0"/>
              <a:r>
                <a:rPr lang="en-US" altLang="zh-CN" sz="1200" dirty="0">
                  <a:solidFill>
                    <a:srgbClr val="FFFFFF"/>
                  </a:solidFill>
                  <a:latin typeface="Impact" panose="020B0806030902050204" pitchFamily="34" charset="0"/>
                  <a:ea typeface="宋体" panose="02010600030101010101" pitchFamily="2" charset="-122"/>
                </a:rPr>
                <a:t>KEY WORD</a:t>
              </a:r>
              <a:endParaRPr lang="zh-CN" altLang="en-US" sz="1200" dirty="0">
                <a:solidFill>
                  <a:srgbClr val="FFFFFF"/>
                </a:solidFill>
                <a:latin typeface="Impact" panose="020B0806030902050204" pitchFamily="34" charset="0"/>
                <a:ea typeface="宋体" panose="02010600030101010101" pitchFamily="2" charset="-122"/>
              </a:endParaRPr>
            </a:p>
          </p:txBody>
        </p:sp>
        <p:sp>
          <p:nvSpPr>
            <p:cNvPr id="22551" name="Freeform 11"/>
            <p:cNvSpPr>
              <a:spLocks noChangeAspect="1" noEditPoints="1"/>
            </p:cNvSpPr>
            <p:nvPr/>
          </p:nvSpPr>
          <p:spPr>
            <a:xfrm>
              <a:off x="3821602" y="3476663"/>
              <a:ext cx="347378" cy="258248"/>
            </a:xfrm>
            <a:custGeom>
              <a:avLst/>
              <a:gdLst/>
              <a:ahLst/>
              <a:cxnLst>
                <a:cxn ang="0">
                  <a:pos x="74342" y="164954"/>
                </a:cxn>
                <a:cxn ang="0">
                  <a:pos x="40550" y="144673"/>
                </a:cxn>
                <a:cxn ang="0">
                  <a:pos x="45957" y="6760"/>
                </a:cxn>
                <a:cxn ang="0">
                  <a:pos x="297366" y="6760"/>
                </a:cxn>
                <a:cxn ang="0">
                  <a:pos x="302773" y="144673"/>
                </a:cxn>
                <a:cxn ang="0">
                  <a:pos x="267630" y="164954"/>
                </a:cxn>
                <a:cxn ang="0">
                  <a:pos x="347378" y="233910"/>
                </a:cxn>
                <a:cxn ang="0">
                  <a:pos x="12165" y="258248"/>
                </a:cxn>
                <a:cxn ang="0">
                  <a:pos x="104078" y="169010"/>
                </a:cxn>
                <a:cxn ang="0">
                  <a:pos x="104078" y="164954"/>
                </a:cxn>
                <a:cxn ang="0">
                  <a:pos x="60825" y="20281"/>
                </a:cxn>
                <a:cxn ang="0">
                  <a:pos x="60825" y="20281"/>
                </a:cxn>
                <a:cxn ang="0">
                  <a:pos x="60825" y="144673"/>
                </a:cxn>
                <a:cxn ang="0">
                  <a:pos x="283850" y="144673"/>
                </a:cxn>
                <a:cxn ang="0">
                  <a:pos x="282498" y="20281"/>
                </a:cxn>
                <a:cxn ang="0">
                  <a:pos x="45957" y="220390"/>
                </a:cxn>
                <a:cxn ang="0">
                  <a:pos x="52715" y="209573"/>
                </a:cxn>
                <a:cxn ang="0">
                  <a:pos x="101375" y="190644"/>
                </a:cxn>
                <a:cxn ang="0">
                  <a:pos x="259520" y="182531"/>
                </a:cxn>
                <a:cxn ang="0">
                  <a:pos x="282498" y="182531"/>
                </a:cxn>
                <a:cxn ang="0">
                  <a:pos x="233838" y="190644"/>
                </a:cxn>
                <a:cxn ang="0">
                  <a:pos x="231135" y="182531"/>
                </a:cxn>
                <a:cxn ang="0">
                  <a:pos x="225728" y="190644"/>
                </a:cxn>
                <a:cxn ang="0">
                  <a:pos x="171662" y="182531"/>
                </a:cxn>
                <a:cxn ang="0">
                  <a:pos x="194640" y="182531"/>
                </a:cxn>
                <a:cxn ang="0">
                  <a:pos x="140573" y="190644"/>
                </a:cxn>
                <a:cxn ang="0">
                  <a:pos x="141925" y="182531"/>
                </a:cxn>
                <a:cxn ang="0">
                  <a:pos x="133815" y="190644"/>
                </a:cxn>
                <a:cxn ang="0">
                  <a:pos x="252761" y="194700"/>
                </a:cxn>
                <a:cxn ang="0">
                  <a:pos x="290608" y="194700"/>
                </a:cxn>
                <a:cxn ang="0">
                  <a:pos x="223025" y="204165"/>
                </a:cxn>
                <a:cxn ang="0">
                  <a:pos x="220321" y="194700"/>
                </a:cxn>
                <a:cxn ang="0">
                  <a:pos x="214915" y="204165"/>
                </a:cxn>
                <a:cxn ang="0">
                  <a:pos x="156793" y="194700"/>
                </a:cxn>
                <a:cxn ang="0">
                  <a:pos x="181123" y="194700"/>
                </a:cxn>
                <a:cxn ang="0">
                  <a:pos x="123002" y="204165"/>
                </a:cxn>
                <a:cxn ang="0">
                  <a:pos x="124353" y="194700"/>
                </a:cxn>
                <a:cxn ang="0">
                  <a:pos x="113540" y="204165"/>
                </a:cxn>
                <a:cxn ang="0">
                  <a:pos x="60825" y="194700"/>
                </a:cxn>
                <a:cxn ang="0">
                  <a:pos x="85155" y="194700"/>
                </a:cxn>
                <a:cxn ang="0">
                  <a:pos x="271685" y="220390"/>
                </a:cxn>
                <a:cxn ang="0">
                  <a:pos x="266278" y="209573"/>
                </a:cxn>
                <a:cxn ang="0">
                  <a:pos x="262223" y="220390"/>
                </a:cxn>
                <a:cxn ang="0">
                  <a:pos x="197343" y="209573"/>
                </a:cxn>
                <a:cxn ang="0">
                  <a:pos x="223025" y="209573"/>
                </a:cxn>
                <a:cxn ang="0">
                  <a:pos x="162200" y="220390"/>
                </a:cxn>
                <a:cxn ang="0">
                  <a:pos x="163552" y="209573"/>
                </a:cxn>
                <a:cxn ang="0">
                  <a:pos x="154090" y="220390"/>
                </a:cxn>
                <a:cxn ang="0">
                  <a:pos x="94617" y="209573"/>
                </a:cxn>
                <a:cxn ang="0">
                  <a:pos x="121650" y="209573"/>
                </a:cxn>
              </a:cxnLst>
              <a:rect l="0" t="0" r="0" b="0"/>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alpha val="100000"/>
              </a:schemeClr>
            </a:solidFill>
            <a:ln w="9525">
              <a:noFill/>
            </a:ln>
          </p:spPr>
          <p:txBody>
            <a:bodyPr/>
            <a:lstStyle/>
            <a:p>
              <a:endParaRPr lang="zh-CN" altLang="en-US"/>
            </a:p>
          </p:txBody>
        </p:sp>
      </p:grpSp>
      <p:grpSp>
        <p:nvGrpSpPr>
          <p:cNvPr id="23" name="组合 22"/>
          <p:cNvGrpSpPr/>
          <p:nvPr/>
        </p:nvGrpSpPr>
        <p:grpSpPr>
          <a:xfrm>
            <a:off x="4579938" y="2874963"/>
            <a:ext cx="1287462" cy="1316037"/>
            <a:chOff x="4572000" y="3299088"/>
            <a:chExt cx="1352016" cy="1380125"/>
          </a:xfrm>
        </p:grpSpPr>
        <p:sp>
          <p:nvSpPr>
            <p:cNvPr id="24" name="饼形 2"/>
            <p:cNvSpPr/>
            <p:nvPr/>
          </p:nvSpPr>
          <p:spPr>
            <a:xfrm flipH="1" flipV="1">
              <a:off x="4572000" y="3299088"/>
              <a:ext cx="1352016" cy="1380125"/>
            </a:xfrm>
            <a:custGeom>
              <a:avLst/>
              <a:gdLst/>
              <a:ahLst/>
              <a:cxnLst/>
              <a:rect l="l" t="t" r="r" b="b"/>
              <a:pathLst>
                <a:path w="1352016" h="1380125">
                  <a:moveTo>
                    <a:pt x="1172278" y="0"/>
                  </a:moveTo>
                  <a:lnTo>
                    <a:pt x="1352016" y="0"/>
                  </a:lnTo>
                  <a:lnTo>
                    <a:pt x="1352016" y="288032"/>
                  </a:lnTo>
                  <a:lnTo>
                    <a:pt x="1350325" y="288032"/>
                  </a:lnTo>
                  <a:lnTo>
                    <a:pt x="1350325" y="1079872"/>
                  </a:lnTo>
                  <a:cubicBezTo>
                    <a:pt x="1191249" y="1079872"/>
                    <a:pt x="1062293" y="1208828"/>
                    <a:pt x="1062293" y="1367904"/>
                  </a:cubicBezTo>
                  <a:cubicBezTo>
                    <a:pt x="1062293" y="1370963"/>
                    <a:pt x="1062341" y="1374010"/>
                    <a:pt x="1063212" y="1377021"/>
                  </a:cubicBezTo>
                  <a:lnTo>
                    <a:pt x="234490" y="1380125"/>
                  </a:lnTo>
                  <a:cubicBezTo>
                    <a:pt x="234330" y="1334569"/>
                    <a:pt x="236784" y="1289283"/>
                    <a:pt x="242597" y="1244572"/>
                  </a:cubicBezTo>
                  <a:lnTo>
                    <a:pt x="0" y="1104460"/>
                  </a:lnTo>
                  <a:lnTo>
                    <a:pt x="110231" y="763375"/>
                  </a:lnTo>
                  <a:lnTo>
                    <a:pt x="385374" y="799964"/>
                  </a:lnTo>
                  <a:cubicBezTo>
                    <a:pt x="421357" y="733706"/>
                    <a:pt x="464409" y="671364"/>
                    <a:pt x="515474" y="615292"/>
                  </a:cubicBezTo>
                  <a:lnTo>
                    <a:pt x="399002" y="356162"/>
                  </a:lnTo>
                  <a:lnTo>
                    <a:pt x="692883" y="152962"/>
                  </a:lnTo>
                  <a:lnTo>
                    <a:pt x="892193" y="326686"/>
                  </a:lnTo>
                  <a:cubicBezTo>
                    <a:pt x="963621" y="292792"/>
                    <a:pt x="1038533" y="267008"/>
                    <a:pt x="1115638" y="249779"/>
                  </a:cubicBezTo>
                  <a:close/>
                </a:path>
              </a:pathLst>
            </a:custGeom>
            <a:solidFill>
              <a:schemeClr val="bg2">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22547" name="TextBox 24"/>
            <p:cNvSpPr txBox="1"/>
            <p:nvPr/>
          </p:nvSpPr>
          <p:spPr>
            <a:xfrm>
              <a:off x="4699869" y="3734911"/>
              <a:ext cx="808235" cy="276999"/>
            </a:xfrm>
            <a:prstGeom prst="rect">
              <a:avLst/>
            </a:prstGeom>
            <a:noFill/>
            <a:ln w="9525">
              <a:noFill/>
            </a:ln>
          </p:spPr>
          <p:txBody>
            <a:bodyPr wrap="none">
              <a:spAutoFit/>
            </a:bodyPr>
            <a:lstStyle/>
            <a:p>
              <a:pPr lvl="0"/>
              <a:r>
                <a:rPr lang="en-US" altLang="zh-CN" sz="1200" dirty="0">
                  <a:solidFill>
                    <a:srgbClr val="FFFFFF"/>
                  </a:solidFill>
                  <a:latin typeface="Impact" panose="020B0806030902050204" pitchFamily="34" charset="0"/>
                  <a:ea typeface="宋体" panose="02010600030101010101" pitchFamily="2" charset="-122"/>
                </a:rPr>
                <a:t>KEY WORD</a:t>
              </a:r>
              <a:endParaRPr lang="zh-CN" altLang="en-US" sz="1200" dirty="0">
                <a:solidFill>
                  <a:srgbClr val="FFFFFF"/>
                </a:solidFill>
                <a:latin typeface="Impact" panose="020B0806030902050204" pitchFamily="34" charset="0"/>
                <a:ea typeface="宋体" panose="02010600030101010101" pitchFamily="2" charset="-122"/>
              </a:endParaRPr>
            </a:p>
          </p:txBody>
        </p:sp>
        <p:sp>
          <p:nvSpPr>
            <p:cNvPr id="22548" name="Freeform 16"/>
            <p:cNvSpPr>
              <a:spLocks noChangeAspect="1" noEditPoints="1"/>
            </p:cNvSpPr>
            <p:nvPr/>
          </p:nvSpPr>
          <p:spPr>
            <a:xfrm>
              <a:off x="4972456" y="3458702"/>
              <a:ext cx="255530" cy="294170"/>
            </a:xfrm>
            <a:custGeom>
              <a:avLst/>
              <a:gdLst/>
              <a:ahLst/>
              <a:cxnLst>
                <a:cxn ang="0">
                  <a:pos x="47456" y="93600"/>
                </a:cxn>
                <a:cxn ang="0">
                  <a:pos x="63274" y="278367"/>
                </a:cxn>
                <a:cxn ang="0">
                  <a:pos x="15819" y="294170"/>
                </a:cxn>
                <a:cxn ang="0">
                  <a:pos x="0" y="109402"/>
                </a:cxn>
                <a:cxn ang="0">
                  <a:pos x="73009" y="108186"/>
                </a:cxn>
                <a:cxn ang="0">
                  <a:pos x="92478" y="7293"/>
                </a:cxn>
                <a:cxn ang="0">
                  <a:pos x="99778" y="0"/>
                </a:cxn>
                <a:cxn ang="0">
                  <a:pos x="201990" y="0"/>
                </a:cxn>
                <a:cxn ang="0">
                  <a:pos x="238495" y="46192"/>
                </a:cxn>
                <a:cxn ang="0">
                  <a:pos x="240928" y="49839"/>
                </a:cxn>
                <a:cxn ang="0">
                  <a:pos x="255530" y="108186"/>
                </a:cxn>
                <a:cxn ang="0">
                  <a:pos x="73009" y="279583"/>
                </a:cxn>
                <a:cxn ang="0">
                  <a:pos x="102212" y="128851"/>
                </a:cxn>
                <a:cxn ang="0">
                  <a:pos x="192256" y="170181"/>
                </a:cxn>
                <a:cxn ang="0">
                  <a:pos x="102212" y="128851"/>
                </a:cxn>
                <a:cxn ang="0">
                  <a:pos x="169137" y="262565"/>
                </a:cxn>
                <a:cxn ang="0">
                  <a:pos x="192256" y="247978"/>
                </a:cxn>
                <a:cxn ang="0">
                  <a:pos x="135066" y="247978"/>
                </a:cxn>
                <a:cxn ang="0">
                  <a:pos x="158185" y="262565"/>
                </a:cxn>
                <a:cxn ang="0">
                  <a:pos x="135066" y="247978"/>
                </a:cxn>
                <a:cxn ang="0">
                  <a:pos x="102212" y="262565"/>
                </a:cxn>
                <a:cxn ang="0">
                  <a:pos x="125331" y="247978"/>
                </a:cxn>
                <a:cxn ang="0">
                  <a:pos x="169137" y="227313"/>
                </a:cxn>
                <a:cxn ang="0">
                  <a:pos x="192256" y="240685"/>
                </a:cxn>
                <a:cxn ang="0">
                  <a:pos x="169137" y="227313"/>
                </a:cxn>
                <a:cxn ang="0">
                  <a:pos x="135066" y="240685"/>
                </a:cxn>
                <a:cxn ang="0">
                  <a:pos x="158185" y="227313"/>
                </a:cxn>
                <a:cxn ang="0">
                  <a:pos x="102212" y="227313"/>
                </a:cxn>
                <a:cxn ang="0">
                  <a:pos x="125331" y="240685"/>
                </a:cxn>
                <a:cxn ang="0">
                  <a:pos x="102212" y="227313"/>
                </a:cxn>
                <a:cxn ang="0">
                  <a:pos x="169137" y="218804"/>
                </a:cxn>
                <a:cxn ang="0">
                  <a:pos x="192256" y="205433"/>
                </a:cxn>
                <a:cxn ang="0">
                  <a:pos x="135066" y="205433"/>
                </a:cxn>
                <a:cxn ang="0">
                  <a:pos x="158185" y="218804"/>
                </a:cxn>
                <a:cxn ang="0">
                  <a:pos x="135066" y="205433"/>
                </a:cxn>
                <a:cxn ang="0">
                  <a:pos x="102212" y="218804"/>
                </a:cxn>
                <a:cxn ang="0">
                  <a:pos x="125331" y="205433"/>
                </a:cxn>
                <a:cxn ang="0">
                  <a:pos x="169137" y="184768"/>
                </a:cxn>
                <a:cxn ang="0">
                  <a:pos x="192256" y="198139"/>
                </a:cxn>
                <a:cxn ang="0">
                  <a:pos x="169137" y="184768"/>
                </a:cxn>
                <a:cxn ang="0">
                  <a:pos x="135066" y="198139"/>
                </a:cxn>
                <a:cxn ang="0">
                  <a:pos x="158185" y="184768"/>
                </a:cxn>
                <a:cxn ang="0">
                  <a:pos x="102212" y="184768"/>
                </a:cxn>
                <a:cxn ang="0">
                  <a:pos x="125331" y="198139"/>
                </a:cxn>
                <a:cxn ang="0">
                  <a:pos x="102212" y="184768"/>
                </a:cxn>
                <a:cxn ang="0">
                  <a:pos x="120464" y="99677"/>
                </a:cxn>
                <a:cxn ang="0">
                  <a:pos x="210508" y="89953"/>
                </a:cxn>
                <a:cxn ang="0">
                  <a:pos x="120464" y="70504"/>
                </a:cxn>
                <a:cxn ang="0">
                  <a:pos x="210508" y="79013"/>
                </a:cxn>
                <a:cxn ang="0">
                  <a:pos x="120464" y="70504"/>
                </a:cxn>
                <a:cxn ang="0">
                  <a:pos x="120464" y="59563"/>
                </a:cxn>
                <a:cxn ang="0">
                  <a:pos x="172787" y="51054"/>
                </a:cxn>
                <a:cxn ang="0">
                  <a:pos x="120464" y="30389"/>
                </a:cxn>
                <a:cxn ang="0">
                  <a:pos x="172787" y="38899"/>
                </a:cxn>
                <a:cxn ang="0">
                  <a:pos x="120464" y="30389"/>
                </a:cxn>
                <a:cxn ang="0">
                  <a:pos x="200774" y="31605"/>
                </a:cxn>
                <a:cxn ang="0">
                  <a:pos x="201990" y="21880"/>
                </a:cxn>
                <a:cxn ang="0">
                  <a:pos x="189822" y="42545"/>
                </a:cxn>
                <a:cxn ang="0">
                  <a:pos x="186172" y="35252"/>
                </a:cxn>
                <a:cxn ang="0">
                  <a:pos x="107079" y="14587"/>
                </a:cxn>
                <a:cxn ang="0">
                  <a:pos x="226327" y="108186"/>
                </a:cxn>
              </a:cxnLst>
              <a:rect l="0" t="0" r="0" b="0"/>
              <a:pathLst>
                <a:path w="210" h="242">
                  <a:moveTo>
                    <a:pt x="13" y="77"/>
                  </a:moveTo>
                  <a:cubicBezTo>
                    <a:pt x="39" y="77"/>
                    <a:pt x="39" y="77"/>
                    <a:pt x="39" y="77"/>
                  </a:cubicBezTo>
                  <a:cubicBezTo>
                    <a:pt x="46" y="77"/>
                    <a:pt x="52" y="83"/>
                    <a:pt x="52" y="90"/>
                  </a:cubicBezTo>
                  <a:cubicBezTo>
                    <a:pt x="52" y="229"/>
                    <a:pt x="52" y="229"/>
                    <a:pt x="52" y="229"/>
                  </a:cubicBezTo>
                  <a:cubicBezTo>
                    <a:pt x="52" y="236"/>
                    <a:pt x="46" y="242"/>
                    <a:pt x="39" y="242"/>
                  </a:cubicBezTo>
                  <a:cubicBezTo>
                    <a:pt x="13" y="242"/>
                    <a:pt x="13" y="242"/>
                    <a:pt x="13" y="242"/>
                  </a:cubicBezTo>
                  <a:cubicBezTo>
                    <a:pt x="6" y="242"/>
                    <a:pt x="0" y="236"/>
                    <a:pt x="0" y="229"/>
                  </a:cubicBezTo>
                  <a:cubicBezTo>
                    <a:pt x="0" y="90"/>
                    <a:pt x="0" y="90"/>
                    <a:pt x="0" y="90"/>
                  </a:cubicBezTo>
                  <a:cubicBezTo>
                    <a:pt x="0" y="83"/>
                    <a:pt x="6" y="77"/>
                    <a:pt x="13" y="77"/>
                  </a:cubicBezTo>
                  <a:close/>
                  <a:moveTo>
                    <a:pt x="60" y="89"/>
                  </a:moveTo>
                  <a:cubicBezTo>
                    <a:pt x="76" y="89"/>
                    <a:pt x="76" y="89"/>
                    <a:pt x="76" y="89"/>
                  </a:cubicBezTo>
                  <a:cubicBezTo>
                    <a:pt x="76" y="6"/>
                    <a:pt x="76" y="6"/>
                    <a:pt x="76" y="6"/>
                  </a:cubicBezTo>
                  <a:cubicBezTo>
                    <a:pt x="76" y="0"/>
                    <a:pt x="76" y="0"/>
                    <a:pt x="76" y="0"/>
                  </a:cubicBezTo>
                  <a:cubicBezTo>
                    <a:pt x="82" y="0"/>
                    <a:pt x="82" y="0"/>
                    <a:pt x="82" y="0"/>
                  </a:cubicBezTo>
                  <a:cubicBezTo>
                    <a:pt x="163" y="0"/>
                    <a:pt x="163" y="0"/>
                    <a:pt x="163" y="0"/>
                  </a:cubicBezTo>
                  <a:cubicBezTo>
                    <a:pt x="166" y="0"/>
                    <a:pt x="166" y="0"/>
                    <a:pt x="166" y="0"/>
                  </a:cubicBezTo>
                  <a:cubicBezTo>
                    <a:pt x="168" y="2"/>
                    <a:pt x="168" y="2"/>
                    <a:pt x="168" y="2"/>
                  </a:cubicBezTo>
                  <a:cubicBezTo>
                    <a:pt x="196" y="38"/>
                    <a:pt x="196" y="38"/>
                    <a:pt x="196" y="38"/>
                  </a:cubicBezTo>
                  <a:cubicBezTo>
                    <a:pt x="198" y="39"/>
                    <a:pt x="198" y="39"/>
                    <a:pt x="198" y="39"/>
                  </a:cubicBezTo>
                  <a:cubicBezTo>
                    <a:pt x="198" y="41"/>
                    <a:pt x="198" y="41"/>
                    <a:pt x="198" y="41"/>
                  </a:cubicBezTo>
                  <a:cubicBezTo>
                    <a:pt x="198" y="89"/>
                    <a:pt x="198" y="89"/>
                    <a:pt x="198" y="89"/>
                  </a:cubicBezTo>
                  <a:cubicBezTo>
                    <a:pt x="210" y="89"/>
                    <a:pt x="210" y="89"/>
                    <a:pt x="210" y="89"/>
                  </a:cubicBezTo>
                  <a:cubicBezTo>
                    <a:pt x="210" y="230"/>
                    <a:pt x="210" y="230"/>
                    <a:pt x="210" y="230"/>
                  </a:cubicBezTo>
                  <a:cubicBezTo>
                    <a:pt x="60" y="230"/>
                    <a:pt x="60" y="230"/>
                    <a:pt x="60" y="230"/>
                  </a:cubicBezTo>
                  <a:cubicBezTo>
                    <a:pt x="60" y="89"/>
                    <a:pt x="60" y="89"/>
                    <a:pt x="60" y="89"/>
                  </a:cubicBezTo>
                  <a:close/>
                  <a:moveTo>
                    <a:pt x="84" y="106"/>
                  </a:moveTo>
                  <a:cubicBezTo>
                    <a:pt x="84" y="140"/>
                    <a:pt x="84" y="140"/>
                    <a:pt x="84" y="140"/>
                  </a:cubicBezTo>
                  <a:cubicBezTo>
                    <a:pt x="158" y="140"/>
                    <a:pt x="158" y="140"/>
                    <a:pt x="158" y="140"/>
                  </a:cubicBezTo>
                  <a:cubicBezTo>
                    <a:pt x="158" y="106"/>
                    <a:pt x="158" y="106"/>
                    <a:pt x="158" y="106"/>
                  </a:cubicBezTo>
                  <a:cubicBezTo>
                    <a:pt x="84" y="106"/>
                    <a:pt x="84" y="106"/>
                    <a:pt x="84" y="106"/>
                  </a:cubicBezTo>
                  <a:close/>
                  <a:moveTo>
                    <a:pt x="139" y="204"/>
                  </a:moveTo>
                  <a:cubicBezTo>
                    <a:pt x="139" y="216"/>
                    <a:pt x="139" y="216"/>
                    <a:pt x="139" y="216"/>
                  </a:cubicBezTo>
                  <a:cubicBezTo>
                    <a:pt x="158" y="216"/>
                    <a:pt x="158" y="216"/>
                    <a:pt x="158" y="216"/>
                  </a:cubicBezTo>
                  <a:cubicBezTo>
                    <a:pt x="158" y="204"/>
                    <a:pt x="158" y="204"/>
                    <a:pt x="158" y="204"/>
                  </a:cubicBezTo>
                  <a:cubicBezTo>
                    <a:pt x="139" y="204"/>
                    <a:pt x="139" y="204"/>
                    <a:pt x="139" y="204"/>
                  </a:cubicBezTo>
                  <a:close/>
                  <a:moveTo>
                    <a:pt x="111" y="204"/>
                  </a:moveTo>
                  <a:cubicBezTo>
                    <a:pt x="111" y="216"/>
                    <a:pt x="111" y="216"/>
                    <a:pt x="111" y="216"/>
                  </a:cubicBezTo>
                  <a:cubicBezTo>
                    <a:pt x="130" y="216"/>
                    <a:pt x="130" y="216"/>
                    <a:pt x="130" y="216"/>
                  </a:cubicBezTo>
                  <a:cubicBezTo>
                    <a:pt x="130" y="204"/>
                    <a:pt x="130" y="204"/>
                    <a:pt x="130" y="204"/>
                  </a:cubicBezTo>
                  <a:cubicBezTo>
                    <a:pt x="111" y="204"/>
                    <a:pt x="111" y="204"/>
                    <a:pt x="111" y="204"/>
                  </a:cubicBezTo>
                  <a:close/>
                  <a:moveTo>
                    <a:pt x="84" y="204"/>
                  </a:moveTo>
                  <a:cubicBezTo>
                    <a:pt x="84" y="216"/>
                    <a:pt x="84" y="216"/>
                    <a:pt x="84" y="216"/>
                  </a:cubicBezTo>
                  <a:cubicBezTo>
                    <a:pt x="103" y="216"/>
                    <a:pt x="103" y="216"/>
                    <a:pt x="103" y="216"/>
                  </a:cubicBezTo>
                  <a:cubicBezTo>
                    <a:pt x="103" y="204"/>
                    <a:pt x="103" y="204"/>
                    <a:pt x="103" y="204"/>
                  </a:cubicBezTo>
                  <a:cubicBezTo>
                    <a:pt x="84" y="204"/>
                    <a:pt x="84" y="204"/>
                    <a:pt x="84" y="204"/>
                  </a:cubicBezTo>
                  <a:close/>
                  <a:moveTo>
                    <a:pt x="139" y="187"/>
                  </a:moveTo>
                  <a:cubicBezTo>
                    <a:pt x="139" y="198"/>
                    <a:pt x="139" y="198"/>
                    <a:pt x="139" y="198"/>
                  </a:cubicBezTo>
                  <a:cubicBezTo>
                    <a:pt x="158" y="198"/>
                    <a:pt x="158" y="198"/>
                    <a:pt x="158" y="198"/>
                  </a:cubicBezTo>
                  <a:cubicBezTo>
                    <a:pt x="158" y="187"/>
                    <a:pt x="158" y="187"/>
                    <a:pt x="158" y="187"/>
                  </a:cubicBezTo>
                  <a:cubicBezTo>
                    <a:pt x="139" y="187"/>
                    <a:pt x="139" y="187"/>
                    <a:pt x="139" y="187"/>
                  </a:cubicBezTo>
                  <a:close/>
                  <a:moveTo>
                    <a:pt x="111" y="187"/>
                  </a:moveTo>
                  <a:cubicBezTo>
                    <a:pt x="111" y="198"/>
                    <a:pt x="111" y="198"/>
                    <a:pt x="111" y="198"/>
                  </a:cubicBezTo>
                  <a:cubicBezTo>
                    <a:pt x="130" y="198"/>
                    <a:pt x="130" y="198"/>
                    <a:pt x="130" y="198"/>
                  </a:cubicBezTo>
                  <a:cubicBezTo>
                    <a:pt x="130" y="187"/>
                    <a:pt x="130" y="187"/>
                    <a:pt x="130" y="187"/>
                  </a:cubicBezTo>
                  <a:cubicBezTo>
                    <a:pt x="111" y="187"/>
                    <a:pt x="111" y="187"/>
                    <a:pt x="111" y="187"/>
                  </a:cubicBezTo>
                  <a:close/>
                  <a:moveTo>
                    <a:pt x="84" y="187"/>
                  </a:moveTo>
                  <a:cubicBezTo>
                    <a:pt x="84" y="198"/>
                    <a:pt x="84" y="198"/>
                    <a:pt x="84" y="198"/>
                  </a:cubicBezTo>
                  <a:cubicBezTo>
                    <a:pt x="103" y="198"/>
                    <a:pt x="103" y="198"/>
                    <a:pt x="103" y="198"/>
                  </a:cubicBezTo>
                  <a:cubicBezTo>
                    <a:pt x="103" y="187"/>
                    <a:pt x="103" y="187"/>
                    <a:pt x="103" y="187"/>
                  </a:cubicBezTo>
                  <a:cubicBezTo>
                    <a:pt x="84" y="187"/>
                    <a:pt x="84" y="187"/>
                    <a:pt x="84" y="187"/>
                  </a:cubicBezTo>
                  <a:close/>
                  <a:moveTo>
                    <a:pt x="139" y="169"/>
                  </a:moveTo>
                  <a:cubicBezTo>
                    <a:pt x="139" y="180"/>
                    <a:pt x="139" y="180"/>
                    <a:pt x="139" y="180"/>
                  </a:cubicBezTo>
                  <a:cubicBezTo>
                    <a:pt x="158" y="180"/>
                    <a:pt x="158" y="180"/>
                    <a:pt x="158" y="180"/>
                  </a:cubicBezTo>
                  <a:cubicBezTo>
                    <a:pt x="158" y="169"/>
                    <a:pt x="158" y="169"/>
                    <a:pt x="158" y="169"/>
                  </a:cubicBezTo>
                  <a:cubicBezTo>
                    <a:pt x="139" y="169"/>
                    <a:pt x="139" y="169"/>
                    <a:pt x="139" y="169"/>
                  </a:cubicBezTo>
                  <a:close/>
                  <a:moveTo>
                    <a:pt x="111" y="169"/>
                  </a:moveTo>
                  <a:cubicBezTo>
                    <a:pt x="111" y="180"/>
                    <a:pt x="111" y="180"/>
                    <a:pt x="111" y="180"/>
                  </a:cubicBezTo>
                  <a:cubicBezTo>
                    <a:pt x="130" y="180"/>
                    <a:pt x="130" y="180"/>
                    <a:pt x="130" y="180"/>
                  </a:cubicBezTo>
                  <a:cubicBezTo>
                    <a:pt x="130" y="169"/>
                    <a:pt x="130" y="169"/>
                    <a:pt x="130" y="169"/>
                  </a:cubicBezTo>
                  <a:cubicBezTo>
                    <a:pt x="111" y="169"/>
                    <a:pt x="111" y="169"/>
                    <a:pt x="111" y="169"/>
                  </a:cubicBezTo>
                  <a:close/>
                  <a:moveTo>
                    <a:pt x="84" y="169"/>
                  </a:moveTo>
                  <a:cubicBezTo>
                    <a:pt x="84" y="180"/>
                    <a:pt x="84" y="180"/>
                    <a:pt x="84" y="180"/>
                  </a:cubicBezTo>
                  <a:cubicBezTo>
                    <a:pt x="103" y="180"/>
                    <a:pt x="103" y="180"/>
                    <a:pt x="103" y="180"/>
                  </a:cubicBezTo>
                  <a:cubicBezTo>
                    <a:pt x="103" y="169"/>
                    <a:pt x="103" y="169"/>
                    <a:pt x="103" y="169"/>
                  </a:cubicBezTo>
                  <a:cubicBezTo>
                    <a:pt x="84" y="169"/>
                    <a:pt x="84" y="169"/>
                    <a:pt x="84" y="169"/>
                  </a:cubicBezTo>
                  <a:close/>
                  <a:moveTo>
                    <a:pt x="139" y="152"/>
                  </a:moveTo>
                  <a:cubicBezTo>
                    <a:pt x="139" y="163"/>
                    <a:pt x="139" y="163"/>
                    <a:pt x="139" y="163"/>
                  </a:cubicBezTo>
                  <a:cubicBezTo>
                    <a:pt x="158" y="163"/>
                    <a:pt x="158" y="163"/>
                    <a:pt x="158" y="163"/>
                  </a:cubicBezTo>
                  <a:cubicBezTo>
                    <a:pt x="158" y="152"/>
                    <a:pt x="158" y="152"/>
                    <a:pt x="158" y="152"/>
                  </a:cubicBezTo>
                  <a:cubicBezTo>
                    <a:pt x="139" y="152"/>
                    <a:pt x="139" y="152"/>
                    <a:pt x="139" y="152"/>
                  </a:cubicBezTo>
                  <a:close/>
                  <a:moveTo>
                    <a:pt x="111" y="152"/>
                  </a:moveTo>
                  <a:cubicBezTo>
                    <a:pt x="111" y="163"/>
                    <a:pt x="111" y="163"/>
                    <a:pt x="111" y="163"/>
                  </a:cubicBezTo>
                  <a:cubicBezTo>
                    <a:pt x="130" y="163"/>
                    <a:pt x="130" y="163"/>
                    <a:pt x="130" y="163"/>
                  </a:cubicBezTo>
                  <a:cubicBezTo>
                    <a:pt x="130" y="152"/>
                    <a:pt x="130" y="152"/>
                    <a:pt x="130" y="152"/>
                  </a:cubicBezTo>
                  <a:cubicBezTo>
                    <a:pt x="111" y="152"/>
                    <a:pt x="111" y="152"/>
                    <a:pt x="111" y="152"/>
                  </a:cubicBezTo>
                  <a:close/>
                  <a:moveTo>
                    <a:pt x="84" y="152"/>
                  </a:moveTo>
                  <a:cubicBezTo>
                    <a:pt x="84" y="163"/>
                    <a:pt x="84" y="163"/>
                    <a:pt x="84" y="163"/>
                  </a:cubicBezTo>
                  <a:cubicBezTo>
                    <a:pt x="103" y="163"/>
                    <a:pt x="103" y="163"/>
                    <a:pt x="103" y="163"/>
                  </a:cubicBezTo>
                  <a:cubicBezTo>
                    <a:pt x="103" y="152"/>
                    <a:pt x="103" y="152"/>
                    <a:pt x="103" y="152"/>
                  </a:cubicBezTo>
                  <a:cubicBezTo>
                    <a:pt x="84" y="152"/>
                    <a:pt x="84" y="152"/>
                    <a:pt x="84" y="152"/>
                  </a:cubicBezTo>
                  <a:close/>
                  <a:moveTo>
                    <a:pt x="99" y="74"/>
                  </a:moveTo>
                  <a:cubicBezTo>
                    <a:pt x="99" y="82"/>
                    <a:pt x="99" y="82"/>
                    <a:pt x="99" y="82"/>
                  </a:cubicBezTo>
                  <a:cubicBezTo>
                    <a:pt x="173" y="82"/>
                    <a:pt x="173" y="82"/>
                    <a:pt x="173" y="82"/>
                  </a:cubicBezTo>
                  <a:cubicBezTo>
                    <a:pt x="173" y="74"/>
                    <a:pt x="173" y="74"/>
                    <a:pt x="173" y="74"/>
                  </a:cubicBezTo>
                  <a:cubicBezTo>
                    <a:pt x="99" y="74"/>
                    <a:pt x="99" y="74"/>
                    <a:pt x="99" y="74"/>
                  </a:cubicBezTo>
                  <a:close/>
                  <a:moveTo>
                    <a:pt x="99" y="58"/>
                  </a:moveTo>
                  <a:cubicBezTo>
                    <a:pt x="99" y="65"/>
                    <a:pt x="99" y="65"/>
                    <a:pt x="99" y="65"/>
                  </a:cubicBezTo>
                  <a:cubicBezTo>
                    <a:pt x="173" y="65"/>
                    <a:pt x="173" y="65"/>
                    <a:pt x="173" y="65"/>
                  </a:cubicBezTo>
                  <a:cubicBezTo>
                    <a:pt x="173" y="58"/>
                    <a:pt x="173" y="58"/>
                    <a:pt x="173" y="58"/>
                  </a:cubicBezTo>
                  <a:cubicBezTo>
                    <a:pt x="99" y="58"/>
                    <a:pt x="99" y="58"/>
                    <a:pt x="99" y="58"/>
                  </a:cubicBezTo>
                  <a:close/>
                  <a:moveTo>
                    <a:pt x="99" y="42"/>
                  </a:moveTo>
                  <a:cubicBezTo>
                    <a:pt x="99" y="49"/>
                    <a:pt x="99" y="49"/>
                    <a:pt x="99" y="49"/>
                  </a:cubicBezTo>
                  <a:cubicBezTo>
                    <a:pt x="142" y="49"/>
                    <a:pt x="142" y="49"/>
                    <a:pt x="142" y="49"/>
                  </a:cubicBezTo>
                  <a:cubicBezTo>
                    <a:pt x="142" y="42"/>
                    <a:pt x="142" y="42"/>
                    <a:pt x="142" y="42"/>
                  </a:cubicBezTo>
                  <a:cubicBezTo>
                    <a:pt x="99" y="42"/>
                    <a:pt x="99" y="42"/>
                    <a:pt x="99" y="42"/>
                  </a:cubicBezTo>
                  <a:close/>
                  <a:moveTo>
                    <a:pt x="99" y="25"/>
                  </a:moveTo>
                  <a:cubicBezTo>
                    <a:pt x="99" y="32"/>
                    <a:pt x="99" y="32"/>
                    <a:pt x="99" y="32"/>
                  </a:cubicBezTo>
                  <a:cubicBezTo>
                    <a:pt x="142" y="32"/>
                    <a:pt x="142" y="32"/>
                    <a:pt x="142" y="32"/>
                  </a:cubicBezTo>
                  <a:cubicBezTo>
                    <a:pt x="142" y="25"/>
                    <a:pt x="142" y="25"/>
                    <a:pt x="142" y="25"/>
                  </a:cubicBezTo>
                  <a:cubicBezTo>
                    <a:pt x="99" y="25"/>
                    <a:pt x="99" y="25"/>
                    <a:pt x="99" y="25"/>
                  </a:cubicBezTo>
                  <a:close/>
                  <a:moveTo>
                    <a:pt x="166" y="18"/>
                  </a:moveTo>
                  <a:cubicBezTo>
                    <a:pt x="165" y="26"/>
                    <a:pt x="165" y="26"/>
                    <a:pt x="165" y="26"/>
                  </a:cubicBezTo>
                  <a:cubicBezTo>
                    <a:pt x="177" y="33"/>
                    <a:pt x="177" y="33"/>
                    <a:pt x="177" y="33"/>
                  </a:cubicBezTo>
                  <a:cubicBezTo>
                    <a:pt x="166" y="18"/>
                    <a:pt x="166" y="18"/>
                    <a:pt x="166" y="18"/>
                  </a:cubicBezTo>
                  <a:close/>
                  <a:moveTo>
                    <a:pt x="186" y="49"/>
                  </a:moveTo>
                  <a:cubicBezTo>
                    <a:pt x="156" y="35"/>
                    <a:pt x="156" y="35"/>
                    <a:pt x="156" y="35"/>
                  </a:cubicBezTo>
                  <a:cubicBezTo>
                    <a:pt x="152" y="33"/>
                    <a:pt x="152" y="33"/>
                    <a:pt x="152" y="33"/>
                  </a:cubicBezTo>
                  <a:cubicBezTo>
                    <a:pt x="153" y="29"/>
                    <a:pt x="153" y="29"/>
                    <a:pt x="153" y="29"/>
                  </a:cubicBezTo>
                  <a:cubicBezTo>
                    <a:pt x="155" y="12"/>
                    <a:pt x="155" y="12"/>
                    <a:pt x="155" y="12"/>
                  </a:cubicBezTo>
                  <a:cubicBezTo>
                    <a:pt x="88" y="12"/>
                    <a:pt x="88" y="12"/>
                    <a:pt x="88" y="12"/>
                  </a:cubicBezTo>
                  <a:cubicBezTo>
                    <a:pt x="88" y="89"/>
                    <a:pt x="88" y="89"/>
                    <a:pt x="88" y="89"/>
                  </a:cubicBezTo>
                  <a:cubicBezTo>
                    <a:pt x="186" y="89"/>
                    <a:pt x="186" y="89"/>
                    <a:pt x="186" y="89"/>
                  </a:cubicBezTo>
                  <a:lnTo>
                    <a:pt x="186" y="49"/>
                  </a:lnTo>
                  <a:close/>
                </a:path>
              </a:pathLst>
            </a:custGeom>
            <a:solidFill>
              <a:schemeClr val="bg1">
                <a:alpha val="100000"/>
              </a:schemeClr>
            </a:solidFill>
            <a:ln w="9525">
              <a:noFill/>
            </a:ln>
          </p:spPr>
          <p:txBody>
            <a:bodyPr/>
            <a:lstStyle/>
            <a:p>
              <a:endParaRPr lang="zh-CN" altLang="en-US"/>
            </a:p>
          </p:txBody>
        </p:sp>
      </p:grpSp>
      <p:grpSp>
        <p:nvGrpSpPr>
          <p:cNvPr id="27" name="组合 26"/>
          <p:cNvGrpSpPr/>
          <p:nvPr/>
        </p:nvGrpSpPr>
        <p:grpSpPr>
          <a:xfrm>
            <a:off x="4579938" y="1563688"/>
            <a:ext cx="1287462" cy="1316037"/>
            <a:chOff x="4572000" y="1923926"/>
            <a:chExt cx="1352016" cy="1380125"/>
          </a:xfrm>
        </p:grpSpPr>
        <p:sp>
          <p:nvSpPr>
            <p:cNvPr id="28" name="饼形 2"/>
            <p:cNvSpPr/>
            <p:nvPr/>
          </p:nvSpPr>
          <p:spPr>
            <a:xfrm flipH="1">
              <a:off x="4572000" y="1923926"/>
              <a:ext cx="1352016" cy="1380125"/>
            </a:xfrm>
            <a:custGeom>
              <a:avLst/>
              <a:gdLst/>
              <a:ahLst/>
              <a:cxnLst/>
              <a:rect l="l" t="t" r="r" b="b"/>
              <a:pathLst>
                <a:path w="1352016" h="1380125">
                  <a:moveTo>
                    <a:pt x="1172278" y="0"/>
                  </a:moveTo>
                  <a:lnTo>
                    <a:pt x="1352016" y="0"/>
                  </a:lnTo>
                  <a:lnTo>
                    <a:pt x="1352016" y="288032"/>
                  </a:lnTo>
                  <a:lnTo>
                    <a:pt x="1350325" y="288032"/>
                  </a:lnTo>
                  <a:lnTo>
                    <a:pt x="1350325" y="1079872"/>
                  </a:lnTo>
                  <a:cubicBezTo>
                    <a:pt x="1191249" y="1079872"/>
                    <a:pt x="1062293" y="1208828"/>
                    <a:pt x="1062293" y="1367904"/>
                  </a:cubicBezTo>
                  <a:cubicBezTo>
                    <a:pt x="1062293" y="1370963"/>
                    <a:pt x="1062341" y="1374010"/>
                    <a:pt x="1063212" y="1377021"/>
                  </a:cubicBezTo>
                  <a:lnTo>
                    <a:pt x="234490" y="1380125"/>
                  </a:lnTo>
                  <a:cubicBezTo>
                    <a:pt x="234330" y="1334569"/>
                    <a:pt x="236784" y="1289283"/>
                    <a:pt x="242597" y="1244572"/>
                  </a:cubicBezTo>
                  <a:lnTo>
                    <a:pt x="0" y="1104460"/>
                  </a:lnTo>
                  <a:lnTo>
                    <a:pt x="110231" y="763375"/>
                  </a:lnTo>
                  <a:lnTo>
                    <a:pt x="385374" y="799964"/>
                  </a:lnTo>
                  <a:cubicBezTo>
                    <a:pt x="421357" y="733706"/>
                    <a:pt x="464409" y="671364"/>
                    <a:pt x="515474" y="615292"/>
                  </a:cubicBezTo>
                  <a:lnTo>
                    <a:pt x="399002" y="356162"/>
                  </a:lnTo>
                  <a:lnTo>
                    <a:pt x="692883" y="152962"/>
                  </a:lnTo>
                  <a:lnTo>
                    <a:pt x="892193" y="326686"/>
                  </a:lnTo>
                  <a:cubicBezTo>
                    <a:pt x="963621" y="292792"/>
                    <a:pt x="1038533" y="267008"/>
                    <a:pt x="1115638" y="249779"/>
                  </a:cubicBez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22544" name="TextBox 28"/>
            <p:cNvSpPr txBox="1"/>
            <p:nvPr/>
          </p:nvSpPr>
          <p:spPr>
            <a:xfrm>
              <a:off x="4699869" y="2840037"/>
              <a:ext cx="808235" cy="276999"/>
            </a:xfrm>
            <a:prstGeom prst="rect">
              <a:avLst/>
            </a:prstGeom>
            <a:noFill/>
            <a:ln w="9525">
              <a:noFill/>
            </a:ln>
          </p:spPr>
          <p:txBody>
            <a:bodyPr wrap="none">
              <a:spAutoFit/>
            </a:bodyPr>
            <a:lstStyle/>
            <a:p>
              <a:pPr lvl="0"/>
              <a:r>
                <a:rPr lang="en-US" altLang="zh-CN" sz="1200" dirty="0">
                  <a:solidFill>
                    <a:srgbClr val="FFFFFF"/>
                  </a:solidFill>
                  <a:latin typeface="Impact" panose="020B0806030902050204" pitchFamily="34" charset="0"/>
                  <a:ea typeface="宋体" panose="02010600030101010101" pitchFamily="2" charset="-122"/>
                </a:rPr>
                <a:t>KEY WORD</a:t>
              </a:r>
              <a:endParaRPr lang="zh-CN" altLang="en-US" sz="1200" dirty="0">
                <a:solidFill>
                  <a:srgbClr val="FFFFFF"/>
                </a:solidFill>
                <a:latin typeface="Impact" panose="020B0806030902050204" pitchFamily="34" charset="0"/>
                <a:ea typeface="宋体" panose="02010600030101010101" pitchFamily="2" charset="-122"/>
              </a:endParaRPr>
            </a:p>
          </p:txBody>
        </p:sp>
        <p:sp>
          <p:nvSpPr>
            <p:cNvPr id="22545" name="Freeform 40"/>
            <p:cNvSpPr>
              <a:spLocks noChangeAspect="1" noEditPoints="1"/>
            </p:cNvSpPr>
            <p:nvPr/>
          </p:nvSpPr>
          <p:spPr>
            <a:xfrm>
              <a:off x="4921295" y="2586513"/>
              <a:ext cx="357852" cy="276057"/>
            </a:xfrm>
            <a:custGeom>
              <a:avLst/>
              <a:gdLst/>
              <a:ahLst/>
              <a:cxnLst>
                <a:cxn ang="0">
                  <a:pos x="136325" y="69726"/>
                </a:cxn>
                <a:cxn ang="0">
                  <a:pos x="276909" y="44112"/>
                </a:cxn>
                <a:cxn ang="0">
                  <a:pos x="343652" y="135183"/>
                </a:cxn>
                <a:cxn ang="0">
                  <a:pos x="302470" y="276057"/>
                </a:cxn>
                <a:cxn ang="0">
                  <a:pos x="227208" y="160796"/>
                </a:cxn>
                <a:cxn ang="0">
                  <a:pos x="115024" y="175026"/>
                </a:cxn>
                <a:cxn ang="0">
                  <a:pos x="1420" y="254712"/>
                </a:cxn>
                <a:cxn ang="0">
                  <a:pos x="11360" y="110992"/>
                </a:cxn>
                <a:cxn ang="0">
                  <a:pos x="147685" y="105300"/>
                </a:cxn>
                <a:cxn ang="0">
                  <a:pos x="173246" y="122376"/>
                </a:cxn>
                <a:cxn ang="0">
                  <a:pos x="147685" y="105300"/>
                </a:cxn>
                <a:cxn ang="0">
                  <a:pos x="274069" y="135183"/>
                </a:cxn>
                <a:cxn ang="0">
                  <a:pos x="301050" y="129491"/>
                </a:cxn>
                <a:cxn ang="0">
                  <a:pos x="251348" y="96762"/>
                </a:cxn>
                <a:cxn ang="0">
                  <a:pos x="257029" y="123799"/>
                </a:cxn>
                <a:cxn ang="0">
                  <a:pos x="251348" y="96762"/>
                </a:cxn>
                <a:cxn ang="0">
                  <a:pos x="261289" y="81110"/>
                </a:cxn>
                <a:cxn ang="0">
                  <a:pos x="288270" y="75418"/>
                </a:cxn>
                <a:cxn ang="0">
                  <a:pos x="303890" y="83955"/>
                </a:cxn>
                <a:cxn ang="0">
                  <a:pos x="309570" y="110992"/>
                </a:cxn>
                <a:cxn ang="0">
                  <a:pos x="303890" y="83955"/>
                </a:cxn>
                <a:cxn ang="0">
                  <a:pos x="90883" y="106723"/>
                </a:cxn>
                <a:cxn ang="0">
                  <a:pos x="113604" y="88224"/>
                </a:cxn>
                <a:cxn ang="0">
                  <a:pos x="75263" y="118107"/>
                </a:cxn>
                <a:cxn ang="0">
                  <a:pos x="92303" y="140874"/>
                </a:cxn>
                <a:cxn ang="0">
                  <a:pos x="62482" y="101031"/>
                </a:cxn>
                <a:cxn ang="0">
                  <a:pos x="41181" y="118107"/>
                </a:cxn>
                <a:cxn ang="0">
                  <a:pos x="78103" y="89647"/>
                </a:cxn>
                <a:cxn ang="0">
                  <a:pos x="62482" y="68303"/>
                </a:cxn>
                <a:cxn ang="0">
                  <a:pos x="181766" y="122376"/>
                </a:cxn>
                <a:cxn ang="0">
                  <a:pos x="207327" y="105300"/>
                </a:cxn>
                <a:cxn ang="0">
                  <a:pos x="325191" y="12807"/>
                </a:cxn>
                <a:cxn ang="0">
                  <a:pos x="251348" y="32728"/>
                </a:cxn>
                <a:cxn ang="0">
                  <a:pos x="325191" y="45535"/>
                </a:cxn>
                <a:cxn ang="0">
                  <a:pos x="28401" y="12807"/>
                </a:cxn>
                <a:cxn ang="0">
                  <a:pos x="76683" y="27037"/>
                </a:cxn>
                <a:cxn ang="0">
                  <a:pos x="102243" y="12807"/>
                </a:cxn>
              </a:cxnLst>
              <a:rect l="0" t="0" r="0" b="0"/>
              <a:pathLst>
                <a:path w="252" h="194">
                  <a:moveTo>
                    <a:pt x="57" y="29"/>
                  </a:moveTo>
                  <a:cubicBezTo>
                    <a:pt x="73" y="29"/>
                    <a:pt x="87" y="37"/>
                    <a:pt x="96" y="49"/>
                  </a:cubicBezTo>
                  <a:cubicBezTo>
                    <a:pt x="157" y="49"/>
                    <a:pt x="157" y="49"/>
                    <a:pt x="157" y="49"/>
                  </a:cubicBezTo>
                  <a:cubicBezTo>
                    <a:pt x="166" y="38"/>
                    <a:pt x="180" y="31"/>
                    <a:pt x="195" y="31"/>
                  </a:cubicBezTo>
                  <a:cubicBezTo>
                    <a:pt x="222" y="31"/>
                    <a:pt x="244" y="52"/>
                    <a:pt x="244" y="79"/>
                  </a:cubicBezTo>
                  <a:cubicBezTo>
                    <a:pt x="244" y="85"/>
                    <a:pt x="243" y="90"/>
                    <a:pt x="242" y="95"/>
                  </a:cubicBezTo>
                  <a:cubicBezTo>
                    <a:pt x="249" y="121"/>
                    <a:pt x="252" y="149"/>
                    <a:pt x="251" y="179"/>
                  </a:cubicBezTo>
                  <a:cubicBezTo>
                    <a:pt x="238" y="192"/>
                    <a:pt x="226" y="193"/>
                    <a:pt x="213" y="194"/>
                  </a:cubicBezTo>
                  <a:cubicBezTo>
                    <a:pt x="196" y="173"/>
                    <a:pt x="183" y="150"/>
                    <a:pt x="171" y="123"/>
                  </a:cubicBezTo>
                  <a:cubicBezTo>
                    <a:pt x="166" y="121"/>
                    <a:pt x="162" y="116"/>
                    <a:pt x="160" y="113"/>
                  </a:cubicBezTo>
                  <a:cubicBezTo>
                    <a:pt x="93" y="113"/>
                    <a:pt x="93" y="113"/>
                    <a:pt x="93" y="113"/>
                  </a:cubicBezTo>
                  <a:cubicBezTo>
                    <a:pt x="89" y="118"/>
                    <a:pt x="86" y="121"/>
                    <a:pt x="81" y="123"/>
                  </a:cubicBezTo>
                  <a:cubicBezTo>
                    <a:pt x="69" y="151"/>
                    <a:pt x="56" y="173"/>
                    <a:pt x="39" y="194"/>
                  </a:cubicBezTo>
                  <a:cubicBezTo>
                    <a:pt x="26" y="193"/>
                    <a:pt x="14" y="192"/>
                    <a:pt x="1" y="179"/>
                  </a:cubicBezTo>
                  <a:cubicBezTo>
                    <a:pt x="0" y="149"/>
                    <a:pt x="3" y="120"/>
                    <a:pt x="11" y="94"/>
                  </a:cubicBezTo>
                  <a:cubicBezTo>
                    <a:pt x="9" y="89"/>
                    <a:pt x="8" y="84"/>
                    <a:pt x="8" y="78"/>
                  </a:cubicBezTo>
                  <a:cubicBezTo>
                    <a:pt x="8" y="51"/>
                    <a:pt x="30" y="29"/>
                    <a:pt x="57" y="29"/>
                  </a:cubicBezTo>
                  <a:close/>
                  <a:moveTo>
                    <a:pt x="104" y="74"/>
                  </a:moveTo>
                  <a:cubicBezTo>
                    <a:pt x="104" y="86"/>
                    <a:pt x="104" y="86"/>
                    <a:pt x="104" y="86"/>
                  </a:cubicBezTo>
                  <a:cubicBezTo>
                    <a:pt x="122" y="86"/>
                    <a:pt x="122" y="86"/>
                    <a:pt x="122" y="86"/>
                  </a:cubicBezTo>
                  <a:cubicBezTo>
                    <a:pt x="122" y="74"/>
                    <a:pt x="122" y="74"/>
                    <a:pt x="122" y="74"/>
                  </a:cubicBezTo>
                  <a:cubicBezTo>
                    <a:pt x="104" y="74"/>
                    <a:pt x="104" y="74"/>
                    <a:pt x="104" y="74"/>
                  </a:cubicBezTo>
                  <a:close/>
                  <a:moveTo>
                    <a:pt x="200" y="83"/>
                  </a:moveTo>
                  <a:cubicBezTo>
                    <a:pt x="195" y="85"/>
                    <a:pt x="191" y="90"/>
                    <a:pt x="193" y="95"/>
                  </a:cubicBezTo>
                  <a:cubicBezTo>
                    <a:pt x="194" y="100"/>
                    <a:pt x="199" y="104"/>
                    <a:pt x="204" y="103"/>
                  </a:cubicBezTo>
                  <a:cubicBezTo>
                    <a:pt x="210" y="101"/>
                    <a:pt x="213" y="96"/>
                    <a:pt x="212" y="91"/>
                  </a:cubicBezTo>
                  <a:cubicBezTo>
                    <a:pt x="211" y="86"/>
                    <a:pt x="205" y="82"/>
                    <a:pt x="200" y="83"/>
                  </a:cubicBezTo>
                  <a:close/>
                  <a:moveTo>
                    <a:pt x="177" y="68"/>
                  </a:moveTo>
                  <a:cubicBezTo>
                    <a:pt x="172" y="69"/>
                    <a:pt x="169" y="74"/>
                    <a:pt x="170" y="79"/>
                  </a:cubicBezTo>
                  <a:cubicBezTo>
                    <a:pt x="171" y="85"/>
                    <a:pt x="176" y="88"/>
                    <a:pt x="181" y="87"/>
                  </a:cubicBezTo>
                  <a:cubicBezTo>
                    <a:pt x="187" y="86"/>
                    <a:pt x="190" y="81"/>
                    <a:pt x="189" y="75"/>
                  </a:cubicBezTo>
                  <a:cubicBezTo>
                    <a:pt x="188" y="70"/>
                    <a:pt x="182" y="67"/>
                    <a:pt x="177" y="68"/>
                  </a:cubicBezTo>
                  <a:close/>
                  <a:moveTo>
                    <a:pt x="191" y="46"/>
                  </a:moveTo>
                  <a:cubicBezTo>
                    <a:pt x="186" y="47"/>
                    <a:pt x="182" y="52"/>
                    <a:pt x="184" y="57"/>
                  </a:cubicBezTo>
                  <a:cubicBezTo>
                    <a:pt x="185" y="63"/>
                    <a:pt x="190" y="66"/>
                    <a:pt x="195" y="65"/>
                  </a:cubicBezTo>
                  <a:cubicBezTo>
                    <a:pt x="201" y="64"/>
                    <a:pt x="204" y="58"/>
                    <a:pt x="203" y="53"/>
                  </a:cubicBezTo>
                  <a:cubicBezTo>
                    <a:pt x="202" y="48"/>
                    <a:pt x="196" y="44"/>
                    <a:pt x="191" y="46"/>
                  </a:cubicBezTo>
                  <a:close/>
                  <a:moveTo>
                    <a:pt x="214" y="59"/>
                  </a:moveTo>
                  <a:cubicBezTo>
                    <a:pt x="209" y="60"/>
                    <a:pt x="205" y="65"/>
                    <a:pt x="207" y="71"/>
                  </a:cubicBezTo>
                  <a:cubicBezTo>
                    <a:pt x="208" y="76"/>
                    <a:pt x="213" y="79"/>
                    <a:pt x="218" y="78"/>
                  </a:cubicBezTo>
                  <a:cubicBezTo>
                    <a:pt x="224" y="77"/>
                    <a:pt x="227" y="72"/>
                    <a:pt x="226" y="66"/>
                  </a:cubicBezTo>
                  <a:cubicBezTo>
                    <a:pt x="225" y="61"/>
                    <a:pt x="219" y="58"/>
                    <a:pt x="214" y="59"/>
                  </a:cubicBezTo>
                  <a:close/>
                  <a:moveTo>
                    <a:pt x="80" y="62"/>
                  </a:moveTo>
                  <a:cubicBezTo>
                    <a:pt x="64" y="75"/>
                    <a:pt x="64" y="75"/>
                    <a:pt x="64" y="75"/>
                  </a:cubicBezTo>
                  <a:cubicBezTo>
                    <a:pt x="76" y="92"/>
                    <a:pt x="76" y="92"/>
                    <a:pt x="76" y="92"/>
                  </a:cubicBezTo>
                  <a:cubicBezTo>
                    <a:pt x="80" y="62"/>
                    <a:pt x="80" y="62"/>
                    <a:pt x="80" y="62"/>
                  </a:cubicBezTo>
                  <a:close/>
                  <a:moveTo>
                    <a:pt x="65" y="99"/>
                  </a:moveTo>
                  <a:cubicBezTo>
                    <a:pt x="53" y="83"/>
                    <a:pt x="53" y="83"/>
                    <a:pt x="53" y="83"/>
                  </a:cubicBezTo>
                  <a:cubicBezTo>
                    <a:pt x="36" y="96"/>
                    <a:pt x="36" y="96"/>
                    <a:pt x="36" y="96"/>
                  </a:cubicBezTo>
                  <a:cubicBezTo>
                    <a:pt x="65" y="99"/>
                    <a:pt x="65" y="99"/>
                    <a:pt x="65" y="99"/>
                  </a:cubicBezTo>
                  <a:close/>
                  <a:moveTo>
                    <a:pt x="29" y="83"/>
                  </a:moveTo>
                  <a:cubicBezTo>
                    <a:pt x="44" y="71"/>
                    <a:pt x="44" y="71"/>
                    <a:pt x="44" y="71"/>
                  </a:cubicBezTo>
                  <a:cubicBezTo>
                    <a:pt x="32" y="56"/>
                    <a:pt x="32" y="56"/>
                    <a:pt x="32" y="56"/>
                  </a:cubicBezTo>
                  <a:cubicBezTo>
                    <a:pt x="29" y="83"/>
                    <a:pt x="29" y="83"/>
                    <a:pt x="29" y="83"/>
                  </a:cubicBezTo>
                  <a:close/>
                  <a:moveTo>
                    <a:pt x="44" y="48"/>
                  </a:moveTo>
                  <a:cubicBezTo>
                    <a:pt x="55" y="63"/>
                    <a:pt x="55" y="63"/>
                    <a:pt x="55" y="63"/>
                  </a:cubicBezTo>
                  <a:cubicBezTo>
                    <a:pt x="70" y="52"/>
                    <a:pt x="70" y="52"/>
                    <a:pt x="70" y="52"/>
                  </a:cubicBezTo>
                  <a:cubicBezTo>
                    <a:pt x="44" y="48"/>
                    <a:pt x="44" y="48"/>
                    <a:pt x="44" y="48"/>
                  </a:cubicBezTo>
                  <a:close/>
                  <a:moveTo>
                    <a:pt x="128" y="74"/>
                  </a:moveTo>
                  <a:cubicBezTo>
                    <a:pt x="128" y="86"/>
                    <a:pt x="128" y="86"/>
                    <a:pt x="128" y="86"/>
                  </a:cubicBezTo>
                  <a:cubicBezTo>
                    <a:pt x="146" y="86"/>
                    <a:pt x="146" y="86"/>
                    <a:pt x="146" y="86"/>
                  </a:cubicBezTo>
                  <a:cubicBezTo>
                    <a:pt x="146" y="74"/>
                    <a:pt x="146" y="74"/>
                    <a:pt x="146" y="74"/>
                  </a:cubicBezTo>
                  <a:cubicBezTo>
                    <a:pt x="128" y="74"/>
                    <a:pt x="128" y="74"/>
                    <a:pt x="128" y="74"/>
                  </a:cubicBezTo>
                  <a:close/>
                  <a:moveTo>
                    <a:pt x="229" y="9"/>
                  </a:moveTo>
                  <a:cubicBezTo>
                    <a:pt x="212" y="0"/>
                    <a:pt x="194" y="1"/>
                    <a:pt x="177" y="9"/>
                  </a:cubicBezTo>
                  <a:cubicBezTo>
                    <a:pt x="177" y="23"/>
                    <a:pt x="177" y="23"/>
                    <a:pt x="177" y="23"/>
                  </a:cubicBezTo>
                  <a:cubicBezTo>
                    <a:pt x="183" y="21"/>
                    <a:pt x="189" y="19"/>
                    <a:pt x="196" y="19"/>
                  </a:cubicBezTo>
                  <a:cubicBezTo>
                    <a:pt x="209" y="19"/>
                    <a:pt x="220" y="24"/>
                    <a:pt x="229" y="32"/>
                  </a:cubicBezTo>
                  <a:cubicBezTo>
                    <a:pt x="229" y="9"/>
                    <a:pt x="229" y="9"/>
                    <a:pt x="229" y="9"/>
                  </a:cubicBezTo>
                  <a:close/>
                  <a:moveTo>
                    <a:pt x="20" y="9"/>
                  </a:moveTo>
                  <a:cubicBezTo>
                    <a:pt x="20" y="32"/>
                    <a:pt x="20" y="32"/>
                    <a:pt x="20" y="32"/>
                  </a:cubicBezTo>
                  <a:cubicBezTo>
                    <a:pt x="29" y="24"/>
                    <a:pt x="41" y="19"/>
                    <a:pt x="54" y="19"/>
                  </a:cubicBezTo>
                  <a:cubicBezTo>
                    <a:pt x="60" y="19"/>
                    <a:pt x="66" y="21"/>
                    <a:pt x="72" y="23"/>
                  </a:cubicBezTo>
                  <a:cubicBezTo>
                    <a:pt x="72" y="9"/>
                    <a:pt x="72" y="9"/>
                    <a:pt x="72" y="9"/>
                  </a:cubicBezTo>
                  <a:cubicBezTo>
                    <a:pt x="55" y="1"/>
                    <a:pt x="37" y="0"/>
                    <a:pt x="20" y="9"/>
                  </a:cubicBezTo>
                  <a:close/>
                </a:path>
              </a:pathLst>
            </a:custGeom>
            <a:solidFill>
              <a:schemeClr val="bg1">
                <a:alpha val="100000"/>
              </a:schemeClr>
            </a:solidFill>
            <a:ln w="9525">
              <a:noFill/>
            </a:ln>
          </p:spPr>
          <p:txBody>
            <a:bodyPr/>
            <a:lstStyle/>
            <a:p>
              <a:endParaRPr lang="zh-CN" altLang="en-US"/>
            </a:p>
          </p:txBody>
        </p:sp>
      </p:grpSp>
      <p:sp>
        <p:nvSpPr>
          <p:cNvPr id="31" name="矩形 1"/>
          <p:cNvSpPr>
            <a:spLocks noChangeArrowheads="1"/>
          </p:cNvSpPr>
          <p:nvPr/>
        </p:nvSpPr>
        <p:spPr bwMode="auto">
          <a:xfrm>
            <a:off x="1042988" y="1701800"/>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32" name="矩形 1"/>
          <p:cNvSpPr>
            <a:spLocks noChangeArrowheads="1"/>
          </p:cNvSpPr>
          <p:nvPr/>
        </p:nvSpPr>
        <p:spPr bwMode="auto">
          <a:xfrm>
            <a:off x="6300788" y="1701800"/>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33" name="矩形 1"/>
          <p:cNvSpPr>
            <a:spLocks noChangeArrowheads="1"/>
          </p:cNvSpPr>
          <p:nvPr/>
        </p:nvSpPr>
        <p:spPr bwMode="auto">
          <a:xfrm>
            <a:off x="1042988" y="3351213"/>
            <a:ext cx="1893888"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丰富这</a:t>
            </a: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真正的对今天的平面设计</a:t>
            </a:r>
            <a:r>
              <a:rPr kumimoji="0" lang="zh-CN" altLang="en-US" sz="1000" b="0" i="0" u="none" strike="noStrike" kern="0" cap="none" spc="0" normalizeH="0" baseline="0" noProof="0" dirty="0" smtClean="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的新。</a:t>
            </a:r>
            <a:endPar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endParaRPr>
          </a:p>
        </p:txBody>
      </p:sp>
      <p:sp>
        <p:nvSpPr>
          <p:cNvPr id="34" name="矩形 1"/>
          <p:cNvSpPr>
            <a:spLocks noChangeArrowheads="1"/>
          </p:cNvSpPr>
          <p:nvPr/>
        </p:nvSpPr>
        <p:spPr bwMode="auto">
          <a:xfrm>
            <a:off x="6300788" y="3351213"/>
            <a:ext cx="1893888"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par>
                                <p:cTn id="14" presetID="2" presetClass="entr" presetSubtype="9" fill="hold" nodeType="withEffect">
                                  <p:stCondLst>
                                    <p:cond delay="0"/>
                                  </p:stCondLst>
                                  <p:childTnLst>
                                    <p:set>
                                      <p:cBhvr>
                                        <p:cTn id="15" dur="1" fill="hold">
                                          <p:stCondLst>
                                            <p:cond delay="0"/>
                                          </p:stCondLst>
                                        </p:cTn>
                                        <p:tgtEl>
                                          <p:spTgt spid="15"/>
                                        </p:tgtEl>
                                        <p:attrNameLst>
                                          <p:attrName>style.visibility</p:attrName>
                                        </p:attrNameLst>
                                      </p:cBhvr>
                                      <p:to>
                                        <p:strVal val="visible"/>
                                      </p:to>
                                    </p:set>
                                    <p:anim calcmode="lin" valueType="num">
                                      <p:cBhvr additive="base">
                                        <p:cTn id="16" dur="500" fill="hold"/>
                                        <p:tgtEl>
                                          <p:spTgt spid="15"/>
                                        </p:tgtEl>
                                        <p:attrNameLst>
                                          <p:attrName>ppt_x</p:attrName>
                                        </p:attrNameLst>
                                      </p:cBhvr>
                                      <p:tavLst>
                                        <p:tav tm="0">
                                          <p:val>
                                            <p:strVal val="0-#ppt_w/2"/>
                                          </p:val>
                                        </p:tav>
                                        <p:tav tm="100000">
                                          <p:val>
                                            <p:strVal val="#ppt_x"/>
                                          </p:val>
                                        </p:tav>
                                      </p:tavLst>
                                    </p:anim>
                                    <p:anim calcmode="lin" valueType="num">
                                      <p:cBhvr additive="base">
                                        <p:cTn id="17" dur="500" fill="hold"/>
                                        <p:tgtEl>
                                          <p:spTgt spid="15"/>
                                        </p:tgtEl>
                                        <p:attrNameLst>
                                          <p:attrName>ppt_y</p:attrName>
                                        </p:attrNameLst>
                                      </p:cBhvr>
                                      <p:tavLst>
                                        <p:tav tm="0">
                                          <p:val>
                                            <p:strVal val="0-#ppt_h/2"/>
                                          </p:val>
                                        </p:tav>
                                        <p:tav tm="100000">
                                          <p:val>
                                            <p:strVal val="#ppt_y"/>
                                          </p:val>
                                        </p:tav>
                                      </p:tavLst>
                                    </p:anim>
                                  </p:childTnLst>
                                </p:cTn>
                              </p:par>
                              <p:par>
                                <p:cTn id="18" presetID="2" presetClass="entr" presetSubtype="3" fill="hold" nodeType="withEffect">
                                  <p:stCondLst>
                                    <p:cond delay="0"/>
                                  </p:stCondLst>
                                  <p:childTnLst>
                                    <p:set>
                                      <p:cBhvr>
                                        <p:cTn id="19" dur="1" fill="hold">
                                          <p:stCondLst>
                                            <p:cond delay="0"/>
                                          </p:stCondLst>
                                        </p:cTn>
                                        <p:tgtEl>
                                          <p:spTgt spid="27"/>
                                        </p:tgtEl>
                                        <p:attrNameLst>
                                          <p:attrName>style.visibility</p:attrName>
                                        </p:attrNameLst>
                                      </p:cBhvr>
                                      <p:to>
                                        <p:strVal val="visible"/>
                                      </p:to>
                                    </p:set>
                                    <p:anim calcmode="lin" valueType="num">
                                      <p:cBhvr additive="base">
                                        <p:cTn id="20" dur="500" fill="hold"/>
                                        <p:tgtEl>
                                          <p:spTgt spid="27"/>
                                        </p:tgtEl>
                                        <p:attrNameLst>
                                          <p:attrName>ppt_x</p:attrName>
                                        </p:attrNameLst>
                                      </p:cBhvr>
                                      <p:tavLst>
                                        <p:tav tm="0">
                                          <p:val>
                                            <p:strVal val="1+#ppt_w/2"/>
                                          </p:val>
                                        </p:tav>
                                        <p:tav tm="100000">
                                          <p:val>
                                            <p:strVal val="#ppt_x"/>
                                          </p:val>
                                        </p:tav>
                                      </p:tavLst>
                                    </p:anim>
                                    <p:anim calcmode="lin" valueType="num">
                                      <p:cBhvr additive="base">
                                        <p:cTn id="21" dur="500" fill="hold"/>
                                        <p:tgtEl>
                                          <p:spTgt spid="27"/>
                                        </p:tgtEl>
                                        <p:attrNameLst>
                                          <p:attrName>ppt_y</p:attrName>
                                        </p:attrNameLst>
                                      </p:cBhvr>
                                      <p:tavLst>
                                        <p:tav tm="0">
                                          <p:val>
                                            <p:strVal val="0-#ppt_h/2"/>
                                          </p:val>
                                        </p:tav>
                                        <p:tav tm="100000">
                                          <p:val>
                                            <p:strVal val="#ppt_y"/>
                                          </p:val>
                                        </p:tav>
                                      </p:tavLst>
                                    </p:anim>
                                  </p:childTnLst>
                                </p:cTn>
                              </p:par>
                              <p:par>
                                <p:cTn id="22" presetID="2" presetClass="entr" presetSubtype="4" fill="hold" nodeType="withEffect">
                                  <p:stCondLst>
                                    <p:cond delay="0"/>
                                  </p:stCondLst>
                                  <p:childTnLst>
                                    <p:set>
                                      <p:cBhvr>
                                        <p:cTn id="23" dur="1" fill="hold">
                                          <p:stCondLst>
                                            <p:cond delay="0"/>
                                          </p:stCondLst>
                                        </p:cTn>
                                        <p:tgtEl>
                                          <p:spTgt spid="23"/>
                                        </p:tgtEl>
                                        <p:attrNameLst>
                                          <p:attrName>style.visibility</p:attrName>
                                        </p:attrNameLst>
                                      </p:cBhvr>
                                      <p:to>
                                        <p:strVal val="visible"/>
                                      </p:to>
                                    </p:set>
                                    <p:anim calcmode="lin" valueType="num">
                                      <p:cBhvr additive="base">
                                        <p:cTn id="24" dur="500" fill="hold"/>
                                        <p:tgtEl>
                                          <p:spTgt spid="23"/>
                                        </p:tgtEl>
                                        <p:attrNameLst>
                                          <p:attrName>ppt_x</p:attrName>
                                        </p:attrNameLst>
                                      </p:cBhvr>
                                      <p:tavLst>
                                        <p:tav tm="0">
                                          <p:val>
                                            <p:strVal val="#ppt_x"/>
                                          </p:val>
                                        </p:tav>
                                        <p:tav tm="100000">
                                          <p:val>
                                            <p:strVal val="#ppt_x"/>
                                          </p:val>
                                        </p:tav>
                                      </p:tavLst>
                                    </p:anim>
                                    <p:anim calcmode="lin" valueType="num">
                                      <p:cBhvr additive="base">
                                        <p:cTn id="25" dur="500" fill="hold"/>
                                        <p:tgtEl>
                                          <p:spTgt spid="23"/>
                                        </p:tgtEl>
                                        <p:attrNameLst>
                                          <p:attrName>ppt_y</p:attrName>
                                        </p:attrNameLst>
                                      </p:cBhvr>
                                      <p:tavLst>
                                        <p:tav tm="0">
                                          <p:val>
                                            <p:strVal val="1+#ppt_h/2"/>
                                          </p:val>
                                        </p:tav>
                                        <p:tav tm="100000">
                                          <p:val>
                                            <p:strVal val="#ppt_y"/>
                                          </p:val>
                                        </p:tav>
                                      </p:tavLst>
                                    </p:anim>
                                  </p:childTnLst>
                                </p:cTn>
                              </p:par>
                              <p:par>
                                <p:cTn id="26" presetID="2" presetClass="entr" presetSubtype="12" fill="hold" nodeType="withEffect">
                                  <p:stCondLst>
                                    <p:cond delay="0"/>
                                  </p:stCondLst>
                                  <p:childTnLst>
                                    <p:set>
                                      <p:cBhvr>
                                        <p:cTn id="27" dur="1" fill="hold">
                                          <p:stCondLst>
                                            <p:cond delay="0"/>
                                          </p:stCondLst>
                                        </p:cTn>
                                        <p:tgtEl>
                                          <p:spTgt spid="19"/>
                                        </p:tgtEl>
                                        <p:attrNameLst>
                                          <p:attrName>style.visibility</p:attrName>
                                        </p:attrNameLst>
                                      </p:cBhvr>
                                      <p:to>
                                        <p:strVal val="visible"/>
                                      </p:to>
                                    </p:set>
                                    <p:anim calcmode="lin" valueType="num">
                                      <p:cBhvr additive="base">
                                        <p:cTn id="28" dur="500" fill="hold"/>
                                        <p:tgtEl>
                                          <p:spTgt spid="19"/>
                                        </p:tgtEl>
                                        <p:attrNameLst>
                                          <p:attrName>ppt_x</p:attrName>
                                        </p:attrNameLst>
                                      </p:cBhvr>
                                      <p:tavLst>
                                        <p:tav tm="0">
                                          <p:val>
                                            <p:strVal val="0-#ppt_w/2"/>
                                          </p:val>
                                        </p:tav>
                                        <p:tav tm="100000">
                                          <p:val>
                                            <p:strVal val="#ppt_x"/>
                                          </p:val>
                                        </p:tav>
                                      </p:tavLst>
                                    </p:anim>
                                    <p:anim calcmode="lin" valueType="num">
                                      <p:cBhvr additive="base">
                                        <p:cTn id="29" dur="500" fill="hold"/>
                                        <p:tgtEl>
                                          <p:spTgt spid="19"/>
                                        </p:tgtEl>
                                        <p:attrNameLst>
                                          <p:attrName>ppt_y</p:attrName>
                                        </p:attrNameLst>
                                      </p:cBhvr>
                                      <p:tavLst>
                                        <p:tav tm="0">
                                          <p:val>
                                            <p:strVal val="1+#ppt_h/2"/>
                                          </p:val>
                                        </p:tav>
                                        <p:tav tm="100000">
                                          <p:val>
                                            <p:strVal val="#ppt_y"/>
                                          </p:val>
                                        </p:tav>
                                      </p:tavLst>
                                    </p:anim>
                                  </p:childTnLst>
                                </p:cTn>
                              </p:par>
                            </p:childTnLst>
                          </p:cTn>
                        </p:par>
                        <p:par>
                          <p:cTn id="30" fill="hold">
                            <p:stCondLst>
                              <p:cond delay="1000"/>
                            </p:stCondLst>
                            <p:childTnLst>
                              <p:par>
                                <p:cTn id="31" presetID="2" presetClass="entr" presetSubtype="8" fill="hold" grpId="0" nodeType="afterEffect">
                                  <p:stCondLst>
                                    <p:cond delay="0"/>
                                  </p:stCondLst>
                                  <p:childTnLst>
                                    <p:set>
                                      <p:cBhvr>
                                        <p:cTn id="32" dur="1" fill="hold">
                                          <p:stCondLst>
                                            <p:cond delay="0"/>
                                          </p:stCondLst>
                                        </p:cTn>
                                        <p:tgtEl>
                                          <p:spTgt spid="31"/>
                                        </p:tgtEl>
                                        <p:attrNameLst>
                                          <p:attrName>style.visibility</p:attrName>
                                        </p:attrNameLst>
                                      </p:cBhvr>
                                      <p:to>
                                        <p:strVal val="visible"/>
                                      </p:to>
                                    </p:set>
                                    <p:anim calcmode="lin" valueType="num">
                                      <p:cBhvr additive="base">
                                        <p:cTn id="33" dur="300" fill="hold"/>
                                        <p:tgtEl>
                                          <p:spTgt spid="31"/>
                                        </p:tgtEl>
                                        <p:attrNameLst>
                                          <p:attrName>ppt_x</p:attrName>
                                        </p:attrNameLst>
                                      </p:cBhvr>
                                      <p:tavLst>
                                        <p:tav tm="0">
                                          <p:val>
                                            <p:strVal val="0-#ppt_w/2"/>
                                          </p:val>
                                        </p:tav>
                                        <p:tav tm="100000">
                                          <p:val>
                                            <p:strVal val="#ppt_x"/>
                                          </p:val>
                                        </p:tav>
                                      </p:tavLst>
                                    </p:anim>
                                    <p:anim calcmode="lin" valueType="num">
                                      <p:cBhvr additive="base">
                                        <p:cTn id="34" dur="300" fill="hold"/>
                                        <p:tgtEl>
                                          <p:spTgt spid="31"/>
                                        </p:tgtEl>
                                        <p:attrNameLst>
                                          <p:attrName>ppt_y</p:attrName>
                                        </p:attrNameLst>
                                      </p:cBhvr>
                                      <p:tavLst>
                                        <p:tav tm="0">
                                          <p:val>
                                            <p:strVal val="#ppt_y"/>
                                          </p:val>
                                        </p:tav>
                                        <p:tav tm="100000">
                                          <p:val>
                                            <p:strVal val="#ppt_y"/>
                                          </p:val>
                                        </p:tav>
                                      </p:tavLst>
                                    </p:anim>
                                  </p:childTnLst>
                                </p:cTn>
                              </p:par>
                            </p:childTnLst>
                          </p:cTn>
                        </p:par>
                        <p:par>
                          <p:cTn id="35" fill="hold">
                            <p:stCondLst>
                              <p:cond delay="1500"/>
                            </p:stCondLst>
                            <p:childTnLst>
                              <p:par>
                                <p:cTn id="36" presetID="2" presetClass="entr" presetSubtype="2" fill="hold" grpId="0" nodeType="afterEffect">
                                  <p:stCondLst>
                                    <p:cond delay="0"/>
                                  </p:stCondLst>
                                  <p:childTnLst>
                                    <p:set>
                                      <p:cBhvr>
                                        <p:cTn id="37" dur="1" fill="hold">
                                          <p:stCondLst>
                                            <p:cond delay="0"/>
                                          </p:stCondLst>
                                        </p:cTn>
                                        <p:tgtEl>
                                          <p:spTgt spid="32"/>
                                        </p:tgtEl>
                                        <p:attrNameLst>
                                          <p:attrName>style.visibility</p:attrName>
                                        </p:attrNameLst>
                                      </p:cBhvr>
                                      <p:to>
                                        <p:strVal val="visible"/>
                                      </p:to>
                                    </p:set>
                                    <p:anim calcmode="lin" valueType="num">
                                      <p:cBhvr additive="base">
                                        <p:cTn id="38" dur="300" fill="hold"/>
                                        <p:tgtEl>
                                          <p:spTgt spid="32"/>
                                        </p:tgtEl>
                                        <p:attrNameLst>
                                          <p:attrName>ppt_x</p:attrName>
                                        </p:attrNameLst>
                                      </p:cBhvr>
                                      <p:tavLst>
                                        <p:tav tm="0">
                                          <p:val>
                                            <p:strVal val="1+#ppt_w/2"/>
                                          </p:val>
                                        </p:tav>
                                        <p:tav tm="100000">
                                          <p:val>
                                            <p:strVal val="#ppt_x"/>
                                          </p:val>
                                        </p:tav>
                                      </p:tavLst>
                                    </p:anim>
                                    <p:anim calcmode="lin" valueType="num">
                                      <p:cBhvr additive="base">
                                        <p:cTn id="39" dur="300" fill="hold"/>
                                        <p:tgtEl>
                                          <p:spTgt spid="32"/>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2" presetClass="entr" presetSubtype="8" fill="hold" grpId="0" nodeType="afterEffect">
                                  <p:stCondLst>
                                    <p:cond delay="0"/>
                                  </p:stCondLst>
                                  <p:childTnLst>
                                    <p:set>
                                      <p:cBhvr>
                                        <p:cTn id="42" dur="1" fill="hold">
                                          <p:stCondLst>
                                            <p:cond delay="0"/>
                                          </p:stCondLst>
                                        </p:cTn>
                                        <p:tgtEl>
                                          <p:spTgt spid="33"/>
                                        </p:tgtEl>
                                        <p:attrNameLst>
                                          <p:attrName>style.visibility</p:attrName>
                                        </p:attrNameLst>
                                      </p:cBhvr>
                                      <p:to>
                                        <p:strVal val="visible"/>
                                      </p:to>
                                    </p:set>
                                    <p:anim calcmode="lin" valueType="num">
                                      <p:cBhvr additive="base">
                                        <p:cTn id="43" dur="300" fill="hold"/>
                                        <p:tgtEl>
                                          <p:spTgt spid="33"/>
                                        </p:tgtEl>
                                        <p:attrNameLst>
                                          <p:attrName>ppt_x</p:attrName>
                                        </p:attrNameLst>
                                      </p:cBhvr>
                                      <p:tavLst>
                                        <p:tav tm="0">
                                          <p:val>
                                            <p:strVal val="0-#ppt_w/2"/>
                                          </p:val>
                                        </p:tav>
                                        <p:tav tm="100000">
                                          <p:val>
                                            <p:strVal val="#ppt_x"/>
                                          </p:val>
                                        </p:tav>
                                      </p:tavLst>
                                    </p:anim>
                                    <p:anim calcmode="lin" valueType="num">
                                      <p:cBhvr additive="base">
                                        <p:cTn id="44" dur="300" fill="hold"/>
                                        <p:tgtEl>
                                          <p:spTgt spid="33"/>
                                        </p:tgtEl>
                                        <p:attrNameLst>
                                          <p:attrName>ppt_y</p:attrName>
                                        </p:attrNameLst>
                                      </p:cBhvr>
                                      <p:tavLst>
                                        <p:tav tm="0">
                                          <p:val>
                                            <p:strVal val="#ppt_y"/>
                                          </p:val>
                                        </p:tav>
                                        <p:tav tm="100000">
                                          <p:val>
                                            <p:strVal val="#ppt_y"/>
                                          </p:val>
                                        </p:tav>
                                      </p:tavLst>
                                    </p:anim>
                                  </p:childTnLst>
                                </p:cTn>
                              </p:par>
                            </p:childTnLst>
                          </p:cTn>
                        </p:par>
                        <p:par>
                          <p:cTn id="45" fill="hold">
                            <p:stCondLst>
                              <p:cond delay="2500"/>
                            </p:stCondLst>
                            <p:childTnLst>
                              <p:par>
                                <p:cTn id="46" presetID="2" presetClass="entr" presetSubtype="2" fill="hold" grpId="0" nodeType="afterEffect">
                                  <p:stCondLst>
                                    <p:cond delay="0"/>
                                  </p:stCondLst>
                                  <p:childTnLst>
                                    <p:set>
                                      <p:cBhvr>
                                        <p:cTn id="47" dur="1" fill="hold">
                                          <p:stCondLst>
                                            <p:cond delay="0"/>
                                          </p:stCondLst>
                                        </p:cTn>
                                        <p:tgtEl>
                                          <p:spTgt spid="34"/>
                                        </p:tgtEl>
                                        <p:attrNameLst>
                                          <p:attrName>style.visibility</p:attrName>
                                        </p:attrNameLst>
                                      </p:cBhvr>
                                      <p:to>
                                        <p:strVal val="visible"/>
                                      </p:to>
                                    </p:set>
                                    <p:anim calcmode="lin" valueType="num">
                                      <p:cBhvr additive="base">
                                        <p:cTn id="48" dur="300" fill="hold"/>
                                        <p:tgtEl>
                                          <p:spTgt spid="34"/>
                                        </p:tgtEl>
                                        <p:attrNameLst>
                                          <p:attrName>ppt_x</p:attrName>
                                        </p:attrNameLst>
                                      </p:cBhvr>
                                      <p:tavLst>
                                        <p:tav tm="0">
                                          <p:val>
                                            <p:strVal val="1+#ppt_w/2"/>
                                          </p:val>
                                        </p:tav>
                                        <p:tav tm="100000">
                                          <p:val>
                                            <p:strVal val="#ppt_x"/>
                                          </p:val>
                                        </p:tav>
                                      </p:tavLst>
                                    </p:anim>
                                    <p:anim calcmode="lin" valueType="num">
                                      <p:cBhvr additive="base">
                                        <p:cTn id="49" dur="3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31" grpId="0"/>
      <p:bldP spid="32" grpId="0"/>
      <p:bldP spid="33" grpId="0"/>
      <p:bldP spid="3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23556"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3557"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3558" name="组合 2"/>
          <p:cNvGrpSpPr/>
          <p:nvPr/>
        </p:nvGrpSpPr>
        <p:grpSpPr>
          <a:xfrm>
            <a:off x="395288" y="207963"/>
            <a:ext cx="793750" cy="793750"/>
            <a:chOff x="323528" y="208412"/>
            <a:chExt cx="793255" cy="793255"/>
          </a:xfrm>
        </p:grpSpPr>
        <p:grpSp>
          <p:nvGrpSpPr>
            <p:cNvPr id="23593"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grpSp>
        <p:nvGrpSpPr>
          <p:cNvPr id="15" name="组合 14"/>
          <p:cNvGrpSpPr/>
          <p:nvPr/>
        </p:nvGrpSpPr>
        <p:grpSpPr>
          <a:xfrm>
            <a:off x="493713" y="1525588"/>
            <a:ext cx="2638425" cy="1223962"/>
            <a:chOff x="494438" y="1526043"/>
            <a:chExt cx="2637402" cy="1224136"/>
          </a:xfrm>
        </p:grpSpPr>
        <p:grpSp>
          <p:nvGrpSpPr>
            <p:cNvPr id="23587" name="组合 15"/>
            <p:cNvGrpSpPr/>
            <p:nvPr/>
          </p:nvGrpSpPr>
          <p:grpSpPr>
            <a:xfrm>
              <a:off x="494438" y="1526043"/>
              <a:ext cx="2637402" cy="1224136"/>
              <a:chOff x="494438" y="1526043"/>
              <a:chExt cx="2637402" cy="1224136"/>
            </a:xfrm>
          </p:grpSpPr>
          <p:sp>
            <p:nvSpPr>
              <p:cNvPr id="19" name="等腰三角形 7"/>
              <p:cNvSpPr/>
              <p:nvPr/>
            </p:nvSpPr>
            <p:spPr>
              <a:xfrm>
                <a:off x="494438" y="1584722"/>
                <a:ext cx="288032" cy="53370"/>
              </a:xfrm>
              <a:custGeom>
                <a:avLst/>
                <a:gdLst>
                  <a:gd name="connsiteX0" fmla="*/ 0 w 288032"/>
                  <a:gd name="connsiteY0" fmla="*/ 109603 h 109603"/>
                  <a:gd name="connsiteX1" fmla="*/ 144016 w 288032"/>
                  <a:gd name="connsiteY1" fmla="*/ 0 h 109603"/>
                  <a:gd name="connsiteX2" fmla="*/ 288032 w 288032"/>
                  <a:gd name="connsiteY2" fmla="*/ 109603 h 109603"/>
                  <a:gd name="connsiteX3" fmla="*/ 0 w 288032"/>
                  <a:gd name="connsiteY3" fmla="*/ 109603 h 109603"/>
                  <a:gd name="connsiteX0-1" fmla="*/ 0 w 288032"/>
                  <a:gd name="connsiteY0-2" fmla="*/ 53370 h 53370"/>
                  <a:gd name="connsiteX1-3" fmla="*/ 178245 w 288032"/>
                  <a:gd name="connsiteY1-4" fmla="*/ 0 h 53370"/>
                  <a:gd name="connsiteX2-5" fmla="*/ 288032 w 288032"/>
                  <a:gd name="connsiteY2-6" fmla="*/ 53370 h 53370"/>
                  <a:gd name="connsiteX3-7" fmla="*/ 0 w 288032"/>
                  <a:gd name="connsiteY3-8" fmla="*/ 53370 h 53370"/>
                </a:gdLst>
                <a:ahLst/>
                <a:cxnLst>
                  <a:cxn ang="0">
                    <a:pos x="connsiteX0-1" y="connsiteY0-2"/>
                  </a:cxn>
                  <a:cxn ang="0">
                    <a:pos x="connsiteX1-3" y="connsiteY1-4"/>
                  </a:cxn>
                  <a:cxn ang="0">
                    <a:pos x="connsiteX2-5" y="connsiteY2-6"/>
                  </a:cxn>
                  <a:cxn ang="0">
                    <a:pos x="connsiteX3-7" y="connsiteY3-8"/>
                  </a:cxn>
                </a:cxnLst>
                <a:rect l="l" t="t" r="r" b="b"/>
                <a:pathLst>
                  <a:path w="288032" h="53370">
                    <a:moveTo>
                      <a:pt x="0" y="53370"/>
                    </a:moveTo>
                    <a:lnTo>
                      <a:pt x="178245" y="0"/>
                    </a:lnTo>
                    <a:lnTo>
                      <a:pt x="288032" y="53370"/>
                    </a:lnTo>
                    <a:lnTo>
                      <a:pt x="0" y="5337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0" name="圆角矩形 19"/>
              <p:cNvSpPr/>
              <p:nvPr/>
            </p:nvSpPr>
            <p:spPr>
              <a:xfrm>
                <a:off x="611560" y="1526043"/>
                <a:ext cx="2520280" cy="1224136"/>
              </a:xfrm>
              <a:prstGeom prst="roundRect">
                <a:avLst>
                  <a:gd name="adj" fmla="val 5623"/>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21" name="圆角矩形 5"/>
              <p:cNvSpPr/>
              <p:nvPr/>
            </p:nvSpPr>
            <p:spPr>
              <a:xfrm>
                <a:off x="501209" y="1635646"/>
                <a:ext cx="964668" cy="216024"/>
              </a:xfrm>
              <a:custGeom>
                <a:avLst/>
                <a:gdLst/>
                <a:ahLst/>
                <a:cxnLst/>
                <a:rect l="l" t="t" r="r" b="b"/>
                <a:pathLst>
                  <a:path w="964668" h="216024">
                    <a:moveTo>
                      <a:pt x="0" y="0"/>
                    </a:moveTo>
                    <a:lnTo>
                      <a:pt x="928663" y="0"/>
                    </a:lnTo>
                    <a:cubicBezTo>
                      <a:pt x="948548" y="0"/>
                      <a:pt x="964668" y="16120"/>
                      <a:pt x="964668" y="36005"/>
                    </a:cubicBezTo>
                    <a:lnTo>
                      <a:pt x="964668" y="180019"/>
                    </a:lnTo>
                    <a:cubicBezTo>
                      <a:pt x="964668" y="199904"/>
                      <a:pt x="948548" y="216024"/>
                      <a:pt x="928663" y="216024"/>
                    </a:cubicBezTo>
                    <a:lnTo>
                      <a:pt x="0" y="21602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3588" name="TextBox 16"/>
            <p:cNvSpPr txBox="1"/>
            <p:nvPr/>
          </p:nvSpPr>
          <p:spPr>
            <a:xfrm>
              <a:off x="569342" y="1620547"/>
              <a:ext cx="834306" cy="246221"/>
            </a:xfrm>
            <a:prstGeom prst="rect">
              <a:avLst/>
            </a:prstGeom>
            <a:noFill/>
            <a:ln w="9525">
              <a:noFill/>
            </a:ln>
          </p:spPr>
          <p:txBody>
            <a:bodyPr>
              <a:spAutoFit/>
            </a:bodyPr>
            <a:lstStyle/>
            <a:p>
              <a:pPr lvl="0"/>
              <a:r>
                <a:rPr lang="zh-CN" altLang="en-US" sz="1000" dirty="0">
                  <a:solidFill>
                    <a:srgbClr val="FFFFFF"/>
                  </a:solidFill>
                  <a:latin typeface="微软雅黑" panose="020B0503020204020204" pitchFamily="34" charset="-122"/>
                  <a:ea typeface="微软雅黑" panose="020B0503020204020204" pitchFamily="34" charset="-122"/>
                </a:rPr>
                <a:t>填写小标题</a:t>
              </a:r>
            </a:p>
          </p:txBody>
        </p:sp>
        <p:sp>
          <p:nvSpPr>
            <p:cNvPr id="18" name="矩形 1"/>
            <p:cNvSpPr>
              <a:spLocks noChangeArrowheads="1"/>
            </p:cNvSpPr>
            <p:nvPr/>
          </p:nvSpPr>
          <p:spPr bwMode="auto">
            <a:xfrm>
              <a:off x="782470" y="1995686"/>
              <a:ext cx="220535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a:t>
              </a:r>
            </a:p>
          </p:txBody>
        </p:sp>
      </p:grpSp>
      <p:grpSp>
        <p:nvGrpSpPr>
          <p:cNvPr id="22" name="组合 21"/>
          <p:cNvGrpSpPr/>
          <p:nvPr/>
        </p:nvGrpSpPr>
        <p:grpSpPr>
          <a:xfrm>
            <a:off x="493713" y="3011488"/>
            <a:ext cx="2638425" cy="1223962"/>
            <a:chOff x="494438" y="1526043"/>
            <a:chExt cx="2637402" cy="1224136"/>
          </a:xfrm>
        </p:grpSpPr>
        <p:grpSp>
          <p:nvGrpSpPr>
            <p:cNvPr id="23581" name="组合 22"/>
            <p:cNvGrpSpPr/>
            <p:nvPr/>
          </p:nvGrpSpPr>
          <p:grpSpPr>
            <a:xfrm>
              <a:off x="494438" y="1526043"/>
              <a:ext cx="2637402" cy="1224136"/>
              <a:chOff x="494438" y="1526043"/>
              <a:chExt cx="2637402" cy="1224136"/>
            </a:xfrm>
          </p:grpSpPr>
          <p:sp>
            <p:nvSpPr>
              <p:cNvPr id="26" name="等腰三角形 7"/>
              <p:cNvSpPr/>
              <p:nvPr/>
            </p:nvSpPr>
            <p:spPr>
              <a:xfrm>
                <a:off x="494438" y="1584722"/>
                <a:ext cx="288032" cy="53370"/>
              </a:xfrm>
              <a:custGeom>
                <a:avLst/>
                <a:gdLst>
                  <a:gd name="connsiteX0" fmla="*/ 0 w 288032"/>
                  <a:gd name="connsiteY0" fmla="*/ 109603 h 109603"/>
                  <a:gd name="connsiteX1" fmla="*/ 144016 w 288032"/>
                  <a:gd name="connsiteY1" fmla="*/ 0 h 109603"/>
                  <a:gd name="connsiteX2" fmla="*/ 288032 w 288032"/>
                  <a:gd name="connsiteY2" fmla="*/ 109603 h 109603"/>
                  <a:gd name="connsiteX3" fmla="*/ 0 w 288032"/>
                  <a:gd name="connsiteY3" fmla="*/ 109603 h 109603"/>
                  <a:gd name="connsiteX0-1" fmla="*/ 0 w 288032"/>
                  <a:gd name="connsiteY0-2" fmla="*/ 53370 h 53370"/>
                  <a:gd name="connsiteX1-3" fmla="*/ 178245 w 288032"/>
                  <a:gd name="connsiteY1-4" fmla="*/ 0 h 53370"/>
                  <a:gd name="connsiteX2-5" fmla="*/ 288032 w 288032"/>
                  <a:gd name="connsiteY2-6" fmla="*/ 53370 h 53370"/>
                  <a:gd name="connsiteX3-7" fmla="*/ 0 w 288032"/>
                  <a:gd name="connsiteY3-8" fmla="*/ 53370 h 53370"/>
                </a:gdLst>
                <a:ahLst/>
                <a:cxnLst>
                  <a:cxn ang="0">
                    <a:pos x="connsiteX0-1" y="connsiteY0-2"/>
                  </a:cxn>
                  <a:cxn ang="0">
                    <a:pos x="connsiteX1-3" y="connsiteY1-4"/>
                  </a:cxn>
                  <a:cxn ang="0">
                    <a:pos x="connsiteX2-5" y="connsiteY2-6"/>
                  </a:cxn>
                  <a:cxn ang="0">
                    <a:pos x="connsiteX3-7" y="connsiteY3-8"/>
                  </a:cxn>
                </a:cxnLst>
                <a:rect l="l" t="t" r="r" b="b"/>
                <a:pathLst>
                  <a:path w="288032" h="53370">
                    <a:moveTo>
                      <a:pt x="0" y="53370"/>
                    </a:moveTo>
                    <a:lnTo>
                      <a:pt x="178245" y="0"/>
                    </a:lnTo>
                    <a:lnTo>
                      <a:pt x="288032" y="53370"/>
                    </a:lnTo>
                    <a:lnTo>
                      <a:pt x="0" y="5337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7" name="圆角矩形 26"/>
              <p:cNvSpPr/>
              <p:nvPr/>
            </p:nvSpPr>
            <p:spPr>
              <a:xfrm>
                <a:off x="611560" y="1526043"/>
                <a:ext cx="2520280" cy="1224136"/>
              </a:xfrm>
              <a:prstGeom prst="roundRect">
                <a:avLst>
                  <a:gd name="adj" fmla="val 5623"/>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28" name="圆角矩形 5"/>
              <p:cNvSpPr/>
              <p:nvPr/>
            </p:nvSpPr>
            <p:spPr>
              <a:xfrm>
                <a:off x="501209" y="1635646"/>
                <a:ext cx="964668" cy="216024"/>
              </a:xfrm>
              <a:custGeom>
                <a:avLst/>
                <a:gdLst/>
                <a:ahLst/>
                <a:cxnLst/>
                <a:rect l="l" t="t" r="r" b="b"/>
                <a:pathLst>
                  <a:path w="964668" h="216024">
                    <a:moveTo>
                      <a:pt x="0" y="0"/>
                    </a:moveTo>
                    <a:lnTo>
                      <a:pt x="928663" y="0"/>
                    </a:lnTo>
                    <a:cubicBezTo>
                      <a:pt x="948548" y="0"/>
                      <a:pt x="964668" y="16120"/>
                      <a:pt x="964668" y="36005"/>
                    </a:cubicBezTo>
                    <a:lnTo>
                      <a:pt x="964668" y="180019"/>
                    </a:lnTo>
                    <a:cubicBezTo>
                      <a:pt x="964668" y="199904"/>
                      <a:pt x="948548" y="216024"/>
                      <a:pt x="928663" y="216024"/>
                    </a:cubicBezTo>
                    <a:lnTo>
                      <a:pt x="0" y="21602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3582" name="TextBox 23"/>
            <p:cNvSpPr txBox="1"/>
            <p:nvPr/>
          </p:nvSpPr>
          <p:spPr>
            <a:xfrm>
              <a:off x="569342" y="1620547"/>
              <a:ext cx="834306" cy="246221"/>
            </a:xfrm>
            <a:prstGeom prst="rect">
              <a:avLst/>
            </a:prstGeom>
            <a:noFill/>
            <a:ln w="9525">
              <a:noFill/>
            </a:ln>
          </p:spPr>
          <p:txBody>
            <a:bodyPr>
              <a:spAutoFit/>
            </a:bodyPr>
            <a:lstStyle/>
            <a:p>
              <a:pPr lvl="0"/>
              <a:r>
                <a:rPr lang="zh-CN" altLang="en-US" sz="1000" dirty="0">
                  <a:solidFill>
                    <a:srgbClr val="FFFFFF"/>
                  </a:solidFill>
                  <a:latin typeface="微软雅黑" panose="020B0503020204020204" pitchFamily="34" charset="-122"/>
                  <a:ea typeface="微软雅黑" panose="020B0503020204020204" pitchFamily="34" charset="-122"/>
                </a:rPr>
                <a:t>填写小标题</a:t>
              </a:r>
            </a:p>
          </p:txBody>
        </p:sp>
        <p:sp>
          <p:nvSpPr>
            <p:cNvPr id="25" name="矩形 1"/>
            <p:cNvSpPr>
              <a:spLocks noChangeArrowheads="1"/>
            </p:cNvSpPr>
            <p:nvPr/>
          </p:nvSpPr>
          <p:spPr bwMode="auto">
            <a:xfrm>
              <a:off x="782470" y="1995686"/>
              <a:ext cx="220535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a:t>
              </a:r>
            </a:p>
          </p:txBody>
        </p:sp>
      </p:grpSp>
      <p:grpSp>
        <p:nvGrpSpPr>
          <p:cNvPr id="29" name="组合 28"/>
          <p:cNvGrpSpPr/>
          <p:nvPr/>
        </p:nvGrpSpPr>
        <p:grpSpPr>
          <a:xfrm>
            <a:off x="3508375" y="3011488"/>
            <a:ext cx="2616200" cy="1223962"/>
            <a:chOff x="3508673" y="3011008"/>
            <a:chExt cx="2615965" cy="1224136"/>
          </a:xfrm>
        </p:grpSpPr>
        <p:sp>
          <p:nvSpPr>
            <p:cNvPr id="30" name="等腰三角形 7"/>
            <p:cNvSpPr/>
            <p:nvPr/>
          </p:nvSpPr>
          <p:spPr>
            <a:xfrm flipH="1">
              <a:off x="5836606" y="3080264"/>
              <a:ext cx="288032" cy="53370"/>
            </a:xfrm>
            <a:custGeom>
              <a:avLst/>
              <a:gdLst>
                <a:gd name="connsiteX0" fmla="*/ 0 w 288032"/>
                <a:gd name="connsiteY0" fmla="*/ 109603 h 109603"/>
                <a:gd name="connsiteX1" fmla="*/ 144016 w 288032"/>
                <a:gd name="connsiteY1" fmla="*/ 0 h 109603"/>
                <a:gd name="connsiteX2" fmla="*/ 288032 w 288032"/>
                <a:gd name="connsiteY2" fmla="*/ 109603 h 109603"/>
                <a:gd name="connsiteX3" fmla="*/ 0 w 288032"/>
                <a:gd name="connsiteY3" fmla="*/ 109603 h 109603"/>
                <a:gd name="connsiteX0-1" fmla="*/ 0 w 288032"/>
                <a:gd name="connsiteY0-2" fmla="*/ 53370 h 53370"/>
                <a:gd name="connsiteX1-3" fmla="*/ 178245 w 288032"/>
                <a:gd name="connsiteY1-4" fmla="*/ 0 h 53370"/>
                <a:gd name="connsiteX2-5" fmla="*/ 288032 w 288032"/>
                <a:gd name="connsiteY2-6" fmla="*/ 53370 h 53370"/>
                <a:gd name="connsiteX3-7" fmla="*/ 0 w 288032"/>
                <a:gd name="connsiteY3-8" fmla="*/ 53370 h 53370"/>
              </a:gdLst>
              <a:ahLst/>
              <a:cxnLst>
                <a:cxn ang="0">
                  <a:pos x="connsiteX0-1" y="connsiteY0-2"/>
                </a:cxn>
                <a:cxn ang="0">
                  <a:pos x="connsiteX1-3" y="connsiteY1-4"/>
                </a:cxn>
                <a:cxn ang="0">
                  <a:pos x="connsiteX2-5" y="connsiteY2-6"/>
                </a:cxn>
                <a:cxn ang="0">
                  <a:pos x="connsiteX3-7" y="connsiteY3-8"/>
                </a:cxn>
              </a:cxnLst>
              <a:rect l="l" t="t" r="r" b="b"/>
              <a:pathLst>
                <a:path w="288032" h="53370">
                  <a:moveTo>
                    <a:pt x="0" y="53370"/>
                  </a:moveTo>
                  <a:lnTo>
                    <a:pt x="178245" y="0"/>
                  </a:lnTo>
                  <a:lnTo>
                    <a:pt x="288032" y="53370"/>
                  </a:lnTo>
                  <a:lnTo>
                    <a:pt x="0" y="5337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23576" name="组合 30"/>
            <p:cNvGrpSpPr/>
            <p:nvPr/>
          </p:nvGrpSpPr>
          <p:grpSpPr>
            <a:xfrm>
              <a:off x="3508673" y="3011008"/>
              <a:ext cx="2520280" cy="1224136"/>
              <a:chOff x="611560" y="1526043"/>
              <a:chExt cx="2520280" cy="1224136"/>
            </a:xfrm>
          </p:grpSpPr>
          <p:sp>
            <p:nvSpPr>
              <p:cNvPr id="34" name="圆角矩形 33"/>
              <p:cNvSpPr/>
              <p:nvPr/>
            </p:nvSpPr>
            <p:spPr>
              <a:xfrm>
                <a:off x="611560" y="1526043"/>
                <a:ext cx="2520280" cy="1224136"/>
              </a:xfrm>
              <a:prstGeom prst="roundRect">
                <a:avLst>
                  <a:gd name="adj" fmla="val 5623"/>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35" name="矩形 1"/>
              <p:cNvSpPr>
                <a:spLocks noChangeArrowheads="1"/>
              </p:cNvSpPr>
              <p:nvPr/>
            </p:nvSpPr>
            <p:spPr bwMode="auto">
              <a:xfrm>
                <a:off x="782470" y="1995686"/>
                <a:ext cx="220535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a:t>
                </a:r>
              </a:p>
            </p:txBody>
          </p:sp>
        </p:grpSp>
        <p:sp>
          <p:nvSpPr>
            <p:cNvPr id="32" name="圆角矩形 5"/>
            <p:cNvSpPr/>
            <p:nvPr/>
          </p:nvSpPr>
          <p:spPr>
            <a:xfrm flipH="1">
              <a:off x="5157589" y="3132716"/>
              <a:ext cx="964668" cy="216024"/>
            </a:xfrm>
            <a:custGeom>
              <a:avLst/>
              <a:gdLst/>
              <a:ahLst/>
              <a:cxnLst/>
              <a:rect l="l" t="t" r="r" b="b"/>
              <a:pathLst>
                <a:path w="964668" h="216024">
                  <a:moveTo>
                    <a:pt x="0" y="0"/>
                  </a:moveTo>
                  <a:lnTo>
                    <a:pt x="928663" y="0"/>
                  </a:lnTo>
                  <a:cubicBezTo>
                    <a:pt x="948548" y="0"/>
                    <a:pt x="964668" y="16120"/>
                    <a:pt x="964668" y="36005"/>
                  </a:cubicBezTo>
                  <a:lnTo>
                    <a:pt x="964668" y="180019"/>
                  </a:lnTo>
                  <a:cubicBezTo>
                    <a:pt x="964668" y="199904"/>
                    <a:pt x="948548" y="216024"/>
                    <a:pt x="928663" y="216024"/>
                  </a:cubicBezTo>
                  <a:lnTo>
                    <a:pt x="0" y="21602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3578" name="TextBox 32"/>
            <p:cNvSpPr txBox="1"/>
            <p:nvPr/>
          </p:nvSpPr>
          <p:spPr>
            <a:xfrm>
              <a:off x="5222770" y="3117617"/>
              <a:ext cx="834306" cy="246221"/>
            </a:xfrm>
            <a:prstGeom prst="rect">
              <a:avLst/>
            </a:prstGeom>
            <a:noFill/>
            <a:ln w="9525">
              <a:noFill/>
            </a:ln>
          </p:spPr>
          <p:txBody>
            <a:bodyPr>
              <a:spAutoFit/>
            </a:bodyPr>
            <a:lstStyle/>
            <a:p>
              <a:pPr lvl="0"/>
              <a:r>
                <a:rPr lang="zh-CN" altLang="en-US" sz="1000" dirty="0">
                  <a:solidFill>
                    <a:srgbClr val="FFFFFF"/>
                  </a:solidFill>
                  <a:latin typeface="微软雅黑" panose="020B0503020204020204" pitchFamily="34" charset="-122"/>
                  <a:ea typeface="微软雅黑" panose="020B0503020204020204" pitchFamily="34" charset="-122"/>
                </a:rPr>
                <a:t>填写小标题</a:t>
              </a:r>
            </a:p>
          </p:txBody>
        </p:sp>
      </p:grpSp>
      <p:grpSp>
        <p:nvGrpSpPr>
          <p:cNvPr id="36" name="组合 35"/>
          <p:cNvGrpSpPr/>
          <p:nvPr/>
        </p:nvGrpSpPr>
        <p:grpSpPr>
          <a:xfrm>
            <a:off x="3508375" y="1525588"/>
            <a:ext cx="2616200" cy="1223962"/>
            <a:chOff x="3508673" y="3011008"/>
            <a:chExt cx="2615965" cy="1224136"/>
          </a:xfrm>
        </p:grpSpPr>
        <p:sp>
          <p:nvSpPr>
            <p:cNvPr id="37" name="等腰三角形 7"/>
            <p:cNvSpPr/>
            <p:nvPr/>
          </p:nvSpPr>
          <p:spPr>
            <a:xfrm flipH="1">
              <a:off x="5836606" y="3080264"/>
              <a:ext cx="288032" cy="53370"/>
            </a:xfrm>
            <a:custGeom>
              <a:avLst/>
              <a:gdLst>
                <a:gd name="connsiteX0" fmla="*/ 0 w 288032"/>
                <a:gd name="connsiteY0" fmla="*/ 109603 h 109603"/>
                <a:gd name="connsiteX1" fmla="*/ 144016 w 288032"/>
                <a:gd name="connsiteY1" fmla="*/ 0 h 109603"/>
                <a:gd name="connsiteX2" fmla="*/ 288032 w 288032"/>
                <a:gd name="connsiteY2" fmla="*/ 109603 h 109603"/>
                <a:gd name="connsiteX3" fmla="*/ 0 w 288032"/>
                <a:gd name="connsiteY3" fmla="*/ 109603 h 109603"/>
                <a:gd name="connsiteX0-1" fmla="*/ 0 w 288032"/>
                <a:gd name="connsiteY0-2" fmla="*/ 53370 h 53370"/>
                <a:gd name="connsiteX1-3" fmla="*/ 178245 w 288032"/>
                <a:gd name="connsiteY1-4" fmla="*/ 0 h 53370"/>
                <a:gd name="connsiteX2-5" fmla="*/ 288032 w 288032"/>
                <a:gd name="connsiteY2-6" fmla="*/ 53370 h 53370"/>
                <a:gd name="connsiteX3-7" fmla="*/ 0 w 288032"/>
                <a:gd name="connsiteY3-8" fmla="*/ 53370 h 53370"/>
              </a:gdLst>
              <a:ahLst/>
              <a:cxnLst>
                <a:cxn ang="0">
                  <a:pos x="connsiteX0-1" y="connsiteY0-2"/>
                </a:cxn>
                <a:cxn ang="0">
                  <a:pos x="connsiteX1-3" y="connsiteY1-4"/>
                </a:cxn>
                <a:cxn ang="0">
                  <a:pos x="connsiteX2-5" y="connsiteY2-6"/>
                </a:cxn>
                <a:cxn ang="0">
                  <a:pos x="connsiteX3-7" y="connsiteY3-8"/>
                </a:cxn>
              </a:cxnLst>
              <a:rect l="l" t="t" r="r" b="b"/>
              <a:pathLst>
                <a:path w="288032" h="53370">
                  <a:moveTo>
                    <a:pt x="0" y="53370"/>
                  </a:moveTo>
                  <a:lnTo>
                    <a:pt x="178245" y="0"/>
                  </a:lnTo>
                  <a:lnTo>
                    <a:pt x="288032" y="53370"/>
                  </a:lnTo>
                  <a:lnTo>
                    <a:pt x="0" y="5337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nvGrpSpPr>
            <p:cNvPr id="23570" name="组合 38"/>
            <p:cNvGrpSpPr/>
            <p:nvPr/>
          </p:nvGrpSpPr>
          <p:grpSpPr>
            <a:xfrm>
              <a:off x="3508673" y="3011008"/>
              <a:ext cx="2520280" cy="1224136"/>
              <a:chOff x="611560" y="1526043"/>
              <a:chExt cx="2520280" cy="1224136"/>
            </a:xfrm>
          </p:grpSpPr>
          <p:sp>
            <p:nvSpPr>
              <p:cNvPr id="51" name="圆角矩形 50"/>
              <p:cNvSpPr/>
              <p:nvPr/>
            </p:nvSpPr>
            <p:spPr>
              <a:xfrm>
                <a:off x="611560" y="1526043"/>
                <a:ext cx="2520280" cy="1224136"/>
              </a:xfrm>
              <a:prstGeom prst="roundRect">
                <a:avLst>
                  <a:gd name="adj" fmla="val 5623"/>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prstClr val="black"/>
                  </a:solidFill>
                  <a:effectLst/>
                  <a:uLnTx/>
                  <a:uFillTx/>
                  <a:latin typeface="+mn-lt"/>
                  <a:ea typeface="+mn-ea"/>
                  <a:cs typeface="+mn-cs"/>
                </a:endParaRPr>
              </a:p>
            </p:txBody>
          </p:sp>
          <p:sp>
            <p:nvSpPr>
              <p:cNvPr id="52" name="矩形 1"/>
              <p:cNvSpPr>
                <a:spLocks noChangeArrowheads="1"/>
              </p:cNvSpPr>
              <p:nvPr/>
            </p:nvSpPr>
            <p:spPr bwMode="auto">
              <a:xfrm>
                <a:off x="782470" y="1995686"/>
                <a:ext cx="2205354"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a:t>
                </a:r>
              </a:p>
            </p:txBody>
          </p:sp>
        </p:grpSp>
        <p:sp>
          <p:nvSpPr>
            <p:cNvPr id="46" name="圆角矩形 5"/>
            <p:cNvSpPr/>
            <p:nvPr/>
          </p:nvSpPr>
          <p:spPr>
            <a:xfrm flipH="1">
              <a:off x="5157589" y="3132716"/>
              <a:ext cx="964668" cy="216024"/>
            </a:xfrm>
            <a:custGeom>
              <a:avLst/>
              <a:gdLst/>
              <a:ahLst/>
              <a:cxnLst/>
              <a:rect l="l" t="t" r="r" b="b"/>
              <a:pathLst>
                <a:path w="964668" h="216024">
                  <a:moveTo>
                    <a:pt x="0" y="0"/>
                  </a:moveTo>
                  <a:lnTo>
                    <a:pt x="928663" y="0"/>
                  </a:lnTo>
                  <a:cubicBezTo>
                    <a:pt x="948548" y="0"/>
                    <a:pt x="964668" y="16120"/>
                    <a:pt x="964668" y="36005"/>
                  </a:cubicBezTo>
                  <a:lnTo>
                    <a:pt x="964668" y="180019"/>
                  </a:lnTo>
                  <a:cubicBezTo>
                    <a:pt x="964668" y="199904"/>
                    <a:pt x="948548" y="216024"/>
                    <a:pt x="928663" y="216024"/>
                  </a:cubicBezTo>
                  <a:lnTo>
                    <a:pt x="0" y="216024"/>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3572" name="TextBox 49"/>
            <p:cNvSpPr txBox="1"/>
            <p:nvPr/>
          </p:nvSpPr>
          <p:spPr>
            <a:xfrm>
              <a:off x="5222770" y="3117617"/>
              <a:ext cx="834306" cy="246221"/>
            </a:xfrm>
            <a:prstGeom prst="rect">
              <a:avLst/>
            </a:prstGeom>
            <a:noFill/>
            <a:ln w="9525">
              <a:noFill/>
            </a:ln>
          </p:spPr>
          <p:txBody>
            <a:bodyPr>
              <a:spAutoFit/>
            </a:bodyPr>
            <a:lstStyle/>
            <a:p>
              <a:pPr lvl="0"/>
              <a:r>
                <a:rPr lang="zh-CN" altLang="en-US" sz="1000" dirty="0">
                  <a:solidFill>
                    <a:srgbClr val="FFFFFF"/>
                  </a:solidFill>
                  <a:latin typeface="微软雅黑" panose="020B0503020204020204" pitchFamily="34" charset="-122"/>
                  <a:ea typeface="微软雅黑" panose="020B0503020204020204" pitchFamily="34" charset="-122"/>
                </a:rPr>
                <a:t>填写小标题</a:t>
              </a:r>
            </a:p>
          </p:txBody>
        </p:sp>
      </p:grpSp>
      <p:grpSp>
        <p:nvGrpSpPr>
          <p:cNvPr id="53" name="组合 52"/>
          <p:cNvGrpSpPr/>
          <p:nvPr/>
        </p:nvGrpSpPr>
        <p:grpSpPr>
          <a:xfrm>
            <a:off x="2916238" y="2528888"/>
            <a:ext cx="763587" cy="763587"/>
            <a:chOff x="2915816" y="2528501"/>
            <a:chExt cx="763767" cy="763767"/>
          </a:xfrm>
        </p:grpSpPr>
        <p:sp>
          <p:nvSpPr>
            <p:cNvPr id="54" name="椭圆 53"/>
            <p:cNvSpPr/>
            <p:nvPr/>
          </p:nvSpPr>
          <p:spPr>
            <a:xfrm>
              <a:off x="2915816" y="2528501"/>
              <a:ext cx="763767" cy="763767"/>
            </a:xfrm>
            <a:prstGeom prst="ellipse">
              <a:avLst/>
            </a:prstGeom>
            <a:gradFill>
              <a:gsLst>
                <a:gs pos="100000">
                  <a:schemeClr val="tx2"/>
                </a:gs>
                <a:gs pos="0">
                  <a:schemeClr val="bg2"/>
                </a:gs>
              </a:gsLst>
              <a:lin ang="2700000" scaled="0"/>
            </a:gradFill>
            <a:ln w="25400">
              <a:gradFill>
                <a:gsLst>
                  <a:gs pos="0">
                    <a:schemeClr val="tx2"/>
                  </a:gs>
                  <a:gs pos="100000">
                    <a:schemeClr val="bg2"/>
                  </a:gs>
                </a:gsLst>
                <a:lin ang="2700000" scaled="0"/>
              </a:gradFill>
            </a:ln>
            <a:effectLst>
              <a:outerShdw blurRad="12700" dist="12700" algn="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3568" name="Freeform 11"/>
            <p:cNvSpPr>
              <a:spLocks noChangeAspect="1" noEditPoints="1"/>
            </p:cNvSpPr>
            <p:nvPr/>
          </p:nvSpPr>
          <p:spPr>
            <a:xfrm>
              <a:off x="3055575" y="2730384"/>
              <a:ext cx="484248" cy="360000"/>
            </a:xfrm>
            <a:custGeom>
              <a:avLst/>
              <a:gdLst/>
              <a:ahLst/>
              <a:cxnLst>
                <a:cxn ang="0">
                  <a:pos x="103633" y="229948"/>
                </a:cxn>
                <a:cxn ang="0">
                  <a:pos x="56527" y="201675"/>
                </a:cxn>
                <a:cxn ang="0">
                  <a:pos x="64064" y="9424"/>
                </a:cxn>
                <a:cxn ang="0">
                  <a:pos x="414531" y="9424"/>
                </a:cxn>
                <a:cxn ang="0">
                  <a:pos x="422068" y="201675"/>
                </a:cxn>
                <a:cxn ang="0">
                  <a:pos x="373078" y="229948"/>
                </a:cxn>
                <a:cxn ang="0">
                  <a:pos x="484248" y="326073"/>
                </a:cxn>
                <a:cxn ang="0">
                  <a:pos x="16958" y="360000"/>
                </a:cxn>
                <a:cxn ang="0">
                  <a:pos x="145086" y="235602"/>
                </a:cxn>
                <a:cxn ang="0">
                  <a:pos x="145086" y="229948"/>
                </a:cxn>
                <a:cxn ang="0">
                  <a:pos x="84791" y="28272"/>
                </a:cxn>
                <a:cxn ang="0">
                  <a:pos x="84791" y="28272"/>
                </a:cxn>
                <a:cxn ang="0">
                  <a:pos x="84791" y="201675"/>
                </a:cxn>
                <a:cxn ang="0">
                  <a:pos x="395689" y="201675"/>
                </a:cxn>
                <a:cxn ang="0">
                  <a:pos x="393805" y="28272"/>
                </a:cxn>
                <a:cxn ang="0">
                  <a:pos x="64064" y="307225"/>
                </a:cxn>
                <a:cxn ang="0">
                  <a:pos x="73485" y="292147"/>
                </a:cxn>
                <a:cxn ang="0">
                  <a:pos x="141318" y="265759"/>
                </a:cxn>
                <a:cxn ang="0">
                  <a:pos x="361773" y="254450"/>
                </a:cxn>
                <a:cxn ang="0">
                  <a:pos x="393805" y="254450"/>
                </a:cxn>
                <a:cxn ang="0">
                  <a:pos x="325972" y="265759"/>
                </a:cxn>
                <a:cxn ang="0">
                  <a:pos x="322204" y="254450"/>
                </a:cxn>
                <a:cxn ang="0">
                  <a:pos x="314667" y="265759"/>
                </a:cxn>
                <a:cxn ang="0">
                  <a:pos x="239298" y="254450"/>
                </a:cxn>
                <a:cxn ang="0">
                  <a:pos x="271330" y="254450"/>
                </a:cxn>
                <a:cxn ang="0">
                  <a:pos x="195960" y="265759"/>
                </a:cxn>
                <a:cxn ang="0">
                  <a:pos x="197845" y="254450"/>
                </a:cxn>
                <a:cxn ang="0">
                  <a:pos x="186539" y="265759"/>
                </a:cxn>
                <a:cxn ang="0">
                  <a:pos x="352352" y="271414"/>
                </a:cxn>
                <a:cxn ang="0">
                  <a:pos x="405110" y="271414"/>
                </a:cxn>
                <a:cxn ang="0">
                  <a:pos x="310899" y="284607"/>
                </a:cxn>
                <a:cxn ang="0">
                  <a:pos x="307130" y="271414"/>
                </a:cxn>
                <a:cxn ang="0">
                  <a:pos x="299593" y="284607"/>
                </a:cxn>
                <a:cxn ang="0">
                  <a:pos x="218571" y="271414"/>
                </a:cxn>
                <a:cxn ang="0">
                  <a:pos x="252487" y="271414"/>
                </a:cxn>
                <a:cxn ang="0">
                  <a:pos x="171465" y="284607"/>
                </a:cxn>
                <a:cxn ang="0">
                  <a:pos x="173349" y="271414"/>
                </a:cxn>
                <a:cxn ang="0">
                  <a:pos x="158276" y="284607"/>
                </a:cxn>
                <a:cxn ang="0">
                  <a:pos x="84791" y="271414"/>
                </a:cxn>
                <a:cxn ang="0">
                  <a:pos x="118707" y="271414"/>
                </a:cxn>
                <a:cxn ang="0">
                  <a:pos x="378731" y="307225"/>
                </a:cxn>
                <a:cxn ang="0">
                  <a:pos x="371194" y="292147"/>
                </a:cxn>
                <a:cxn ang="0">
                  <a:pos x="365541" y="307225"/>
                </a:cxn>
                <a:cxn ang="0">
                  <a:pos x="275098" y="292147"/>
                </a:cxn>
                <a:cxn ang="0">
                  <a:pos x="310899" y="292147"/>
                </a:cxn>
                <a:cxn ang="0">
                  <a:pos x="226108" y="307225"/>
                </a:cxn>
                <a:cxn ang="0">
                  <a:pos x="227992" y="292147"/>
                </a:cxn>
                <a:cxn ang="0">
                  <a:pos x="214803" y="307225"/>
                </a:cxn>
                <a:cxn ang="0">
                  <a:pos x="131896" y="292147"/>
                </a:cxn>
                <a:cxn ang="0">
                  <a:pos x="169581" y="292147"/>
                </a:cxn>
              </a:cxnLst>
              <a:rect l="0" t="0" r="0" b="0"/>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alpha val="100000"/>
              </a:schemeClr>
            </a:solidFill>
            <a:ln w="9525">
              <a:noFill/>
            </a:ln>
          </p:spPr>
          <p:txBody>
            <a:bodyPr/>
            <a:lstStyle/>
            <a:p>
              <a:endParaRPr lang="zh-CN" altLang="en-US"/>
            </a:p>
          </p:txBody>
        </p:sp>
      </p:grpSp>
      <p:sp>
        <p:nvSpPr>
          <p:cNvPr id="56" name="Text Box 11"/>
          <p:cNvSpPr txBox="1"/>
          <p:nvPr/>
        </p:nvSpPr>
        <p:spPr>
          <a:xfrm>
            <a:off x="6300788" y="1643063"/>
            <a:ext cx="2374900" cy="2584450"/>
          </a:xfrm>
          <a:prstGeom prst="rect">
            <a:avLst/>
          </a:prstGeom>
          <a:noFill/>
          <a:ln w="9525">
            <a:noFill/>
          </a:ln>
        </p:spPr>
        <p:txBody>
          <a:bodyPr>
            <a:spAutoFit/>
          </a:bodyPr>
          <a:lstStyle/>
          <a:p>
            <a:pPr lvl="0">
              <a:lnSpc>
                <a:spcPct val="150000"/>
              </a:lnSpc>
            </a:pPr>
            <a:r>
              <a:rPr lang="zh-CN" altLang="en-US" sz="1200" dirty="0">
                <a:solidFill>
                  <a:srgbClr val="000000"/>
                </a:solidFill>
                <a:latin typeface="微软雅黑" panose="020B0503020204020204" pitchFamily="34" charset="-122"/>
                <a:ea typeface="微软雅黑" panose="020B0503020204020204" pitchFamily="34" charset="-122"/>
              </a:rPr>
              <a:t>设计的发展存在着一个时代价值观的问题，即什么是设计？为什么而设计？围绕这个问题，不同的时期就会形成不同的设计面貌。对于多元化的今天，如何找到设计自身的演绎趋势，符合现代社会的发展，这就需要设计师赋予设计以生命，能动地给予设计以人性化的体验，建立起设计与人。</a:t>
            </a:r>
            <a:endParaRPr lang="zh-CN" altLang="en-US" dirty="0">
              <a:solidFill>
                <a:srgbClr val="000000"/>
              </a:solidFill>
              <a:latin typeface="Arial" panose="020B0604020202020204" pitchFamily="34" charset="0"/>
              <a:ea typeface="宋体" panose="02010600030101010101" pitchFamily="2" charset="-122"/>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p:cTn id="17" dur="200" fill="hold"/>
                                        <p:tgtEl>
                                          <p:spTgt spid="53"/>
                                        </p:tgtEl>
                                        <p:attrNameLst>
                                          <p:attrName>ppt_w</p:attrName>
                                        </p:attrNameLst>
                                      </p:cBhvr>
                                      <p:tavLst>
                                        <p:tav tm="0">
                                          <p:val>
                                            <p:fltVal val="0"/>
                                          </p:val>
                                        </p:tav>
                                        <p:tav tm="100000">
                                          <p:val>
                                            <p:strVal val="#ppt_w"/>
                                          </p:val>
                                        </p:tav>
                                      </p:tavLst>
                                    </p:anim>
                                    <p:anim calcmode="lin" valueType="num">
                                      <p:cBhvr>
                                        <p:cTn id="18" dur="200" fill="hold"/>
                                        <p:tgtEl>
                                          <p:spTgt spid="53"/>
                                        </p:tgtEl>
                                        <p:attrNameLst>
                                          <p:attrName>ppt_h</p:attrName>
                                        </p:attrNameLst>
                                      </p:cBhvr>
                                      <p:tavLst>
                                        <p:tav tm="0">
                                          <p:val>
                                            <p:fltVal val="0"/>
                                          </p:val>
                                        </p:tav>
                                        <p:tav tm="100000">
                                          <p:val>
                                            <p:strVal val="#ppt_h"/>
                                          </p:val>
                                        </p:tav>
                                      </p:tavLst>
                                    </p:anim>
                                    <p:animEffect transition="in" filter="fade">
                                      <p:cBhvr>
                                        <p:cTn id="19" dur="200"/>
                                        <p:tgtEl>
                                          <p:spTgt spid="53"/>
                                        </p:tgtEl>
                                      </p:cBhvr>
                                    </p:animEffect>
                                  </p:childTnLst>
                                </p:cTn>
                              </p:par>
                              <p:par>
                                <p:cTn id="20" presetID="6" presetClass="emph" presetSubtype="0" autoRev="1" fill="hold" nodeType="withEffect">
                                  <p:stCondLst>
                                    <p:cond delay="150"/>
                                  </p:stCondLst>
                                  <p:childTnLst>
                                    <p:animScale>
                                      <p:cBhvr>
                                        <p:cTn id="21" dur="100" fill="hold"/>
                                        <p:tgtEl>
                                          <p:spTgt spid="53"/>
                                        </p:tgtEl>
                                      </p:cBhvr>
                                      <p:by x="130000" y="130000"/>
                                    </p:animScale>
                                  </p:childTnLst>
                                </p:cTn>
                              </p:par>
                            </p:childTnLst>
                          </p:cTn>
                        </p:par>
                        <p:par>
                          <p:cTn id="22" fill="hold">
                            <p:stCondLst>
                              <p:cond delay="1500"/>
                            </p:stCondLst>
                            <p:childTnLst>
                              <p:par>
                                <p:cTn id="23" presetID="2" presetClass="entr" presetSubtype="9"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400" fill="hold"/>
                                        <p:tgtEl>
                                          <p:spTgt spid="15"/>
                                        </p:tgtEl>
                                        <p:attrNameLst>
                                          <p:attrName>ppt_x</p:attrName>
                                        </p:attrNameLst>
                                      </p:cBhvr>
                                      <p:tavLst>
                                        <p:tav tm="0">
                                          <p:val>
                                            <p:strVal val="0-#ppt_w/2"/>
                                          </p:val>
                                        </p:tav>
                                        <p:tav tm="100000">
                                          <p:val>
                                            <p:strVal val="#ppt_x"/>
                                          </p:val>
                                        </p:tav>
                                      </p:tavLst>
                                    </p:anim>
                                    <p:anim calcmode="lin" valueType="num">
                                      <p:cBhvr additive="base">
                                        <p:cTn id="26" dur="400" fill="hold"/>
                                        <p:tgtEl>
                                          <p:spTgt spid="15"/>
                                        </p:tgtEl>
                                        <p:attrNameLst>
                                          <p:attrName>ppt_y</p:attrName>
                                        </p:attrNameLst>
                                      </p:cBhvr>
                                      <p:tavLst>
                                        <p:tav tm="0">
                                          <p:val>
                                            <p:strVal val="0-#ppt_h/2"/>
                                          </p:val>
                                        </p:tav>
                                        <p:tav tm="100000">
                                          <p:val>
                                            <p:strVal val="#ppt_y"/>
                                          </p:val>
                                        </p:tav>
                                      </p:tavLst>
                                    </p:anim>
                                  </p:childTnLst>
                                </p:cTn>
                              </p:par>
                              <p:par>
                                <p:cTn id="27" presetID="2" presetClass="entr" presetSubtype="3"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anim calcmode="lin" valueType="num">
                                      <p:cBhvr additive="base">
                                        <p:cTn id="29" dur="400" fill="hold"/>
                                        <p:tgtEl>
                                          <p:spTgt spid="36"/>
                                        </p:tgtEl>
                                        <p:attrNameLst>
                                          <p:attrName>ppt_x</p:attrName>
                                        </p:attrNameLst>
                                      </p:cBhvr>
                                      <p:tavLst>
                                        <p:tav tm="0">
                                          <p:val>
                                            <p:strVal val="1+#ppt_w/2"/>
                                          </p:val>
                                        </p:tav>
                                        <p:tav tm="100000">
                                          <p:val>
                                            <p:strVal val="#ppt_x"/>
                                          </p:val>
                                        </p:tav>
                                      </p:tavLst>
                                    </p:anim>
                                    <p:anim calcmode="lin" valueType="num">
                                      <p:cBhvr additive="base">
                                        <p:cTn id="30" dur="400" fill="hold"/>
                                        <p:tgtEl>
                                          <p:spTgt spid="36"/>
                                        </p:tgtEl>
                                        <p:attrNameLst>
                                          <p:attrName>ppt_y</p:attrName>
                                        </p:attrNameLst>
                                      </p:cBhvr>
                                      <p:tavLst>
                                        <p:tav tm="0">
                                          <p:val>
                                            <p:strVal val="0-#ppt_h/2"/>
                                          </p:val>
                                        </p:tav>
                                        <p:tav tm="100000">
                                          <p:val>
                                            <p:strVal val="#ppt_y"/>
                                          </p:val>
                                        </p:tav>
                                      </p:tavLst>
                                    </p:anim>
                                  </p:childTnLst>
                                </p:cTn>
                              </p:par>
                              <p:par>
                                <p:cTn id="31" presetID="2" presetClass="entr" presetSubtype="12"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additive="base">
                                        <p:cTn id="33" dur="400" fill="hold"/>
                                        <p:tgtEl>
                                          <p:spTgt spid="22"/>
                                        </p:tgtEl>
                                        <p:attrNameLst>
                                          <p:attrName>ppt_x</p:attrName>
                                        </p:attrNameLst>
                                      </p:cBhvr>
                                      <p:tavLst>
                                        <p:tav tm="0">
                                          <p:val>
                                            <p:strVal val="0-#ppt_w/2"/>
                                          </p:val>
                                        </p:tav>
                                        <p:tav tm="100000">
                                          <p:val>
                                            <p:strVal val="#ppt_x"/>
                                          </p:val>
                                        </p:tav>
                                      </p:tavLst>
                                    </p:anim>
                                    <p:anim calcmode="lin" valueType="num">
                                      <p:cBhvr additive="base">
                                        <p:cTn id="34" dur="400" fill="hold"/>
                                        <p:tgtEl>
                                          <p:spTgt spid="22"/>
                                        </p:tgtEl>
                                        <p:attrNameLst>
                                          <p:attrName>ppt_y</p:attrName>
                                        </p:attrNameLst>
                                      </p:cBhvr>
                                      <p:tavLst>
                                        <p:tav tm="0">
                                          <p:val>
                                            <p:strVal val="1+#ppt_h/2"/>
                                          </p:val>
                                        </p:tav>
                                        <p:tav tm="100000">
                                          <p:val>
                                            <p:strVal val="#ppt_y"/>
                                          </p:val>
                                        </p:tav>
                                      </p:tavLst>
                                    </p:anim>
                                  </p:childTnLst>
                                </p:cTn>
                              </p:par>
                              <p:par>
                                <p:cTn id="35" presetID="2" presetClass="entr" presetSubtype="6" fill="hold" nodeType="withEffect">
                                  <p:stCondLst>
                                    <p:cond delay="0"/>
                                  </p:stCondLst>
                                  <p:childTnLst>
                                    <p:set>
                                      <p:cBhvr>
                                        <p:cTn id="36" dur="1" fill="hold">
                                          <p:stCondLst>
                                            <p:cond delay="0"/>
                                          </p:stCondLst>
                                        </p:cTn>
                                        <p:tgtEl>
                                          <p:spTgt spid="29"/>
                                        </p:tgtEl>
                                        <p:attrNameLst>
                                          <p:attrName>style.visibility</p:attrName>
                                        </p:attrNameLst>
                                      </p:cBhvr>
                                      <p:to>
                                        <p:strVal val="visible"/>
                                      </p:to>
                                    </p:set>
                                    <p:anim calcmode="lin" valueType="num">
                                      <p:cBhvr additive="base">
                                        <p:cTn id="37" dur="400" fill="hold"/>
                                        <p:tgtEl>
                                          <p:spTgt spid="29"/>
                                        </p:tgtEl>
                                        <p:attrNameLst>
                                          <p:attrName>ppt_x</p:attrName>
                                        </p:attrNameLst>
                                      </p:cBhvr>
                                      <p:tavLst>
                                        <p:tav tm="0">
                                          <p:val>
                                            <p:strVal val="1+#ppt_w/2"/>
                                          </p:val>
                                        </p:tav>
                                        <p:tav tm="100000">
                                          <p:val>
                                            <p:strVal val="#ppt_x"/>
                                          </p:val>
                                        </p:tav>
                                      </p:tavLst>
                                    </p:anim>
                                    <p:anim calcmode="lin" valueType="num">
                                      <p:cBhvr additive="base">
                                        <p:cTn id="38" dur="400" fill="hold"/>
                                        <p:tgtEl>
                                          <p:spTgt spid="29"/>
                                        </p:tgtEl>
                                        <p:attrNameLst>
                                          <p:attrName>ppt_y</p:attrName>
                                        </p:attrNameLst>
                                      </p:cBhvr>
                                      <p:tavLst>
                                        <p:tav tm="0">
                                          <p:val>
                                            <p:strVal val="1+#ppt_h/2"/>
                                          </p:val>
                                        </p:tav>
                                        <p:tav tm="100000">
                                          <p:val>
                                            <p:strVal val="#ppt_y"/>
                                          </p:val>
                                        </p:tav>
                                      </p:tavLst>
                                    </p:anim>
                                  </p:childTnLst>
                                </p:cTn>
                              </p:par>
                            </p:childTnLst>
                          </p:cTn>
                        </p:par>
                        <p:par>
                          <p:cTn id="39" fill="hold">
                            <p:stCondLst>
                              <p:cond delay="2000"/>
                            </p:stCondLst>
                            <p:childTnLst>
                              <p:par>
                                <p:cTn id="40" presetID="42" presetClass="entr" presetSubtype="0" fill="hold" grpId="0" nodeType="afterEffect">
                                  <p:stCondLst>
                                    <p:cond delay="0"/>
                                  </p:stCondLst>
                                  <p:childTnLst>
                                    <p:set>
                                      <p:cBhvr>
                                        <p:cTn id="41" dur="1" fill="hold">
                                          <p:stCondLst>
                                            <p:cond delay="0"/>
                                          </p:stCondLst>
                                        </p:cTn>
                                        <p:tgtEl>
                                          <p:spTgt spid="56"/>
                                        </p:tgtEl>
                                        <p:attrNameLst>
                                          <p:attrName>style.visibility</p:attrName>
                                        </p:attrNameLst>
                                      </p:cBhvr>
                                      <p:to>
                                        <p:strVal val="visible"/>
                                      </p:to>
                                    </p:set>
                                    <p:animEffect transition="in" filter="fade">
                                      <p:cBhvr>
                                        <p:cTn id="42" dur="400"/>
                                        <p:tgtEl>
                                          <p:spTgt spid="56"/>
                                        </p:tgtEl>
                                      </p:cBhvr>
                                    </p:animEffect>
                                    <p:anim calcmode="lin" valueType="num">
                                      <p:cBhvr>
                                        <p:cTn id="43" dur="400" fill="hold"/>
                                        <p:tgtEl>
                                          <p:spTgt spid="56"/>
                                        </p:tgtEl>
                                        <p:attrNameLst>
                                          <p:attrName>ppt_x</p:attrName>
                                        </p:attrNameLst>
                                      </p:cBhvr>
                                      <p:tavLst>
                                        <p:tav tm="0">
                                          <p:val>
                                            <p:strVal val="#ppt_x"/>
                                          </p:val>
                                        </p:tav>
                                        <p:tav tm="100000">
                                          <p:val>
                                            <p:strVal val="#ppt_x"/>
                                          </p:val>
                                        </p:tav>
                                      </p:tavLst>
                                    </p:anim>
                                    <p:anim calcmode="lin" valueType="num">
                                      <p:cBhvr>
                                        <p:cTn id="44" dur="4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5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24580"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4581"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4582" name="组合 2"/>
          <p:cNvGrpSpPr/>
          <p:nvPr/>
        </p:nvGrpSpPr>
        <p:grpSpPr>
          <a:xfrm>
            <a:off x="395288" y="207963"/>
            <a:ext cx="793750" cy="793750"/>
            <a:chOff x="323528" y="208412"/>
            <a:chExt cx="793255" cy="793255"/>
          </a:xfrm>
        </p:grpSpPr>
        <p:grpSp>
          <p:nvGrpSpPr>
            <p:cNvPr id="24623"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grpSp>
        <p:nvGrpSpPr>
          <p:cNvPr id="15" name="组合 14"/>
          <p:cNvGrpSpPr/>
          <p:nvPr/>
        </p:nvGrpSpPr>
        <p:grpSpPr>
          <a:xfrm>
            <a:off x="2555875" y="1995488"/>
            <a:ext cx="1782763" cy="876300"/>
            <a:chOff x="2555776" y="1863741"/>
            <a:chExt cx="1782093" cy="875822"/>
          </a:xfrm>
        </p:grpSpPr>
        <p:grpSp>
          <p:nvGrpSpPr>
            <p:cNvPr id="24615" name="组合 15"/>
            <p:cNvGrpSpPr/>
            <p:nvPr/>
          </p:nvGrpSpPr>
          <p:grpSpPr>
            <a:xfrm>
              <a:off x="2555776" y="1863741"/>
              <a:ext cx="1782093" cy="875822"/>
              <a:chOff x="2555776" y="1863741"/>
              <a:chExt cx="1782093" cy="875822"/>
            </a:xfrm>
          </p:grpSpPr>
          <p:grpSp>
            <p:nvGrpSpPr>
              <p:cNvPr id="24617" name="组合 17"/>
              <p:cNvGrpSpPr/>
              <p:nvPr/>
            </p:nvGrpSpPr>
            <p:grpSpPr>
              <a:xfrm>
                <a:off x="2555776" y="1863741"/>
                <a:ext cx="1782093" cy="875822"/>
                <a:chOff x="2555776" y="1863741"/>
                <a:chExt cx="1782093" cy="875822"/>
              </a:xfrm>
            </p:grpSpPr>
            <p:sp>
              <p:nvSpPr>
                <p:cNvPr id="20" name="矩形 19"/>
                <p:cNvSpPr/>
                <p:nvPr/>
              </p:nvSpPr>
              <p:spPr>
                <a:xfrm>
                  <a:off x="3689797" y="1863741"/>
                  <a:ext cx="648072" cy="6480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1" name="矩形 125"/>
                <p:cNvSpPr/>
                <p:nvPr/>
              </p:nvSpPr>
              <p:spPr>
                <a:xfrm>
                  <a:off x="3330661" y="1863741"/>
                  <a:ext cx="359136" cy="875822"/>
                </a:xfrm>
                <a:custGeom>
                  <a:avLst/>
                  <a:gdLst>
                    <a:gd name="connsiteX0" fmla="*/ 0 w 648072"/>
                    <a:gd name="connsiteY0" fmla="*/ 0 h 648072"/>
                    <a:gd name="connsiteX1" fmla="*/ 648072 w 648072"/>
                    <a:gd name="connsiteY1" fmla="*/ 0 h 648072"/>
                    <a:gd name="connsiteX2" fmla="*/ 648072 w 648072"/>
                    <a:gd name="connsiteY2" fmla="*/ 648072 h 648072"/>
                    <a:gd name="connsiteX3" fmla="*/ 0 w 648072"/>
                    <a:gd name="connsiteY3" fmla="*/ 648072 h 648072"/>
                    <a:gd name="connsiteX4" fmla="*/ 0 w 648072"/>
                    <a:gd name="connsiteY4" fmla="*/ 0 h 648072"/>
                    <a:gd name="connsiteX0-1" fmla="*/ 0 w 648072"/>
                    <a:gd name="connsiteY0-2" fmla="*/ 0 h 875822"/>
                    <a:gd name="connsiteX1-3" fmla="*/ 648072 w 648072"/>
                    <a:gd name="connsiteY1-4" fmla="*/ 0 h 875822"/>
                    <a:gd name="connsiteX2-5" fmla="*/ 648072 w 648072"/>
                    <a:gd name="connsiteY2-6" fmla="*/ 648072 h 875822"/>
                    <a:gd name="connsiteX3-7" fmla="*/ 288937 w 648072"/>
                    <a:gd name="connsiteY3-8" fmla="*/ 875822 h 875822"/>
                    <a:gd name="connsiteX4-9" fmla="*/ 0 w 648072"/>
                    <a:gd name="connsiteY4-10" fmla="*/ 0 h 875822"/>
                    <a:gd name="connsiteX0-11" fmla="*/ 6798 w 359135"/>
                    <a:gd name="connsiteY0-12" fmla="*/ 343325 h 875822"/>
                    <a:gd name="connsiteX1-13" fmla="*/ 359135 w 359135"/>
                    <a:gd name="connsiteY1-14" fmla="*/ 0 h 875822"/>
                    <a:gd name="connsiteX2-15" fmla="*/ 359135 w 359135"/>
                    <a:gd name="connsiteY2-16" fmla="*/ 648072 h 875822"/>
                    <a:gd name="connsiteX3-17" fmla="*/ 0 w 359135"/>
                    <a:gd name="connsiteY3-18" fmla="*/ 875822 h 875822"/>
                    <a:gd name="connsiteX4-19" fmla="*/ 6798 w 359135"/>
                    <a:gd name="connsiteY4-20" fmla="*/ 343325 h 875822"/>
                    <a:gd name="connsiteX0-21" fmla="*/ 0 w 359136"/>
                    <a:gd name="connsiteY0-22" fmla="*/ 224351 h 875822"/>
                    <a:gd name="connsiteX1-23" fmla="*/ 359136 w 359136"/>
                    <a:gd name="connsiteY1-24" fmla="*/ 0 h 875822"/>
                    <a:gd name="connsiteX2-25" fmla="*/ 359136 w 359136"/>
                    <a:gd name="connsiteY2-26" fmla="*/ 648072 h 875822"/>
                    <a:gd name="connsiteX3-27" fmla="*/ 1 w 359136"/>
                    <a:gd name="connsiteY3-28" fmla="*/ 875822 h 875822"/>
                    <a:gd name="connsiteX4-29" fmla="*/ 0 w 359136"/>
                    <a:gd name="connsiteY4-30" fmla="*/ 224351 h 875822"/>
                    <a:gd name="connsiteX0-31" fmla="*/ 0 w 359136"/>
                    <a:gd name="connsiteY0-32" fmla="*/ 268542 h 875822"/>
                    <a:gd name="connsiteX1-33" fmla="*/ 359136 w 359136"/>
                    <a:gd name="connsiteY1-34" fmla="*/ 0 h 875822"/>
                    <a:gd name="connsiteX2-35" fmla="*/ 359136 w 359136"/>
                    <a:gd name="connsiteY2-36" fmla="*/ 648072 h 875822"/>
                    <a:gd name="connsiteX3-37" fmla="*/ 1 w 359136"/>
                    <a:gd name="connsiteY3-38" fmla="*/ 875822 h 875822"/>
                    <a:gd name="connsiteX4-39" fmla="*/ 0 w 359136"/>
                    <a:gd name="connsiteY4-40" fmla="*/ 268542 h 8758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2" name="矩形 21"/>
                <p:cNvSpPr/>
                <p:nvPr/>
              </p:nvSpPr>
              <p:spPr>
                <a:xfrm>
                  <a:off x="2555776" y="2139701"/>
                  <a:ext cx="774886" cy="59986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23" name="矩形 124"/>
                <p:cNvSpPr/>
                <p:nvPr/>
              </p:nvSpPr>
              <p:spPr>
                <a:xfrm>
                  <a:off x="3326077" y="2511813"/>
                  <a:ext cx="1011792" cy="226564"/>
                </a:xfrm>
                <a:custGeom>
                  <a:avLst/>
                  <a:gdLst>
                    <a:gd name="connsiteX0" fmla="*/ 0 w 648072"/>
                    <a:gd name="connsiteY0" fmla="*/ 0 h 648072"/>
                    <a:gd name="connsiteX1" fmla="*/ 648072 w 648072"/>
                    <a:gd name="connsiteY1" fmla="*/ 0 h 648072"/>
                    <a:gd name="connsiteX2" fmla="*/ 648072 w 648072"/>
                    <a:gd name="connsiteY2" fmla="*/ 648072 h 648072"/>
                    <a:gd name="connsiteX3" fmla="*/ 0 w 648072"/>
                    <a:gd name="connsiteY3" fmla="*/ 648072 h 648072"/>
                    <a:gd name="connsiteX4" fmla="*/ 0 w 648072"/>
                    <a:gd name="connsiteY4" fmla="*/ 0 h 648072"/>
                    <a:gd name="connsiteX0-1" fmla="*/ 363720 w 1011792"/>
                    <a:gd name="connsiteY0-2" fmla="*/ 0 h 648072"/>
                    <a:gd name="connsiteX1-3" fmla="*/ 1011792 w 1011792"/>
                    <a:gd name="connsiteY1-4" fmla="*/ 0 h 648072"/>
                    <a:gd name="connsiteX2-5" fmla="*/ 1011792 w 1011792"/>
                    <a:gd name="connsiteY2-6" fmla="*/ 648072 h 648072"/>
                    <a:gd name="connsiteX3-7" fmla="*/ 0 w 1011792"/>
                    <a:gd name="connsiteY3-8" fmla="*/ 226564 h 648072"/>
                    <a:gd name="connsiteX4-9" fmla="*/ 363720 w 1011792"/>
                    <a:gd name="connsiteY4-10" fmla="*/ 0 h 648072"/>
                    <a:gd name="connsiteX0-11" fmla="*/ 363720 w 1011792"/>
                    <a:gd name="connsiteY0-12" fmla="*/ 0 h 226564"/>
                    <a:gd name="connsiteX1-13" fmla="*/ 1011792 w 1011792"/>
                    <a:gd name="connsiteY1-14" fmla="*/ 0 h 226564"/>
                    <a:gd name="connsiteX2-15" fmla="*/ 586884 w 1011792"/>
                    <a:gd name="connsiteY2-16" fmla="*/ 226564 h 226564"/>
                    <a:gd name="connsiteX3-17" fmla="*/ 0 w 1011792"/>
                    <a:gd name="connsiteY3-18" fmla="*/ 226564 h 226564"/>
                    <a:gd name="connsiteX4-19" fmla="*/ 363720 w 1011792"/>
                    <a:gd name="connsiteY4-20" fmla="*/ 0 h 2265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1792" h="226564">
                      <a:moveTo>
                        <a:pt x="363720" y="0"/>
                      </a:moveTo>
                      <a:lnTo>
                        <a:pt x="1011792" y="0"/>
                      </a:lnTo>
                      <a:lnTo>
                        <a:pt x="586884" y="226564"/>
                      </a:lnTo>
                      <a:lnTo>
                        <a:pt x="0" y="226564"/>
                      </a:lnTo>
                      <a:lnTo>
                        <a:pt x="363720"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4618" name="TextBox 18"/>
              <p:cNvSpPr txBox="1"/>
              <p:nvPr/>
            </p:nvSpPr>
            <p:spPr>
              <a:xfrm>
                <a:off x="3733147" y="1895389"/>
                <a:ext cx="561372" cy="584775"/>
              </a:xfrm>
              <a:prstGeom prst="rect">
                <a:avLst/>
              </a:prstGeom>
              <a:noFill/>
              <a:ln w="9525">
                <a:noFill/>
              </a:ln>
            </p:spPr>
            <p:txBody>
              <a:bodyPr wrap="none">
                <a:spAutoFit/>
              </a:bodyPr>
              <a:lstStyle/>
              <a:p>
                <a:pPr lvl="0"/>
                <a:r>
                  <a:rPr lang="en-US" altLang="zh-CN" sz="3200" dirty="0">
                    <a:solidFill>
                      <a:srgbClr val="FFFFFF"/>
                    </a:solidFill>
                    <a:latin typeface="Impact" panose="020B0806030902050204" pitchFamily="34" charset="0"/>
                    <a:ea typeface="宋体" panose="02010600030101010101" pitchFamily="2" charset="-122"/>
                  </a:rPr>
                  <a:t>01</a:t>
                </a:r>
                <a:endParaRPr lang="zh-CN" altLang="en-US" sz="3200" dirty="0">
                  <a:solidFill>
                    <a:srgbClr val="FFFFFF"/>
                  </a:solidFill>
                  <a:latin typeface="Impact" panose="020B0806030902050204" pitchFamily="34" charset="0"/>
                  <a:ea typeface="宋体" panose="02010600030101010101" pitchFamily="2" charset="-122"/>
                </a:endParaRPr>
              </a:p>
            </p:txBody>
          </p:sp>
        </p:grpSp>
        <p:sp>
          <p:nvSpPr>
            <p:cNvPr id="24616" name="Freeform 21"/>
            <p:cNvSpPr>
              <a:spLocks noChangeAspect="1" noEditPoints="1"/>
            </p:cNvSpPr>
            <p:nvPr/>
          </p:nvSpPr>
          <p:spPr>
            <a:xfrm>
              <a:off x="2758209" y="2259631"/>
              <a:ext cx="370019" cy="360000"/>
            </a:xfrm>
            <a:custGeom>
              <a:avLst/>
              <a:gdLst/>
              <a:ahLst/>
              <a:cxnLst>
                <a:cxn ang="0">
                  <a:pos x="60825" y="0"/>
                </a:cxn>
                <a:cxn ang="0">
                  <a:pos x="309194" y="0"/>
                </a:cxn>
                <a:cxn ang="0">
                  <a:pos x="370019" y="60845"/>
                </a:cxn>
                <a:cxn ang="0">
                  <a:pos x="370019" y="212958"/>
                </a:cxn>
                <a:cxn ang="0">
                  <a:pos x="277092" y="212958"/>
                </a:cxn>
                <a:cxn ang="0">
                  <a:pos x="277092" y="175775"/>
                </a:cxn>
                <a:cxn ang="0">
                  <a:pos x="177406" y="256901"/>
                </a:cxn>
                <a:cxn ang="0">
                  <a:pos x="277092" y="338028"/>
                </a:cxn>
                <a:cxn ang="0">
                  <a:pos x="277092" y="302535"/>
                </a:cxn>
                <a:cxn ang="0">
                  <a:pos x="370019" y="302535"/>
                </a:cxn>
                <a:cxn ang="0">
                  <a:pos x="309194" y="360000"/>
                </a:cxn>
                <a:cxn ang="0">
                  <a:pos x="60825" y="360000"/>
                </a:cxn>
                <a:cxn ang="0">
                  <a:pos x="0" y="297465"/>
                </a:cxn>
                <a:cxn ang="0">
                  <a:pos x="0" y="60845"/>
                </a:cxn>
                <a:cxn ang="0">
                  <a:pos x="60825" y="0"/>
                </a:cxn>
                <a:cxn ang="0">
                  <a:pos x="290609" y="32113"/>
                </a:cxn>
                <a:cxn ang="0">
                  <a:pos x="77721" y="32113"/>
                </a:cxn>
                <a:cxn ang="0">
                  <a:pos x="77721" y="145352"/>
                </a:cxn>
                <a:cxn ang="0">
                  <a:pos x="290609" y="145352"/>
                </a:cxn>
                <a:cxn ang="0">
                  <a:pos x="290609" y="32113"/>
                </a:cxn>
                <a:cxn ang="0">
                  <a:pos x="157131" y="50704"/>
                </a:cxn>
                <a:cxn ang="0">
                  <a:pos x="109823" y="50704"/>
                </a:cxn>
                <a:cxn ang="0">
                  <a:pos x="109823" y="121690"/>
                </a:cxn>
                <a:cxn ang="0">
                  <a:pos x="157131" y="121690"/>
                </a:cxn>
                <a:cxn ang="0">
                  <a:pos x="157131" y="50704"/>
                </a:cxn>
                <a:cxn ang="0">
                  <a:pos x="37171" y="283944"/>
                </a:cxn>
                <a:cxn ang="0">
                  <a:pos x="37171" y="322817"/>
                </a:cxn>
                <a:cxn ang="0">
                  <a:pos x="72652" y="322817"/>
                </a:cxn>
                <a:cxn ang="0">
                  <a:pos x="72652" y="283944"/>
                </a:cxn>
                <a:cxn ang="0">
                  <a:pos x="37171" y="283944"/>
                </a:cxn>
              </a:cxnLst>
              <a:rect l="0" t="0" r="0" b="0"/>
              <a:pathLst>
                <a:path w="219" h="213">
                  <a:moveTo>
                    <a:pt x="36" y="0"/>
                  </a:moveTo>
                  <a:cubicBezTo>
                    <a:pt x="183" y="0"/>
                    <a:pt x="183" y="0"/>
                    <a:pt x="183" y="0"/>
                  </a:cubicBezTo>
                  <a:cubicBezTo>
                    <a:pt x="219" y="36"/>
                    <a:pt x="219" y="36"/>
                    <a:pt x="219" y="36"/>
                  </a:cubicBezTo>
                  <a:cubicBezTo>
                    <a:pt x="219" y="126"/>
                    <a:pt x="219" y="126"/>
                    <a:pt x="219" y="126"/>
                  </a:cubicBezTo>
                  <a:cubicBezTo>
                    <a:pt x="164" y="126"/>
                    <a:pt x="164" y="126"/>
                    <a:pt x="164" y="126"/>
                  </a:cubicBezTo>
                  <a:cubicBezTo>
                    <a:pt x="164" y="104"/>
                    <a:pt x="164" y="104"/>
                    <a:pt x="164" y="104"/>
                  </a:cubicBezTo>
                  <a:cubicBezTo>
                    <a:pt x="105" y="152"/>
                    <a:pt x="105" y="152"/>
                    <a:pt x="105" y="152"/>
                  </a:cubicBezTo>
                  <a:cubicBezTo>
                    <a:pt x="164" y="200"/>
                    <a:pt x="164" y="200"/>
                    <a:pt x="164" y="200"/>
                  </a:cubicBezTo>
                  <a:cubicBezTo>
                    <a:pt x="164" y="179"/>
                    <a:pt x="164" y="179"/>
                    <a:pt x="164" y="179"/>
                  </a:cubicBezTo>
                  <a:cubicBezTo>
                    <a:pt x="219" y="179"/>
                    <a:pt x="219" y="179"/>
                    <a:pt x="219" y="179"/>
                  </a:cubicBezTo>
                  <a:cubicBezTo>
                    <a:pt x="217" y="201"/>
                    <a:pt x="201" y="213"/>
                    <a:pt x="183" y="213"/>
                  </a:cubicBezTo>
                  <a:cubicBezTo>
                    <a:pt x="36" y="213"/>
                    <a:pt x="36" y="213"/>
                    <a:pt x="36" y="213"/>
                  </a:cubicBezTo>
                  <a:cubicBezTo>
                    <a:pt x="16" y="213"/>
                    <a:pt x="0" y="196"/>
                    <a:pt x="0" y="176"/>
                  </a:cubicBezTo>
                  <a:cubicBezTo>
                    <a:pt x="0" y="36"/>
                    <a:pt x="0" y="36"/>
                    <a:pt x="0" y="36"/>
                  </a:cubicBezTo>
                  <a:cubicBezTo>
                    <a:pt x="0" y="16"/>
                    <a:pt x="16" y="0"/>
                    <a:pt x="36" y="0"/>
                  </a:cubicBezTo>
                  <a:close/>
                  <a:moveTo>
                    <a:pt x="172" y="19"/>
                  </a:moveTo>
                  <a:cubicBezTo>
                    <a:pt x="46" y="19"/>
                    <a:pt x="46" y="19"/>
                    <a:pt x="46" y="19"/>
                  </a:cubicBezTo>
                  <a:cubicBezTo>
                    <a:pt x="46" y="86"/>
                    <a:pt x="46" y="86"/>
                    <a:pt x="46" y="86"/>
                  </a:cubicBezTo>
                  <a:cubicBezTo>
                    <a:pt x="172" y="86"/>
                    <a:pt x="172" y="86"/>
                    <a:pt x="172" y="86"/>
                  </a:cubicBezTo>
                  <a:cubicBezTo>
                    <a:pt x="172" y="19"/>
                    <a:pt x="172" y="19"/>
                    <a:pt x="172" y="19"/>
                  </a:cubicBezTo>
                  <a:close/>
                  <a:moveTo>
                    <a:pt x="93" y="30"/>
                  </a:moveTo>
                  <a:cubicBezTo>
                    <a:pt x="65" y="30"/>
                    <a:pt x="65" y="30"/>
                    <a:pt x="65" y="30"/>
                  </a:cubicBezTo>
                  <a:cubicBezTo>
                    <a:pt x="65" y="72"/>
                    <a:pt x="65" y="72"/>
                    <a:pt x="65" y="72"/>
                  </a:cubicBezTo>
                  <a:cubicBezTo>
                    <a:pt x="93" y="72"/>
                    <a:pt x="93" y="72"/>
                    <a:pt x="93" y="72"/>
                  </a:cubicBezTo>
                  <a:cubicBezTo>
                    <a:pt x="93" y="30"/>
                    <a:pt x="93" y="30"/>
                    <a:pt x="93" y="30"/>
                  </a:cubicBezTo>
                  <a:close/>
                  <a:moveTo>
                    <a:pt x="22" y="168"/>
                  </a:moveTo>
                  <a:cubicBezTo>
                    <a:pt x="22" y="191"/>
                    <a:pt x="22" y="191"/>
                    <a:pt x="22" y="191"/>
                  </a:cubicBezTo>
                  <a:cubicBezTo>
                    <a:pt x="43" y="191"/>
                    <a:pt x="43" y="191"/>
                    <a:pt x="43" y="191"/>
                  </a:cubicBezTo>
                  <a:cubicBezTo>
                    <a:pt x="43" y="168"/>
                    <a:pt x="43" y="168"/>
                    <a:pt x="43" y="168"/>
                  </a:cubicBezTo>
                  <a:lnTo>
                    <a:pt x="22" y="168"/>
                  </a:lnTo>
                  <a:close/>
                </a:path>
              </a:pathLst>
            </a:custGeom>
            <a:solidFill>
              <a:schemeClr val="bg1">
                <a:alpha val="100000"/>
              </a:schemeClr>
            </a:solidFill>
            <a:ln w="9525">
              <a:noFill/>
            </a:ln>
          </p:spPr>
          <p:txBody>
            <a:bodyPr/>
            <a:lstStyle/>
            <a:p>
              <a:endParaRPr lang="zh-CN" altLang="en-US"/>
            </a:p>
          </p:txBody>
        </p:sp>
      </p:grpSp>
      <p:grpSp>
        <p:nvGrpSpPr>
          <p:cNvPr id="24" name="组合 23"/>
          <p:cNvGrpSpPr/>
          <p:nvPr/>
        </p:nvGrpSpPr>
        <p:grpSpPr>
          <a:xfrm>
            <a:off x="2555875" y="3195638"/>
            <a:ext cx="1782763" cy="876300"/>
            <a:chOff x="2555776" y="2931790"/>
            <a:chExt cx="1782093" cy="875822"/>
          </a:xfrm>
        </p:grpSpPr>
        <p:grpSp>
          <p:nvGrpSpPr>
            <p:cNvPr id="24607" name="组合 24"/>
            <p:cNvGrpSpPr/>
            <p:nvPr/>
          </p:nvGrpSpPr>
          <p:grpSpPr>
            <a:xfrm flipV="1">
              <a:off x="2555776" y="2931790"/>
              <a:ext cx="1782093" cy="875822"/>
              <a:chOff x="2555776" y="1863741"/>
              <a:chExt cx="1782093" cy="875822"/>
            </a:xfrm>
          </p:grpSpPr>
          <p:grpSp>
            <p:nvGrpSpPr>
              <p:cNvPr id="24609" name="组合 26"/>
              <p:cNvGrpSpPr/>
              <p:nvPr/>
            </p:nvGrpSpPr>
            <p:grpSpPr>
              <a:xfrm>
                <a:off x="2555776" y="1863741"/>
                <a:ext cx="1782093" cy="875822"/>
                <a:chOff x="2555776" y="1863741"/>
                <a:chExt cx="1782093" cy="875822"/>
              </a:xfrm>
            </p:grpSpPr>
            <p:sp>
              <p:nvSpPr>
                <p:cNvPr id="29" name="矩形 28"/>
                <p:cNvSpPr/>
                <p:nvPr/>
              </p:nvSpPr>
              <p:spPr>
                <a:xfrm>
                  <a:off x="3689797" y="1863741"/>
                  <a:ext cx="648072" cy="6480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0" name="矩形 125"/>
                <p:cNvSpPr/>
                <p:nvPr/>
              </p:nvSpPr>
              <p:spPr>
                <a:xfrm>
                  <a:off x="3330661" y="1863741"/>
                  <a:ext cx="359136" cy="875822"/>
                </a:xfrm>
                <a:custGeom>
                  <a:avLst/>
                  <a:gdLst>
                    <a:gd name="connsiteX0" fmla="*/ 0 w 648072"/>
                    <a:gd name="connsiteY0" fmla="*/ 0 h 648072"/>
                    <a:gd name="connsiteX1" fmla="*/ 648072 w 648072"/>
                    <a:gd name="connsiteY1" fmla="*/ 0 h 648072"/>
                    <a:gd name="connsiteX2" fmla="*/ 648072 w 648072"/>
                    <a:gd name="connsiteY2" fmla="*/ 648072 h 648072"/>
                    <a:gd name="connsiteX3" fmla="*/ 0 w 648072"/>
                    <a:gd name="connsiteY3" fmla="*/ 648072 h 648072"/>
                    <a:gd name="connsiteX4" fmla="*/ 0 w 648072"/>
                    <a:gd name="connsiteY4" fmla="*/ 0 h 648072"/>
                    <a:gd name="connsiteX0-1" fmla="*/ 0 w 648072"/>
                    <a:gd name="connsiteY0-2" fmla="*/ 0 h 875822"/>
                    <a:gd name="connsiteX1-3" fmla="*/ 648072 w 648072"/>
                    <a:gd name="connsiteY1-4" fmla="*/ 0 h 875822"/>
                    <a:gd name="connsiteX2-5" fmla="*/ 648072 w 648072"/>
                    <a:gd name="connsiteY2-6" fmla="*/ 648072 h 875822"/>
                    <a:gd name="connsiteX3-7" fmla="*/ 288937 w 648072"/>
                    <a:gd name="connsiteY3-8" fmla="*/ 875822 h 875822"/>
                    <a:gd name="connsiteX4-9" fmla="*/ 0 w 648072"/>
                    <a:gd name="connsiteY4-10" fmla="*/ 0 h 875822"/>
                    <a:gd name="connsiteX0-11" fmla="*/ 6798 w 359135"/>
                    <a:gd name="connsiteY0-12" fmla="*/ 343325 h 875822"/>
                    <a:gd name="connsiteX1-13" fmla="*/ 359135 w 359135"/>
                    <a:gd name="connsiteY1-14" fmla="*/ 0 h 875822"/>
                    <a:gd name="connsiteX2-15" fmla="*/ 359135 w 359135"/>
                    <a:gd name="connsiteY2-16" fmla="*/ 648072 h 875822"/>
                    <a:gd name="connsiteX3-17" fmla="*/ 0 w 359135"/>
                    <a:gd name="connsiteY3-18" fmla="*/ 875822 h 875822"/>
                    <a:gd name="connsiteX4-19" fmla="*/ 6798 w 359135"/>
                    <a:gd name="connsiteY4-20" fmla="*/ 343325 h 875822"/>
                    <a:gd name="connsiteX0-21" fmla="*/ 0 w 359136"/>
                    <a:gd name="connsiteY0-22" fmla="*/ 224351 h 875822"/>
                    <a:gd name="connsiteX1-23" fmla="*/ 359136 w 359136"/>
                    <a:gd name="connsiteY1-24" fmla="*/ 0 h 875822"/>
                    <a:gd name="connsiteX2-25" fmla="*/ 359136 w 359136"/>
                    <a:gd name="connsiteY2-26" fmla="*/ 648072 h 875822"/>
                    <a:gd name="connsiteX3-27" fmla="*/ 1 w 359136"/>
                    <a:gd name="connsiteY3-28" fmla="*/ 875822 h 875822"/>
                    <a:gd name="connsiteX4-29" fmla="*/ 0 w 359136"/>
                    <a:gd name="connsiteY4-30" fmla="*/ 224351 h 875822"/>
                    <a:gd name="connsiteX0-31" fmla="*/ 0 w 359136"/>
                    <a:gd name="connsiteY0-32" fmla="*/ 268542 h 875822"/>
                    <a:gd name="connsiteX1-33" fmla="*/ 359136 w 359136"/>
                    <a:gd name="connsiteY1-34" fmla="*/ 0 h 875822"/>
                    <a:gd name="connsiteX2-35" fmla="*/ 359136 w 359136"/>
                    <a:gd name="connsiteY2-36" fmla="*/ 648072 h 875822"/>
                    <a:gd name="connsiteX3-37" fmla="*/ 1 w 359136"/>
                    <a:gd name="connsiteY3-38" fmla="*/ 875822 h 875822"/>
                    <a:gd name="connsiteX4-39" fmla="*/ 0 w 359136"/>
                    <a:gd name="connsiteY4-40" fmla="*/ 268542 h 8758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1" name="矩形 30"/>
                <p:cNvSpPr/>
                <p:nvPr/>
              </p:nvSpPr>
              <p:spPr>
                <a:xfrm>
                  <a:off x="2555776" y="2139701"/>
                  <a:ext cx="774886" cy="59986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32" name="矩形 124"/>
                <p:cNvSpPr/>
                <p:nvPr/>
              </p:nvSpPr>
              <p:spPr>
                <a:xfrm>
                  <a:off x="3326077" y="2511813"/>
                  <a:ext cx="1011792" cy="226564"/>
                </a:xfrm>
                <a:custGeom>
                  <a:avLst/>
                  <a:gdLst>
                    <a:gd name="connsiteX0" fmla="*/ 0 w 648072"/>
                    <a:gd name="connsiteY0" fmla="*/ 0 h 648072"/>
                    <a:gd name="connsiteX1" fmla="*/ 648072 w 648072"/>
                    <a:gd name="connsiteY1" fmla="*/ 0 h 648072"/>
                    <a:gd name="connsiteX2" fmla="*/ 648072 w 648072"/>
                    <a:gd name="connsiteY2" fmla="*/ 648072 h 648072"/>
                    <a:gd name="connsiteX3" fmla="*/ 0 w 648072"/>
                    <a:gd name="connsiteY3" fmla="*/ 648072 h 648072"/>
                    <a:gd name="connsiteX4" fmla="*/ 0 w 648072"/>
                    <a:gd name="connsiteY4" fmla="*/ 0 h 648072"/>
                    <a:gd name="connsiteX0-1" fmla="*/ 363720 w 1011792"/>
                    <a:gd name="connsiteY0-2" fmla="*/ 0 h 648072"/>
                    <a:gd name="connsiteX1-3" fmla="*/ 1011792 w 1011792"/>
                    <a:gd name="connsiteY1-4" fmla="*/ 0 h 648072"/>
                    <a:gd name="connsiteX2-5" fmla="*/ 1011792 w 1011792"/>
                    <a:gd name="connsiteY2-6" fmla="*/ 648072 h 648072"/>
                    <a:gd name="connsiteX3-7" fmla="*/ 0 w 1011792"/>
                    <a:gd name="connsiteY3-8" fmla="*/ 226564 h 648072"/>
                    <a:gd name="connsiteX4-9" fmla="*/ 363720 w 1011792"/>
                    <a:gd name="connsiteY4-10" fmla="*/ 0 h 648072"/>
                    <a:gd name="connsiteX0-11" fmla="*/ 363720 w 1011792"/>
                    <a:gd name="connsiteY0-12" fmla="*/ 0 h 226564"/>
                    <a:gd name="connsiteX1-13" fmla="*/ 1011792 w 1011792"/>
                    <a:gd name="connsiteY1-14" fmla="*/ 0 h 226564"/>
                    <a:gd name="connsiteX2-15" fmla="*/ 586884 w 1011792"/>
                    <a:gd name="connsiteY2-16" fmla="*/ 226564 h 226564"/>
                    <a:gd name="connsiteX3-17" fmla="*/ 0 w 1011792"/>
                    <a:gd name="connsiteY3-18" fmla="*/ 226564 h 226564"/>
                    <a:gd name="connsiteX4-19" fmla="*/ 363720 w 1011792"/>
                    <a:gd name="connsiteY4-20" fmla="*/ 0 h 2265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1792" h="226564">
                      <a:moveTo>
                        <a:pt x="363720" y="0"/>
                      </a:moveTo>
                      <a:lnTo>
                        <a:pt x="1011792" y="0"/>
                      </a:lnTo>
                      <a:lnTo>
                        <a:pt x="586884" y="226564"/>
                      </a:lnTo>
                      <a:lnTo>
                        <a:pt x="0" y="226564"/>
                      </a:lnTo>
                      <a:lnTo>
                        <a:pt x="363720"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4610" name="TextBox 27"/>
              <p:cNvSpPr txBox="1"/>
              <p:nvPr/>
            </p:nvSpPr>
            <p:spPr>
              <a:xfrm rot="10800000">
                <a:off x="3702690" y="1895389"/>
                <a:ext cx="622286" cy="584775"/>
              </a:xfrm>
              <a:prstGeom prst="rect">
                <a:avLst/>
              </a:prstGeom>
              <a:noFill/>
              <a:ln w="9525">
                <a:noFill/>
              </a:ln>
            </p:spPr>
            <p:txBody>
              <a:bodyPr wrap="none">
                <a:spAutoFit/>
              </a:bodyPr>
              <a:lstStyle/>
              <a:p>
                <a:pPr lvl="0"/>
                <a:r>
                  <a:rPr lang="en-US" altLang="zh-CN" sz="3200" dirty="0">
                    <a:solidFill>
                      <a:srgbClr val="FFFFFF"/>
                    </a:solidFill>
                    <a:latin typeface="Impact" panose="020B0806030902050204" pitchFamily="34" charset="0"/>
                    <a:ea typeface="宋体" panose="02010600030101010101" pitchFamily="2" charset="-122"/>
                  </a:rPr>
                  <a:t>03</a:t>
                </a:r>
                <a:endParaRPr lang="zh-CN" altLang="en-US" sz="3200" dirty="0">
                  <a:solidFill>
                    <a:srgbClr val="FFFFFF"/>
                  </a:solidFill>
                  <a:latin typeface="Impact" panose="020B0806030902050204" pitchFamily="34" charset="0"/>
                  <a:ea typeface="宋体" panose="02010600030101010101" pitchFamily="2" charset="-122"/>
                </a:endParaRPr>
              </a:p>
            </p:txBody>
          </p:sp>
        </p:grpSp>
        <p:sp>
          <p:nvSpPr>
            <p:cNvPr id="24608" name="Freeform 11"/>
            <p:cNvSpPr>
              <a:spLocks noChangeAspect="1" noEditPoints="1"/>
            </p:cNvSpPr>
            <p:nvPr/>
          </p:nvSpPr>
          <p:spPr>
            <a:xfrm>
              <a:off x="2701094" y="3026357"/>
              <a:ext cx="484248" cy="360000"/>
            </a:xfrm>
            <a:custGeom>
              <a:avLst/>
              <a:gdLst/>
              <a:ahLst/>
              <a:cxnLst>
                <a:cxn ang="0">
                  <a:pos x="103633" y="229948"/>
                </a:cxn>
                <a:cxn ang="0">
                  <a:pos x="56527" y="201675"/>
                </a:cxn>
                <a:cxn ang="0">
                  <a:pos x="64064" y="9424"/>
                </a:cxn>
                <a:cxn ang="0">
                  <a:pos x="414531" y="9424"/>
                </a:cxn>
                <a:cxn ang="0">
                  <a:pos x="422068" y="201675"/>
                </a:cxn>
                <a:cxn ang="0">
                  <a:pos x="373078" y="229948"/>
                </a:cxn>
                <a:cxn ang="0">
                  <a:pos x="484248" y="326073"/>
                </a:cxn>
                <a:cxn ang="0">
                  <a:pos x="16958" y="360000"/>
                </a:cxn>
                <a:cxn ang="0">
                  <a:pos x="145086" y="235602"/>
                </a:cxn>
                <a:cxn ang="0">
                  <a:pos x="145086" y="229948"/>
                </a:cxn>
                <a:cxn ang="0">
                  <a:pos x="84791" y="28272"/>
                </a:cxn>
                <a:cxn ang="0">
                  <a:pos x="84791" y="28272"/>
                </a:cxn>
                <a:cxn ang="0">
                  <a:pos x="84791" y="201675"/>
                </a:cxn>
                <a:cxn ang="0">
                  <a:pos x="395689" y="201675"/>
                </a:cxn>
                <a:cxn ang="0">
                  <a:pos x="393805" y="28272"/>
                </a:cxn>
                <a:cxn ang="0">
                  <a:pos x="64064" y="307225"/>
                </a:cxn>
                <a:cxn ang="0">
                  <a:pos x="73485" y="292147"/>
                </a:cxn>
                <a:cxn ang="0">
                  <a:pos x="141318" y="265759"/>
                </a:cxn>
                <a:cxn ang="0">
                  <a:pos x="361773" y="254450"/>
                </a:cxn>
                <a:cxn ang="0">
                  <a:pos x="393805" y="254450"/>
                </a:cxn>
                <a:cxn ang="0">
                  <a:pos x="325972" y="265759"/>
                </a:cxn>
                <a:cxn ang="0">
                  <a:pos x="322204" y="254450"/>
                </a:cxn>
                <a:cxn ang="0">
                  <a:pos x="314667" y="265759"/>
                </a:cxn>
                <a:cxn ang="0">
                  <a:pos x="239298" y="254450"/>
                </a:cxn>
                <a:cxn ang="0">
                  <a:pos x="271330" y="254450"/>
                </a:cxn>
                <a:cxn ang="0">
                  <a:pos x="195960" y="265759"/>
                </a:cxn>
                <a:cxn ang="0">
                  <a:pos x="197845" y="254450"/>
                </a:cxn>
                <a:cxn ang="0">
                  <a:pos x="186539" y="265759"/>
                </a:cxn>
                <a:cxn ang="0">
                  <a:pos x="352352" y="271414"/>
                </a:cxn>
                <a:cxn ang="0">
                  <a:pos x="405110" y="271414"/>
                </a:cxn>
                <a:cxn ang="0">
                  <a:pos x="310899" y="284607"/>
                </a:cxn>
                <a:cxn ang="0">
                  <a:pos x="307130" y="271414"/>
                </a:cxn>
                <a:cxn ang="0">
                  <a:pos x="299593" y="284607"/>
                </a:cxn>
                <a:cxn ang="0">
                  <a:pos x="218571" y="271414"/>
                </a:cxn>
                <a:cxn ang="0">
                  <a:pos x="252487" y="271414"/>
                </a:cxn>
                <a:cxn ang="0">
                  <a:pos x="171465" y="284607"/>
                </a:cxn>
                <a:cxn ang="0">
                  <a:pos x="173349" y="271414"/>
                </a:cxn>
                <a:cxn ang="0">
                  <a:pos x="158276" y="284607"/>
                </a:cxn>
                <a:cxn ang="0">
                  <a:pos x="84791" y="271414"/>
                </a:cxn>
                <a:cxn ang="0">
                  <a:pos x="118707" y="271414"/>
                </a:cxn>
                <a:cxn ang="0">
                  <a:pos x="378731" y="307225"/>
                </a:cxn>
                <a:cxn ang="0">
                  <a:pos x="371194" y="292147"/>
                </a:cxn>
                <a:cxn ang="0">
                  <a:pos x="365541" y="307225"/>
                </a:cxn>
                <a:cxn ang="0">
                  <a:pos x="275098" y="292147"/>
                </a:cxn>
                <a:cxn ang="0">
                  <a:pos x="310899" y="292147"/>
                </a:cxn>
                <a:cxn ang="0">
                  <a:pos x="226108" y="307225"/>
                </a:cxn>
                <a:cxn ang="0">
                  <a:pos x="227992" y="292147"/>
                </a:cxn>
                <a:cxn ang="0">
                  <a:pos x="214803" y="307225"/>
                </a:cxn>
                <a:cxn ang="0">
                  <a:pos x="131896" y="292147"/>
                </a:cxn>
                <a:cxn ang="0">
                  <a:pos x="169581" y="292147"/>
                </a:cxn>
              </a:cxnLst>
              <a:rect l="0" t="0" r="0" b="0"/>
              <a:pathLst>
                <a:path w="257" h="191">
                  <a:moveTo>
                    <a:pt x="33" y="125"/>
                  </a:moveTo>
                  <a:cubicBezTo>
                    <a:pt x="55" y="125"/>
                    <a:pt x="55" y="125"/>
                    <a:pt x="55" y="125"/>
                  </a:cubicBezTo>
                  <a:cubicBezTo>
                    <a:pt x="55" y="122"/>
                    <a:pt x="55" y="122"/>
                    <a:pt x="55" y="122"/>
                  </a:cubicBezTo>
                  <a:cubicBezTo>
                    <a:pt x="45" y="122"/>
                    <a:pt x="45" y="122"/>
                    <a:pt x="45" y="122"/>
                  </a:cubicBezTo>
                  <a:cubicBezTo>
                    <a:pt x="41" y="122"/>
                    <a:pt x="37" y="120"/>
                    <a:pt x="34" y="118"/>
                  </a:cubicBezTo>
                  <a:cubicBezTo>
                    <a:pt x="32" y="115"/>
                    <a:pt x="30" y="111"/>
                    <a:pt x="30" y="107"/>
                  </a:cubicBezTo>
                  <a:cubicBezTo>
                    <a:pt x="30" y="15"/>
                    <a:pt x="30" y="15"/>
                    <a:pt x="30" y="15"/>
                  </a:cubicBezTo>
                  <a:cubicBezTo>
                    <a:pt x="30" y="11"/>
                    <a:pt x="32" y="7"/>
                    <a:pt x="34" y="5"/>
                  </a:cubicBezTo>
                  <a:cubicBezTo>
                    <a:pt x="34" y="5"/>
                    <a:pt x="34" y="5"/>
                    <a:pt x="34" y="5"/>
                  </a:cubicBezTo>
                  <a:cubicBezTo>
                    <a:pt x="37" y="2"/>
                    <a:pt x="41" y="0"/>
                    <a:pt x="45" y="0"/>
                  </a:cubicBezTo>
                  <a:cubicBezTo>
                    <a:pt x="209" y="0"/>
                    <a:pt x="209" y="0"/>
                    <a:pt x="209" y="0"/>
                  </a:cubicBezTo>
                  <a:cubicBezTo>
                    <a:pt x="213" y="0"/>
                    <a:pt x="217" y="2"/>
                    <a:pt x="220" y="5"/>
                  </a:cubicBezTo>
                  <a:cubicBezTo>
                    <a:pt x="220" y="5"/>
                    <a:pt x="220" y="5"/>
                    <a:pt x="220" y="5"/>
                  </a:cubicBezTo>
                  <a:cubicBezTo>
                    <a:pt x="222" y="7"/>
                    <a:pt x="224" y="11"/>
                    <a:pt x="224" y="15"/>
                  </a:cubicBezTo>
                  <a:cubicBezTo>
                    <a:pt x="224" y="107"/>
                    <a:pt x="224" y="107"/>
                    <a:pt x="224" y="107"/>
                  </a:cubicBezTo>
                  <a:cubicBezTo>
                    <a:pt x="224" y="111"/>
                    <a:pt x="222" y="115"/>
                    <a:pt x="220" y="118"/>
                  </a:cubicBezTo>
                  <a:cubicBezTo>
                    <a:pt x="217" y="120"/>
                    <a:pt x="213" y="122"/>
                    <a:pt x="209" y="122"/>
                  </a:cubicBezTo>
                  <a:cubicBezTo>
                    <a:pt x="198" y="122"/>
                    <a:pt x="198" y="122"/>
                    <a:pt x="198" y="122"/>
                  </a:cubicBezTo>
                  <a:cubicBezTo>
                    <a:pt x="198" y="125"/>
                    <a:pt x="198" y="125"/>
                    <a:pt x="198" y="125"/>
                  </a:cubicBezTo>
                  <a:cubicBezTo>
                    <a:pt x="221" y="125"/>
                    <a:pt x="221" y="125"/>
                    <a:pt x="221" y="125"/>
                  </a:cubicBezTo>
                  <a:cubicBezTo>
                    <a:pt x="257" y="173"/>
                    <a:pt x="257" y="173"/>
                    <a:pt x="257" y="173"/>
                  </a:cubicBezTo>
                  <a:cubicBezTo>
                    <a:pt x="256" y="173"/>
                    <a:pt x="256" y="173"/>
                    <a:pt x="256" y="173"/>
                  </a:cubicBezTo>
                  <a:cubicBezTo>
                    <a:pt x="248" y="191"/>
                    <a:pt x="248" y="191"/>
                    <a:pt x="248" y="191"/>
                  </a:cubicBezTo>
                  <a:cubicBezTo>
                    <a:pt x="9" y="191"/>
                    <a:pt x="9" y="191"/>
                    <a:pt x="9" y="191"/>
                  </a:cubicBezTo>
                  <a:cubicBezTo>
                    <a:pt x="0" y="173"/>
                    <a:pt x="0" y="173"/>
                    <a:pt x="0" y="173"/>
                  </a:cubicBezTo>
                  <a:cubicBezTo>
                    <a:pt x="33" y="125"/>
                    <a:pt x="33" y="125"/>
                    <a:pt x="33" y="125"/>
                  </a:cubicBezTo>
                  <a:close/>
                  <a:moveTo>
                    <a:pt x="77" y="125"/>
                  </a:moveTo>
                  <a:cubicBezTo>
                    <a:pt x="176" y="125"/>
                    <a:pt x="176" y="125"/>
                    <a:pt x="176" y="125"/>
                  </a:cubicBezTo>
                  <a:cubicBezTo>
                    <a:pt x="176" y="122"/>
                    <a:pt x="176" y="122"/>
                    <a:pt x="176" y="122"/>
                  </a:cubicBezTo>
                  <a:cubicBezTo>
                    <a:pt x="77" y="122"/>
                    <a:pt x="77" y="122"/>
                    <a:pt x="77" y="122"/>
                  </a:cubicBezTo>
                  <a:cubicBezTo>
                    <a:pt x="77" y="125"/>
                    <a:pt x="77" y="125"/>
                    <a:pt x="77" y="125"/>
                  </a:cubicBezTo>
                  <a:close/>
                  <a:moveTo>
                    <a:pt x="209" y="15"/>
                  </a:moveTo>
                  <a:cubicBezTo>
                    <a:pt x="45" y="15"/>
                    <a:pt x="45" y="15"/>
                    <a:pt x="45" y="15"/>
                  </a:cubicBezTo>
                  <a:cubicBezTo>
                    <a:pt x="45" y="15"/>
                    <a:pt x="45" y="15"/>
                    <a:pt x="45" y="15"/>
                  </a:cubicBezTo>
                  <a:cubicBezTo>
                    <a:pt x="45" y="15"/>
                    <a:pt x="45" y="15"/>
                    <a:pt x="45" y="15"/>
                  </a:cubicBezTo>
                  <a:cubicBezTo>
                    <a:pt x="45" y="15"/>
                    <a:pt x="45" y="15"/>
                    <a:pt x="45" y="15"/>
                  </a:cubicBezTo>
                  <a:cubicBezTo>
                    <a:pt x="45" y="107"/>
                    <a:pt x="45" y="107"/>
                    <a:pt x="45" y="107"/>
                  </a:cubicBezTo>
                  <a:cubicBezTo>
                    <a:pt x="45" y="107"/>
                    <a:pt x="45" y="107"/>
                    <a:pt x="45" y="107"/>
                  </a:cubicBezTo>
                  <a:cubicBezTo>
                    <a:pt x="45" y="107"/>
                    <a:pt x="45" y="107"/>
                    <a:pt x="45" y="107"/>
                  </a:cubicBezTo>
                  <a:cubicBezTo>
                    <a:pt x="209" y="107"/>
                    <a:pt x="209" y="107"/>
                    <a:pt x="209" y="107"/>
                  </a:cubicBezTo>
                  <a:cubicBezTo>
                    <a:pt x="209" y="107"/>
                    <a:pt x="209" y="107"/>
                    <a:pt x="209" y="107"/>
                  </a:cubicBezTo>
                  <a:cubicBezTo>
                    <a:pt x="209" y="107"/>
                    <a:pt x="210" y="107"/>
                    <a:pt x="210" y="107"/>
                  </a:cubicBezTo>
                  <a:cubicBezTo>
                    <a:pt x="210" y="15"/>
                    <a:pt x="210" y="15"/>
                    <a:pt x="210" y="15"/>
                  </a:cubicBezTo>
                  <a:cubicBezTo>
                    <a:pt x="210" y="15"/>
                    <a:pt x="210" y="15"/>
                    <a:pt x="209" y="15"/>
                  </a:cubicBezTo>
                  <a:cubicBezTo>
                    <a:pt x="209" y="15"/>
                    <a:pt x="209" y="15"/>
                    <a:pt x="209" y="15"/>
                  </a:cubicBezTo>
                  <a:cubicBezTo>
                    <a:pt x="209" y="15"/>
                    <a:pt x="209" y="15"/>
                    <a:pt x="209" y="15"/>
                  </a:cubicBezTo>
                  <a:close/>
                  <a:moveTo>
                    <a:pt x="39" y="155"/>
                  </a:moveTo>
                  <a:cubicBezTo>
                    <a:pt x="37" y="158"/>
                    <a:pt x="35" y="160"/>
                    <a:pt x="34" y="163"/>
                  </a:cubicBezTo>
                  <a:cubicBezTo>
                    <a:pt x="42" y="163"/>
                    <a:pt x="51" y="163"/>
                    <a:pt x="60" y="163"/>
                  </a:cubicBezTo>
                  <a:cubicBezTo>
                    <a:pt x="61" y="160"/>
                    <a:pt x="62" y="158"/>
                    <a:pt x="63" y="155"/>
                  </a:cubicBezTo>
                  <a:cubicBezTo>
                    <a:pt x="55" y="155"/>
                    <a:pt x="47" y="155"/>
                    <a:pt x="39" y="155"/>
                  </a:cubicBezTo>
                  <a:close/>
                  <a:moveTo>
                    <a:pt x="51" y="135"/>
                  </a:moveTo>
                  <a:cubicBezTo>
                    <a:pt x="50" y="137"/>
                    <a:pt x="49" y="139"/>
                    <a:pt x="48" y="141"/>
                  </a:cubicBezTo>
                  <a:cubicBezTo>
                    <a:pt x="57" y="141"/>
                    <a:pt x="66" y="141"/>
                    <a:pt x="75" y="141"/>
                  </a:cubicBezTo>
                  <a:cubicBezTo>
                    <a:pt x="76" y="139"/>
                    <a:pt x="77" y="137"/>
                    <a:pt x="78" y="135"/>
                  </a:cubicBezTo>
                  <a:cubicBezTo>
                    <a:pt x="69" y="135"/>
                    <a:pt x="60" y="135"/>
                    <a:pt x="51" y="135"/>
                  </a:cubicBezTo>
                  <a:close/>
                  <a:moveTo>
                    <a:pt x="192" y="135"/>
                  </a:moveTo>
                  <a:cubicBezTo>
                    <a:pt x="193" y="137"/>
                    <a:pt x="194" y="139"/>
                    <a:pt x="195" y="141"/>
                  </a:cubicBezTo>
                  <a:cubicBezTo>
                    <a:pt x="201" y="141"/>
                    <a:pt x="207" y="141"/>
                    <a:pt x="213" y="141"/>
                  </a:cubicBezTo>
                  <a:cubicBezTo>
                    <a:pt x="212" y="139"/>
                    <a:pt x="210" y="137"/>
                    <a:pt x="209" y="135"/>
                  </a:cubicBezTo>
                  <a:cubicBezTo>
                    <a:pt x="204" y="135"/>
                    <a:pt x="198" y="135"/>
                    <a:pt x="192" y="135"/>
                  </a:cubicBezTo>
                  <a:close/>
                  <a:moveTo>
                    <a:pt x="171" y="135"/>
                  </a:moveTo>
                  <a:cubicBezTo>
                    <a:pt x="171" y="137"/>
                    <a:pt x="172" y="139"/>
                    <a:pt x="173" y="141"/>
                  </a:cubicBezTo>
                  <a:cubicBezTo>
                    <a:pt x="179" y="141"/>
                    <a:pt x="184" y="141"/>
                    <a:pt x="190" y="141"/>
                  </a:cubicBezTo>
                  <a:cubicBezTo>
                    <a:pt x="189" y="139"/>
                    <a:pt x="188" y="137"/>
                    <a:pt x="187" y="135"/>
                  </a:cubicBezTo>
                  <a:cubicBezTo>
                    <a:pt x="182" y="135"/>
                    <a:pt x="176" y="135"/>
                    <a:pt x="171" y="135"/>
                  </a:cubicBezTo>
                  <a:close/>
                  <a:moveTo>
                    <a:pt x="149" y="135"/>
                  </a:moveTo>
                  <a:cubicBezTo>
                    <a:pt x="149" y="137"/>
                    <a:pt x="149" y="139"/>
                    <a:pt x="150" y="141"/>
                  </a:cubicBezTo>
                  <a:cubicBezTo>
                    <a:pt x="155" y="141"/>
                    <a:pt x="161" y="141"/>
                    <a:pt x="167" y="141"/>
                  </a:cubicBezTo>
                  <a:cubicBezTo>
                    <a:pt x="167" y="139"/>
                    <a:pt x="166" y="137"/>
                    <a:pt x="165" y="135"/>
                  </a:cubicBezTo>
                  <a:cubicBezTo>
                    <a:pt x="160" y="135"/>
                    <a:pt x="154" y="135"/>
                    <a:pt x="149" y="135"/>
                  </a:cubicBezTo>
                  <a:close/>
                  <a:moveTo>
                    <a:pt x="127" y="135"/>
                  </a:moveTo>
                  <a:cubicBezTo>
                    <a:pt x="127" y="137"/>
                    <a:pt x="127" y="139"/>
                    <a:pt x="127" y="141"/>
                  </a:cubicBezTo>
                  <a:cubicBezTo>
                    <a:pt x="133" y="141"/>
                    <a:pt x="139" y="141"/>
                    <a:pt x="144" y="141"/>
                  </a:cubicBezTo>
                  <a:cubicBezTo>
                    <a:pt x="144" y="139"/>
                    <a:pt x="144" y="137"/>
                    <a:pt x="144" y="135"/>
                  </a:cubicBezTo>
                  <a:cubicBezTo>
                    <a:pt x="138" y="135"/>
                    <a:pt x="133" y="135"/>
                    <a:pt x="127" y="135"/>
                  </a:cubicBezTo>
                  <a:close/>
                  <a:moveTo>
                    <a:pt x="105" y="135"/>
                  </a:moveTo>
                  <a:cubicBezTo>
                    <a:pt x="105" y="137"/>
                    <a:pt x="104" y="139"/>
                    <a:pt x="104" y="141"/>
                  </a:cubicBezTo>
                  <a:cubicBezTo>
                    <a:pt x="110" y="141"/>
                    <a:pt x="115" y="141"/>
                    <a:pt x="121" y="141"/>
                  </a:cubicBezTo>
                  <a:cubicBezTo>
                    <a:pt x="121" y="139"/>
                    <a:pt x="122" y="137"/>
                    <a:pt x="122" y="135"/>
                  </a:cubicBezTo>
                  <a:cubicBezTo>
                    <a:pt x="116" y="135"/>
                    <a:pt x="111" y="135"/>
                    <a:pt x="105" y="135"/>
                  </a:cubicBezTo>
                  <a:close/>
                  <a:moveTo>
                    <a:pt x="83" y="135"/>
                  </a:moveTo>
                  <a:cubicBezTo>
                    <a:pt x="83" y="137"/>
                    <a:pt x="82" y="139"/>
                    <a:pt x="81" y="141"/>
                  </a:cubicBezTo>
                  <a:cubicBezTo>
                    <a:pt x="87" y="141"/>
                    <a:pt x="93" y="141"/>
                    <a:pt x="99" y="141"/>
                  </a:cubicBezTo>
                  <a:cubicBezTo>
                    <a:pt x="99" y="139"/>
                    <a:pt x="100" y="137"/>
                    <a:pt x="100" y="135"/>
                  </a:cubicBezTo>
                  <a:cubicBezTo>
                    <a:pt x="94" y="135"/>
                    <a:pt x="89" y="135"/>
                    <a:pt x="83" y="135"/>
                  </a:cubicBezTo>
                  <a:close/>
                  <a:moveTo>
                    <a:pt x="187" y="144"/>
                  </a:moveTo>
                  <a:cubicBezTo>
                    <a:pt x="188" y="146"/>
                    <a:pt x="189" y="149"/>
                    <a:pt x="190" y="151"/>
                  </a:cubicBezTo>
                  <a:cubicBezTo>
                    <a:pt x="200" y="151"/>
                    <a:pt x="209" y="151"/>
                    <a:pt x="219" y="151"/>
                  </a:cubicBezTo>
                  <a:cubicBezTo>
                    <a:pt x="218" y="149"/>
                    <a:pt x="216" y="146"/>
                    <a:pt x="215" y="144"/>
                  </a:cubicBezTo>
                  <a:cubicBezTo>
                    <a:pt x="205" y="144"/>
                    <a:pt x="196" y="144"/>
                    <a:pt x="187" y="144"/>
                  </a:cubicBezTo>
                  <a:close/>
                  <a:moveTo>
                    <a:pt x="163" y="144"/>
                  </a:moveTo>
                  <a:cubicBezTo>
                    <a:pt x="163" y="146"/>
                    <a:pt x="164" y="149"/>
                    <a:pt x="165" y="151"/>
                  </a:cubicBezTo>
                  <a:cubicBezTo>
                    <a:pt x="171" y="151"/>
                    <a:pt x="177" y="151"/>
                    <a:pt x="183" y="151"/>
                  </a:cubicBezTo>
                  <a:cubicBezTo>
                    <a:pt x="183" y="149"/>
                    <a:pt x="182" y="146"/>
                    <a:pt x="181" y="144"/>
                  </a:cubicBezTo>
                  <a:cubicBezTo>
                    <a:pt x="175" y="144"/>
                    <a:pt x="169" y="144"/>
                    <a:pt x="163" y="144"/>
                  </a:cubicBezTo>
                  <a:close/>
                  <a:moveTo>
                    <a:pt x="139" y="144"/>
                  </a:moveTo>
                  <a:cubicBezTo>
                    <a:pt x="140" y="146"/>
                    <a:pt x="140" y="149"/>
                    <a:pt x="140" y="151"/>
                  </a:cubicBezTo>
                  <a:cubicBezTo>
                    <a:pt x="146" y="151"/>
                    <a:pt x="153" y="151"/>
                    <a:pt x="159" y="151"/>
                  </a:cubicBezTo>
                  <a:cubicBezTo>
                    <a:pt x="158" y="149"/>
                    <a:pt x="158" y="146"/>
                    <a:pt x="157" y="144"/>
                  </a:cubicBezTo>
                  <a:cubicBezTo>
                    <a:pt x="151" y="144"/>
                    <a:pt x="145" y="144"/>
                    <a:pt x="139" y="144"/>
                  </a:cubicBezTo>
                  <a:close/>
                  <a:moveTo>
                    <a:pt x="116" y="144"/>
                  </a:moveTo>
                  <a:cubicBezTo>
                    <a:pt x="116" y="146"/>
                    <a:pt x="115" y="149"/>
                    <a:pt x="115" y="151"/>
                  </a:cubicBezTo>
                  <a:cubicBezTo>
                    <a:pt x="121" y="151"/>
                    <a:pt x="128" y="151"/>
                    <a:pt x="134" y="151"/>
                  </a:cubicBezTo>
                  <a:cubicBezTo>
                    <a:pt x="134" y="149"/>
                    <a:pt x="134" y="146"/>
                    <a:pt x="134" y="144"/>
                  </a:cubicBezTo>
                  <a:cubicBezTo>
                    <a:pt x="128" y="144"/>
                    <a:pt x="122" y="144"/>
                    <a:pt x="116" y="144"/>
                  </a:cubicBezTo>
                  <a:close/>
                  <a:moveTo>
                    <a:pt x="92" y="144"/>
                  </a:moveTo>
                  <a:cubicBezTo>
                    <a:pt x="92" y="146"/>
                    <a:pt x="91" y="149"/>
                    <a:pt x="91" y="151"/>
                  </a:cubicBezTo>
                  <a:cubicBezTo>
                    <a:pt x="97" y="151"/>
                    <a:pt x="103" y="151"/>
                    <a:pt x="109" y="151"/>
                  </a:cubicBezTo>
                  <a:cubicBezTo>
                    <a:pt x="110" y="149"/>
                    <a:pt x="110" y="146"/>
                    <a:pt x="110" y="144"/>
                  </a:cubicBezTo>
                  <a:cubicBezTo>
                    <a:pt x="104" y="144"/>
                    <a:pt x="98" y="144"/>
                    <a:pt x="92" y="144"/>
                  </a:cubicBezTo>
                  <a:close/>
                  <a:moveTo>
                    <a:pt x="69" y="144"/>
                  </a:moveTo>
                  <a:cubicBezTo>
                    <a:pt x="68" y="146"/>
                    <a:pt x="67" y="149"/>
                    <a:pt x="66" y="151"/>
                  </a:cubicBezTo>
                  <a:cubicBezTo>
                    <a:pt x="72" y="151"/>
                    <a:pt x="78" y="151"/>
                    <a:pt x="84" y="151"/>
                  </a:cubicBezTo>
                  <a:cubicBezTo>
                    <a:pt x="85" y="149"/>
                    <a:pt x="86" y="146"/>
                    <a:pt x="87" y="144"/>
                  </a:cubicBezTo>
                  <a:cubicBezTo>
                    <a:pt x="81" y="144"/>
                    <a:pt x="75" y="144"/>
                    <a:pt x="69" y="144"/>
                  </a:cubicBezTo>
                  <a:close/>
                  <a:moveTo>
                    <a:pt x="45" y="144"/>
                  </a:moveTo>
                  <a:cubicBezTo>
                    <a:pt x="44" y="146"/>
                    <a:pt x="43" y="149"/>
                    <a:pt x="41" y="151"/>
                  </a:cubicBezTo>
                  <a:cubicBezTo>
                    <a:pt x="47" y="151"/>
                    <a:pt x="54" y="151"/>
                    <a:pt x="60" y="151"/>
                  </a:cubicBezTo>
                  <a:cubicBezTo>
                    <a:pt x="61" y="149"/>
                    <a:pt x="62" y="146"/>
                    <a:pt x="63" y="144"/>
                  </a:cubicBezTo>
                  <a:cubicBezTo>
                    <a:pt x="57" y="144"/>
                    <a:pt x="51" y="144"/>
                    <a:pt x="45" y="144"/>
                  </a:cubicBezTo>
                  <a:close/>
                  <a:moveTo>
                    <a:pt x="197" y="155"/>
                  </a:moveTo>
                  <a:cubicBezTo>
                    <a:pt x="198" y="158"/>
                    <a:pt x="199" y="160"/>
                    <a:pt x="201" y="163"/>
                  </a:cubicBezTo>
                  <a:cubicBezTo>
                    <a:pt x="209" y="163"/>
                    <a:pt x="218" y="163"/>
                    <a:pt x="227" y="163"/>
                  </a:cubicBezTo>
                  <a:cubicBezTo>
                    <a:pt x="225" y="160"/>
                    <a:pt x="223" y="158"/>
                    <a:pt x="222" y="155"/>
                  </a:cubicBezTo>
                  <a:cubicBezTo>
                    <a:pt x="213" y="155"/>
                    <a:pt x="205" y="155"/>
                    <a:pt x="197" y="155"/>
                  </a:cubicBezTo>
                  <a:close/>
                  <a:moveTo>
                    <a:pt x="171" y="155"/>
                  </a:moveTo>
                  <a:cubicBezTo>
                    <a:pt x="172" y="158"/>
                    <a:pt x="173" y="160"/>
                    <a:pt x="174" y="163"/>
                  </a:cubicBezTo>
                  <a:cubicBezTo>
                    <a:pt x="180" y="163"/>
                    <a:pt x="187" y="163"/>
                    <a:pt x="194" y="163"/>
                  </a:cubicBezTo>
                  <a:cubicBezTo>
                    <a:pt x="193" y="160"/>
                    <a:pt x="192" y="158"/>
                    <a:pt x="191" y="155"/>
                  </a:cubicBezTo>
                  <a:cubicBezTo>
                    <a:pt x="184" y="155"/>
                    <a:pt x="178" y="155"/>
                    <a:pt x="171" y="155"/>
                  </a:cubicBezTo>
                  <a:close/>
                  <a:moveTo>
                    <a:pt x="146" y="155"/>
                  </a:moveTo>
                  <a:cubicBezTo>
                    <a:pt x="146" y="158"/>
                    <a:pt x="147" y="160"/>
                    <a:pt x="147" y="163"/>
                  </a:cubicBezTo>
                  <a:cubicBezTo>
                    <a:pt x="154" y="163"/>
                    <a:pt x="161" y="163"/>
                    <a:pt x="168" y="163"/>
                  </a:cubicBezTo>
                  <a:cubicBezTo>
                    <a:pt x="167" y="160"/>
                    <a:pt x="166" y="158"/>
                    <a:pt x="165" y="155"/>
                  </a:cubicBezTo>
                  <a:cubicBezTo>
                    <a:pt x="159" y="155"/>
                    <a:pt x="153" y="155"/>
                    <a:pt x="146" y="155"/>
                  </a:cubicBezTo>
                  <a:close/>
                  <a:moveTo>
                    <a:pt x="121" y="155"/>
                  </a:moveTo>
                  <a:cubicBezTo>
                    <a:pt x="121" y="158"/>
                    <a:pt x="121" y="160"/>
                    <a:pt x="120" y="163"/>
                  </a:cubicBezTo>
                  <a:cubicBezTo>
                    <a:pt x="127" y="163"/>
                    <a:pt x="134" y="163"/>
                    <a:pt x="141" y="163"/>
                  </a:cubicBezTo>
                  <a:cubicBezTo>
                    <a:pt x="141" y="160"/>
                    <a:pt x="141" y="158"/>
                    <a:pt x="140" y="155"/>
                  </a:cubicBezTo>
                  <a:cubicBezTo>
                    <a:pt x="134" y="155"/>
                    <a:pt x="127" y="155"/>
                    <a:pt x="121" y="155"/>
                  </a:cubicBezTo>
                  <a:close/>
                  <a:moveTo>
                    <a:pt x="95" y="155"/>
                  </a:moveTo>
                  <a:cubicBezTo>
                    <a:pt x="95" y="158"/>
                    <a:pt x="94" y="160"/>
                    <a:pt x="93" y="163"/>
                  </a:cubicBezTo>
                  <a:cubicBezTo>
                    <a:pt x="100" y="163"/>
                    <a:pt x="107" y="163"/>
                    <a:pt x="114" y="163"/>
                  </a:cubicBezTo>
                  <a:cubicBezTo>
                    <a:pt x="114" y="160"/>
                    <a:pt x="114" y="158"/>
                    <a:pt x="115" y="155"/>
                  </a:cubicBezTo>
                  <a:cubicBezTo>
                    <a:pt x="108" y="155"/>
                    <a:pt x="102" y="155"/>
                    <a:pt x="95" y="155"/>
                  </a:cubicBezTo>
                  <a:close/>
                  <a:moveTo>
                    <a:pt x="70" y="155"/>
                  </a:moveTo>
                  <a:cubicBezTo>
                    <a:pt x="69" y="158"/>
                    <a:pt x="68" y="160"/>
                    <a:pt x="67" y="163"/>
                  </a:cubicBezTo>
                  <a:cubicBezTo>
                    <a:pt x="74" y="163"/>
                    <a:pt x="81" y="163"/>
                    <a:pt x="87" y="163"/>
                  </a:cubicBezTo>
                  <a:cubicBezTo>
                    <a:pt x="88" y="160"/>
                    <a:pt x="89" y="158"/>
                    <a:pt x="90" y="155"/>
                  </a:cubicBezTo>
                  <a:cubicBezTo>
                    <a:pt x="83" y="155"/>
                    <a:pt x="77" y="155"/>
                    <a:pt x="70" y="155"/>
                  </a:cubicBezTo>
                  <a:close/>
                </a:path>
              </a:pathLst>
            </a:custGeom>
            <a:solidFill>
              <a:schemeClr val="bg1">
                <a:alpha val="100000"/>
              </a:schemeClr>
            </a:solidFill>
            <a:ln w="9525">
              <a:noFill/>
            </a:ln>
          </p:spPr>
          <p:txBody>
            <a:bodyPr/>
            <a:lstStyle/>
            <a:p>
              <a:endParaRPr lang="zh-CN" altLang="en-US"/>
            </a:p>
          </p:txBody>
        </p:sp>
      </p:grpSp>
      <p:grpSp>
        <p:nvGrpSpPr>
          <p:cNvPr id="33" name="组合 32"/>
          <p:cNvGrpSpPr/>
          <p:nvPr/>
        </p:nvGrpSpPr>
        <p:grpSpPr>
          <a:xfrm>
            <a:off x="4716463" y="1995488"/>
            <a:ext cx="1781175" cy="876300"/>
            <a:chOff x="4716016" y="1863741"/>
            <a:chExt cx="1782093" cy="875822"/>
          </a:xfrm>
        </p:grpSpPr>
        <p:grpSp>
          <p:nvGrpSpPr>
            <p:cNvPr id="24599" name="组合 33"/>
            <p:cNvGrpSpPr/>
            <p:nvPr/>
          </p:nvGrpSpPr>
          <p:grpSpPr>
            <a:xfrm>
              <a:off x="4716016" y="1863741"/>
              <a:ext cx="1782093" cy="875822"/>
              <a:chOff x="4716016" y="1863741"/>
              <a:chExt cx="1782093" cy="875822"/>
            </a:xfrm>
          </p:grpSpPr>
          <p:grpSp>
            <p:nvGrpSpPr>
              <p:cNvPr id="24601" name="组合 35"/>
              <p:cNvGrpSpPr/>
              <p:nvPr/>
            </p:nvGrpSpPr>
            <p:grpSpPr>
              <a:xfrm flipH="1">
                <a:off x="4716016" y="1863741"/>
                <a:ext cx="1782093" cy="875822"/>
                <a:chOff x="2555776" y="1863741"/>
                <a:chExt cx="1782093" cy="875822"/>
              </a:xfrm>
            </p:grpSpPr>
            <p:sp>
              <p:nvSpPr>
                <p:cNvPr id="39" name="矩形 38"/>
                <p:cNvSpPr/>
                <p:nvPr/>
              </p:nvSpPr>
              <p:spPr>
                <a:xfrm>
                  <a:off x="3689797" y="1863741"/>
                  <a:ext cx="648072" cy="6480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46" name="矩形 125"/>
                <p:cNvSpPr/>
                <p:nvPr/>
              </p:nvSpPr>
              <p:spPr>
                <a:xfrm>
                  <a:off x="3330661" y="1863741"/>
                  <a:ext cx="359136" cy="875822"/>
                </a:xfrm>
                <a:custGeom>
                  <a:avLst/>
                  <a:gdLst>
                    <a:gd name="connsiteX0" fmla="*/ 0 w 648072"/>
                    <a:gd name="connsiteY0" fmla="*/ 0 h 648072"/>
                    <a:gd name="connsiteX1" fmla="*/ 648072 w 648072"/>
                    <a:gd name="connsiteY1" fmla="*/ 0 h 648072"/>
                    <a:gd name="connsiteX2" fmla="*/ 648072 w 648072"/>
                    <a:gd name="connsiteY2" fmla="*/ 648072 h 648072"/>
                    <a:gd name="connsiteX3" fmla="*/ 0 w 648072"/>
                    <a:gd name="connsiteY3" fmla="*/ 648072 h 648072"/>
                    <a:gd name="connsiteX4" fmla="*/ 0 w 648072"/>
                    <a:gd name="connsiteY4" fmla="*/ 0 h 648072"/>
                    <a:gd name="connsiteX0-1" fmla="*/ 0 w 648072"/>
                    <a:gd name="connsiteY0-2" fmla="*/ 0 h 875822"/>
                    <a:gd name="connsiteX1-3" fmla="*/ 648072 w 648072"/>
                    <a:gd name="connsiteY1-4" fmla="*/ 0 h 875822"/>
                    <a:gd name="connsiteX2-5" fmla="*/ 648072 w 648072"/>
                    <a:gd name="connsiteY2-6" fmla="*/ 648072 h 875822"/>
                    <a:gd name="connsiteX3-7" fmla="*/ 288937 w 648072"/>
                    <a:gd name="connsiteY3-8" fmla="*/ 875822 h 875822"/>
                    <a:gd name="connsiteX4-9" fmla="*/ 0 w 648072"/>
                    <a:gd name="connsiteY4-10" fmla="*/ 0 h 875822"/>
                    <a:gd name="connsiteX0-11" fmla="*/ 6798 w 359135"/>
                    <a:gd name="connsiteY0-12" fmla="*/ 343325 h 875822"/>
                    <a:gd name="connsiteX1-13" fmla="*/ 359135 w 359135"/>
                    <a:gd name="connsiteY1-14" fmla="*/ 0 h 875822"/>
                    <a:gd name="connsiteX2-15" fmla="*/ 359135 w 359135"/>
                    <a:gd name="connsiteY2-16" fmla="*/ 648072 h 875822"/>
                    <a:gd name="connsiteX3-17" fmla="*/ 0 w 359135"/>
                    <a:gd name="connsiteY3-18" fmla="*/ 875822 h 875822"/>
                    <a:gd name="connsiteX4-19" fmla="*/ 6798 w 359135"/>
                    <a:gd name="connsiteY4-20" fmla="*/ 343325 h 875822"/>
                    <a:gd name="connsiteX0-21" fmla="*/ 0 w 359136"/>
                    <a:gd name="connsiteY0-22" fmla="*/ 224351 h 875822"/>
                    <a:gd name="connsiteX1-23" fmla="*/ 359136 w 359136"/>
                    <a:gd name="connsiteY1-24" fmla="*/ 0 h 875822"/>
                    <a:gd name="connsiteX2-25" fmla="*/ 359136 w 359136"/>
                    <a:gd name="connsiteY2-26" fmla="*/ 648072 h 875822"/>
                    <a:gd name="connsiteX3-27" fmla="*/ 1 w 359136"/>
                    <a:gd name="connsiteY3-28" fmla="*/ 875822 h 875822"/>
                    <a:gd name="connsiteX4-29" fmla="*/ 0 w 359136"/>
                    <a:gd name="connsiteY4-30" fmla="*/ 224351 h 875822"/>
                    <a:gd name="connsiteX0-31" fmla="*/ 0 w 359136"/>
                    <a:gd name="connsiteY0-32" fmla="*/ 268542 h 875822"/>
                    <a:gd name="connsiteX1-33" fmla="*/ 359136 w 359136"/>
                    <a:gd name="connsiteY1-34" fmla="*/ 0 h 875822"/>
                    <a:gd name="connsiteX2-35" fmla="*/ 359136 w 359136"/>
                    <a:gd name="connsiteY2-36" fmla="*/ 648072 h 875822"/>
                    <a:gd name="connsiteX3-37" fmla="*/ 1 w 359136"/>
                    <a:gd name="connsiteY3-38" fmla="*/ 875822 h 875822"/>
                    <a:gd name="connsiteX4-39" fmla="*/ 0 w 359136"/>
                    <a:gd name="connsiteY4-40" fmla="*/ 268542 h 8758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0" name="矩形 49"/>
                <p:cNvSpPr/>
                <p:nvPr/>
              </p:nvSpPr>
              <p:spPr>
                <a:xfrm>
                  <a:off x="2555776" y="2139701"/>
                  <a:ext cx="774886" cy="59986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1" name="矩形 124"/>
                <p:cNvSpPr/>
                <p:nvPr/>
              </p:nvSpPr>
              <p:spPr>
                <a:xfrm>
                  <a:off x="3326077" y="2511813"/>
                  <a:ext cx="1011792" cy="226564"/>
                </a:xfrm>
                <a:custGeom>
                  <a:avLst/>
                  <a:gdLst>
                    <a:gd name="connsiteX0" fmla="*/ 0 w 648072"/>
                    <a:gd name="connsiteY0" fmla="*/ 0 h 648072"/>
                    <a:gd name="connsiteX1" fmla="*/ 648072 w 648072"/>
                    <a:gd name="connsiteY1" fmla="*/ 0 h 648072"/>
                    <a:gd name="connsiteX2" fmla="*/ 648072 w 648072"/>
                    <a:gd name="connsiteY2" fmla="*/ 648072 h 648072"/>
                    <a:gd name="connsiteX3" fmla="*/ 0 w 648072"/>
                    <a:gd name="connsiteY3" fmla="*/ 648072 h 648072"/>
                    <a:gd name="connsiteX4" fmla="*/ 0 w 648072"/>
                    <a:gd name="connsiteY4" fmla="*/ 0 h 648072"/>
                    <a:gd name="connsiteX0-1" fmla="*/ 363720 w 1011792"/>
                    <a:gd name="connsiteY0-2" fmla="*/ 0 h 648072"/>
                    <a:gd name="connsiteX1-3" fmla="*/ 1011792 w 1011792"/>
                    <a:gd name="connsiteY1-4" fmla="*/ 0 h 648072"/>
                    <a:gd name="connsiteX2-5" fmla="*/ 1011792 w 1011792"/>
                    <a:gd name="connsiteY2-6" fmla="*/ 648072 h 648072"/>
                    <a:gd name="connsiteX3-7" fmla="*/ 0 w 1011792"/>
                    <a:gd name="connsiteY3-8" fmla="*/ 226564 h 648072"/>
                    <a:gd name="connsiteX4-9" fmla="*/ 363720 w 1011792"/>
                    <a:gd name="connsiteY4-10" fmla="*/ 0 h 648072"/>
                    <a:gd name="connsiteX0-11" fmla="*/ 363720 w 1011792"/>
                    <a:gd name="connsiteY0-12" fmla="*/ 0 h 226564"/>
                    <a:gd name="connsiteX1-13" fmla="*/ 1011792 w 1011792"/>
                    <a:gd name="connsiteY1-14" fmla="*/ 0 h 226564"/>
                    <a:gd name="connsiteX2-15" fmla="*/ 586884 w 1011792"/>
                    <a:gd name="connsiteY2-16" fmla="*/ 226564 h 226564"/>
                    <a:gd name="connsiteX3-17" fmla="*/ 0 w 1011792"/>
                    <a:gd name="connsiteY3-18" fmla="*/ 226564 h 226564"/>
                    <a:gd name="connsiteX4-19" fmla="*/ 363720 w 1011792"/>
                    <a:gd name="connsiteY4-20" fmla="*/ 0 h 2265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1792" h="226564">
                      <a:moveTo>
                        <a:pt x="363720" y="0"/>
                      </a:moveTo>
                      <a:lnTo>
                        <a:pt x="1011792" y="0"/>
                      </a:lnTo>
                      <a:lnTo>
                        <a:pt x="586884" y="226564"/>
                      </a:lnTo>
                      <a:lnTo>
                        <a:pt x="0" y="226564"/>
                      </a:lnTo>
                      <a:lnTo>
                        <a:pt x="363720"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4602" name="TextBox 36"/>
              <p:cNvSpPr txBox="1"/>
              <p:nvPr/>
            </p:nvSpPr>
            <p:spPr>
              <a:xfrm>
                <a:off x="4759366" y="1895389"/>
                <a:ext cx="611065" cy="584775"/>
              </a:xfrm>
              <a:prstGeom prst="rect">
                <a:avLst/>
              </a:prstGeom>
              <a:noFill/>
              <a:ln w="9525">
                <a:noFill/>
              </a:ln>
            </p:spPr>
            <p:txBody>
              <a:bodyPr wrap="none">
                <a:spAutoFit/>
              </a:bodyPr>
              <a:lstStyle/>
              <a:p>
                <a:pPr lvl="0"/>
                <a:r>
                  <a:rPr lang="en-US" altLang="zh-CN" sz="3200" dirty="0">
                    <a:solidFill>
                      <a:srgbClr val="FFFFFF"/>
                    </a:solidFill>
                    <a:latin typeface="Impact" panose="020B0806030902050204" pitchFamily="34" charset="0"/>
                    <a:ea typeface="宋体" panose="02010600030101010101" pitchFamily="2" charset="-122"/>
                  </a:rPr>
                  <a:t>02</a:t>
                </a:r>
                <a:endParaRPr lang="zh-CN" altLang="en-US" sz="3200" dirty="0">
                  <a:solidFill>
                    <a:srgbClr val="FFFFFF"/>
                  </a:solidFill>
                  <a:latin typeface="Impact" panose="020B0806030902050204" pitchFamily="34" charset="0"/>
                  <a:ea typeface="宋体" panose="02010600030101010101" pitchFamily="2" charset="-122"/>
                </a:endParaRPr>
              </a:p>
            </p:txBody>
          </p:sp>
        </p:grpSp>
        <p:sp>
          <p:nvSpPr>
            <p:cNvPr id="24600" name="Freeform 40"/>
            <p:cNvSpPr>
              <a:spLocks noChangeAspect="1" noEditPoints="1"/>
            </p:cNvSpPr>
            <p:nvPr/>
          </p:nvSpPr>
          <p:spPr>
            <a:xfrm>
              <a:off x="5877332" y="2252127"/>
              <a:ext cx="466667" cy="360000"/>
            </a:xfrm>
            <a:custGeom>
              <a:avLst/>
              <a:gdLst/>
              <a:ahLst/>
              <a:cxnLst>
                <a:cxn ang="0">
                  <a:pos x="177778" y="90928"/>
                </a:cxn>
                <a:cxn ang="0">
                  <a:pos x="361111" y="57526"/>
                </a:cxn>
                <a:cxn ang="0">
                  <a:pos x="448148" y="176289"/>
                </a:cxn>
                <a:cxn ang="0">
                  <a:pos x="394445" y="360000"/>
                </a:cxn>
                <a:cxn ang="0">
                  <a:pos x="296297" y="209691"/>
                </a:cxn>
                <a:cxn ang="0">
                  <a:pos x="150000" y="228247"/>
                </a:cxn>
                <a:cxn ang="0">
                  <a:pos x="1852" y="332165"/>
                </a:cxn>
                <a:cxn ang="0">
                  <a:pos x="14815" y="144742"/>
                </a:cxn>
                <a:cxn ang="0">
                  <a:pos x="192593" y="137320"/>
                </a:cxn>
                <a:cxn ang="0">
                  <a:pos x="225926" y="159588"/>
                </a:cxn>
                <a:cxn ang="0">
                  <a:pos x="192593" y="137320"/>
                </a:cxn>
                <a:cxn ang="0">
                  <a:pos x="357408" y="176289"/>
                </a:cxn>
                <a:cxn ang="0">
                  <a:pos x="392593" y="168866"/>
                </a:cxn>
                <a:cxn ang="0">
                  <a:pos x="327778" y="126186"/>
                </a:cxn>
                <a:cxn ang="0">
                  <a:pos x="335185" y="161443"/>
                </a:cxn>
                <a:cxn ang="0">
                  <a:pos x="327778" y="126186"/>
                </a:cxn>
                <a:cxn ang="0">
                  <a:pos x="340741" y="105773"/>
                </a:cxn>
                <a:cxn ang="0">
                  <a:pos x="375926" y="98351"/>
                </a:cxn>
                <a:cxn ang="0">
                  <a:pos x="396297" y="109485"/>
                </a:cxn>
                <a:cxn ang="0">
                  <a:pos x="403704" y="144742"/>
                </a:cxn>
                <a:cxn ang="0">
                  <a:pos x="396297" y="109485"/>
                </a:cxn>
                <a:cxn ang="0">
                  <a:pos x="118519" y="139175"/>
                </a:cxn>
                <a:cxn ang="0">
                  <a:pos x="148148" y="115052"/>
                </a:cxn>
                <a:cxn ang="0">
                  <a:pos x="98148" y="154021"/>
                </a:cxn>
                <a:cxn ang="0">
                  <a:pos x="120370" y="183711"/>
                </a:cxn>
                <a:cxn ang="0">
                  <a:pos x="81482" y="131753"/>
                </a:cxn>
                <a:cxn ang="0">
                  <a:pos x="53704" y="154021"/>
                </a:cxn>
                <a:cxn ang="0">
                  <a:pos x="101852" y="116907"/>
                </a:cxn>
                <a:cxn ang="0">
                  <a:pos x="81482" y="89072"/>
                </a:cxn>
                <a:cxn ang="0">
                  <a:pos x="237037" y="159588"/>
                </a:cxn>
                <a:cxn ang="0">
                  <a:pos x="270371" y="137320"/>
                </a:cxn>
                <a:cxn ang="0">
                  <a:pos x="424074" y="16701"/>
                </a:cxn>
                <a:cxn ang="0">
                  <a:pos x="327778" y="42680"/>
                </a:cxn>
                <a:cxn ang="0">
                  <a:pos x="424074" y="59381"/>
                </a:cxn>
                <a:cxn ang="0">
                  <a:pos x="37037" y="16701"/>
                </a:cxn>
                <a:cxn ang="0">
                  <a:pos x="100000" y="35258"/>
                </a:cxn>
                <a:cxn ang="0">
                  <a:pos x="133333" y="16701"/>
                </a:cxn>
              </a:cxnLst>
              <a:rect l="0" t="0" r="0" b="0"/>
              <a:pathLst>
                <a:path w="252" h="194">
                  <a:moveTo>
                    <a:pt x="57" y="29"/>
                  </a:moveTo>
                  <a:cubicBezTo>
                    <a:pt x="73" y="29"/>
                    <a:pt x="87" y="37"/>
                    <a:pt x="96" y="49"/>
                  </a:cubicBezTo>
                  <a:cubicBezTo>
                    <a:pt x="157" y="49"/>
                    <a:pt x="157" y="49"/>
                    <a:pt x="157" y="49"/>
                  </a:cubicBezTo>
                  <a:cubicBezTo>
                    <a:pt x="166" y="38"/>
                    <a:pt x="180" y="31"/>
                    <a:pt x="195" y="31"/>
                  </a:cubicBezTo>
                  <a:cubicBezTo>
                    <a:pt x="222" y="31"/>
                    <a:pt x="244" y="52"/>
                    <a:pt x="244" y="79"/>
                  </a:cubicBezTo>
                  <a:cubicBezTo>
                    <a:pt x="244" y="85"/>
                    <a:pt x="243" y="90"/>
                    <a:pt x="242" y="95"/>
                  </a:cubicBezTo>
                  <a:cubicBezTo>
                    <a:pt x="249" y="121"/>
                    <a:pt x="252" y="149"/>
                    <a:pt x="251" y="179"/>
                  </a:cubicBezTo>
                  <a:cubicBezTo>
                    <a:pt x="238" y="192"/>
                    <a:pt x="226" y="193"/>
                    <a:pt x="213" y="194"/>
                  </a:cubicBezTo>
                  <a:cubicBezTo>
                    <a:pt x="196" y="173"/>
                    <a:pt x="183" y="150"/>
                    <a:pt x="171" y="123"/>
                  </a:cubicBezTo>
                  <a:cubicBezTo>
                    <a:pt x="166" y="121"/>
                    <a:pt x="162" y="116"/>
                    <a:pt x="160" y="113"/>
                  </a:cubicBezTo>
                  <a:cubicBezTo>
                    <a:pt x="93" y="113"/>
                    <a:pt x="93" y="113"/>
                    <a:pt x="93" y="113"/>
                  </a:cubicBezTo>
                  <a:cubicBezTo>
                    <a:pt x="89" y="118"/>
                    <a:pt x="86" y="121"/>
                    <a:pt x="81" y="123"/>
                  </a:cubicBezTo>
                  <a:cubicBezTo>
                    <a:pt x="69" y="151"/>
                    <a:pt x="56" y="173"/>
                    <a:pt x="39" y="194"/>
                  </a:cubicBezTo>
                  <a:cubicBezTo>
                    <a:pt x="26" y="193"/>
                    <a:pt x="14" y="192"/>
                    <a:pt x="1" y="179"/>
                  </a:cubicBezTo>
                  <a:cubicBezTo>
                    <a:pt x="0" y="149"/>
                    <a:pt x="3" y="120"/>
                    <a:pt x="11" y="94"/>
                  </a:cubicBezTo>
                  <a:cubicBezTo>
                    <a:pt x="9" y="89"/>
                    <a:pt x="8" y="84"/>
                    <a:pt x="8" y="78"/>
                  </a:cubicBezTo>
                  <a:cubicBezTo>
                    <a:pt x="8" y="51"/>
                    <a:pt x="30" y="29"/>
                    <a:pt x="57" y="29"/>
                  </a:cubicBezTo>
                  <a:close/>
                  <a:moveTo>
                    <a:pt x="104" y="74"/>
                  </a:moveTo>
                  <a:cubicBezTo>
                    <a:pt x="104" y="86"/>
                    <a:pt x="104" y="86"/>
                    <a:pt x="104" y="86"/>
                  </a:cubicBezTo>
                  <a:cubicBezTo>
                    <a:pt x="122" y="86"/>
                    <a:pt x="122" y="86"/>
                    <a:pt x="122" y="86"/>
                  </a:cubicBezTo>
                  <a:cubicBezTo>
                    <a:pt x="122" y="74"/>
                    <a:pt x="122" y="74"/>
                    <a:pt x="122" y="74"/>
                  </a:cubicBezTo>
                  <a:cubicBezTo>
                    <a:pt x="104" y="74"/>
                    <a:pt x="104" y="74"/>
                    <a:pt x="104" y="74"/>
                  </a:cubicBezTo>
                  <a:close/>
                  <a:moveTo>
                    <a:pt x="200" y="83"/>
                  </a:moveTo>
                  <a:cubicBezTo>
                    <a:pt x="195" y="85"/>
                    <a:pt x="191" y="90"/>
                    <a:pt x="193" y="95"/>
                  </a:cubicBezTo>
                  <a:cubicBezTo>
                    <a:pt x="194" y="100"/>
                    <a:pt x="199" y="104"/>
                    <a:pt x="204" y="103"/>
                  </a:cubicBezTo>
                  <a:cubicBezTo>
                    <a:pt x="210" y="101"/>
                    <a:pt x="213" y="96"/>
                    <a:pt x="212" y="91"/>
                  </a:cubicBezTo>
                  <a:cubicBezTo>
                    <a:pt x="211" y="86"/>
                    <a:pt x="205" y="82"/>
                    <a:pt x="200" y="83"/>
                  </a:cubicBezTo>
                  <a:close/>
                  <a:moveTo>
                    <a:pt x="177" y="68"/>
                  </a:moveTo>
                  <a:cubicBezTo>
                    <a:pt x="172" y="69"/>
                    <a:pt x="169" y="74"/>
                    <a:pt x="170" y="79"/>
                  </a:cubicBezTo>
                  <a:cubicBezTo>
                    <a:pt x="171" y="85"/>
                    <a:pt x="176" y="88"/>
                    <a:pt x="181" y="87"/>
                  </a:cubicBezTo>
                  <a:cubicBezTo>
                    <a:pt x="187" y="86"/>
                    <a:pt x="190" y="81"/>
                    <a:pt x="189" y="75"/>
                  </a:cubicBezTo>
                  <a:cubicBezTo>
                    <a:pt x="188" y="70"/>
                    <a:pt x="182" y="67"/>
                    <a:pt x="177" y="68"/>
                  </a:cubicBezTo>
                  <a:close/>
                  <a:moveTo>
                    <a:pt x="191" y="46"/>
                  </a:moveTo>
                  <a:cubicBezTo>
                    <a:pt x="186" y="47"/>
                    <a:pt x="182" y="52"/>
                    <a:pt x="184" y="57"/>
                  </a:cubicBezTo>
                  <a:cubicBezTo>
                    <a:pt x="185" y="63"/>
                    <a:pt x="190" y="66"/>
                    <a:pt x="195" y="65"/>
                  </a:cubicBezTo>
                  <a:cubicBezTo>
                    <a:pt x="201" y="64"/>
                    <a:pt x="204" y="58"/>
                    <a:pt x="203" y="53"/>
                  </a:cubicBezTo>
                  <a:cubicBezTo>
                    <a:pt x="202" y="48"/>
                    <a:pt x="196" y="44"/>
                    <a:pt x="191" y="46"/>
                  </a:cubicBezTo>
                  <a:close/>
                  <a:moveTo>
                    <a:pt x="214" y="59"/>
                  </a:moveTo>
                  <a:cubicBezTo>
                    <a:pt x="209" y="60"/>
                    <a:pt x="205" y="65"/>
                    <a:pt x="207" y="71"/>
                  </a:cubicBezTo>
                  <a:cubicBezTo>
                    <a:pt x="208" y="76"/>
                    <a:pt x="213" y="79"/>
                    <a:pt x="218" y="78"/>
                  </a:cubicBezTo>
                  <a:cubicBezTo>
                    <a:pt x="224" y="77"/>
                    <a:pt x="227" y="72"/>
                    <a:pt x="226" y="66"/>
                  </a:cubicBezTo>
                  <a:cubicBezTo>
                    <a:pt x="225" y="61"/>
                    <a:pt x="219" y="58"/>
                    <a:pt x="214" y="59"/>
                  </a:cubicBezTo>
                  <a:close/>
                  <a:moveTo>
                    <a:pt x="80" y="62"/>
                  </a:moveTo>
                  <a:cubicBezTo>
                    <a:pt x="64" y="75"/>
                    <a:pt x="64" y="75"/>
                    <a:pt x="64" y="75"/>
                  </a:cubicBezTo>
                  <a:cubicBezTo>
                    <a:pt x="76" y="92"/>
                    <a:pt x="76" y="92"/>
                    <a:pt x="76" y="92"/>
                  </a:cubicBezTo>
                  <a:cubicBezTo>
                    <a:pt x="80" y="62"/>
                    <a:pt x="80" y="62"/>
                    <a:pt x="80" y="62"/>
                  </a:cubicBezTo>
                  <a:close/>
                  <a:moveTo>
                    <a:pt x="65" y="99"/>
                  </a:moveTo>
                  <a:cubicBezTo>
                    <a:pt x="53" y="83"/>
                    <a:pt x="53" y="83"/>
                    <a:pt x="53" y="83"/>
                  </a:cubicBezTo>
                  <a:cubicBezTo>
                    <a:pt x="36" y="96"/>
                    <a:pt x="36" y="96"/>
                    <a:pt x="36" y="96"/>
                  </a:cubicBezTo>
                  <a:cubicBezTo>
                    <a:pt x="65" y="99"/>
                    <a:pt x="65" y="99"/>
                    <a:pt x="65" y="99"/>
                  </a:cubicBezTo>
                  <a:close/>
                  <a:moveTo>
                    <a:pt x="29" y="83"/>
                  </a:moveTo>
                  <a:cubicBezTo>
                    <a:pt x="44" y="71"/>
                    <a:pt x="44" y="71"/>
                    <a:pt x="44" y="71"/>
                  </a:cubicBezTo>
                  <a:cubicBezTo>
                    <a:pt x="32" y="56"/>
                    <a:pt x="32" y="56"/>
                    <a:pt x="32" y="56"/>
                  </a:cubicBezTo>
                  <a:cubicBezTo>
                    <a:pt x="29" y="83"/>
                    <a:pt x="29" y="83"/>
                    <a:pt x="29" y="83"/>
                  </a:cubicBezTo>
                  <a:close/>
                  <a:moveTo>
                    <a:pt x="44" y="48"/>
                  </a:moveTo>
                  <a:cubicBezTo>
                    <a:pt x="55" y="63"/>
                    <a:pt x="55" y="63"/>
                    <a:pt x="55" y="63"/>
                  </a:cubicBezTo>
                  <a:cubicBezTo>
                    <a:pt x="70" y="52"/>
                    <a:pt x="70" y="52"/>
                    <a:pt x="70" y="52"/>
                  </a:cubicBezTo>
                  <a:cubicBezTo>
                    <a:pt x="44" y="48"/>
                    <a:pt x="44" y="48"/>
                    <a:pt x="44" y="48"/>
                  </a:cubicBezTo>
                  <a:close/>
                  <a:moveTo>
                    <a:pt x="128" y="74"/>
                  </a:moveTo>
                  <a:cubicBezTo>
                    <a:pt x="128" y="86"/>
                    <a:pt x="128" y="86"/>
                    <a:pt x="128" y="86"/>
                  </a:cubicBezTo>
                  <a:cubicBezTo>
                    <a:pt x="146" y="86"/>
                    <a:pt x="146" y="86"/>
                    <a:pt x="146" y="86"/>
                  </a:cubicBezTo>
                  <a:cubicBezTo>
                    <a:pt x="146" y="74"/>
                    <a:pt x="146" y="74"/>
                    <a:pt x="146" y="74"/>
                  </a:cubicBezTo>
                  <a:cubicBezTo>
                    <a:pt x="128" y="74"/>
                    <a:pt x="128" y="74"/>
                    <a:pt x="128" y="74"/>
                  </a:cubicBezTo>
                  <a:close/>
                  <a:moveTo>
                    <a:pt x="229" y="9"/>
                  </a:moveTo>
                  <a:cubicBezTo>
                    <a:pt x="212" y="0"/>
                    <a:pt x="194" y="1"/>
                    <a:pt x="177" y="9"/>
                  </a:cubicBezTo>
                  <a:cubicBezTo>
                    <a:pt x="177" y="23"/>
                    <a:pt x="177" y="23"/>
                    <a:pt x="177" y="23"/>
                  </a:cubicBezTo>
                  <a:cubicBezTo>
                    <a:pt x="183" y="21"/>
                    <a:pt x="189" y="19"/>
                    <a:pt x="196" y="19"/>
                  </a:cubicBezTo>
                  <a:cubicBezTo>
                    <a:pt x="209" y="19"/>
                    <a:pt x="220" y="24"/>
                    <a:pt x="229" y="32"/>
                  </a:cubicBezTo>
                  <a:cubicBezTo>
                    <a:pt x="229" y="9"/>
                    <a:pt x="229" y="9"/>
                    <a:pt x="229" y="9"/>
                  </a:cubicBezTo>
                  <a:close/>
                  <a:moveTo>
                    <a:pt x="20" y="9"/>
                  </a:moveTo>
                  <a:cubicBezTo>
                    <a:pt x="20" y="32"/>
                    <a:pt x="20" y="32"/>
                    <a:pt x="20" y="32"/>
                  </a:cubicBezTo>
                  <a:cubicBezTo>
                    <a:pt x="29" y="24"/>
                    <a:pt x="41" y="19"/>
                    <a:pt x="54" y="19"/>
                  </a:cubicBezTo>
                  <a:cubicBezTo>
                    <a:pt x="60" y="19"/>
                    <a:pt x="66" y="21"/>
                    <a:pt x="72" y="23"/>
                  </a:cubicBezTo>
                  <a:cubicBezTo>
                    <a:pt x="72" y="9"/>
                    <a:pt x="72" y="9"/>
                    <a:pt x="72" y="9"/>
                  </a:cubicBezTo>
                  <a:cubicBezTo>
                    <a:pt x="55" y="1"/>
                    <a:pt x="37" y="0"/>
                    <a:pt x="20" y="9"/>
                  </a:cubicBezTo>
                  <a:close/>
                </a:path>
              </a:pathLst>
            </a:custGeom>
            <a:solidFill>
              <a:schemeClr val="bg1">
                <a:alpha val="100000"/>
              </a:schemeClr>
            </a:solidFill>
            <a:ln w="9525">
              <a:noFill/>
            </a:ln>
          </p:spPr>
          <p:txBody>
            <a:bodyPr/>
            <a:lstStyle/>
            <a:p>
              <a:endParaRPr lang="zh-CN" altLang="en-US"/>
            </a:p>
          </p:txBody>
        </p:sp>
      </p:grpSp>
      <p:grpSp>
        <p:nvGrpSpPr>
          <p:cNvPr id="52" name="组合 51"/>
          <p:cNvGrpSpPr/>
          <p:nvPr/>
        </p:nvGrpSpPr>
        <p:grpSpPr>
          <a:xfrm>
            <a:off x="4716463" y="3195638"/>
            <a:ext cx="1781175" cy="876300"/>
            <a:chOff x="4716016" y="2931790"/>
            <a:chExt cx="1782093" cy="875822"/>
          </a:xfrm>
        </p:grpSpPr>
        <p:grpSp>
          <p:nvGrpSpPr>
            <p:cNvPr id="24591" name="组合 52"/>
            <p:cNvGrpSpPr/>
            <p:nvPr/>
          </p:nvGrpSpPr>
          <p:grpSpPr>
            <a:xfrm flipV="1">
              <a:off x="4716016" y="2931790"/>
              <a:ext cx="1782093" cy="875822"/>
              <a:chOff x="4716016" y="1863741"/>
              <a:chExt cx="1782093" cy="875822"/>
            </a:xfrm>
          </p:grpSpPr>
          <p:grpSp>
            <p:nvGrpSpPr>
              <p:cNvPr id="24593" name="组合 54"/>
              <p:cNvGrpSpPr/>
              <p:nvPr/>
            </p:nvGrpSpPr>
            <p:grpSpPr>
              <a:xfrm flipH="1">
                <a:off x="4716016" y="1863741"/>
                <a:ext cx="1782093" cy="875822"/>
                <a:chOff x="2555776" y="1863741"/>
                <a:chExt cx="1782093" cy="875822"/>
              </a:xfrm>
            </p:grpSpPr>
            <p:sp>
              <p:nvSpPr>
                <p:cNvPr id="57" name="矩形 56"/>
                <p:cNvSpPr/>
                <p:nvPr/>
              </p:nvSpPr>
              <p:spPr>
                <a:xfrm>
                  <a:off x="3689797" y="1863741"/>
                  <a:ext cx="648072" cy="64807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8" name="矩形 125"/>
                <p:cNvSpPr/>
                <p:nvPr/>
              </p:nvSpPr>
              <p:spPr>
                <a:xfrm>
                  <a:off x="3330661" y="1863741"/>
                  <a:ext cx="359136" cy="875822"/>
                </a:xfrm>
                <a:custGeom>
                  <a:avLst/>
                  <a:gdLst>
                    <a:gd name="connsiteX0" fmla="*/ 0 w 648072"/>
                    <a:gd name="connsiteY0" fmla="*/ 0 h 648072"/>
                    <a:gd name="connsiteX1" fmla="*/ 648072 w 648072"/>
                    <a:gd name="connsiteY1" fmla="*/ 0 h 648072"/>
                    <a:gd name="connsiteX2" fmla="*/ 648072 w 648072"/>
                    <a:gd name="connsiteY2" fmla="*/ 648072 h 648072"/>
                    <a:gd name="connsiteX3" fmla="*/ 0 w 648072"/>
                    <a:gd name="connsiteY3" fmla="*/ 648072 h 648072"/>
                    <a:gd name="connsiteX4" fmla="*/ 0 w 648072"/>
                    <a:gd name="connsiteY4" fmla="*/ 0 h 648072"/>
                    <a:gd name="connsiteX0-1" fmla="*/ 0 w 648072"/>
                    <a:gd name="connsiteY0-2" fmla="*/ 0 h 875822"/>
                    <a:gd name="connsiteX1-3" fmla="*/ 648072 w 648072"/>
                    <a:gd name="connsiteY1-4" fmla="*/ 0 h 875822"/>
                    <a:gd name="connsiteX2-5" fmla="*/ 648072 w 648072"/>
                    <a:gd name="connsiteY2-6" fmla="*/ 648072 h 875822"/>
                    <a:gd name="connsiteX3-7" fmla="*/ 288937 w 648072"/>
                    <a:gd name="connsiteY3-8" fmla="*/ 875822 h 875822"/>
                    <a:gd name="connsiteX4-9" fmla="*/ 0 w 648072"/>
                    <a:gd name="connsiteY4-10" fmla="*/ 0 h 875822"/>
                    <a:gd name="connsiteX0-11" fmla="*/ 6798 w 359135"/>
                    <a:gd name="connsiteY0-12" fmla="*/ 343325 h 875822"/>
                    <a:gd name="connsiteX1-13" fmla="*/ 359135 w 359135"/>
                    <a:gd name="connsiteY1-14" fmla="*/ 0 h 875822"/>
                    <a:gd name="connsiteX2-15" fmla="*/ 359135 w 359135"/>
                    <a:gd name="connsiteY2-16" fmla="*/ 648072 h 875822"/>
                    <a:gd name="connsiteX3-17" fmla="*/ 0 w 359135"/>
                    <a:gd name="connsiteY3-18" fmla="*/ 875822 h 875822"/>
                    <a:gd name="connsiteX4-19" fmla="*/ 6798 w 359135"/>
                    <a:gd name="connsiteY4-20" fmla="*/ 343325 h 875822"/>
                    <a:gd name="connsiteX0-21" fmla="*/ 0 w 359136"/>
                    <a:gd name="connsiteY0-22" fmla="*/ 224351 h 875822"/>
                    <a:gd name="connsiteX1-23" fmla="*/ 359136 w 359136"/>
                    <a:gd name="connsiteY1-24" fmla="*/ 0 h 875822"/>
                    <a:gd name="connsiteX2-25" fmla="*/ 359136 w 359136"/>
                    <a:gd name="connsiteY2-26" fmla="*/ 648072 h 875822"/>
                    <a:gd name="connsiteX3-27" fmla="*/ 1 w 359136"/>
                    <a:gd name="connsiteY3-28" fmla="*/ 875822 h 875822"/>
                    <a:gd name="connsiteX4-29" fmla="*/ 0 w 359136"/>
                    <a:gd name="connsiteY4-30" fmla="*/ 224351 h 875822"/>
                    <a:gd name="connsiteX0-31" fmla="*/ 0 w 359136"/>
                    <a:gd name="connsiteY0-32" fmla="*/ 268542 h 875822"/>
                    <a:gd name="connsiteX1-33" fmla="*/ 359136 w 359136"/>
                    <a:gd name="connsiteY1-34" fmla="*/ 0 h 875822"/>
                    <a:gd name="connsiteX2-35" fmla="*/ 359136 w 359136"/>
                    <a:gd name="connsiteY2-36" fmla="*/ 648072 h 875822"/>
                    <a:gd name="connsiteX3-37" fmla="*/ 1 w 359136"/>
                    <a:gd name="connsiteY3-38" fmla="*/ 875822 h 875822"/>
                    <a:gd name="connsiteX4-39" fmla="*/ 0 w 359136"/>
                    <a:gd name="connsiteY4-40" fmla="*/ 268542 h 875822"/>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359136" h="875822">
                      <a:moveTo>
                        <a:pt x="0" y="268542"/>
                      </a:moveTo>
                      <a:lnTo>
                        <a:pt x="359136" y="0"/>
                      </a:lnTo>
                      <a:lnTo>
                        <a:pt x="359136" y="648072"/>
                      </a:lnTo>
                      <a:lnTo>
                        <a:pt x="1" y="875822"/>
                      </a:lnTo>
                      <a:cubicBezTo>
                        <a:pt x="1" y="658665"/>
                        <a:pt x="0" y="485699"/>
                        <a:pt x="0" y="268542"/>
                      </a:cubicBez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59" name="矩形 58"/>
                <p:cNvSpPr/>
                <p:nvPr/>
              </p:nvSpPr>
              <p:spPr>
                <a:xfrm>
                  <a:off x="2555776" y="2139701"/>
                  <a:ext cx="774886" cy="599861"/>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sp>
              <p:nvSpPr>
                <p:cNvPr id="60" name="矩形 124"/>
                <p:cNvSpPr/>
                <p:nvPr/>
              </p:nvSpPr>
              <p:spPr>
                <a:xfrm>
                  <a:off x="3326077" y="2511813"/>
                  <a:ext cx="1011792" cy="226564"/>
                </a:xfrm>
                <a:custGeom>
                  <a:avLst/>
                  <a:gdLst>
                    <a:gd name="connsiteX0" fmla="*/ 0 w 648072"/>
                    <a:gd name="connsiteY0" fmla="*/ 0 h 648072"/>
                    <a:gd name="connsiteX1" fmla="*/ 648072 w 648072"/>
                    <a:gd name="connsiteY1" fmla="*/ 0 h 648072"/>
                    <a:gd name="connsiteX2" fmla="*/ 648072 w 648072"/>
                    <a:gd name="connsiteY2" fmla="*/ 648072 h 648072"/>
                    <a:gd name="connsiteX3" fmla="*/ 0 w 648072"/>
                    <a:gd name="connsiteY3" fmla="*/ 648072 h 648072"/>
                    <a:gd name="connsiteX4" fmla="*/ 0 w 648072"/>
                    <a:gd name="connsiteY4" fmla="*/ 0 h 648072"/>
                    <a:gd name="connsiteX0-1" fmla="*/ 363720 w 1011792"/>
                    <a:gd name="connsiteY0-2" fmla="*/ 0 h 648072"/>
                    <a:gd name="connsiteX1-3" fmla="*/ 1011792 w 1011792"/>
                    <a:gd name="connsiteY1-4" fmla="*/ 0 h 648072"/>
                    <a:gd name="connsiteX2-5" fmla="*/ 1011792 w 1011792"/>
                    <a:gd name="connsiteY2-6" fmla="*/ 648072 h 648072"/>
                    <a:gd name="connsiteX3-7" fmla="*/ 0 w 1011792"/>
                    <a:gd name="connsiteY3-8" fmla="*/ 226564 h 648072"/>
                    <a:gd name="connsiteX4-9" fmla="*/ 363720 w 1011792"/>
                    <a:gd name="connsiteY4-10" fmla="*/ 0 h 648072"/>
                    <a:gd name="connsiteX0-11" fmla="*/ 363720 w 1011792"/>
                    <a:gd name="connsiteY0-12" fmla="*/ 0 h 226564"/>
                    <a:gd name="connsiteX1-13" fmla="*/ 1011792 w 1011792"/>
                    <a:gd name="connsiteY1-14" fmla="*/ 0 h 226564"/>
                    <a:gd name="connsiteX2-15" fmla="*/ 586884 w 1011792"/>
                    <a:gd name="connsiteY2-16" fmla="*/ 226564 h 226564"/>
                    <a:gd name="connsiteX3-17" fmla="*/ 0 w 1011792"/>
                    <a:gd name="connsiteY3-18" fmla="*/ 226564 h 226564"/>
                    <a:gd name="connsiteX4-19" fmla="*/ 363720 w 1011792"/>
                    <a:gd name="connsiteY4-20" fmla="*/ 0 h 226564"/>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1011792" h="226564">
                      <a:moveTo>
                        <a:pt x="363720" y="0"/>
                      </a:moveTo>
                      <a:lnTo>
                        <a:pt x="1011792" y="0"/>
                      </a:lnTo>
                      <a:lnTo>
                        <a:pt x="586884" y="226564"/>
                      </a:lnTo>
                      <a:lnTo>
                        <a:pt x="0" y="226564"/>
                      </a:lnTo>
                      <a:lnTo>
                        <a:pt x="363720" y="0"/>
                      </a:lnTo>
                      <a:close/>
                    </a:path>
                  </a:pathLst>
                </a:custGeom>
                <a:solidFill>
                  <a:schemeClr val="tx2">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sp>
            <p:nvSpPr>
              <p:cNvPr id="24594" name="TextBox 55"/>
              <p:cNvSpPr txBox="1"/>
              <p:nvPr/>
            </p:nvSpPr>
            <p:spPr>
              <a:xfrm rot="10800000">
                <a:off x="4760167" y="1895389"/>
                <a:ext cx="609462" cy="584775"/>
              </a:xfrm>
              <a:prstGeom prst="rect">
                <a:avLst/>
              </a:prstGeom>
              <a:noFill/>
              <a:ln w="9525">
                <a:noFill/>
              </a:ln>
            </p:spPr>
            <p:txBody>
              <a:bodyPr wrap="none">
                <a:spAutoFit/>
              </a:bodyPr>
              <a:lstStyle/>
              <a:p>
                <a:pPr lvl="0"/>
                <a:r>
                  <a:rPr lang="en-US" altLang="zh-CN" sz="3200" dirty="0">
                    <a:solidFill>
                      <a:srgbClr val="FFFFFF"/>
                    </a:solidFill>
                    <a:latin typeface="Impact" panose="020B0806030902050204" pitchFamily="34" charset="0"/>
                    <a:ea typeface="宋体" panose="02010600030101010101" pitchFamily="2" charset="-122"/>
                  </a:rPr>
                  <a:t>04</a:t>
                </a:r>
                <a:endParaRPr lang="zh-CN" altLang="en-US" sz="3200" dirty="0">
                  <a:solidFill>
                    <a:srgbClr val="FFFFFF"/>
                  </a:solidFill>
                  <a:latin typeface="Impact" panose="020B0806030902050204" pitchFamily="34" charset="0"/>
                  <a:ea typeface="宋体" panose="02010600030101010101" pitchFamily="2" charset="-122"/>
                </a:endParaRPr>
              </a:p>
            </p:txBody>
          </p:sp>
        </p:grpSp>
        <p:sp>
          <p:nvSpPr>
            <p:cNvPr id="24592" name="Freeform 16"/>
            <p:cNvSpPr>
              <a:spLocks noChangeAspect="1" noEditPoints="1"/>
            </p:cNvSpPr>
            <p:nvPr/>
          </p:nvSpPr>
          <p:spPr>
            <a:xfrm>
              <a:off x="5954309" y="3046258"/>
              <a:ext cx="312714" cy="360000"/>
            </a:xfrm>
            <a:custGeom>
              <a:avLst/>
              <a:gdLst/>
              <a:ahLst/>
              <a:cxnLst>
                <a:cxn ang="0">
                  <a:pos x="58075" y="114545"/>
                </a:cxn>
                <a:cxn ang="0">
                  <a:pos x="77434" y="340661"/>
                </a:cxn>
                <a:cxn ang="0">
                  <a:pos x="19358" y="360000"/>
                </a:cxn>
                <a:cxn ang="0">
                  <a:pos x="0" y="133884"/>
                </a:cxn>
                <a:cxn ang="0">
                  <a:pos x="89347" y="132397"/>
                </a:cxn>
                <a:cxn ang="0">
                  <a:pos x="113173" y="8926"/>
                </a:cxn>
                <a:cxn ang="0">
                  <a:pos x="122107" y="0"/>
                </a:cxn>
                <a:cxn ang="0">
                  <a:pos x="247193" y="0"/>
                </a:cxn>
                <a:cxn ang="0">
                  <a:pos x="291866" y="56529"/>
                </a:cxn>
                <a:cxn ang="0">
                  <a:pos x="294845" y="60992"/>
                </a:cxn>
                <a:cxn ang="0">
                  <a:pos x="312714" y="132397"/>
                </a:cxn>
                <a:cxn ang="0">
                  <a:pos x="89347" y="342149"/>
                </a:cxn>
                <a:cxn ang="0">
                  <a:pos x="125086" y="157686"/>
                </a:cxn>
                <a:cxn ang="0">
                  <a:pos x="235280" y="208264"/>
                </a:cxn>
                <a:cxn ang="0">
                  <a:pos x="125086" y="157686"/>
                </a:cxn>
                <a:cxn ang="0">
                  <a:pos x="206987" y="321322"/>
                </a:cxn>
                <a:cxn ang="0">
                  <a:pos x="235280" y="303471"/>
                </a:cxn>
                <a:cxn ang="0">
                  <a:pos x="165292" y="303471"/>
                </a:cxn>
                <a:cxn ang="0">
                  <a:pos x="193585" y="321322"/>
                </a:cxn>
                <a:cxn ang="0">
                  <a:pos x="165292" y="303471"/>
                </a:cxn>
                <a:cxn ang="0">
                  <a:pos x="125086" y="321322"/>
                </a:cxn>
                <a:cxn ang="0">
                  <a:pos x="153379" y="303471"/>
                </a:cxn>
                <a:cxn ang="0">
                  <a:pos x="206987" y="278182"/>
                </a:cxn>
                <a:cxn ang="0">
                  <a:pos x="235280" y="294545"/>
                </a:cxn>
                <a:cxn ang="0">
                  <a:pos x="206987" y="278182"/>
                </a:cxn>
                <a:cxn ang="0">
                  <a:pos x="165292" y="294545"/>
                </a:cxn>
                <a:cxn ang="0">
                  <a:pos x="193585" y="278182"/>
                </a:cxn>
                <a:cxn ang="0">
                  <a:pos x="125086" y="278182"/>
                </a:cxn>
                <a:cxn ang="0">
                  <a:pos x="153379" y="294545"/>
                </a:cxn>
                <a:cxn ang="0">
                  <a:pos x="125086" y="278182"/>
                </a:cxn>
                <a:cxn ang="0">
                  <a:pos x="206987" y="267769"/>
                </a:cxn>
                <a:cxn ang="0">
                  <a:pos x="235280" y="251405"/>
                </a:cxn>
                <a:cxn ang="0">
                  <a:pos x="165292" y="251405"/>
                </a:cxn>
                <a:cxn ang="0">
                  <a:pos x="193585" y="267769"/>
                </a:cxn>
                <a:cxn ang="0">
                  <a:pos x="165292" y="251405"/>
                </a:cxn>
                <a:cxn ang="0">
                  <a:pos x="125086" y="267769"/>
                </a:cxn>
                <a:cxn ang="0">
                  <a:pos x="153379" y="251405"/>
                </a:cxn>
                <a:cxn ang="0">
                  <a:pos x="206987" y="226116"/>
                </a:cxn>
                <a:cxn ang="0">
                  <a:pos x="235280" y="242479"/>
                </a:cxn>
                <a:cxn ang="0">
                  <a:pos x="206987" y="226116"/>
                </a:cxn>
                <a:cxn ang="0">
                  <a:pos x="165292" y="242479"/>
                </a:cxn>
                <a:cxn ang="0">
                  <a:pos x="193585" y="226116"/>
                </a:cxn>
                <a:cxn ang="0">
                  <a:pos x="125086" y="226116"/>
                </a:cxn>
                <a:cxn ang="0">
                  <a:pos x="153379" y="242479"/>
                </a:cxn>
                <a:cxn ang="0">
                  <a:pos x="125086" y="226116"/>
                </a:cxn>
                <a:cxn ang="0">
                  <a:pos x="147422" y="121983"/>
                </a:cxn>
                <a:cxn ang="0">
                  <a:pos x="257617" y="110083"/>
                </a:cxn>
                <a:cxn ang="0">
                  <a:pos x="147422" y="86281"/>
                </a:cxn>
                <a:cxn ang="0">
                  <a:pos x="257617" y="96694"/>
                </a:cxn>
                <a:cxn ang="0">
                  <a:pos x="147422" y="86281"/>
                </a:cxn>
                <a:cxn ang="0">
                  <a:pos x="147422" y="72893"/>
                </a:cxn>
                <a:cxn ang="0">
                  <a:pos x="211454" y="62479"/>
                </a:cxn>
                <a:cxn ang="0">
                  <a:pos x="147422" y="37190"/>
                </a:cxn>
                <a:cxn ang="0">
                  <a:pos x="211454" y="47603"/>
                </a:cxn>
                <a:cxn ang="0">
                  <a:pos x="147422" y="37190"/>
                </a:cxn>
                <a:cxn ang="0">
                  <a:pos x="245704" y="38678"/>
                </a:cxn>
                <a:cxn ang="0">
                  <a:pos x="247193" y="26777"/>
                </a:cxn>
                <a:cxn ang="0">
                  <a:pos x="232302" y="52066"/>
                </a:cxn>
                <a:cxn ang="0">
                  <a:pos x="227834" y="43140"/>
                </a:cxn>
                <a:cxn ang="0">
                  <a:pos x="131042" y="17851"/>
                </a:cxn>
                <a:cxn ang="0">
                  <a:pos x="276975" y="132397"/>
                </a:cxn>
              </a:cxnLst>
              <a:rect l="0" t="0" r="0" b="0"/>
              <a:pathLst>
                <a:path w="210" h="242">
                  <a:moveTo>
                    <a:pt x="13" y="77"/>
                  </a:moveTo>
                  <a:cubicBezTo>
                    <a:pt x="39" y="77"/>
                    <a:pt x="39" y="77"/>
                    <a:pt x="39" y="77"/>
                  </a:cubicBezTo>
                  <a:cubicBezTo>
                    <a:pt x="46" y="77"/>
                    <a:pt x="52" y="83"/>
                    <a:pt x="52" y="90"/>
                  </a:cubicBezTo>
                  <a:cubicBezTo>
                    <a:pt x="52" y="229"/>
                    <a:pt x="52" y="229"/>
                    <a:pt x="52" y="229"/>
                  </a:cubicBezTo>
                  <a:cubicBezTo>
                    <a:pt x="52" y="236"/>
                    <a:pt x="46" y="242"/>
                    <a:pt x="39" y="242"/>
                  </a:cubicBezTo>
                  <a:cubicBezTo>
                    <a:pt x="13" y="242"/>
                    <a:pt x="13" y="242"/>
                    <a:pt x="13" y="242"/>
                  </a:cubicBezTo>
                  <a:cubicBezTo>
                    <a:pt x="6" y="242"/>
                    <a:pt x="0" y="236"/>
                    <a:pt x="0" y="229"/>
                  </a:cubicBezTo>
                  <a:cubicBezTo>
                    <a:pt x="0" y="90"/>
                    <a:pt x="0" y="90"/>
                    <a:pt x="0" y="90"/>
                  </a:cubicBezTo>
                  <a:cubicBezTo>
                    <a:pt x="0" y="83"/>
                    <a:pt x="6" y="77"/>
                    <a:pt x="13" y="77"/>
                  </a:cubicBezTo>
                  <a:close/>
                  <a:moveTo>
                    <a:pt x="60" y="89"/>
                  </a:moveTo>
                  <a:cubicBezTo>
                    <a:pt x="76" y="89"/>
                    <a:pt x="76" y="89"/>
                    <a:pt x="76" y="89"/>
                  </a:cubicBezTo>
                  <a:cubicBezTo>
                    <a:pt x="76" y="6"/>
                    <a:pt x="76" y="6"/>
                    <a:pt x="76" y="6"/>
                  </a:cubicBezTo>
                  <a:cubicBezTo>
                    <a:pt x="76" y="0"/>
                    <a:pt x="76" y="0"/>
                    <a:pt x="76" y="0"/>
                  </a:cubicBezTo>
                  <a:cubicBezTo>
                    <a:pt x="82" y="0"/>
                    <a:pt x="82" y="0"/>
                    <a:pt x="82" y="0"/>
                  </a:cubicBezTo>
                  <a:cubicBezTo>
                    <a:pt x="163" y="0"/>
                    <a:pt x="163" y="0"/>
                    <a:pt x="163" y="0"/>
                  </a:cubicBezTo>
                  <a:cubicBezTo>
                    <a:pt x="166" y="0"/>
                    <a:pt x="166" y="0"/>
                    <a:pt x="166" y="0"/>
                  </a:cubicBezTo>
                  <a:cubicBezTo>
                    <a:pt x="168" y="2"/>
                    <a:pt x="168" y="2"/>
                    <a:pt x="168" y="2"/>
                  </a:cubicBezTo>
                  <a:cubicBezTo>
                    <a:pt x="196" y="38"/>
                    <a:pt x="196" y="38"/>
                    <a:pt x="196" y="38"/>
                  </a:cubicBezTo>
                  <a:cubicBezTo>
                    <a:pt x="198" y="39"/>
                    <a:pt x="198" y="39"/>
                    <a:pt x="198" y="39"/>
                  </a:cubicBezTo>
                  <a:cubicBezTo>
                    <a:pt x="198" y="41"/>
                    <a:pt x="198" y="41"/>
                    <a:pt x="198" y="41"/>
                  </a:cubicBezTo>
                  <a:cubicBezTo>
                    <a:pt x="198" y="89"/>
                    <a:pt x="198" y="89"/>
                    <a:pt x="198" y="89"/>
                  </a:cubicBezTo>
                  <a:cubicBezTo>
                    <a:pt x="210" y="89"/>
                    <a:pt x="210" y="89"/>
                    <a:pt x="210" y="89"/>
                  </a:cubicBezTo>
                  <a:cubicBezTo>
                    <a:pt x="210" y="230"/>
                    <a:pt x="210" y="230"/>
                    <a:pt x="210" y="230"/>
                  </a:cubicBezTo>
                  <a:cubicBezTo>
                    <a:pt x="60" y="230"/>
                    <a:pt x="60" y="230"/>
                    <a:pt x="60" y="230"/>
                  </a:cubicBezTo>
                  <a:cubicBezTo>
                    <a:pt x="60" y="89"/>
                    <a:pt x="60" y="89"/>
                    <a:pt x="60" y="89"/>
                  </a:cubicBezTo>
                  <a:close/>
                  <a:moveTo>
                    <a:pt x="84" y="106"/>
                  </a:moveTo>
                  <a:cubicBezTo>
                    <a:pt x="84" y="140"/>
                    <a:pt x="84" y="140"/>
                    <a:pt x="84" y="140"/>
                  </a:cubicBezTo>
                  <a:cubicBezTo>
                    <a:pt x="158" y="140"/>
                    <a:pt x="158" y="140"/>
                    <a:pt x="158" y="140"/>
                  </a:cubicBezTo>
                  <a:cubicBezTo>
                    <a:pt x="158" y="106"/>
                    <a:pt x="158" y="106"/>
                    <a:pt x="158" y="106"/>
                  </a:cubicBezTo>
                  <a:cubicBezTo>
                    <a:pt x="84" y="106"/>
                    <a:pt x="84" y="106"/>
                    <a:pt x="84" y="106"/>
                  </a:cubicBezTo>
                  <a:close/>
                  <a:moveTo>
                    <a:pt x="139" y="204"/>
                  </a:moveTo>
                  <a:cubicBezTo>
                    <a:pt x="139" y="216"/>
                    <a:pt x="139" y="216"/>
                    <a:pt x="139" y="216"/>
                  </a:cubicBezTo>
                  <a:cubicBezTo>
                    <a:pt x="158" y="216"/>
                    <a:pt x="158" y="216"/>
                    <a:pt x="158" y="216"/>
                  </a:cubicBezTo>
                  <a:cubicBezTo>
                    <a:pt x="158" y="204"/>
                    <a:pt x="158" y="204"/>
                    <a:pt x="158" y="204"/>
                  </a:cubicBezTo>
                  <a:cubicBezTo>
                    <a:pt x="139" y="204"/>
                    <a:pt x="139" y="204"/>
                    <a:pt x="139" y="204"/>
                  </a:cubicBezTo>
                  <a:close/>
                  <a:moveTo>
                    <a:pt x="111" y="204"/>
                  </a:moveTo>
                  <a:cubicBezTo>
                    <a:pt x="111" y="216"/>
                    <a:pt x="111" y="216"/>
                    <a:pt x="111" y="216"/>
                  </a:cubicBezTo>
                  <a:cubicBezTo>
                    <a:pt x="130" y="216"/>
                    <a:pt x="130" y="216"/>
                    <a:pt x="130" y="216"/>
                  </a:cubicBezTo>
                  <a:cubicBezTo>
                    <a:pt x="130" y="204"/>
                    <a:pt x="130" y="204"/>
                    <a:pt x="130" y="204"/>
                  </a:cubicBezTo>
                  <a:cubicBezTo>
                    <a:pt x="111" y="204"/>
                    <a:pt x="111" y="204"/>
                    <a:pt x="111" y="204"/>
                  </a:cubicBezTo>
                  <a:close/>
                  <a:moveTo>
                    <a:pt x="84" y="204"/>
                  </a:moveTo>
                  <a:cubicBezTo>
                    <a:pt x="84" y="216"/>
                    <a:pt x="84" y="216"/>
                    <a:pt x="84" y="216"/>
                  </a:cubicBezTo>
                  <a:cubicBezTo>
                    <a:pt x="103" y="216"/>
                    <a:pt x="103" y="216"/>
                    <a:pt x="103" y="216"/>
                  </a:cubicBezTo>
                  <a:cubicBezTo>
                    <a:pt x="103" y="204"/>
                    <a:pt x="103" y="204"/>
                    <a:pt x="103" y="204"/>
                  </a:cubicBezTo>
                  <a:cubicBezTo>
                    <a:pt x="84" y="204"/>
                    <a:pt x="84" y="204"/>
                    <a:pt x="84" y="204"/>
                  </a:cubicBezTo>
                  <a:close/>
                  <a:moveTo>
                    <a:pt x="139" y="187"/>
                  </a:moveTo>
                  <a:cubicBezTo>
                    <a:pt x="139" y="198"/>
                    <a:pt x="139" y="198"/>
                    <a:pt x="139" y="198"/>
                  </a:cubicBezTo>
                  <a:cubicBezTo>
                    <a:pt x="158" y="198"/>
                    <a:pt x="158" y="198"/>
                    <a:pt x="158" y="198"/>
                  </a:cubicBezTo>
                  <a:cubicBezTo>
                    <a:pt x="158" y="187"/>
                    <a:pt x="158" y="187"/>
                    <a:pt x="158" y="187"/>
                  </a:cubicBezTo>
                  <a:cubicBezTo>
                    <a:pt x="139" y="187"/>
                    <a:pt x="139" y="187"/>
                    <a:pt x="139" y="187"/>
                  </a:cubicBezTo>
                  <a:close/>
                  <a:moveTo>
                    <a:pt x="111" y="187"/>
                  </a:moveTo>
                  <a:cubicBezTo>
                    <a:pt x="111" y="198"/>
                    <a:pt x="111" y="198"/>
                    <a:pt x="111" y="198"/>
                  </a:cubicBezTo>
                  <a:cubicBezTo>
                    <a:pt x="130" y="198"/>
                    <a:pt x="130" y="198"/>
                    <a:pt x="130" y="198"/>
                  </a:cubicBezTo>
                  <a:cubicBezTo>
                    <a:pt x="130" y="187"/>
                    <a:pt x="130" y="187"/>
                    <a:pt x="130" y="187"/>
                  </a:cubicBezTo>
                  <a:cubicBezTo>
                    <a:pt x="111" y="187"/>
                    <a:pt x="111" y="187"/>
                    <a:pt x="111" y="187"/>
                  </a:cubicBezTo>
                  <a:close/>
                  <a:moveTo>
                    <a:pt x="84" y="187"/>
                  </a:moveTo>
                  <a:cubicBezTo>
                    <a:pt x="84" y="198"/>
                    <a:pt x="84" y="198"/>
                    <a:pt x="84" y="198"/>
                  </a:cubicBezTo>
                  <a:cubicBezTo>
                    <a:pt x="103" y="198"/>
                    <a:pt x="103" y="198"/>
                    <a:pt x="103" y="198"/>
                  </a:cubicBezTo>
                  <a:cubicBezTo>
                    <a:pt x="103" y="187"/>
                    <a:pt x="103" y="187"/>
                    <a:pt x="103" y="187"/>
                  </a:cubicBezTo>
                  <a:cubicBezTo>
                    <a:pt x="84" y="187"/>
                    <a:pt x="84" y="187"/>
                    <a:pt x="84" y="187"/>
                  </a:cubicBezTo>
                  <a:close/>
                  <a:moveTo>
                    <a:pt x="139" y="169"/>
                  </a:moveTo>
                  <a:cubicBezTo>
                    <a:pt x="139" y="180"/>
                    <a:pt x="139" y="180"/>
                    <a:pt x="139" y="180"/>
                  </a:cubicBezTo>
                  <a:cubicBezTo>
                    <a:pt x="158" y="180"/>
                    <a:pt x="158" y="180"/>
                    <a:pt x="158" y="180"/>
                  </a:cubicBezTo>
                  <a:cubicBezTo>
                    <a:pt x="158" y="169"/>
                    <a:pt x="158" y="169"/>
                    <a:pt x="158" y="169"/>
                  </a:cubicBezTo>
                  <a:cubicBezTo>
                    <a:pt x="139" y="169"/>
                    <a:pt x="139" y="169"/>
                    <a:pt x="139" y="169"/>
                  </a:cubicBezTo>
                  <a:close/>
                  <a:moveTo>
                    <a:pt x="111" y="169"/>
                  </a:moveTo>
                  <a:cubicBezTo>
                    <a:pt x="111" y="180"/>
                    <a:pt x="111" y="180"/>
                    <a:pt x="111" y="180"/>
                  </a:cubicBezTo>
                  <a:cubicBezTo>
                    <a:pt x="130" y="180"/>
                    <a:pt x="130" y="180"/>
                    <a:pt x="130" y="180"/>
                  </a:cubicBezTo>
                  <a:cubicBezTo>
                    <a:pt x="130" y="169"/>
                    <a:pt x="130" y="169"/>
                    <a:pt x="130" y="169"/>
                  </a:cubicBezTo>
                  <a:cubicBezTo>
                    <a:pt x="111" y="169"/>
                    <a:pt x="111" y="169"/>
                    <a:pt x="111" y="169"/>
                  </a:cubicBezTo>
                  <a:close/>
                  <a:moveTo>
                    <a:pt x="84" y="169"/>
                  </a:moveTo>
                  <a:cubicBezTo>
                    <a:pt x="84" y="180"/>
                    <a:pt x="84" y="180"/>
                    <a:pt x="84" y="180"/>
                  </a:cubicBezTo>
                  <a:cubicBezTo>
                    <a:pt x="103" y="180"/>
                    <a:pt x="103" y="180"/>
                    <a:pt x="103" y="180"/>
                  </a:cubicBezTo>
                  <a:cubicBezTo>
                    <a:pt x="103" y="169"/>
                    <a:pt x="103" y="169"/>
                    <a:pt x="103" y="169"/>
                  </a:cubicBezTo>
                  <a:cubicBezTo>
                    <a:pt x="84" y="169"/>
                    <a:pt x="84" y="169"/>
                    <a:pt x="84" y="169"/>
                  </a:cubicBezTo>
                  <a:close/>
                  <a:moveTo>
                    <a:pt x="139" y="152"/>
                  </a:moveTo>
                  <a:cubicBezTo>
                    <a:pt x="139" y="163"/>
                    <a:pt x="139" y="163"/>
                    <a:pt x="139" y="163"/>
                  </a:cubicBezTo>
                  <a:cubicBezTo>
                    <a:pt x="158" y="163"/>
                    <a:pt x="158" y="163"/>
                    <a:pt x="158" y="163"/>
                  </a:cubicBezTo>
                  <a:cubicBezTo>
                    <a:pt x="158" y="152"/>
                    <a:pt x="158" y="152"/>
                    <a:pt x="158" y="152"/>
                  </a:cubicBezTo>
                  <a:cubicBezTo>
                    <a:pt x="139" y="152"/>
                    <a:pt x="139" y="152"/>
                    <a:pt x="139" y="152"/>
                  </a:cubicBezTo>
                  <a:close/>
                  <a:moveTo>
                    <a:pt x="111" y="152"/>
                  </a:moveTo>
                  <a:cubicBezTo>
                    <a:pt x="111" y="163"/>
                    <a:pt x="111" y="163"/>
                    <a:pt x="111" y="163"/>
                  </a:cubicBezTo>
                  <a:cubicBezTo>
                    <a:pt x="130" y="163"/>
                    <a:pt x="130" y="163"/>
                    <a:pt x="130" y="163"/>
                  </a:cubicBezTo>
                  <a:cubicBezTo>
                    <a:pt x="130" y="152"/>
                    <a:pt x="130" y="152"/>
                    <a:pt x="130" y="152"/>
                  </a:cubicBezTo>
                  <a:cubicBezTo>
                    <a:pt x="111" y="152"/>
                    <a:pt x="111" y="152"/>
                    <a:pt x="111" y="152"/>
                  </a:cubicBezTo>
                  <a:close/>
                  <a:moveTo>
                    <a:pt x="84" y="152"/>
                  </a:moveTo>
                  <a:cubicBezTo>
                    <a:pt x="84" y="163"/>
                    <a:pt x="84" y="163"/>
                    <a:pt x="84" y="163"/>
                  </a:cubicBezTo>
                  <a:cubicBezTo>
                    <a:pt x="103" y="163"/>
                    <a:pt x="103" y="163"/>
                    <a:pt x="103" y="163"/>
                  </a:cubicBezTo>
                  <a:cubicBezTo>
                    <a:pt x="103" y="152"/>
                    <a:pt x="103" y="152"/>
                    <a:pt x="103" y="152"/>
                  </a:cubicBezTo>
                  <a:cubicBezTo>
                    <a:pt x="84" y="152"/>
                    <a:pt x="84" y="152"/>
                    <a:pt x="84" y="152"/>
                  </a:cubicBezTo>
                  <a:close/>
                  <a:moveTo>
                    <a:pt x="99" y="74"/>
                  </a:moveTo>
                  <a:cubicBezTo>
                    <a:pt x="99" y="82"/>
                    <a:pt x="99" y="82"/>
                    <a:pt x="99" y="82"/>
                  </a:cubicBezTo>
                  <a:cubicBezTo>
                    <a:pt x="173" y="82"/>
                    <a:pt x="173" y="82"/>
                    <a:pt x="173" y="82"/>
                  </a:cubicBezTo>
                  <a:cubicBezTo>
                    <a:pt x="173" y="74"/>
                    <a:pt x="173" y="74"/>
                    <a:pt x="173" y="74"/>
                  </a:cubicBezTo>
                  <a:cubicBezTo>
                    <a:pt x="99" y="74"/>
                    <a:pt x="99" y="74"/>
                    <a:pt x="99" y="74"/>
                  </a:cubicBezTo>
                  <a:close/>
                  <a:moveTo>
                    <a:pt x="99" y="58"/>
                  </a:moveTo>
                  <a:cubicBezTo>
                    <a:pt x="99" y="65"/>
                    <a:pt x="99" y="65"/>
                    <a:pt x="99" y="65"/>
                  </a:cubicBezTo>
                  <a:cubicBezTo>
                    <a:pt x="173" y="65"/>
                    <a:pt x="173" y="65"/>
                    <a:pt x="173" y="65"/>
                  </a:cubicBezTo>
                  <a:cubicBezTo>
                    <a:pt x="173" y="58"/>
                    <a:pt x="173" y="58"/>
                    <a:pt x="173" y="58"/>
                  </a:cubicBezTo>
                  <a:cubicBezTo>
                    <a:pt x="99" y="58"/>
                    <a:pt x="99" y="58"/>
                    <a:pt x="99" y="58"/>
                  </a:cubicBezTo>
                  <a:close/>
                  <a:moveTo>
                    <a:pt x="99" y="42"/>
                  </a:moveTo>
                  <a:cubicBezTo>
                    <a:pt x="99" y="49"/>
                    <a:pt x="99" y="49"/>
                    <a:pt x="99" y="49"/>
                  </a:cubicBezTo>
                  <a:cubicBezTo>
                    <a:pt x="142" y="49"/>
                    <a:pt x="142" y="49"/>
                    <a:pt x="142" y="49"/>
                  </a:cubicBezTo>
                  <a:cubicBezTo>
                    <a:pt x="142" y="42"/>
                    <a:pt x="142" y="42"/>
                    <a:pt x="142" y="42"/>
                  </a:cubicBezTo>
                  <a:cubicBezTo>
                    <a:pt x="99" y="42"/>
                    <a:pt x="99" y="42"/>
                    <a:pt x="99" y="42"/>
                  </a:cubicBezTo>
                  <a:close/>
                  <a:moveTo>
                    <a:pt x="99" y="25"/>
                  </a:moveTo>
                  <a:cubicBezTo>
                    <a:pt x="99" y="32"/>
                    <a:pt x="99" y="32"/>
                    <a:pt x="99" y="32"/>
                  </a:cubicBezTo>
                  <a:cubicBezTo>
                    <a:pt x="142" y="32"/>
                    <a:pt x="142" y="32"/>
                    <a:pt x="142" y="32"/>
                  </a:cubicBezTo>
                  <a:cubicBezTo>
                    <a:pt x="142" y="25"/>
                    <a:pt x="142" y="25"/>
                    <a:pt x="142" y="25"/>
                  </a:cubicBezTo>
                  <a:cubicBezTo>
                    <a:pt x="99" y="25"/>
                    <a:pt x="99" y="25"/>
                    <a:pt x="99" y="25"/>
                  </a:cubicBezTo>
                  <a:close/>
                  <a:moveTo>
                    <a:pt x="166" y="18"/>
                  </a:moveTo>
                  <a:cubicBezTo>
                    <a:pt x="165" y="26"/>
                    <a:pt x="165" y="26"/>
                    <a:pt x="165" y="26"/>
                  </a:cubicBezTo>
                  <a:cubicBezTo>
                    <a:pt x="177" y="33"/>
                    <a:pt x="177" y="33"/>
                    <a:pt x="177" y="33"/>
                  </a:cubicBezTo>
                  <a:cubicBezTo>
                    <a:pt x="166" y="18"/>
                    <a:pt x="166" y="18"/>
                    <a:pt x="166" y="18"/>
                  </a:cubicBezTo>
                  <a:close/>
                  <a:moveTo>
                    <a:pt x="186" y="49"/>
                  </a:moveTo>
                  <a:cubicBezTo>
                    <a:pt x="156" y="35"/>
                    <a:pt x="156" y="35"/>
                    <a:pt x="156" y="35"/>
                  </a:cubicBezTo>
                  <a:cubicBezTo>
                    <a:pt x="152" y="33"/>
                    <a:pt x="152" y="33"/>
                    <a:pt x="152" y="33"/>
                  </a:cubicBezTo>
                  <a:cubicBezTo>
                    <a:pt x="153" y="29"/>
                    <a:pt x="153" y="29"/>
                    <a:pt x="153" y="29"/>
                  </a:cubicBezTo>
                  <a:cubicBezTo>
                    <a:pt x="155" y="12"/>
                    <a:pt x="155" y="12"/>
                    <a:pt x="155" y="12"/>
                  </a:cubicBezTo>
                  <a:cubicBezTo>
                    <a:pt x="88" y="12"/>
                    <a:pt x="88" y="12"/>
                    <a:pt x="88" y="12"/>
                  </a:cubicBezTo>
                  <a:cubicBezTo>
                    <a:pt x="88" y="89"/>
                    <a:pt x="88" y="89"/>
                    <a:pt x="88" y="89"/>
                  </a:cubicBezTo>
                  <a:cubicBezTo>
                    <a:pt x="186" y="89"/>
                    <a:pt x="186" y="89"/>
                    <a:pt x="186" y="89"/>
                  </a:cubicBezTo>
                  <a:lnTo>
                    <a:pt x="186" y="49"/>
                  </a:lnTo>
                  <a:close/>
                </a:path>
              </a:pathLst>
            </a:custGeom>
            <a:solidFill>
              <a:schemeClr val="bg1">
                <a:alpha val="100000"/>
              </a:schemeClr>
            </a:solidFill>
            <a:ln w="9525">
              <a:noFill/>
            </a:ln>
          </p:spPr>
          <p:txBody>
            <a:bodyPr/>
            <a:lstStyle/>
            <a:p>
              <a:endParaRPr lang="zh-CN" altLang="en-US"/>
            </a:p>
          </p:txBody>
        </p:sp>
      </p:grpSp>
      <p:sp>
        <p:nvSpPr>
          <p:cNvPr id="61" name="矩形 1"/>
          <p:cNvSpPr>
            <a:spLocks noChangeArrowheads="1"/>
          </p:cNvSpPr>
          <p:nvPr/>
        </p:nvSpPr>
        <p:spPr bwMode="auto">
          <a:xfrm>
            <a:off x="590550" y="221138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62" name="矩形 1"/>
          <p:cNvSpPr>
            <a:spLocks noChangeArrowheads="1"/>
          </p:cNvSpPr>
          <p:nvPr/>
        </p:nvSpPr>
        <p:spPr bwMode="auto">
          <a:xfrm>
            <a:off x="590550" y="3101975"/>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63" name="矩形 1"/>
          <p:cNvSpPr>
            <a:spLocks noChangeArrowheads="1"/>
          </p:cNvSpPr>
          <p:nvPr/>
        </p:nvSpPr>
        <p:spPr bwMode="auto">
          <a:xfrm>
            <a:off x="6505575" y="2217738"/>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
        <p:nvSpPr>
          <p:cNvPr id="64" name="矩形 1"/>
          <p:cNvSpPr>
            <a:spLocks noChangeArrowheads="1"/>
          </p:cNvSpPr>
          <p:nvPr/>
        </p:nvSpPr>
        <p:spPr bwMode="auto">
          <a:xfrm>
            <a:off x="6505575" y="3101975"/>
            <a:ext cx="189388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a:ln>
                  <a:noFill/>
                </a:ln>
                <a:solidFill>
                  <a:sysClr val="windowText" lastClr="000000">
                    <a:lumMod val="65000"/>
                    <a:lumOff val="35000"/>
                  </a:sysClr>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随着计算机技术的发展及印刷技术进步，平面设计在视觉感观领域的表现也越来越丰富，这真正的对今天的平面设计的。</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400" fill="hold"/>
                                        <p:tgtEl>
                                          <p:spTgt spid="15"/>
                                        </p:tgtEl>
                                        <p:attrNameLst>
                                          <p:attrName>ppt_x</p:attrName>
                                        </p:attrNameLst>
                                      </p:cBhvr>
                                      <p:tavLst>
                                        <p:tav tm="0">
                                          <p:val>
                                            <p:strVal val="0-#ppt_w/2"/>
                                          </p:val>
                                        </p:tav>
                                        <p:tav tm="100000">
                                          <p:val>
                                            <p:strVal val="#ppt_x"/>
                                          </p:val>
                                        </p:tav>
                                      </p:tavLst>
                                    </p:anim>
                                    <p:anim calcmode="lin" valueType="num">
                                      <p:cBhvr additive="base">
                                        <p:cTn id="18" dur="4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33"/>
                                        </p:tgtEl>
                                        <p:attrNameLst>
                                          <p:attrName>style.visibility</p:attrName>
                                        </p:attrNameLst>
                                      </p:cBhvr>
                                      <p:to>
                                        <p:strVal val="visible"/>
                                      </p:to>
                                    </p:set>
                                    <p:anim calcmode="lin" valueType="num">
                                      <p:cBhvr additive="base">
                                        <p:cTn id="22" dur="400" fill="hold"/>
                                        <p:tgtEl>
                                          <p:spTgt spid="33"/>
                                        </p:tgtEl>
                                        <p:attrNameLst>
                                          <p:attrName>ppt_x</p:attrName>
                                        </p:attrNameLst>
                                      </p:cBhvr>
                                      <p:tavLst>
                                        <p:tav tm="0">
                                          <p:val>
                                            <p:strVal val="1+#ppt_w/2"/>
                                          </p:val>
                                        </p:tav>
                                        <p:tav tm="100000">
                                          <p:val>
                                            <p:strVal val="#ppt_x"/>
                                          </p:val>
                                        </p:tav>
                                      </p:tavLst>
                                    </p:anim>
                                    <p:anim calcmode="lin" valueType="num">
                                      <p:cBhvr additive="base">
                                        <p:cTn id="23" dur="400" fill="hold"/>
                                        <p:tgtEl>
                                          <p:spTgt spid="33"/>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8" fill="hold" nodeType="afterEffect">
                                  <p:stCondLst>
                                    <p:cond delay="0"/>
                                  </p:stCondLst>
                                  <p:childTnLst>
                                    <p:set>
                                      <p:cBhvr>
                                        <p:cTn id="26" dur="1" fill="hold">
                                          <p:stCondLst>
                                            <p:cond delay="0"/>
                                          </p:stCondLst>
                                        </p:cTn>
                                        <p:tgtEl>
                                          <p:spTgt spid="24"/>
                                        </p:tgtEl>
                                        <p:attrNameLst>
                                          <p:attrName>style.visibility</p:attrName>
                                        </p:attrNameLst>
                                      </p:cBhvr>
                                      <p:to>
                                        <p:strVal val="visible"/>
                                      </p:to>
                                    </p:set>
                                    <p:anim calcmode="lin" valueType="num">
                                      <p:cBhvr additive="base">
                                        <p:cTn id="27" dur="400" fill="hold"/>
                                        <p:tgtEl>
                                          <p:spTgt spid="24"/>
                                        </p:tgtEl>
                                        <p:attrNameLst>
                                          <p:attrName>ppt_x</p:attrName>
                                        </p:attrNameLst>
                                      </p:cBhvr>
                                      <p:tavLst>
                                        <p:tav tm="0">
                                          <p:val>
                                            <p:strVal val="0-#ppt_w/2"/>
                                          </p:val>
                                        </p:tav>
                                        <p:tav tm="100000">
                                          <p:val>
                                            <p:strVal val="#ppt_x"/>
                                          </p:val>
                                        </p:tav>
                                      </p:tavLst>
                                    </p:anim>
                                    <p:anim calcmode="lin" valueType="num">
                                      <p:cBhvr additive="base">
                                        <p:cTn id="28" dur="400" fill="hold"/>
                                        <p:tgtEl>
                                          <p:spTgt spid="24"/>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nodeType="afterEffect">
                                  <p:stCondLst>
                                    <p:cond delay="0"/>
                                  </p:stCondLst>
                                  <p:childTnLst>
                                    <p:set>
                                      <p:cBhvr>
                                        <p:cTn id="31" dur="1" fill="hold">
                                          <p:stCondLst>
                                            <p:cond delay="0"/>
                                          </p:stCondLst>
                                        </p:cTn>
                                        <p:tgtEl>
                                          <p:spTgt spid="52"/>
                                        </p:tgtEl>
                                        <p:attrNameLst>
                                          <p:attrName>style.visibility</p:attrName>
                                        </p:attrNameLst>
                                      </p:cBhvr>
                                      <p:to>
                                        <p:strVal val="visible"/>
                                      </p:to>
                                    </p:set>
                                    <p:anim calcmode="lin" valueType="num">
                                      <p:cBhvr additive="base">
                                        <p:cTn id="32" dur="400" fill="hold"/>
                                        <p:tgtEl>
                                          <p:spTgt spid="52"/>
                                        </p:tgtEl>
                                        <p:attrNameLst>
                                          <p:attrName>ppt_x</p:attrName>
                                        </p:attrNameLst>
                                      </p:cBhvr>
                                      <p:tavLst>
                                        <p:tav tm="0">
                                          <p:val>
                                            <p:strVal val="1+#ppt_w/2"/>
                                          </p:val>
                                        </p:tav>
                                        <p:tav tm="100000">
                                          <p:val>
                                            <p:strVal val="#ppt_x"/>
                                          </p:val>
                                        </p:tav>
                                      </p:tavLst>
                                    </p:anim>
                                    <p:anim calcmode="lin" valueType="num">
                                      <p:cBhvr additive="base">
                                        <p:cTn id="33" dur="400" fill="hold"/>
                                        <p:tgtEl>
                                          <p:spTgt spid="52"/>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2" presetClass="entr" presetSubtype="8" fill="hold" grpId="0" nodeType="afterEffect">
                                  <p:stCondLst>
                                    <p:cond delay="0"/>
                                  </p:stCondLst>
                                  <p:childTnLst>
                                    <p:set>
                                      <p:cBhvr>
                                        <p:cTn id="36" dur="1" fill="hold">
                                          <p:stCondLst>
                                            <p:cond delay="0"/>
                                          </p:stCondLst>
                                        </p:cTn>
                                        <p:tgtEl>
                                          <p:spTgt spid="61"/>
                                        </p:tgtEl>
                                        <p:attrNameLst>
                                          <p:attrName>style.visibility</p:attrName>
                                        </p:attrNameLst>
                                      </p:cBhvr>
                                      <p:to>
                                        <p:strVal val="visible"/>
                                      </p:to>
                                    </p:set>
                                    <p:anim calcmode="lin" valueType="num">
                                      <p:cBhvr additive="base">
                                        <p:cTn id="37" dur="300" fill="hold"/>
                                        <p:tgtEl>
                                          <p:spTgt spid="61"/>
                                        </p:tgtEl>
                                        <p:attrNameLst>
                                          <p:attrName>ppt_x</p:attrName>
                                        </p:attrNameLst>
                                      </p:cBhvr>
                                      <p:tavLst>
                                        <p:tav tm="0">
                                          <p:val>
                                            <p:strVal val="0-#ppt_w/2"/>
                                          </p:val>
                                        </p:tav>
                                        <p:tav tm="100000">
                                          <p:val>
                                            <p:strVal val="#ppt_x"/>
                                          </p:val>
                                        </p:tav>
                                      </p:tavLst>
                                    </p:anim>
                                    <p:anim calcmode="lin" valueType="num">
                                      <p:cBhvr additive="base">
                                        <p:cTn id="38" dur="300" fill="hold"/>
                                        <p:tgtEl>
                                          <p:spTgt spid="61"/>
                                        </p:tgtEl>
                                        <p:attrNameLst>
                                          <p:attrName>ppt_y</p:attrName>
                                        </p:attrNameLst>
                                      </p:cBhvr>
                                      <p:tavLst>
                                        <p:tav tm="0">
                                          <p:val>
                                            <p:strVal val="#ppt_y"/>
                                          </p:val>
                                        </p:tav>
                                        <p:tav tm="100000">
                                          <p:val>
                                            <p:strVal val="#ppt_y"/>
                                          </p:val>
                                        </p:tav>
                                      </p:tavLst>
                                    </p:anim>
                                  </p:childTnLst>
                                </p:cTn>
                              </p:par>
                            </p:childTnLst>
                          </p:cTn>
                        </p:par>
                        <p:par>
                          <p:cTn id="39" fill="hold">
                            <p:stCondLst>
                              <p:cond delay="3500"/>
                            </p:stCondLst>
                            <p:childTnLst>
                              <p:par>
                                <p:cTn id="40" presetID="2" presetClass="entr" presetSubtype="2" fill="hold" grpId="0" nodeType="afterEffect">
                                  <p:stCondLst>
                                    <p:cond delay="0"/>
                                  </p:stCondLst>
                                  <p:childTnLst>
                                    <p:set>
                                      <p:cBhvr>
                                        <p:cTn id="41" dur="1" fill="hold">
                                          <p:stCondLst>
                                            <p:cond delay="0"/>
                                          </p:stCondLst>
                                        </p:cTn>
                                        <p:tgtEl>
                                          <p:spTgt spid="63"/>
                                        </p:tgtEl>
                                        <p:attrNameLst>
                                          <p:attrName>style.visibility</p:attrName>
                                        </p:attrNameLst>
                                      </p:cBhvr>
                                      <p:to>
                                        <p:strVal val="visible"/>
                                      </p:to>
                                    </p:set>
                                    <p:anim calcmode="lin" valueType="num">
                                      <p:cBhvr additive="base">
                                        <p:cTn id="42" dur="300" fill="hold"/>
                                        <p:tgtEl>
                                          <p:spTgt spid="63"/>
                                        </p:tgtEl>
                                        <p:attrNameLst>
                                          <p:attrName>ppt_x</p:attrName>
                                        </p:attrNameLst>
                                      </p:cBhvr>
                                      <p:tavLst>
                                        <p:tav tm="0">
                                          <p:val>
                                            <p:strVal val="1+#ppt_w/2"/>
                                          </p:val>
                                        </p:tav>
                                        <p:tav tm="100000">
                                          <p:val>
                                            <p:strVal val="#ppt_x"/>
                                          </p:val>
                                        </p:tav>
                                      </p:tavLst>
                                    </p:anim>
                                    <p:anim calcmode="lin" valueType="num">
                                      <p:cBhvr additive="base">
                                        <p:cTn id="43" dur="300" fill="hold"/>
                                        <p:tgtEl>
                                          <p:spTgt spid="63"/>
                                        </p:tgtEl>
                                        <p:attrNameLst>
                                          <p:attrName>ppt_y</p:attrName>
                                        </p:attrNameLst>
                                      </p:cBhvr>
                                      <p:tavLst>
                                        <p:tav tm="0">
                                          <p:val>
                                            <p:strVal val="#ppt_y"/>
                                          </p:val>
                                        </p:tav>
                                        <p:tav tm="100000">
                                          <p:val>
                                            <p:strVal val="#ppt_y"/>
                                          </p:val>
                                        </p:tav>
                                      </p:tavLst>
                                    </p:anim>
                                  </p:childTnLst>
                                </p:cTn>
                              </p:par>
                            </p:childTnLst>
                          </p:cTn>
                        </p:par>
                        <p:par>
                          <p:cTn id="44" fill="hold">
                            <p:stCondLst>
                              <p:cond delay="4000"/>
                            </p:stCondLst>
                            <p:childTnLst>
                              <p:par>
                                <p:cTn id="45" presetID="2" presetClass="entr" presetSubtype="8" fill="hold" grpId="0" nodeType="afterEffect">
                                  <p:stCondLst>
                                    <p:cond delay="0"/>
                                  </p:stCondLst>
                                  <p:childTnLst>
                                    <p:set>
                                      <p:cBhvr>
                                        <p:cTn id="46" dur="1" fill="hold">
                                          <p:stCondLst>
                                            <p:cond delay="0"/>
                                          </p:stCondLst>
                                        </p:cTn>
                                        <p:tgtEl>
                                          <p:spTgt spid="62"/>
                                        </p:tgtEl>
                                        <p:attrNameLst>
                                          <p:attrName>style.visibility</p:attrName>
                                        </p:attrNameLst>
                                      </p:cBhvr>
                                      <p:to>
                                        <p:strVal val="visible"/>
                                      </p:to>
                                    </p:set>
                                    <p:anim calcmode="lin" valueType="num">
                                      <p:cBhvr additive="base">
                                        <p:cTn id="47" dur="300" fill="hold"/>
                                        <p:tgtEl>
                                          <p:spTgt spid="62"/>
                                        </p:tgtEl>
                                        <p:attrNameLst>
                                          <p:attrName>ppt_x</p:attrName>
                                        </p:attrNameLst>
                                      </p:cBhvr>
                                      <p:tavLst>
                                        <p:tav tm="0">
                                          <p:val>
                                            <p:strVal val="0-#ppt_w/2"/>
                                          </p:val>
                                        </p:tav>
                                        <p:tav tm="100000">
                                          <p:val>
                                            <p:strVal val="#ppt_x"/>
                                          </p:val>
                                        </p:tav>
                                      </p:tavLst>
                                    </p:anim>
                                    <p:anim calcmode="lin" valueType="num">
                                      <p:cBhvr additive="base">
                                        <p:cTn id="48" dur="300" fill="hold"/>
                                        <p:tgtEl>
                                          <p:spTgt spid="62"/>
                                        </p:tgtEl>
                                        <p:attrNameLst>
                                          <p:attrName>ppt_y</p:attrName>
                                        </p:attrNameLst>
                                      </p:cBhvr>
                                      <p:tavLst>
                                        <p:tav tm="0">
                                          <p:val>
                                            <p:strVal val="#ppt_y"/>
                                          </p:val>
                                        </p:tav>
                                        <p:tav tm="100000">
                                          <p:val>
                                            <p:strVal val="#ppt_y"/>
                                          </p:val>
                                        </p:tav>
                                      </p:tavLst>
                                    </p:anim>
                                  </p:childTnLst>
                                </p:cTn>
                              </p:par>
                            </p:childTnLst>
                          </p:cTn>
                        </p:par>
                        <p:par>
                          <p:cTn id="49" fill="hold">
                            <p:stCondLst>
                              <p:cond delay="4500"/>
                            </p:stCondLst>
                            <p:childTnLst>
                              <p:par>
                                <p:cTn id="50" presetID="2" presetClass="entr" presetSubtype="2" fill="hold" grpId="0" nodeType="afterEffect">
                                  <p:stCondLst>
                                    <p:cond delay="0"/>
                                  </p:stCondLst>
                                  <p:childTnLst>
                                    <p:set>
                                      <p:cBhvr>
                                        <p:cTn id="51" dur="1" fill="hold">
                                          <p:stCondLst>
                                            <p:cond delay="0"/>
                                          </p:stCondLst>
                                        </p:cTn>
                                        <p:tgtEl>
                                          <p:spTgt spid="64"/>
                                        </p:tgtEl>
                                        <p:attrNameLst>
                                          <p:attrName>style.visibility</p:attrName>
                                        </p:attrNameLst>
                                      </p:cBhvr>
                                      <p:to>
                                        <p:strVal val="visible"/>
                                      </p:to>
                                    </p:set>
                                    <p:anim calcmode="lin" valueType="num">
                                      <p:cBhvr additive="base">
                                        <p:cTn id="52" dur="300" fill="hold"/>
                                        <p:tgtEl>
                                          <p:spTgt spid="64"/>
                                        </p:tgtEl>
                                        <p:attrNameLst>
                                          <p:attrName>ppt_x</p:attrName>
                                        </p:attrNameLst>
                                      </p:cBhvr>
                                      <p:tavLst>
                                        <p:tav tm="0">
                                          <p:val>
                                            <p:strVal val="1+#ppt_w/2"/>
                                          </p:val>
                                        </p:tav>
                                        <p:tav tm="100000">
                                          <p:val>
                                            <p:strVal val="#ppt_x"/>
                                          </p:val>
                                        </p:tav>
                                      </p:tavLst>
                                    </p:anim>
                                    <p:anim calcmode="lin" valueType="num">
                                      <p:cBhvr additive="base">
                                        <p:cTn id="53" dur="300" fill="hold"/>
                                        <p:tgtEl>
                                          <p:spTgt spid="6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61" grpId="0"/>
      <p:bldP spid="62" grpId="0"/>
      <p:bldP spid="63" grpId="0"/>
      <p:bldP spid="6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25604"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5605"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5606" name="组合 2"/>
          <p:cNvGrpSpPr/>
          <p:nvPr/>
        </p:nvGrpSpPr>
        <p:grpSpPr>
          <a:xfrm>
            <a:off x="395288" y="207963"/>
            <a:ext cx="793750" cy="793750"/>
            <a:chOff x="323528" y="208412"/>
            <a:chExt cx="793255" cy="793255"/>
          </a:xfrm>
        </p:grpSpPr>
        <p:grpSp>
          <p:nvGrpSpPr>
            <p:cNvPr id="25658"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cxnSp>
        <p:nvCxnSpPr>
          <p:cNvPr id="15" name="直接连接符 14"/>
          <p:cNvCxnSpPr/>
          <p:nvPr/>
        </p:nvCxnSpPr>
        <p:spPr>
          <a:xfrm>
            <a:off x="4564063" y="1131888"/>
            <a:ext cx="0" cy="3536950"/>
          </a:xfrm>
          <a:prstGeom prst="line">
            <a:avLst/>
          </a:prstGeom>
          <a:ln>
            <a:solidFill>
              <a:schemeClr val="tx1"/>
            </a:solidFill>
            <a:prstDash val="sysDash"/>
            <a:headEnd type="stealth" w="lg" len="lg"/>
            <a:tailEnd type="oval" w="sm" len="sm"/>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4445000" y="1398588"/>
            <a:ext cx="3943350" cy="857250"/>
            <a:chOff x="4313926" y="1398410"/>
            <a:chExt cx="3943703" cy="856723"/>
          </a:xfrm>
        </p:grpSpPr>
        <p:grpSp>
          <p:nvGrpSpPr>
            <p:cNvPr id="25650" name="组合 16"/>
            <p:cNvGrpSpPr/>
            <p:nvPr/>
          </p:nvGrpSpPr>
          <p:grpSpPr>
            <a:xfrm>
              <a:off x="4313926" y="1398410"/>
              <a:ext cx="3943703" cy="856723"/>
              <a:chOff x="4193989" y="1439752"/>
              <a:chExt cx="3499073" cy="760132"/>
            </a:xfrm>
          </p:grpSpPr>
          <p:pic>
            <p:nvPicPr>
              <p:cNvPr id="25652" name="图片 18"/>
              <p:cNvPicPr>
                <a:picLocks noChangeAspect="1"/>
              </p:cNvPicPr>
              <p:nvPr/>
            </p:nvPicPr>
            <p:blipFill>
              <a:blip r:embed="rId3"/>
              <a:stretch>
                <a:fillRect/>
              </a:stretch>
            </p:blipFill>
            <p:spPr>
              <a:xfrm>
                <a:off x="5940152" y="1481200"/>
                <a:ext cx="1752910" cy="718684"/>
              </a:xfrm>
              <a:prstGeom prst="rect">
                <a:avLst/>
              </a:prstGeom>
              <a:noFill/>
              <a:ln w="9525">
                <a:noFill/>
              </a:ln>
            </p:spPr>
          </p:pic>
          <p:grpSp>
            <p:nvGrpSpPr>
              <p:cNvPr id="25653" name="组合 19"/>
              <p:cNvGrpSpPr/>
              <p:nvPr/>
            </p:nvGrpSpPr>
            <p:grpSpPr>
              <a:xfrm>
                <a:off x="4193989" y="1439752"/>
                <a:ext cx="3499073" cy="432048"/>
                <a:chOff x="5292080" y="1851670"/>
                <a:chExt cx="2332715" cy="288032"/>
              </a:xfrm>
            </p:grpSpPr>
            <p:sp>
              <p:nvSpPr>
                <p:cNvPr id="21" name="矩形 20"/>
                <p:cNvSpPr/>
                <p:nvPr/>
              </p:nvSpPr>
              <p:spPr>
                <a:xfrm>
                  <a:off x="6156176" y="1851670"/>
                  <a:ext cx="1468619" cy="2880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2" name="椭圆 3"/>
                <p:cNvSpPr/>
                <p:nvPr/>
              </p:nvSpPr>
              <p:spPr>
                <a:xfrm>
                  <a:off x="5292080" y="1851670"/>
                  <a:ext cx="951194" cy="288032"/>
                </a:xfrm>
                <a:custGeom>
                  <a:avLst/>
                  <a:gdLst/>
                  <a:ahLst/>
                  <a:cxnLst/>
                  <a:rect l="l" t="t" r="r" b="b"/>
                  <a:pathLst>
                    <a:path w="951194" h="288032">
                      <a:moveTo>
                        <a:pt x="72008" y="72008"/>
                      </a:moveTo>
                      <a:cubicBezTo>
                        <a:pt x="111777" y="72008"/>
                        <a:pt x="144016" y="104247"/>
                        <a:pt x="144016" y="144016"/>
                      </a:cubicBezTo>
                      <a:cubicBezTo>
                        <a:pt x="144016" y="183785"/>
                        <a:pt x="111777" y="216024"/>
                        <a:pt x="72008" y="216024"/>
                      </a:cubicBezTo>
                      <a:cubicBezTo>
                        <a:pt x="32239" y="216024"/>
                        <a:pt x="0" y="183785"/>
                        <a:pt x="0" y="144016"/>
                      </a:cubicBezTo>
                      <a:cubicBezTo>
                        <a:pt x="0" y="104247"/>
                        <a:pt x="32239" y="72008"/>
                        <a:pt x="72008" y="72008"/>
                      </a:cubicBezTo>
                      <a:close/>
                      <a:moveTo>
                        <a:pt x="144016" y="0"/>
                      </a:moveTo>
                      <a:lnTo>
                        <a:pt x="864096" y="0"/>
                      </a:lnTo>
                      <a:lnTo>
                        <a:pt x="864096" y="96456"/>
                      </a:lnTo>
                      <a:lnTo>
                        <a:pt x="951194" y="146973"/>
                      </a:lnTo>
                      <a:lnTo>
                        <a:pt x="864096" y="197489"/>
                      </a:lnTo>
                      <a:lnTo>
                        <a:pt x="864096" y="288032"/>
                      </a:lnTo>
                      <a:lnTo>
                        <a:pt x="144016" y="288032"/>
                      </a:lnTo>
                      <a:lnTo>
                        <a:pt x="144016" y="144016"/>
                      </a:lnTo>
                      <a:close/>
                    </a:path>
                  </a:pathLst>
                </a:custGeom>
                <a:gradFill>
                  <a:gsLst>
                    <a:gs pos="0">
                      <a:schemeClr val="bg1">
                        <a:lumMod val="85000"/>
                      </a:schemeClr>
                    </a:gs>
                    <a:gs pos="100000">
                      <a:schemeClr val="bg1"/>
                    </a:gs>
                  </a:gsLst>
                  <a:lin ang="2700000" scaled="0"/>
                </a:gradFill>
                <a:ln w="1270">
                  <a:gradFill>
                    <a:gsLst>
                      <a:gs pos="100000">
                        <a:schemeClr val="bg1">
                          <a:lumMod val="95000"/>
                        </a:schemeClr>
                      </a:gs>
                      <a:gs pos="0">
                        <a:schemeClr val="bg1"/>
                      </a:gs>
                    </a:gsLst>
                    <a:lin ang="2700000" scaled="0"/>
                  </a:grad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sp>
          <p:nvSpPr>
            <p:cNvPr id="18" name="Text Box 11"/>
            <p:cNvSpPr txBox="1">
              <a:spLocks noChangeArrowheads="1"/>
            </p:cNvSpPr>
            <p:nvPr/>
          </p:nvSpPr>
          <p:spPr bwMode="auto">
            <a:xfrm>
              <a:off x="4777978" y="1520734"/>
              <a:ext cx="864096" cy="28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2013</a:t>
              </a:r>
              <a:r>
                <a:rPr kumimoji="0" lang="zh-CN" altLang="en-US" sz="12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rPr>
                <a:t>年</a:t>
              </a:r>
            </a:p>
          </p:txBody>
        </p:sp>
      </p:grpSp>
      <p:grpSp>
        <p:nvGrpSpPr>
          <p:cNvPr id="23" name="组合 22"/>
          <p:cNvGrpSpPr/>
          <p:nvPr/>
        </p:nvGrpSpPr>
        <p:grpSpPr>
          <a:xfrm>
            <a:off x="742950" y="2025650"/>
            <a:ext cx="3943350" cy="857250"/>
            <a:chOff x="611560" y="2025507"/>
            <a:chExt cx="3943703" cy="856723"/>
          </a:xfrm>
        </p:grpSpPr>
        <p:grpSp>
          <p:nvGrpSpPr>
            <p:cNvPr id="25642" name="组合 23"/>
            <p:cNvGrpSpPr/>
            <p:nvPr/>
          </p:nvGrpSpPr>
          <p:grpSpPr>
            <a:xfrm flipH="1">
              <a:off x="611560" y="2025507"/>
              <a:ext cx="3943703" cy="856723"/>
              <a:chOff x="4193989" y="1439752"/>
              <a:chExt cx="3499073" cy="760132"/>
            </a:xfrm>
          </p:grpSpPr>
          <p:pic>
            <p:nvPicPr>
              <p:cNvPr id="25644" name="图片 25"/>
              <p:cNvPicPr>
                <a:picLocks noChangeAspect="1"/>
              </p:cNvPicPr>
              <p:nvPr/>
            </p:nvPicPr>
            <p:blipFill>
              <a:blip r:embed="rId3"/>
              <a:stretch>
                <a:fillRect/>
              </a:stretch>
            </p:blipFill>
            <p:spPr>
              <a:xfrm>
                <a:off x="5940152" y="1481200"/>
                <a:ext cx="1752910" cy="718684"/>
              </a:xfrm>
              <a:prstGeom prst="rect">
                <a:avLst/>
              </a:prstGeom>
              <a:noFill/>
              <a:ln w="9525">
                <a:noFill/>
              </a:ln>
            </p:spPr>
          </p:pic>
          <p:grpSp>
            <p:nvGrpSpPr>
              <p:cNvPr id="25645" name="组合 26"/>
              <p:cNvGrpSpPr/>
              <p:nvPr/>
            </p:nvGrpSpPr>
            <p:grpSpPr>
              <a:xfrm>
                <a:off x="4193989" y="1439752"/>
                <a:ext cx="3499073" cy="432048"/>
                <a:chOff x="5292080" y="1851670"/>
                <a:chExt cx="2332715" cy="288032"/>
              </a:xfrm>
            </p:grpSpPr>
            <p:sp>
              <p:nvSpPr>
                <p:cNvPr id="28" name="矩形 27"/>
                <p:cNvSpPr/>
                <p:nvPr/>
              </p:nvSpPr>
              <p:spPr>
                <a:xfrm>
                  <a:off x="6156176" y="1851670"/>
                  <a:ext cx="1468619" cy="2880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9" name="椭圆 3"/>
                <p:cNvSpPr/>
                <p:nvPr/>
              </p:nvSpPr>
              <p:spPr>
                <a:xfrm>
                  <a:off x="5292080" y="1851670"/>
                  <a:ext cx="951194" cy="288032"/>
                </a:xfrm>
                <a:custGeom>
                  <a:avLst/>
                  <a:gdLst/>
                  <a:ahLst/>
                  <a:cxnLst/>
                  <a:rect l="l" t="t" r="r" b="b"/>
                  <a:pathLst>
                    <a:path w="951194" h="288032">
                      <a:moveTo>
                        <a:pt x="72008" y="72008"/>
                      </a:moveTo>
                      <a:cubicBezTo>
                        <a:pt x="111777" y="72008"/>
                        <a:pt x="144016" y="104247"/>
                        <a:pt x="144016" y="144016"/>
                      </a:cubicBezTo>
                      <a:cubicBezTo>
                        <a:pt x="144016" y="183785"/>
                        <a:pt x="111777" y="216024"/>
                        <a:pt x="72008" y="216024"/>
                      </a:cubicBezTo>
                      <a:cubicBezTo>
                        <a:pt x="32239" y="216024"/>
                        <a:pt x="0" y="183785"/>
                        <a:pt x="0" y="144016"/>
                      </a:cubicBezTo>
                      <a:cubicBezTo>
                        <a:pt x="0" y="104247"/>
                        <a:pt x="32239" y="72008"/>
                        <a:pt x="72008" y="72008"/>
                      </a:cubicBezTo>
                      <a:close/>
                      <a:moveTo>
                        <a:pt x="144016" y="0"/>
                      </a:moveTo>
                      <a:lnTo>
                        <a:pt x="864096" y="0"/>
                      </a:lnTo>
                      <a:lnTo>
                        <a:pt x="864096" y="96456"/>
                      </a:lnTo>
                      <a:lnTo>
                        <a:pt x="951194" y="146973"/>
                      </a:lnTo>
                      <a:lnTo>
                        <a:pt x="864096" y="197489"/>
                      </a:lnTo>
                      <a:lnTo>
                        <a:pt x="864096" y="288032"/>
                      </a:lnTo>
                      <a:lnTo>
                        <a:pt x="144016" y="288032"/>
                      </a:lnTo>
                      <a:lnTo>
                        <a:pt x="144016" y="144016"/>
                      </a:lnTo>
                      <a:close/>
                    </a:path>
                  </a:pathLst>
                </a:custGeom>
                <a:gradFill>
                  <a:gsLst>
                    <a:gs pos="0">
                      <a:schemeClr val="bg1">
                        <a:lumMod val="85000"/>
                      </a:schemeClr>
                    </a:gs>
                    <a:gs pos="100000">
                      <a:schemeClr val="bg1"/>
                    </a:gs>
                  </a:gsLst>
                  <a:lin ang="2700000" scaled="0"/>
                </a:gradFill>
                <a:ln w="1270">
                  <a:gradFill>
                    <a:gsLst>
                      <a:gs pos="100000">
                        <a:schemeClr val="bg1">
                          <a:lumMod val="95000"/>
                        </a:schemeClr>
                      </a:gs>
                      <a:gs pos="0">
                        <a:schemeClr val="bg1"/>
                      </a:gs>
                    </a:gsLst>
                    <a:lin ang="2700000" scaled="0"/>
                  </a:grad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sp>
          <p:nvSpPr>
            <p:cNvPr id="25" name="Text Box 11"/>
            <p:cNvSpPr txBox="1">
              <a:spLocks noChangeArrowheads="1"/>
            </p:cNvSpPr>
            <p:nvPr/>
          </p:nvSpPr>
          <p:spPr bwMode="auto">
            <a:xfrm>
              <a:off x="3322821" y="2150735"/>
              <a:ext cx="864096" cy="28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2014</a:t>
              </a:r>
              <a:r>
                <a:rPr kumimoji="0" lang="zh-CN" altLang="en-US"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年</a:t>
              </a:r>
              <a:endParaRPr kumimoji="0" lang="zh-CN" altLang="en-US" sz="12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grpSp>
        <p:nvGrpSpPr>
          <p:cNvPr id="30" name="组合 29"/>
          <p:cNvGrpSpPr/>
          <p:nvPr/>
        </p:nvGrpSpPr>
        <p:grpSpPr>
          <a:xfrm>
            <a:off x="4445000" y="2652713"/>
            <a:ext cx="3943350" cy="857250"/>
            <a:chOff x="4313925" y="2652604"/>
            <a:chExt cx="3943703" cy="856723"/>
          </a:xfrm>
        </p:grpSpPr>
        <p:grpSp>
          <p:nvGrpSpPr>
            <p:cNvPr id="25634" name="组合 30"/>
            <p:cNvGrpSpPr/>
            <p:nvPr/>
          </p:nvGrpSpPr>
          <p:grpSpPr>
            <a:xfrm>
              <a:off x="4313925" y="2652604"/>
              <a:ext cx="3943703" cy="856723"/>
              <a:chOff x="4193989" y="1439752"/>
              <a:chExt cx="3499073" cy="760132"/>
            </a:xfrm>
          </p:grpSpPr>
          <p:pic>
            <p:nvPicPr>
              <p:cNvPr id="25636" name="图片 32"/>
              <p:cNvPicPr>
                <a:picLocks noChangeAspect="1"/>
              </p:cNvPicPr>
              <p:nvPr/>
            </p:nvPicPr>
            <p:blipFill>
              <a:blip r:embed="rId3"/>
              <a:stretch>
                <a:fillRect/>
              </a:stretch>
            </p:blipFill>
            <p:spPr>
              <a:xfrm>
                <a:off x="5940152" y="1481200"/>
                <a:ext cx="1752910" cy="718684"/>
              </a:xfrm>
              <a:prstGeom prst="rect">
                <a:avLst/>
              </a:prstGeom>
              <a:noFill/>
              <a:ln w="9525">
                <a:noFill/>
              </a:ln>
            </p:spPr>
          </p:pic>
          <p:grpSp>
            <p:nvGrpSpPr>
              <p:cNvPr id="25637" name="组合 33"/>
              <p:cNvGrpSpPr/>
              <p:nvPr/>
            </p:nvGrpSpPr>
            <p:grpSpPr>
              <a:xfrm>
                <a:off x="4193989" y="1439752"/>
                <a:ext cx="3499073" cy="432048"/>
                <a:chOff x="5292080" y="1851670"/>
                <a:chExt cx="2332715" cy="288032"/>
              </a:xfrm>
            </p:grpSpPr>
            <p:sp>
              <p:nvSpPr>
                <p:cNvPr id="35" name="矩形 34"/>
                <p:cNvSpPr/>
                <p:nvPr/>
              </p:nvSpPr>
              <p:spPr>
                <a:xfrm>
                  <a:off x="6156176" y="1851670"/>
                  <a:ext cx="1468619" cy="2880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6" name="椭圆 3"/>
                <p:cNvSpPr/>
                <p:nvPr/>
              </p:nvSpPr>
              <p:spPr>
                <a:xfrm>
                  <a:off x="5292080" y="1851670"/>
                  <a:ext cx="951194" cy="288032"/>
                </a:xfrm>
                <a:custGeom>
                  <a:avLst/>
                  <a:gdLst/>
                  <a:ahLst/>
                  <a:cxnLst/>
                  <a:rect l="l" t="t" r="r" b="b"/>
                  <a:pathLst>
                    <a:path w="951194" h="288032">
                      <a:moveTo>
                        <a:pt x="72008" y="72008"/>
                      </a:moveTo>
                      <a:cubicBezTo>
                        <a:pt x="111777" y="72008"/>
                        <a:pt x="144016" y="104247"/>
                        <a:pt x="144016" y="144016"/>
                      </a:cubicBezTo>
                      <a:cubicBezTo>
                        <a:pt x="144016" y="183785"/>
                        <a:pt x="111777" y="216024"/>
                        <a:pt x="72008" y="216024"/>
                      </a:cubicBezTo>
                      <a:cubicBezTo>
                        <a:pt x="32239" y="216024"/>
                        <a:pt x="0" y="183785"/>
                        <a:pt x="0" y="144016"/>
                      </a:cubicBezTo>
                      <a:cubicBezTo>
                        <a:pt x="0" y="104247"/>
                        <a:pt x="32239" y="72008"/>
                        <a:pt x="72008" y="72008"/>
                      </a:cubicBezTo>
                      <a:close/>
                      <a:moveTo>
                        <a:pt x="144016" y="0"/>
                      </a:moveTo>
                      <a:lnTo>
                        <a:pt x="864096" y="0"/>
                      </a:lnTo>
                      <a:lnTo>
                        <a:pt x="864096" y="96456"/>
                      </a:lnTo>
                      <a:lnTo>
                        <a:pt x="951194" y="146973"/>
                      </a:lnTo>
                      <a:lnTo>
                        <a:pt x="864096" y="197489"/>
                      </a:lnTo>
                      <a:lnTo>
                        <a:pt x="864096" y="288032"/>
                      </a:lnTo>
                      <a:lnTo>
                        <a:pt x="144016" y="288032"/>
                      </a:lnTo>
                      <a:lnTo>
                        <a:pt x="144016" y="144016"/>
                      </a:lnTo>
                      <a:close/>
                    </a:path>
                  </a:pathLst>
                </a:custGeom>
                <a:gradFill>
                  <a:gsLst>
                    <a:gs pos="0">
                      <a:schemeClr val="bg1">
                        <a:lumMod val="85000"/>
                      </a:schemeClr>
                    </a:gs>
                    <a:gs pos="100000">
                      <a:schemeClr val="bg1"/>
                    </a:gs>
                  </a:gsLst>
                  <a:lin ang="2700000" scaled="0"/>
                </a:gradFill>
                <a:ln w="1270">
                  <a:gradFill>
                    <a:gsLst>
                      <a:gs pos="100000">
                        <a:schemeClr val="bg1">
                          <a:lumMod val="95000"/>
                        </a:schemeClr>
                      </a:gs>
                      <a:gs pos="0">
                        <a:schemeClr val="bg1"/>
                      </a:gs>
                    </a:gsLst>
                    <a:lin ang="2700000" scaled="0"/>
                  </a:grad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sp>
          <p:nvSpPr>
            <p:cNvPr id="32" name="Text Box 11"/>
            <p:cNvSpPr txBox="1">
              <a:spLocks noChangeArrowheads="1"/>
            </p:cNvSpPr>
            <p:nvPr/>
          </p:nvSpPr>
          <p:spPr bwMode="auto">
            <a:xfrm>
              <a:off x="4777978" y="2791445"/>
              <a:ext cx="864096" cy="28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2015</a:t>
              </a:r>
              <a:r>
                <a:rPr kumimoji="0" lang="zh-CN" altLang="en-US"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年</a:t>
              </a:r>
              <a:endParaRPr kumimoji="0" lang="zh-CN" altLang="en-US" sz="12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grpSp>
        <p:nvGrpSpPr>
          <p:cNvPr id="37" name="组合 36"/>
          <p:cNvGrpSpPr/>
          <p:nvPr/>
        </p:nvGrpSpPr>
        <p:grpSpPr>
          <a:xfrm>
            <a:off x="746125" y="3279775"/>
            <a:ext cx="3943350" cy="857250"/>
            <a:chOff x="615214" y="3279702"/>
            <a:chExt cx="3943703" cy="856723"/>
          </a:xfrm>
        </p:grpSpPr>
        <p:grpSp>
          <p:nvGrpSpPr>
            <p:cNvPr id="25626" name="组合 38"/>
            <p:cNvGrpSpPr/>
            <p:nvPr/>
          </p:nvGrpSpPr>
          <p:grpSpPr>
            <a:xfrm flipH="1">
              <a:off x="615214" y="3279702"/>
              <a:ext cx="3943703" cy="856723"/>
              <a:chOff x="4193989" y="1439752"/>
              <a:chExt cx="3499073" cy="760132"/>
            </a:xfrm>
          </p:grpSpPr>
          <p:pic>
            <p:nvPicPr>
              <p:cNvPr id="25628" name="图片 49"/>
              <p:cNvPicPr>
                <a:picLocks noChangeAspect="1"/>
              </p:cNvPicPr>
              <p:nvPr/>
            </p:nvPicPr>
            <p:blipFill>
              <a:blip r:embed="rId3"/>
              <a:stretch>
                <a:fillRect/>
              </a:stretch>
            </p:blipFill>
            <p:spPr>
              <a:xfrm>
                <a:off x="5940152" y="1481200"/>
                <a:ext cx="1752910" cy="718684"/>
              </a:xfrm>
              <a:prstGeom prst="rect">
                <a:avLst/>
              </a:prstGeom>
              <a:noFill/>
              <a:ln w="9525">
                <a:noFill/>
              </a:ln>
            </p:spPr>
          </p:pic>
          <p:grpSp>
            <p:nvGrpSpPr>
              <p:cNvPr id="25629" name="组合 50"/>
              <p:cNvGrpSpPr/>
              <p:nvPr/>
            </p:nvGrpSpPr>
            <p:grpSpPr>
              <a:xfrm>
                <a:off x="4193989" y="1439752"/>
                <a:ext cx="3499073" cy="432048"/>
                <a:chOff x="5292080" y="1851670"/>
                <a:chExt cx="2332715" cy="288032"/>
              </a:xfrm>
            </p:grpSpPr>
            <p:sp>
              <p:nvSpPr>
                <p:cNvPr id="52" name="矩形 51"/>
                <p:cNvSpPr/>
                <p:nvPr/>
              </p:nvSpPr>
              <p:spPr>
                <a:xfrm>
                  <a:off x="6156176" y="1851670"/>
                  <a:ext cx="1468619" cy="288032"/>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3" name="椭圆 3"/>
                <p:cNvSpPr/>
                <p:nvPr/>
              </p:nvSpPr>
              <p:spPr>
                <a:xfrm>
                  <a:off x="5292080" y="1851670"/>
                  <a:ext cx="951194" cy="288032"/>
                </a:xfrm>
                <a:custGeom>
                  <a:avLst/>
                  <a:gdLst/>
                  <a:ahLst/>
                  <a:cxnLst/>
                  <a:rect l="l" t="t" r="r" b="b"/>
                  <a:pathLst>
                    <a:path w="951194" h="288032">
                      <a:moveTo>
                        <a:pt x="72008" y="72008"/>
                      </a:moveTo>
                      <a:cubicBezTo>
                        <a:pt x="111777" y="72008"/>
                        <a:pt x="144016" y="104247"/>
                        <a:pt x="144016" y="144016"/>
                      </a:cubicBezTo>
                      <a:cubicBezTo>
                        <a:pt x="144016" y="183785"/>
                        <a:pt x="111777" y="216024"/>
                        <a:pt x="72008" y="216024"/>
                      </a:cubicBezTo>
                      <a:cubicBezTo>
                        <a:pt x="32239" y="216024"/>
                        <a:pt x="0" y="183785"/>
                        <a:pt x="0" y="144016"/>
                      </a:cubicBezTo>
                      <a:cubicBezTo>
                        <a:pt x="0" y="104247"/>
                        <a:pt x="32239" y="72008"/>
                        <a:pt x="72008" y="72008"/>
                      </a:cubicBezTo>
                      <a:close/>
                      <a:moveTo>
                        <a:pt x="144016" y="0"/>
                      </a:moveTo>
                      <a:lnTo>
                        <a:pt x="864096" y="0"/>
                      </a:lnTo>
                      <a:lnTo>
                        <a:pt x="864096" y="96456"/>
                      </a:lnTo>
                      <a:lnTo>
                        <a:pt x="951194" y="146973"/>
                      </a:lnTo>
                      <a:lnTo>
                        <a:pt x="864096" y="197489"/>
                      </a:lnTo>
                      <a:lnTo>
                        <a:pt x="864096" y="288032"/>
                      </a:lnTo>
                      <a:lnTo>
                        <a:pt x="144016" y="288032"/>
                      </a:lnTo>
                      <a:lnTo>
                        <a:pt x="144016" y="144016"/>
                      </a:lnTo>
                      <a:close/>
                    </a:path>
                  </a:pathLst>
                </a:custGeom>
                <a:gradFill>
                  <a:gsLst>
                    <a:gs pos="0">
                      <a:schemeClr val="bg1">
                        <a:lumMod val="85000"/>
                      </a:schemeClr>
                    </a:gs>
                    <a:gs pos="100000">
                      <a:schemeClr val="bg1"/>
                    </a:gs>
                  </a:gsLst>
                  <a:lin ang="2700000" scaled="0"/>
                </a:gradFill>
                <a:ln w="1270">
                  <a:gradFill>
                    <a:gsLst>
                      <a:gs pos="100000">
                        <a:schemeClr val="bg1">
                          <a:lumMod val="95000"/>
                        </a:schemeClr>
                      </a:gs>
                      <a:gs pos="0">
                        <a:schemeClr val="bg1"/>
                      </a:gs>
                    </a:gsLst>
                    <a:lin ang="2700000" scaled="0"/>
                  </a:grad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sp>
          <p:nvSpPr>
            <p:cNvPr id="46" name="Text Box 11"/>
            <p:cNvSpPr txBox="1">
              <a:spLocks noChangeArrowheads="1"/>
            </p:cNvSpPr>
            <p:nvPr/>
          </p:nvSpPr>
          <p:spPr bwMode="auto">
            <a:xfrm>
              <a:off x="3341247" y="3413013"/>
              <a:ext cx="864096" cy="28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2016</a:t>
              </a:r>
              <a:r>
                <a:rPr kumimoji="0" lang="zh-CN" altLang="en-US"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年</a:t>
              </a:r>
              <a:endParaRPr kumimoji="0" lang="zh-CN" altLang="en-US" sz="12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grpSp>
        <p:nvGrpSpPr>
          <p:cNvPr id="54" name="组合 53"/>
          <p:cNvGrpSpPr/>
          <p:nvPr/>
        </p:nvGrpSpPr>
        <p:grpSpPr>
          <a:xfrm>
            <a:off x="4445000" y="3906838"/>
            <a:ext cx="3943350" cy="857250"/>
            <a:chOff x="4313925" y="3906800"/>
            <a:chExt cx="3943703" cy="856723"/>
          </a:xfrm>
        </p:grpSpPr>
        <p:grpSp>
          <p:nvGrpSpPr>
            <p:cNvPr id="25618" name="组合 54"/>
            <p:cNvGrpSpPr/>
            <p:nvPr/>
          </p:nvGrpSpPr>
          <p:grpSpPr>
            <a:xfrm>
              <a:off x="4313925" y="3906800"/>
              <a:ext cx="3943703" cy="856723"/>
              <a:chOff x="4193989" y="1439752"/>
              <a:chExt cx="3499073" cy="760132"/>
            </a:xfrm>
          </p:grpSpPr>
          <p:pic>
            <p:nvPicPr>
              <p:cNvPr id="25620" name="图片 56"/>
              <p:cNvPicPr>
                <a:picLocks noChangeAspect="1"/>
              </p:cNvPicPr>
              <p:nvPr/>
            </p:nvPicPr>
            <p:blipFill>
              <a:blip r:embed="rId3"/>
              <a:stretch>
                <a:fillRect/>
              </a:stretch>
            </p:blipFill>
            <p:spPr>
              <a:xfrm>
                <a:off x="5940152" y="1481200"/>
                <a:ext cx="1752910" cy="718684"/>
              </a:xfrm>
              <a:prstGeom prst="rect">
                <a:avLst/>
              </a:prstGeom>
              <a:noFill/>
              <a:ln w="9525">
                <a:noFill/>
              </a:ln>
            </p:spPr>
          </p:pic>
          <p:grpSp>
            <p:nvGrpSpPr>
              <p:cNvPr id="25621" name="组合 57"/>
              <p:cNvGrpSpPr/>
              <p:nvPr/>
            </p:nvGrpSpPr>
            <p:grpSpPr>
              <a:xfrm>
                <a:off x="4193989" y="1439752"/>
                <a:ext cx="3499073" cy="432048"/>
                <a:chOff x="5292080" y="1851670"/>
                <a:chExt cx="2332715" cy="288032"/>
              </a:xfrm>
            </p:grpSpPr>
            <p:sp>
              <p:nvSpPr>
                <p:cNvPr id="59" name="矩形 58"/>
                <p:cNvSpPr/>
                <p:nvPr/>
              </p:nvSpPr>
              <p:spPr>
                <a:xfrm>
                  <a:off x="6156176" y="1851670"/>
                  <a:ext cx="1468619" cy="28803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60" name="椭圆 3"/>
                <p:cNvSpPr/>
                <p:nvPr/>
              </p:nvSpPr>
              <p:spPr>
                <a:xfrm>
                  <a:off x="5292080" y="1851670"/>
                  <a:ext cx="951194" cy="288032"/>
                </a:xfrm>
                <a:custGeom>
                  <a:avLst/>
                  <a:gdLst/>
                  <a:ahLst/>
                  <a:cxnLst/>
                  <a:rect l="l" t="t" r="r" b="b"/>
                  <a:pathLst>
                    <a:path w="951194" h="288032">
                      <a:moveTo>
                        <a:pt x="72008" y="72008"/>
                      </a:moveTo>
                      <a:cubicBezTo>
                        <a:pt x="111777" y="72008"/>
                        <a:pt x="144016" y="104247"/>
                        <a:pt x="144016" y="144016"/>
                      </a:cubicBezTo>
                      <a:cubicBezTo>
                        <a:pt x="144016" y="183785"/>
                        <a:pt x="111777" y="216024"/>
                        <a:pt x="72008" y="216024"/>
                      </a:cubicBezTo>
                      <a:cubicBezTo>
                        <a:pt x="32239" y="216024"/>
                        <a:pt x="0" y="183785"/>
                        <a:pt x="0" y="144016"/>
                      </a:cubicBezTo>
                      <a:cubicBezTo>
                        <a:pt x="0" y="104247"/>
                        <a:pt x="32239" y="72008"/>
                        <a:pt x="72008" y="72008"/>
                      </a:cubicBezTo>
                      <a:close/>
                      <a:moveTo>
                        <a:pt x="144016" y="0"/>
                      </a:moveTo>
                      <a:lnTo>
                        <a:pt x="864096" y="0"/>
                      </a:lnTo>
                      <a:lnTo>
                        <a:pt x="864096" y="96456"/>
                      </a:lnTo>
                      <a:lnTo>
                        <a:pt x="951194" y="146973"/>
                      </a:lnTo>
                      <a:lnTo>
                        <a:pt x="864096" y="197489"/>
                      </a:lnTo>
                      <a:lnTo>
                        <a:pt x="864096" y="288032"/>
                      </a:lnTo>
                      <a:lnTo>
                        <a:pt x="144016" y="288032"/>
                      </a:lnTo>
                      <a:lnTo>
                        <a:pt x="144016" y="144016"/>
                      </a:lnTo>
                      <a:close/>
                    </a:path>
                  </a:pathLst>
                </a:custGeom>
                <a:gradFill>
                  <a:gsLst>
                    <a:gs pos="0">
                      <a:schemeClr val="bg1">
                        <a:lumMod val="85000"/>
                      </a:schemeClr>
                    </a:gs>
                    <a:gs pos="100000">
                      <a:schemeClr val="bg1"/>
                    </a:gs>
                  </a:gsLst>
                  <a:lin ang="2700000" scaled="0"/>
                </a:gradFill>
                <a:ln w="1270">
                  <a:gradFill>
                    <a:gsLst>
                      <a:gs pos="100000">
                        <a:schemeClr val="bg1">
                          <a:lumMod val="95000"/>
                        </a:schemeClr>
                      </a:gs>
                      <a:gs pos="0">
                        <a:schemeClr val="bg1"/>
                      </a:gs>
                    </a:gsLst>
                    <a:lin ang="2700000" scaled="0"/>
                  </a:gradFill>
                </a:ln>
                <a:effectLst>
                  <a:outerShdw blurRad="12700" dist="127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prstClr val="white"/>
                    </a:solidFill>
                    <a:effectLst/>
                    <a:uLnTx/>
                    <a:uFillTx/>
                    <a:latin typeface="+mn-lt"/>
                    <a:ea typeface="+mn-ea"/>
                    <a:cs typeface="+mn-cs"/>
                  </a:endParaRPr>
                </a:p>
              </p:txBody>
            </p:sp>
          </p:grpSp>
        </p:grpSp>
        <p:sp>
          <p:nvSpPr>
            <p:cNvPr id="56" name="Text Box 11"/>
            <p:cNvSpPr txBox="1">
              <a:spLocks noChangeArrowheads="1"/>
            </p:cNvSpPr>
            <p:nvPr/>
          </p:nvSpPr>
          <p:spPr bwMode="auto">
            <a:xfrm>
              <a:off x="4777978" y="4049795"/>
              <a:ext cx="864096" cy="2868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marL="0" marR="0" lvl="0" indent="0" algn="ctr" defTabSz="914400" rtl="0" eaLnBrk="1" fontAlgn="auto" latinLnBrk="0" hangingPunct="1">
                <a:lnSpc>
                  <a:spcPct val="100000"/>
                </a:lnSpc>
                <a:spcBef>
                  <a:spcPts val="0"/>
                </a:spcBef>
                <a:spcAft>
                  <a:spcPts val="0"/>
                </a:spcAft>
                <a:buClrTx/>
                <a:buSzTx/>
                <a:buFontTx/>
                <a:buNone/>
                <a:defRPr/>
              </a:pPr>
              <a:r>
                <a:rPr kumimoji="0" lang="en-US" altLang="zh-CN"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2017</a:t>
              </a:r>
              <a:r>
                <a:rPr kumimoji="0" lang="zh-CN" altLang="en-US" sz="1200" b="1" i="0" u="none" strike="noStrike" kern="0" cap="none" spc="0" normalizeH="0" baseline="0" noProof="0" dirty="0" smtClean="0">
                  <a:ln>
                    <a:noFill/>
                  </a:ln>
                  <a:solidFill>
                    <a:schemeClr val="tx1"/>
                  </a:solidFill>
                  <a:effectLst/>
                  <a:uLnTx/>
                  <a:uFillTx/>
                  <a:latin typeface="微软雅黑" panose="020B0503020204020204" pitchFamily="34" charset="-122"/>
                  <a:ea typeface="微软雅黑" panose="020B0503020204020204" pitchFamily="34" charset="-122"/>
                  <a:cs typeface="+mn-cs"/>
                </a:rPr>
                <a:t>年</a:t>
              </a:r>
              <a:endParaRPr kumimoji="0" lang="zh-CN" altLang="en-US" sz="1200" b="1" i="0" u="none" strike="noStrike" kern="0" cap="none" spc="0" normalizeH="0" baseline="0" noProof="0" dirty="0">
                <a:ln>
                  <a:noFill/>
                </a:ln>
                <a:solidFill>
                  <a:schemeClr val="tx1"/>
                </a:solidFill>
                <a:effectLst/>
                <a:uLnTx/>
                <a:uFillTx/>
                <a:latin typeface="微软雅黑" panose="020B0503020204020204" pitchFamily="34" charset="-122"/>
                <a:ea typeface="微软雅黑" panose="020B0503020204020204" pitchFamily="34" charset="-122"/>
                <a:cs typeface="+mn-cs"/>
              </a:endParaRPr>
            </a:p>
          </p:txBody>
        </p:sp>
      </p:grpSp>
      <p:sp>
        <p:nvSpPr>
          <p:cNvPr id="61" name="矩形 1"/>
          <p:cNvSpPr/>
          <p:nvPr/>
        </p:nvSpPr>
        <p:spPr>
          <a:xfrm>
            <a:off x="6067425" y="1423988"/>
            <a:ext cx="2163763" cy="461962"/>
          </a:xfrm>
          <a:prstGeom prst="rect">
            <a:avLst/>
          </a:prstGeom>
          <a:noFill/>
          <a:ln w="9525">
            <a:noFill/>
          </a:ln>
        </p:spPr>
        <p:txBody>
          <a:bodyPr>
            <a:spAutoFit/>
          </a:bodyPr>
          <a:lstStyle/>
          <a:p>
            <a:pPr lvl="0" algn="just"/>
            <a:r>
              <a:rPr lang="zh-CN" altLang="en-US" sz="1200" dirty="0">
                <a:solidFill>
                  <a:schemeClr val="bg1"/>
                </a:solidFill>
                <a:latin typeface="微软雅黑" panose="020B0503020204020204" pitchFamily="34" charset="-122"/>
                <a:ea typeface="微软雅黑" panose="020B0503020204020204" pitchFamily="34" charset="-122"/>
              </a:rPr>
              <a:t>随着计算机技术的发展及印刷技术的进步，平面设计在感观。</a:t>
            </a:r>
          </a:p>
        </p:txBody>
      </p:sp>
      <p:sp>
        <p:nvSpPr>
          <p:cNvPr id="62" name="矩形 1"/>
          <p:cNvSpPr/>
          <p:nvPr/>
        </p:nvSpPr>
        <p:spPr>
          <a:xfrm>
            <a:off x="6067425" y="2665413"/>
            <a:ext cx="2163763" cy="461962"/>
          </a:xfrm>
          <a:prstGeom prst="rect">
            <a:avLst/>
          </a:prstGeom>
          <a:noFill/>
          <a:ln w="9525">
            <a:noFill/>
          </a:ln>
        </p:spPr>
        <p:txBody>
          <a:bodyPr>
            <a:spAutoFit/>
          </a:bodyPr>
          <a:lstStyle/>
          <a:p>
            <a:pPr lvl="0" algn="just"/>
            <a:r>
              <a:rPr lang="zh-CN" altLang="en-US" sz="1200" dirty="0">
                <a:solidFill>
                  <a:schemeClr val="bg1"/>
                </a:solidFill>
                <a:latin typeface="微软雅黑" panose="020B0503020204020204" pitchFamily="34" charset="-122"/>
                <a:ea typeface="微软雅黑" panose="020B0503020204020204" pitchFamily="34" charset="-122"/>
              </a:rPr>
              <a:t>随着计算机技术的发展及印刷技术的进步，平面设计在感观。</a:t>
            </a:r>
          </a:p>
        </p:txBody>
      </p:sp>
      <p:sp>
        <p:nvSpPr>
          <p:cNvPr id="63" name="矩形 1"/>
          <p:cNvSpPr/>
          <p:nvPr/>
        </p:nvSpPr>
        <p:spPr>
          <a:xfrm>
            <a:off x="6067425" y="3906838"/>
            <a:ext cx="2163763" cy="461962"/>
          </a:xfrm>
          <a:prstGeom prst="rect">
            <a:avLst/>
          </a:prstGeom>
          <a:noFill/>
          <a:ln w="9525">
            <a:noFill/>
          </a:ln>
        </p:spPr>
        <p:txBody>
          <a:bodyPr>
            <a:spAutoFit/>
          </a:bodyPr>
          <a:lstStyle/>
          <a:p>
            <a:pPr lvl="0" algn="just"/>
            <a:r>
              <a:rPr lang="zh-CN" altLang="en-US" sz="1200" dirty="0">
                <a:solidFill>
                  <a:schemeClr val="bg1"/>
                </a:solidFill>
                <a:latin typeface="微软雅黑" panose="020B0503020204020204" pitchFamily="34" charset="-122"/>
                <a:ea typeface="微软雅黑" panose="020B0503020204020204" pitchFamily="34" charset="-122"/>
              </a:rPr>
              <a:t>随着计算机技术的发展及印刷技术的进步，平面设计在感观。</a:t>
            </a:r>
          </a:p>
        </p:txBody>
      </p:sp>
      <p:sp>
        <p:nvSpPr>
          <p:cNvPr id="64" name="矩形 1"/>
          <p:cNvSpPr/>
          <p:nvPr/>
        </p:nvSpPr>
        <p:spPr>
          <a:xfrm>
            <a:off x="901700" y="2038350"/>
            <a:ext cx="2163763" cy="461963"/>
          </a:xfrm>
          <a:prstGeom prst="rect">
            <a:avLst/>
          </a:prstGeom>
          <a:noFill/>
          <a:ln w="9525">
            <a:noFill/>
          </a:ln>
        </p:spPr>
        <p:txBody>
          <a:bodyPr>
            <a:spAutoFit/>
          </a:bodyPr>
          <a:lstStyle/>
          <a:p>
            <a:pPr lvl="0" algn="just"/>
            <a:r>
              <a:rPr lang="zh-CN" altLang="en-US" sz="1200" dirty="0">
                <a:solidFill>
                  <a:schemeClr val="bg1"/>
                </a:solidFill>
                <a:latin typeface="微软雅黑" panose="020B0503020204020204" pitchFamily="34" charset="-122"/>
                <a:ea typeface="微软雅黑" panose="020B0503020204020204" pitchFamily="34" charset="-122"/>
              </a:rPr>
              <a:t>随着计算机技术的发展及印刷技术的进步，平面设计在感观。</a:t>
            </a:r>
          </a:p>
        </p:txBody>
      </p:sp>
      <p:sp>
        <p:nvSpPr>
          <p:cNvPr id="65" name="矩形 1"/>
          <p:cNvSpPr/>
          <p:nvPr/>
        </p:nvSpPr>
        <p:spPr>
          <a:xfrm>
            <a:off x="901700" y="3292475"/>
            <a:ext cx="2163763" cy="461963"/>
          </a:xfrm>
          <a:prstGeom prst="rect">
            <a:avLst/>
          </a:prstGeom>
          <a:noFill/>
          <a:ln w="9525">
            <a:noFill/>
          </a:ln>
        </p:spPr>
        <p:txBody>
          <a:bodyPr>
            <a:spAutoFit/>
          </a:bodyPr>
          <a:lstStyle/>
          <a:p>
            <a:pPr lvl="0" algn="just"/>
            <a:r>
              <a:rPr lang="zh-CN" altLang="en-US" sz="1200" dirty="0">
                <a:solidFill>
                  <a:schemeClr val="bg1"/>
                </a:solidFill>
                <a:latin typeface="微软雅黑" panose="020B0503020204020204" pitchFamily="34" charset="-122"/>
                <a:ea typeface="微软雅黑" panose="020B0503020204020204" pitchFamily="34" charset="-122"/>
              </a:rPr>
              <a:t>随着计算机技术的发展及印刷技术的进步，平面设计在感观。</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ppt_x"/>
                                          </p:val>
                                        </p:tav>
                                        <p:tav tm="100000">
                                          <p:val>
                                            <p:strVal val="#ppt_x"/>
                                          </p:val>
                                        </p:tav>
                                      </p:tavLst>
                                    </p:anim>
                                    <p:anim calcmode="lin" valueType="num">
                                      <p:cBhvr additive="base">
                                        <p:cTn id="18" dur="500" fill="hold"/>
                                        <p:tgtEl>
                                          <p:spTgt spid="15"/>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12" presetClass="entr" presetSubtype="8" fill="hold" nodeType="after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500"/>
                                        <p:tgtEl>
                                          <p:spTgt spid="16"/>
                                        </p:tgtEl>
                                        <p:attrNameLst>
                                          <p:attrName>ppt_x</p:attrName>
                                        </p:attrNameLst>
                                      </p:cBhvr>
                                      <p:tavLst>
                                        <p:tav tm="0">
                                          <p:val>
                                            <p:strVal val="#ppt_x-#ppt_w*1.125000"/>
                                          </p:val>
                                        </p:tav>
                                        <p:tav tm="100000">
                                          <p:val>
                                            <p:strVal val="#ppt_x"/>
                                          </p:val>
                                        </p:tav>
                                      </p:tavLst>
                                    </p:anim>
                                    <p:animEffect transition="in" filter="wipe(right)">
                                      <p:cBhvr>
                                        <p:cTn id="23" dur="500"/>
                                        <p:tgtEl>
                                          <p:spTgt spid="16"/>
                                        </p:tgtEl>
                                      </p:cBhvr>
                                    </p:animEffect>
                                  </p:childTnLst>
                                </p:cTn>
                              </p:par>
                            </p:childTnLst>
                          </p:cTn>
                        </p:par>
                        <p:par>
                          <p:cTn id="24" fill="hold">
                            <p:stCondLst>
                              <p:cond delay="2000"/>
                            </p:stCondLst>
                            <p:childTnLst>
                              <p:par>
                                <p:cTn id="25" presetID="12" presetClass="entr" presetSubtype="2" fill="hold" nodeType="afterEffect">
                                  <p:stCondLst>
                                    <p:cond delay="0"/>
                                  </p:stCondLst>
                                  <p:childTnLst>
                                    <p:set>
                                      <p:cBhvr>
                                        <p:cTn id="26" dur="1" fill="hold">
                                          <p:stCondLst>
                                            <p:cond delay="0"/>
                                          </p:stCondLst>
                                        </p:cTn>
                                        <p:tgtEl>
                                          <p:spTgt spid="23"/>
                                        </p:tgtEl>
                                        <p:attrNameLst>
                                          <p:attrName>style.visibility</p:attrName>
                                        </p:attrNameLst>
                                      </p:cBhvr>
                                      <p:to>
                                        <p:strVal val="visible"/>
                                      </p:to>
                                    </p:set>
                                    <p:anim calcmode="lin" valueType="num">
                                      <p:cBhvr additive="base">
                                        <p:cTn id="27" dur="500"/>
                                        <p:tgtEl>
                                          <p:spTgt spid="23"/>
                                        </p:tgtEl>
                                        <p:attrNameLst>
                                          <p:attrName>ppt_x</p:attrName>
                                        </p:attrNameLst>
                                      </p:cBhvr>
                                      <p:tavLst>
                                        <p:tav tm="0">
                                          <p:val>
                                            <p:strVal val="#ppt_x+#ppt_w*1.125000"/>
                                          </p:val>
                                        </p:tav>
                                        <p:tav tm="100000">
                                          <p:val>
                                            <p:strVal val="#ppt_x"/>
                                          </p:val>
                                        </p:tav>
                                      </p:tavLst>
                                    </p:anim>
                                    <p:animEffect transition="in" filter="wipe(left)">
                                      <p:cBhvr>
                                        <p:cTn id="28" dur="500"/>
                                        <p:tgtEl>
                                          <p:spTgt spid="23"/>
                                        </p:tgtEl>
                                      </p:cBhvr>
                                    </p:animEffect>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30"/>
                                        </p:tgtEl>
                                        <p:attrNameLst>
                                          <p:attrName>style.visibility</p:attrName>
                                        </p:attrNameLst>
                                      </p:cBhvr>
                                      <p:to>
                                        <p:strVal val="visible"/>
                                      </p:to>
                                    </p:set>
                                    <p:anim calcmode="lin" valueType="num">
                                      <p:cBhvr additive="base">
                                        <p:cTn id="32" dur="500"/>
                                        <p:tgtEl>
                                          <p:spTgt spid="30"/>
                                        </p:tgtEl>
                                        <p:attrNameLst>
                                          <p:attrName>ppt_x</p:attrName>
                                        </p:attrNameLst>
                                      </p:cBhvr>
                                      <p:tavLst>
                                        <p:tav tm="0">
                                          <p:val>
                                            <p:strVal val="#ppt_x-#ppt_w*1.125000"/>
                                          </p:val>
                                        </p:tav>
                                        <p:tav tm="100000">
                                          <p:val>
                                            <p:strVal val="#ppt_x"/>
                                          </p:val>
                                        </p:tav>
                                      </p:tavLst>
                                    </p:anim>
                                    <p:animEffect transition="in" filter="wipe(right)">
                                      <p:cBhvr>
                                        <p:cTn id="33" dur="500"/>
                                        <p:tgtEl>
                                          <p:spTgt spid="30"/>
                                        </p:tgtEl>
                                      </p:cBhvr>
                                    </p:animEffect>
                                  </p:childTnLst>
                                </p:cTn>
                              </p:par>
                            </p:childTnLst>
                          </p:cTn>
                        </p:par>
                        <p:par>
                          <p:cTn id="34" fill="hold">
                            <p:stCondLst>
                              <p:cond delay="3000"/>
                            </p:stCondLst>
                            <p:childTnLst>
                              <p:par>
                                <p:cTn id="35" presetID="12" presetClass="entr" presetSubtype="2" fill="hold" nodeType="afterEffect">
                                  <p:stCondLst>
                                    <p:cond delay="0"/>
                                  </p:stCondLst>
                                  <p:childTnLst>
                                    <p:set>
                                      <p:cBhvr>
                                        <p:cTn id="36" dur="1" fill="hold">
                                          <p:stCondLst>
                                            <p:cond delay="0"/>
                                          </p:stCondLst>
                                        </p:cTn>
                                        <p:tgtEl>
                                          <p:spTgt spid="37"/>
                                        </p:tgtEl>
                                        <p:attrNameLst>
                                          <p:attrName>style.visibility</p:attrName>
                                        </p:attrNameLst>
                                      </p:cBhvr>
                                      <p:to>
                                        <p:strVal val="visible"/>
                                      </p:to>
                                    </p:set>
                                    <p:anim calcmode="lin" valueType="num">
                                      <p:cBhvr additive="base">
                                        <p:cTn id="37" dur="500"/>
                                        <p:tgtEl>
                                          <p:spTgt spid="37"/>
                                        </p:tgtEl>
                                        <p:attrNameLst>
                                          <p:attrName>ppt_x</p:attrName>
                                        </p:attrNameLst>
                                      </p:cBhvr>
                                      <p:tavLst>
                                        <p:tav tm="0">
                                          <p:val>
                                            <p:strVal val="#ppt_x+#ppt_w*1.125000"/>
                                          </p:val>
                                        </p:tav>
                                        <p:tav tm="100000">
                                          <p:val>
                                            <p:strVal val="#ppt_x"/>
                                          </p:val>
                                        </p:tav>
                                      </p:tavLst>
                                    </p:anim>
                                    <p:animEffect transition="in" filter="wipe(left)">
                                      <p:cBhvr>
                                        <p:cTn id="38" dur="500"/>
                                        <p:tgtEl>
                                          <p:spTgt spid="37"/>
                                        </p:tgtEl>
                                      </p:cBhvr>
                                    </p:animEffect>
                                  </p:childTnLst>
                                </p:cTn>
                              </p:par>
                            </p:childTnLst>
                          </p:cTn>
                        </p:par>
                        <p:par>
                          <p:cTn id="39" fill="hold">
                            <p:stCondLst>
                              <p:cond delay="3500"/>
                            </p:stCondLst>
                            <p:childTnLst>
                              <p:par>
                                <p:cTn id="40" presetID="12" presetClass="entr" presetSubtype="8" fill="hold" nodeType="afterEffect">
                                  <p:stCondLst>
                                    <p:cond delay="0"/>
                                  </p:stCondLst>
                                  <p:childTnLst>
                                    <p:set>
                                      <p:cBhvr>
                                        <p:cTn id="41" dur="1" fill="hold">
                                          <p:stCondLst>
                                            <p:cond delay="0"/>
                                          </p:stCondLst>
                                        </p:cTn>
                                        <p:tgtEl>
                                          <p:spTgt spid="54"/>
                                        </p:tgtEl>
                                        <p:attrNameLst>
                                          <p:attrName>style.visibility</p:attrName>
                                        </p:attrNameLst>
                                      </p:cBhvr>
                                      <p:to>
                                        <p:strVal val="visible"/>
                                      </p:to>
                                    </p:set>
                                    <p:anim calcmode="lin" valueType="num">
                                      <p:cBhvr additive="base">
                                        <p:cTn id="42" dur="500"/>
                                        <p:tgtEl>
                                          <p:spTgt spid="54"/>
                                        </p:tgtEl>
                                        <p:attrNameLst>
                                          <p:attrName>ppt_x</p:attrName>
                                        </p:attrNameLst>
                                      </p:cBhvr>
                                      <p:tavLst>
                                        <p:tav tm="0">
                                          <p:val>
                                            <p:strVal val="#ppt_x-#ppt_w*1.125000"/>
                                          </p:val>
                                        </p:tav>
                                        <p:tav tm="100000">
                                          <p:val>
                                            <p:strVal val="#ppt_x"/>
                                          </p:val>
                                        </p:tav>
                                      </p:tavLst>
                                    </p:anim>
                                    <p:animEffect transition="in" filter="wipe(right)">
                                      <p:cBhvr>
                                        <p:cTn id="43" dur="500"/>
                                        <p:tgtEl>
                                          <p:spTgt spid="54"/>
                                        </p:tgtEl>
                                      </p:cBhvr>
                                    </p:animEffect>
                                  </p:childTnLst>
                                </p:cTn>
                              </p:par>
                            </p:childTnLst>
                          </p:cTn>
                        </p:par>
                        <p:par>
                          <p:cTn id="44" fill="hold">
                            <p:stCondLst>
                              <p:cond delay="4000"/>
                            </p:stCondLst>
                            <p:childTnLst>
                              <p:par>
                                <p:cTn id="45" presetID="2" presetClass="entr" presetSubtype="1" decel="56700" fill="hold" grpId="0" nodeType="afterEffect">
                                  <p:stCondLst>
                                    <p:cond delay="0"/>
                                  </p:stCondLst>
                                  <p:childTnLst>
                                    <p:set>
                                      <p:cBhvr>
                                        <p:cTn id="46" dur="1" fill="hold">
                                          <p:stCondLst>
                                            <p:cond delay="0"/>
                                          </p:stCondLst>
                                        </p:cTn>
                                        <p:tgtEl>
                                          <p:spTgt spid="61"/>
                                        </p:tgtEl>
                                        <p:attrNameLst>
                                          <p:attrName>style.visibility</p:attrName>
                                        </p:attrNameLst>
                                      </p:cBhvr>
                                      <p:to>
                                        <p:strVal val="visible"/>
                                      </p:to>
                                    </p:set>
                                    <p:anim calcmode="lin" valueType="num">
                                      <p:cBhvr additive="base">
                                        <p:cTn id="47" dur="300" fill="hold"/>
                                        <p:tgtEl>
                                          <p:spTgt spid="61"/>
                                        </p:tgtEl>
                                        <p:attrNameLst>
                                          <p:attrName>ppt_x</p:attrName>
                                        </p:attrNameLst>
                                      </p:cBhvr>
                                      <p:tavLst>
                                        <p:tav tm="0">
                                          <p:val>
                                            <p:strVal val="#ppt_x"/>
                                          </p:val>
                                        </p:tav>
                                        <p:tav tm="100000">
                                          <p:val>
                                            <p:strVal val="#ppt_x"/>
                                          </p:val>
                                        </p:tav>
                                      </p:tavLst>
                                    </p:anim>
                                    <p:anim calcmode="lin" valueType="num">
                                      <p:cBhvr additive="base">
                                        <p:cTn id="48" dur="300" fill="hold"/>
                                        <p:tgtEl>
                                          <p:spTgt spid="61"/>
                                        </p:tgtEl>
                                        <p:attrNameLst>
                                          <p:attrName>ppt_y</p:attrName>
                                        </p:attrNameLst>
                                      </p:cBhvr>
                                      <p:tavLst>
                                        <p:tav tm="0">
                                          <p:val>
                                            <p:strVal val="0-#ppt_h/2"/>
                                          </p:val>
                                        </p:tav>
                                        <p:tav tm="100000">
                                          <p:val>
                                            <p:strVal val="#ppt_y"/>
                                          </p:val>
                                        </p:tav>
                                      </p:tavLst>
                                    </p:anim>
                                  </p:childTnLst>
                                </p:cTn>
                              </p:par>
                            </p:childTnLst>
                          </p:cTn>
                        </p:par>
                        <p:par>
                          <p:cTn id="49" fill="hold">
                            <p:stCondLst>
                              <p:cond delay="4500"/>
                            </p:stCondLst>
                            <p:childTnLst>
                              <p:par>
                                <p:cTn id="50" presetID="2" presetClass="entr" presetSubtype="1" decel="56700" fill="hold" grpId="0" nodeType="afterEffect">
                                  <p:stCondLst>
                                    <p:cond delay="0"/>
                                  </p:stCondLst>
                                  <p:childTnLst>
                                    <p:set>
                                      <p:cBhvr>
                                        <p:cTn id="51" dur="1" fill="hold">
                                          <p:stCondLst>
                                            <p:cond delay="0"/>
                                          </p:stCondLst>
                                        </p:cTn>
                                        <p:tgtEl>
                                          <p:spTgt spid="64"/>
                                        </p:tgtEl>
                                        <p:attrNameLst>
                                          <p:attrName>style.visibility</p:attrName>
                                        </p:attrNameLst>
                                      </p:cBhvr>
                                      <p:to>
                                        <p:strVal val="visible"/>
                                      </p:to>
                                    </p:set>
                                    <p:anim calcmode="lin" valueType="num">
                                      <p:cBhvr additive="base">
                                        <p:cTn id="52" dur="300" fill="hold"/>
                                        <p:tgtEl>
                                          <p:spTgt spid="64"/>
                                        </p:tgtEl>
                                        <p:attrNameLst>
                                          <p:attrName>ppt_x</p:attrName>
                                        </p:attrNameLst>
                                      </p:cBhvr>
                                      <p:tavLst>
                                        <p:tav tm="0">
                                          <p:val>
                                            <p:strVal val="#ppt_x"/>
                                          </p:val>
                                        </p:tav>
                                        <p:tav tm="100000">
                                          <p:val>
                                            <p:strVal val="#ppt_x"/>
                                          </p:val>
                                        </p:tav>
                                      </p:tavLst>
                                    </p:anim>
                                    <p:anim calcmode="lin" valueType="num">
                                      <p:cBhvr additive="base">
                                        <p:cTn id="53" dur="300" fill="hold"/>
                                        <p:tgtEl>
                                          <p:spTgt spid="64"/>
                                        </p:tgtEl>
                                        <p:attrNameLst>
                                          <p:attrName>ppt_y</p:attrName>
                                        </p:attrNameLst>
                                      </p:cBhvr>
                                      <p:tavLst>
                                        <p:tav tm="0">
                                          <p:val>
                                            <p:strVal val="0-#ppt_h/2"/>
                                          </p:val>
                                        </p:tav>
                                        <p:tav tm="100000">
                                          <p:val>
                                            <p:strVal val="#ppt_y"/>
                                          </p:val>
                                        </p:tav>
                                      </p:tavLst>
                                    </p:anim>
                                  </p:childTnLst>
                                </p:cTn>
                              </p:par>
                            </p:childTnLst>
                          </p:cTn>
                        </p:par>
                        <p:par>
                          <p:cTn id="54" fill="hold">
                            <p:stCondLst>
                              <p:cond delay="5000"/>
                            </p:stCondLst>
                            <p:childTnLst>
                              <p:par>
                                <p:cTn id="55" presetID="2" presetClass="entr" presetSubtype="1" decel="56700" fill="hold" grpId="0" nodeType="afterEffect">
                                  <p:stCondLst>
                                    <p:cond delay="0"/>
                                  </p:stCondLst>
                                  <p:childTnLst>
                                    <p:set>
                                      <p:cBhvr>
                                        <p:cTn id="56" dur="1" fill="hold">
                                          <p:stCondLst>
                                            <p:cond delay="0"/>
                                          </p:stCondLst>
                                        </p:cTn>
                                        <p:tgtEl>
                                          <p:spTgt spid="62"/>
                                        </p:tgtEl>
                                        <p:attrNameLst>
                                          <p:attrName>style.visibility</p:attrName>
                                        </p:attrNameLst>
                                      </p:cBhvr>
                                      <p:to>
                                        <p:strVal val="visible"/>
                                      </p:to>
                                    </p:set>
                                    <p:anim calcmode="lin" valueType="num">
                                      <p:cBhvr additive="base">
                                        <p:cTn id="57" dur="300" fill="hold"/>
                                        <p:tgtEl>
                                          <p:spTgt spid="62"/>
                                        </p:tgtEl>
                                        <p:attrNameLst>
                                          <p:attrName>ppt_x</p:attrName>
                                        </p:attrNameLst>
                                      </p:cBhvr>
                                      <p:tavLst>
                                        <p:tav tm="0">
                                          <p:val>
                                            <p:strVal val="#ppt_x"/>
                                          </p:val>
                                        </p:tav>
                                        <p:tav tm="100000">
                                          <p:val>
                                            <p:strVal val="#ppt_x"/>
                                          </p:val>
                                        </p:tav>
                                      </p:tavLst>
                                    </p:anim>
                                    <p:anim calcmode="lin" valueType="num">
                                      <p:cBhvr additive="base">
                                        <p:cTn id="58" dur="300" fill="hold"/>
                                        <p:tgtEl>
                                          <p:spTgt spid="62"/>
                                        </p:tgtEl>
                                        <p:attrNameLst>
                                          <p:attrName>ppt_y</p:attrName>
                                        </p:attrNameLst>
                                      </p:cBhvr>
                                      <p:tavLst>
                                        <p:tav tm="0">
                                          <p:val>
                                            <p:strVal val="0-#ppt_h/2"/>
                                          </p:val>
                                        </p:tav>
                                        <p:tav tm="100000">
                                          <p:val>
                                            <p:strVal val="#ppt_y"/>
                                          </p:val>
                                        </p:tav>
                                      </p:tavLst>
                                    </p:anim>
                                  </p:childTnLst>
                                </p:cTn>
                              </p:par>
                            </p:childTnLst>
                          </p:cTn>
                        </p:par>
                        <p:par>
                          <p:cTn id="59" fill="hold">
                            <p:stCondLst>
                              <p:cond delay="5500"/>
                            </p:stCondLst>
                            <p:childTnLst>
                              <p:par>
                                <p:cTn id="60" presetID="2" presetClass="entr" presetSubtype="1" decel="56700" fill="hold" grpId="0" nodeType="afterEffect">
                                  <p:stCondLst>
                                    <p:cond delay="0"/>
                                  </p:stCondLst>
                                  <p:childTnLst>
                                    <p:set>
                                      <p:cBhvr>
                                        <p:cTn id="61" dur="1" fill="hold">
                                          <p:stCondLst>
                                            <p:cond delay="0"/>
                                          </p:stCondLst>
                                        </p:cTn>
                                        <p:tgtEl>
                                          <p:spTgt spid="65"/>
                                        </p:tgtEl>
                                        <p:attrNameLst>
                                          <p:attrName>style.visibility</p:attrName>
                                        </p:attrNameLst>
                                      </p:cBhvr>
                                      <p:to>
                                        <p:strVal val="visible"/>
                                      </p:to>
                                    </p:set>
                                    <p:anim calcmode="lin" valueType="num">
                                      <p:cBhvr additive="base">
                                        <p:cTn id="62" dur="300" fill="hold"/>
                                        <p:tgtEl>
                                          <p:spTgt spid="65"/>
                                        </p:tgtEl>
                                        <p:attrNameLst>
                                          <p:attrName>ppt_x</p:attrName>
                                        </p:attrNameLst>
                                      </p:cBhvr>
                                      <p:tavLst>
                                        <p:tav tm="0">
                                          <p:val>
                                            <p:strVal val="#ppt_x"/>
                                          </p:val>
                                        </p:tav>
                                        <p:tav tm="100000">
                                          <p:val>
                                            <p:strVal val="#ppt_x"/>
                                          </p:val>
                                        </p:tav>
                                      </p:tavLst>
                                    </p:anim>
                                    <p:anim calcmode="lin" valueType="num">
                                      <p:cBhvr additive="base">
                                        <p:cTn id="63" dur="300" fill="hold"/>
                                        <p:tgtEl>
                                          <p:spTgt spid="65"/>
                                        </p:tgtEl>
                                        <p:attrNameLst>
                                          <p:attrName>ppt_y</p:attrName>
                                        </p:attrNameLst>
                                      </p:cBhvr>
                                      <p:tavLst>
                                        <p:tav tm="0">
                                          <p:val>
                                            <p:strVal val="0-#ppt_h/2"/>
                                          </p:val>
                                        </p:tav>
                                        <p:tav tm="100000">
                                          <p:val>
                                            <p:strVal val="#ppt_y"/>
                                          </p:val>
                                        </p:tav>
                                      </p:tavLst>
                                    </p:anim>
                                  </p:childTnLst>
                                </p:cTn>
                              </p:par>
                            </p:childTnLst>
                          </p:cTn>
                        </p:par>
                        <p:par>
                          <p:cTn id="64" fill="hold">
                            <p:stCondLst>
                              <p:cond delay="6000"/>
                            </p:stCondLst>
                            <p:childTnLst>
                              <p:par>
                                <p:cTn id="65" presetID="2" presetClass="entr" presetSubtype="1" decel="56700" fill="hold" grpId="0" nodeType="afterEffect">
                                  <p:stCondLst>
                                    <p:cond delay="0"/>
                                  </p:stCondLst>
                                  <p:childTnLst>
                                    <p:set>
                                      <p:cBhvr>
                                        <p:cTn id="66" dur="1" fill="hold">
                                          <p:stCondLst>
                                            <p:cond delay="0"/>
                                          </p:stCondLst>
                                        </p:cTn>
                                        <p:tgtEl>
                                          <p:spTgt spid="63"/>
                                        </p:tgtEl>
                                        <p:attrNameLst>
                                          <p:attrName>style.visibility</p:attrName>
                                        </p:attrNameLst>
                                      </p:cBhvr>
                                      <p:to>
                                        <p:strVal val="visible"/>
                                      </p:to>
                                    </p:set>
                                    <p:anim calcmode="lin" valueType="num">
                                      <p:cBhvr additive="base">
                                        <p:cTn id="67" dur="300" fill="hold"/>
                                        <p:tgtEl>
                                          <p:spTgt spid="63"/>
                                        </p:tgtEl>
                                        <p:attrNameLst>
                                          <p:attrName>ppt_x</p:attrName>
                                        </p:attrNameLst>
                                      </p:cBhvr>
                                      <p:tavLst>
                                        <p:tav tm="0">
                                          <p:val>
                                            <p:strVal val="#ppt_x"/>
                                          </p:val>
                                        </p:tav>
                                        <p:tav tm="100000">
                                          <p:val>
                                            <p:strVal val="#ppt_x"/>
                                          </p:val>
                                        </p:tav>
                                      </p:tavLst>
                                    </p:anim>
                                    <p:anim calcmode="lin" valueType="num">
                                      <p:cBhvr additive="base">
                                        <p:cTn id="68" dur="300" fill="hold"/>
                                        <p:tgtEl>
                                          <p:spTgt spid="63"/>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61" grpId="0"/>
      <p:bldP spid="62" grpId="0"/>
      <p:bldP spid="63" grpId="0"/>
      <p:bldP spid="64" grpId="0"/>
      <p:bldP spid="65"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26628"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6629"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6630" name="组合 2"/>
          <p:cNvGrpSpPr/>
          <p:nvPr/>
        </p:nvGrpSpPr>
        <p:grpSpPr>
          <a:xfrm>
            <a:off x="395288" y="207963"/>
            <a:ext cx="793750" cy="793750"/>
            <a:chOff x="323528" y="208412"/>
            <a:chExt cx="793255" cy="793255"/>
          </a:xfrm>
        </p:grpSpPr>
        <p:grpSp>
          <p:nvGrpSpPr>
            <p:cNvPr id="26687"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grpSp>
        <p:nvGrpSpPr>
          <p:cNvPr id="15" name="Group 6"/>
          <p:cNvGrpSpPr/>
          <p:nvPr/>
        </p:nvGrpSpPr>
        <p:grpSpPr>
          <a:xfrm>
            <a:off x="1250950" y="3459163"/>
            <a:ext cx="625475" cy="625475"/>
            <a:chOff x="1323617" y="3151364"/>
            <a:chExt cx="624853" cy="624853"/>
          </a:xfrm>
        </p:grpSpPr>
        <p:grpSp>
          <p:nvGrpSpPr>
            <p:cNvPr id="26681" name="Group 7"/>
            <p:cNvGrpSpPr/>
            <p:nvPr/>
          </p:nvGrpSpPr>
          <p:grpSpPr>
            <a:xfrm>
              <a:off x="1323617" y="3151364"/>
              <a:ext cx="624853" cy="624853"/>
              <a:chOff x="1684616" y="3015824"/>
              <a:chExt cx="568048" cy="568048"/>
            </a:xfrm>
          </p:grpSpPr>
          <p:sp>
            <p:nvSpPr>
              <p:cNvPr id="18" name="Oval 7"/>
              <p:cNvSpPr>
                <a:spLocks noChangeArrowheads="1"/>
              </p:cNvSpPr>
              <p:nvPr/>
            </p:nvSpPr>
            <p:spPr bwMode="auto">
              <a:xfrm rot="16200000">
                <a:off x="1684616" y="3015824"/>
                <a:ext cx="568048" cy="568048"/>
              </a:xfrm>
              <a:prstGeom prst="ellipse">
                <a:avLst/>
              </a:prstGeom>
              <a:gradFill flip="none" rotWithShape="1">
                <a:gsLst>
                  <a:gs pos="0">
                    <a:schemeClr val="bg2"/>
                  </a:gs>
                  <a:gs pos="100000">
                    <a:schemeClr val="tx2"/>
                  </a:gs>
                </a:gsLst>
                <a:lin ang="18900000" scaled="1"/>
                <a:tileRect/>
              </a:gradFill>
              <a:ln w="19050">
                <a:gradFill flip="none" rotWithShape="1">
                  <a:gsLst>
                    <a:gs pos="0">
                      <a:schemeClr val="bg2"/>
                    </a:gs>
                    <a:gs pos="100000">
                      <a:schemeClr val="tx2"/>
                    </a:gs>
                  </a:gsLst>
                  <a:lin ang="81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686" name="Oval 7"/>
              <p:cNvSpPr/>
              <p:nvPr/>
            </p:nvSpPr>
            <p:spPr>
              <a:xfrm rot="-5400000">
                <a:off x="1747090" y="3077699"/>
                <a:ext cx="443099" cy="443099"/>
              </a:xfrm>
              <a:prstGeom prst="ellipse">
                <a:avLst/>
              </a:prstGeom>
              <a:solidFill>
                <a:schemeClr val="bg1"/>
              </a:solidFill>
              <a:ln w="9525">
                <a:noFill/>
              </a:ln>
            </p:spPr>
            <p:txBody>
              <a:bodyPr/>
              <a:lstStyle/>
              <a:p>
                <a:pPr lvl="0"/>
                <a:endParaRPr lang="en-US" altLang="zh-CN" dirty="0">
                  <a:latin typeface="Calibri" panose="020F0502020204030204" pitchFamily="34" charset="0"/>
                  <a:ea typeface="宋体" panose="02010600030101010101" pitchFamily="2" charset="-122"/>
                </a:endParaRPr>
              </a:p>
            </p:txBody>
          </p:sp>
        </p:grpSp>
        <p:sp>
          <p:nvSpPr>
            <p:cNvPr id="26682" name="Freeform 6"/>
            <p:cNvSpPr>
              <a:spLocks noEditPoints="1"/>
            </p:cNvSpPr>
            <p:nvPr/>
          </p:nvSpPr>
          <p:spPr>
            <a:xfrm>
              <a:off x="1534475" y="3305227"/>
              <a:ext cx="192305" cy="331630"/>
            </a:xfrm>
            <a:custGeom>
              <a:avLst/>
              <a:gdLst/>
              <a:ahLst/>
              <a:cxnLst>
                <a:cxn ang="0">
                  <a:pos x="192305" y="204710"/>
                </a:cxn>
                <a:cxn ang="0">
                  <a:pos x="173893" y="223134"/>
                </a:cxn>
                <a:cxn ang="0">
                  <a:pos x="157526" y="204710"/>
                </a:cxn>
                <a:cxn ang="0">
                  <a:pos x="157526" y="139203"/>
                </a:cxn>
                <a:cxn ang="0">
                  <a:pos x="145252" y="139203"/>
                </a:cxn>
                <a:cxn ang="0">
                  <a:pos x="145252" y="309112"/>
                </a:cxn>
                <a:cxn ang="0">
                  <a:pos x="122748" y="331630"/>
                </a:cxn>
                <a:cxn ang="0">
                  <a:pos x="102290" y="309112"/>
                </a:cxn>
                <a:cxn ang="0">
                  <a:pos x="102290" y="223134"/>
                </a:cxn>
                <a:cxn ang="0">
                  <a:pos x="90015" y="223134"/>
                </a:cxn>
                <a:cxn ang="0">
                  <a:pos x="90015" y="309112"/>
                </a:cxn>
                <a:cxn ang="0">
                  <a:pos x="69557" y="331630"/>
                </a:cxn>
                <a:cxn ang="0">
                  <a:pos x="49099" y="309112"/>
                </a:cxn>
                <a:cxn ang="0">
                  <a:pos x="49099" y="139203"/>
                </a:cxn>
                <a:cxn ang="0">
                  <a:pos x="36824" y="139203"/>
                </a:cxn>
                <a:cxn ang="0">
                  <a:pos x="36824" y="204710"/>
                </a:cxn>
                <a:cxn ang="0">
                  <a:pos x="18412" y="223134"/>
                </a:cxn>
                <a:cxn ang="0">
                  <a:pos x="0" y="204710"/>
                </a:cxn>
                <a:cxn ang="0">
                  <a:pos x="0" y="126920"/>
                </a:cxn>
                <a:cxn ang="0">
                  <a:pos x="36824" y="90072"/>
                </a:cxn>
                <a:cxn ang="0">
                  <a:pos x="157526" y="90072"/>
                </a:cxn>
                <a:cxn ang="0">
                  <a:pos x="192305" y="126920"/>
                </a:cxn>
                <a:cxn ang="0">
                  <a:pos x="192305" y="204710"/>
                </a:cxn>
                <a:cxn ang="0">
                  <a:pos x="96153" y="83931"/>
                </a:cxn>
                <a:cxn ang="0">
                  <a:pos x="55237" y="42989"/>
                </a:cxn>
                <a:cxn ang="0">
                  <a:pos x="96153" y="0"/>
                </a:cxn>
                <a:cxn ang="0">
                  <a:pos x="139114" y="42989"/>
                </a:cxn>
                <a:cxn ang="0">
                  <a:pos x="96153" y="83931"/>
                </a:cxn>
              </a:cxnLst>
              <a:rect l="0" t="0" r="0" b="0"/>
              <a:pathLst>
                <a:path w="94" h="162">
                  <a:moveTo>
                    <a:pt x="94" y="100"/>
                  </a:moveTo>
                  <a:cubicBezTo>
                    <a:pt x="94" y="105"/>
                    <a:pt x="90" y="109"/>
                    <a:pt x="85" y="109"/>
                  </a:cubicBezTo>
                  <a:cubicBezTo>
                    <a:pt x="80" y="109"/>
                    <a:pt x="77" y="105"/>
                    <a:pt x="77" y="100"/>
                  </a:cubicBezTo>
                  <a:cubicBezTo>
                    <a:pt x="77" y="68"/>
                    <a:pt x="77" y="68"/>
                    <a:pt x="77" y="68"/>
                  </a:cubicBezTo>
                  <a:cubicBezTo>
                    <a:pt x="71" y="68"/>
                    <a:pt x="71" y="68"/>
                    <a:pt x="71" y="68"/>
                  </a:cubicBezTo>
                  <a:cubicBezTo>
                    <a:pt x="71" y="151"/>
                    <a:pt x="71" y="151"/>
                    <a:pt x="71" y="151"/>
                  </a:cubicBezTo>
                  <a:cubicBezTo>
                    <a:pt x="71" y="157"/>
                    <a:pt x="66" y="162"/>
                    <a:pt x="60" y="162"/>
                  </a:cubicBezTo>
                  <a:cubicBezTo>
                    <a:pt x="55" y="162"/>
                    <a:pt x="50" y="157"/>
                    <a:pt x="50" y="151"/>
                  </a:cubicBezTo>
                  <a:cubicBezTo>
                    <a:pt x="50" y="109"/>
                    <a:pt x="50" y="109"/>
                    <a:pt x="50" y="109"/>
                  </a:cubicBezTo>
                  <a:cubicBezTo>
                    <a:pt x="44" y="109"/>
                    <a:pt x="44" y="109"/>
                    <a:pt x="44" y="109"/>
                  </a:cubicBezTo>
                  <a:cubicBezTo>
                    <a:pt x="44" y="151"/>
                    <a:pt x="44" y="151"/>
                    <a:pt x="44" y="151"/>
                  </a:cubicBezTo>
                  <a:cubicBezTo>
                    <a:pt x="44" y="157"/>
                    <a:pt x="40" y="162"/>
                    <a:pt x="34" y="162"/>
                  </a:cubicBezTo>
                  <a:cubicBezTo>
                    <a:pt x="28" y="162"/>
                    <a:pt x="24" y="157"/>
                    <a:pt x="24" y="151"/>
                  </a:cubicBezTo>
                  <a:cubicBezTo>
                    <a:pt x="24" y="68"/>
                    <a:pt x="24" y="68"/>
                    <a:pt x="24" y="68"/>
                  </a:cubicBezTo>
                  <a:cubicBezTo>
                    <a:pt x="18" y="68"/>
                    <a:pt x="18" y="68"/>
                    <a:pt x="18" y="68"/>
                  </a:cubicBezTo>
                  <a:cubicBezTo>
                    <a:pt x="18" y="100"/>
                    <a:pt x="18" y="100"/>
                    <a:pt x="18" y="100"/>
                  </a:cubicBezTo>
                  <a:cubicBezTo>
                    <a:pt x="18" y="105"/>
                    <a:pt x="14" y="109"/>
                    <a:pt x="9" y="109"/>
                  </a:cubicBezTo>
                  <a:cubicBezTo>
                    <a:pt x="4" y="109"/>
                    <a:pt x="0" y="105"/>
                    <a:pt x="0" y="100"/>
                  </a:cubicBezTo>
                  <a:cubicBezTo>
                    <a:pt x="0" y="62"/>
                    <a:pt x="0" y="62"/>
                    <a:pt x="0" y="62"/>
                  </a:cubicBezTo>
                  <a:cubicBezTo>
                    <a:pt x="0" y="52"/>
                    <a:pt x="8" y="44"/>
                    <a:pt x="18" y="44"/>
                  </a:cubicBezTo>
                  <a:cubicBezTo>
                    <a:pt x="77" y="44"/>
                    <a:pt x="77" y="44"/>
                    <a:pt x="77" y="44"/>
                  </a:cubicBezTo>
                  <a:cubicBezTo>
                    <a:pt x="86" y="44"/>
                    <a:pt x="94" y="52"/>
                    <a:pt x="94" y="62"/>
                  </a:cubicBezTo>
                  <a:lnTo>
                    <a:pt x="94" y="100"/>
                  </a:lnTo>
                  <a:close/>
                  <a:moveTo>
                    <a:pt x="47" y="41"/>
                  </a:moveTo>
                  <a:cubicBezTo>
                    <a:pt x="36" y="41"/>
                    <a:pt x="27" y="32"/>
                    <a:pt x="27" y="21"/>
                  </a:cubicBezTo>
                  <a:cubicBezTo>
                    <a:pt x="27" y="10"/>
                    <a:pt x="36" y="0"/>
                    <a:pt x="47" y="0"/>
                  </a:cubicBezTo>
                  <a:cubicBezTo>
                    <a:pt x="59" y="0"/>
                    <a:pt x="68" y="10"/>
                    <a:pt x="68" y="21"/>
                  </a:cubicBezTo>
                  <a:cubicBezTo>
                    <a:pt x="68" y="32"/>
                    <a:pt x="59" y="41"/>
                    <a:pt x="47" y="41"/>
                  </a:cubicBezTo>
                  <a:close/>
                </a:path>
              </a:pathLst>
            </a:custGeom>
            <a:solidFill>
              <a:schemeClr val="tx1">
                <a:alpha val="100000"/>
              </a:schemeClr>
            </a:solidFill>
            <a:ln w="9525">
              <a:noFill/>
            </a:ln>
          </p:spPr>
          <p:txBody>
            <a:bodyPr/>
            <a:lstStyle/>
            <a:p>
              <a:endParaRPr lang="zh-CN" altLang="en-US"/>
            </a:p>
          </p:txBody>
        </p:sp>
      </p:grpSp>
      <p:grpSp>
        <p:nvGrpSpPr>
          <p:cNvPr id="20" name="Group 10"/>
          <p:cNvGrpSpPr/>
          <p:nvPr/>
        </p:nvGrpSpPr>
        <p:grpSpPr>
          <a:xfrm>
            <a:off x="3086100" y="3459163"/>
            <a:ext cx="625475" cy="625475"/>
            <a:chOff x="3136906" y="3151364"/>
            <a:chExt cx="624853" cy="624853"/>
          </a:xfrm>
        </p:grpSpPr>
        <p:grpSp>
          <p:nvGrpSpPr>
            <p:cNvPr id="26675" name="Group 13"/>
            <p:cNvGrpSpPr/>
            <p:nvPr/>
          </p:nvGrpSpPr>
          <p:grpSpPr>
            <a:xfrm>
              <a:off x="3136906" y="3151364"/>
              <a:ext cx="624853" cy="624853"/>
              <a:chOff x="3140581" y="3120121"/>
              <a:chExt cx="687338" cy="687338"/>
            </a:xfrm>
          </p:grpSpPr>
          <p:sp>
            <p:nvSpPr>
              <p:cNvPr id="23" name="Oval 7"/>
              <p:cNvSpPr>
                <a:spLocks noChangeArrowheads="1"/>
              </p:cNvSpPr>
              <p:nvPr/>
            </p:nvSpPr>
            <p:spPr bwMode="auto">
              <a:xfrm rot="16200000">
                <a:off x="3140581" y="3120121"/>
                <a:ext cx="687338" cy="687338"/>
              </a:xfrm>
              <a:prstGeom prst="ellipse">
                <a:avLst/>
              </a:prstGeom>
              <a:gradFill flip="none" rotWithShape="1">
                <a:gsLst>
                  <a:gs pos="0">
                    <a:schemeClr val="bg2"/>
                  </a:gs>
                  <a:gs pos="100000">
                    <a:schemeClr val="tx2"/>
                  </a:gs>
                </a:gsLst>
                <a:lin ang="18900000" scaled="1"/>
                <a:tileRect/>
              </a:gradFill>
              <a:ln w="19050">
                <a:gradFill flip="none" rotWithShape="1">
                  <a:gsLst>
                    <a:gs pos="0">
                      <a:schemeClr val="bg2"/>
                    </a:gs>
                    <a:gs pos="100000">
                      <a:schemeClr val="tx2"/>
                    </a:gs>
                  </a:gsLst>
                  <a:lin ang="81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680" name="Oval 7"/>
              <p:cNvSpPr/>
              <p:nvPr/>
            </p:nvSpPr>
            <p:spPr>
              <a:xfrm rot="-5400000">
                <a:off x="3216175" y="3194990"/>
                <a:ext cx="536150" cy="536150"/>
              </a:xfrm>
              <a:prstGeom prst="ellipse">
                <a:avLst/>
              </a:prstGeom>
              <a:solidFill>
                <a:schemeClr val="tx1"/>
              </a:solidFill>
              <a:ln w="9525">
                <a:noFill/>
              </a:ln>
            </p:spPr>
            <p:txBody>
              <a:bodyPr/>
              <a:lstStyle/>
              <a:p>
                <a:pPr lvl="0"/>
                <a:endParaRPr lang="en-US" altLang="zh-CN" dirty="0">
                  <a:latin typeface="Calibri" panose="020F0502020204030204" pitchFamily="34" charset="0"/>
                  <a:ea typeface="宋体" panose="02010600030101010101" pitchFamily="2" charset="-122"/>
                </a:endParaRPr>
              </a:p>
            </p:txBody>
          </p:sp>
        </p:grpSp>
        <p:sp>
          <p:nvSpPr>
            <p:cNvPr id="26676" name="Freeform 7"/>
            <p:cNvSpPr>
              <a:spLocks noEditPoints="1"/>
            </p:cNvSpPr>
            <p:nvPr/>
          </p:nvSpPr>
          <p:spPr>
            <a:xfrm>
              <a:off x="3313773" y="3282926"/>
              <a:ext cx="257627" cy="354281"/>
            </a:xfrm>
            <a:custGeom>
              <a:avLst/>
              <a:gdLst/>
              <a:ahLst/>
              <a:cxnLst>
                <a:cxn ang="0">
                  <a:pos x="240011" y="224451"/>
                </a:cxn>
                <a:cxn ang="0">
                  <a:pos x="222396" y="217850"/>
                </a:cxn>
                <a:cxn ang="0">
                  <a:pos x="176155" y="147434"/>
                </a:cxn>
                <a:cxn ang="0">
                  <a:pos x="167347" y="147434"/>
                </a:cxn>
                <a:cxn ang="0">
                  <a:pos x="167347" y="173840"/>
                </a:cxn>
                <a:cxn ang="0">
                  <a:pos x="217992" y="257459"/>
                </a:cxn>
                <a:cxn ang="0">
                  <a:pos x="220194" y="264060"/>
                </a:cxn>
                <a:cxn ang="0">
                  <a:pos x="206982" y="277263"/>
                </a:cxn>
                <a:cxn ang="0">
                  <a:pos x="167347" y="277263"/>
                </a:cxn>
                <a:cxn ang="0">
                  <a:pos x="167347" y="332276"/>
                </a:cxn>
                <a:cxn ang="0">
                  <a:pos x="145328" y="354281"/>
                </a:cxn>
                <a:cxn ang="0">
                  <a:pos x="112299" y="354281"/>
                </a:cxn>
                <a:cxn ang="0">
                  <a:pos x="90280" y="332276"/>
                </a:cxn>
                <a:cxn ang="0">
                  <a:pos x="90280" y="277263"/>
                </a:cxn>
                <a:cxn ang="0">
                  <a:pos x="52847" y="277263"/>
                </a:cxn>
                <a:cxn ang="0">
                  <a:pos x="39635" y="264060"/>
                </a:cxn>
                <a:cxn ang="0">
                  <a:pos x="41837" y="257459"/>
                </a:cxn>
                <a:cxn ang="0">
                  <a:pos x="90280" y="173840"/>
                </a:cxn>
                <a:cxn ang="0">
                  <a:pos x="90280" y="147434"/>
                </a:cxn>
                <a:cxn ang="0">
                  <a:pos x="81472" y="147434"/>
                </a:cxn>
                <a:cxn ang="0">
                  <a:pos x="35231" y="217850"/>
                </a:cxn>
                <a:cxn ang="0">
                  <a:pos x="19817" y="224451"/>
                </a:cxn>
                <a:cxn ang="0">
                  <a:pos x="0" y="206847"/>
                </a:cxn>
                <a:cxn ang="0">
                  <a:pos x="4404" y="195845"/>
                </a:cxn>
                <a:cxn ang="0">
                  <a:pos x="55049" y="118827"/>
                </a:cxn>
                <a:cxn ang="0">
                  <a:pos x="90280" y="96822"/>
                </a:cxn>
                <a:cxn ang="0">
                  <a:pos x="167347" y="96822"/>
                </a:cxn>
                <a:cxn ang="0">
                  <a:pos x="202578" y="118827"/>
                </a:cxn>
                <a:cxn ang="0">
                  <a:pos x="255425" y="195845"/>
                </a:cxn>
                <a:cxn ang="0">
                  <a:pos x="257627" y="206847"/>
                </a:cxn>
                <a:cxn ang="0">
                  <a:pos x="240011" y="224451"/>
                </a:cxn>
                <a:cxn ang="0">
                  <a:pos x="129914" y="90221"/>
                </a:cxn>
                <a:cxn ang="0">
                  <a:pos x="83674" y="44010"/>
                </a:cxn>
                <a:cxn ang="0">
                  <a:pos x="129914" y="0"/>
                </a:cxn>
                <a:cxn ang="0">
                  <a:pos x="173953" y="44010"/>
                </a:cxn>
                <a:cxn ang="0">
                  <a:pos x="129914" y="90221"/>
                </a:cxn>
              </a:cxnLst>
              <a:rect l="0" t="0" r="0" b="0"/>
              <a:pathLst>
                <a:path w="117" h="161">
                  <a:moveTo>
                    <a:pt x="109" y="102"/>
                  </a:moveTo>
                  <a:cubicBezTo>
                    <a:pt x="106" y="102"/>
                    <a:pt x="103" y="101"/>
                    <a:pt x="101" y="99"/>
                  </a:cubicBezTo>
                  <a:cubicBezTo>
                    <a:pt x="80" y="67"/>
                    <a:pt x="80" y="67"/>
                    <a:pt x="80" y="67"/>
                  </a:cubicBezTo>
                  <a:cubicBezTo>
                    <a:pt x="76" y="67"/>
                    <a:pt x="76" y="67"/>
                    <a:pt x="76" y="67"/>
                  </a:cubicBezTo>
                  <a:cubicBezTo>
                    <a:pt x="76" y="79"/>
                    <a:pt x="76" y="79"/>
                    <a:pt x="76" y="79"/>
                  </a:cubicBezTo>
                  <a:cubicBezTo>
                    <a:pt x="99" y="117"/>
                    <a:pt x="99" y="117"/>
                    <a:pt x="99" y="117"/>
                  </a:cubicBezTo>
                  <a:cubicBezTo>
                    <a:pt x="100" y="118"/>
                    <a:pt x="100" y="119"/>
                    <a:pt x="100" y="120"/>
                  </a:cubicBezTo>
                  <a:cubicBezTo>
                    <a:pt x="100" y="123"/>
                    <a:pt x="97" y="126"/>
                    <a:pt x="94" y="126"/>
                  </a:cubicBezTo>
                  <a:cubicBezTo>
                    <a:pt x="76" y="126"/>
                    <a:pt x="76" y="126"/>
                    <a:pt x="76" y="126"/>
                  </a:cubicBezTo>
                  <a:cubicBezTo>
                    <a:pt x="76" y="151"/>
                    <a:pt x="76" y="151"/>
                    <a:pt x="76" y="151"/>
                  </a:cubicBezTo>
                  <a:cubicBezTo>
                    <a:pt x="76" y="157"/>
                    <a:pt x="72" y="161"/>
                    <a:pt x="66" y="161"/>
                  </a:cubicBezTo>
                  <a:cubicBezTo>
                    <a:pt x="51" y="161"/>
                    <a:pt x="51" y="161"/>
                    <a:pt x="51" y="161"/>
                  </a:cubicBezTo>
                  <a:cubicBezTo>
                    <a:pt x="46" y="161"/>
                    <a:pt x="41" y="157"/>
                    <a:pt x="41" y="151"/>
                  </a:cubicBezTo>
                  <a:cubicBezTo>
                    <a:pt x="41" y="126"/>
                    <a:pt x="41" y="126"/>
                    <a:pt x="41" y="126"/>
                  </a:cubicBezTo>
                  <a:cubicBezTo>
                    <a:pt x="24" y="126"/>
                    <a:pt x="24" y="126"/>
                    <a:pt x="24" y="126"/>
                  </a:cubicBezTo>
                  <a:cubicBezTo>
                    <a:pt x="20" y="126"/>
                    <a:pt x="18" y="123"/>
                    <a:pt x="18" y="120"/>
                  </a:cubicBezTo>
                  <a:cubicBezTo>
                    <a:pt x="18" y="119"/>
                    <a:pt x="18" y="118"/>
                    <a:pt x="19" y="117"/>
                  </a:cubicBezTo>
                  <a:cubicBezTo>
                    <a:pt x="41" y="79"/>
                    <a:pt x="41" y="79"/>
                    <a:pt x="41" y="79"/>
                  </a:cubicBezTo>
                  <a:cubicBezTo>
                    <a:pt x="41" y="67"/>
                    <a:pt x="41" y="67"/>
                    <a:pt x="41" y="67"/>
                  </a:cubicBezTo>
                  <a:cubicBezTo>
                    <a:pt x="37" y="67"/>
                    <a:pt x="37" y="67"/>
                    <a:pt x="37" y="67"/>
                  </a:cubicBezTo>
                  <a:cubicBezTo>
                    <a:pt x="16" y="99"/>
                    <a:pt x="16" y="99"/>
                    <a:pt x="16" y="99"/>
                  </a:cubicBezTo>
                  <a:cubicBezTo>
                    <a:pt x="15" y="101"/>
                    <a:pt x="12" y="102"/>
                    <a:pt x="9" y="102"/>
                  </a:cubicBezTo>
                  <a:cubicBezTo>
                    <a:pt x="4" y="102"/>
                    <a:pt x="0" y="99"/>
                    <a:pt x="0" y="94"/>
                  </a:cubicBezTo>
                  <a:cubicBezTo>
                    <a:pt x="0" y="92"/>
                    <a:pt x="1" y="90"/>
                    <a:pt x="2" y="89"/>
                  </a:cubicBezTo>
                  <a:cubicBezTo>
                    <a:pt x="25" y="54"/>
                    <a:pt x="25" y="54"/>
                    <a:pt x="25" y="54"/>
                  </a:cubicBezTo>
                  <a:cubicBezTo>
                    <a:pt x="29" y="48"/>
                    <a:pt x="34" y="44"/>
                    <a:pt x="41" y="44"/>
                  </a:cubicBezTo>
                  <a:cubicBezTo>
                    <a:pt x="76" y="44"/>
                    <a:pt x="76" y="44"/>
                    <a:pt x="76" y="44"/>
                  </a:cubicBezTo>
                  <a:cubicBezTo>
                    <a:pt x="83" y="44"/>
                    <a:pt x="89" y="48"/>
                    <a:pt x="92" y="54"/>
                  </a:cubicBezTo>
                  <a:cubicBezTo>
                    <a:pt x="116" y="89"/>
                    <a:pt x="116" y="89"/>
                    <a:pt x="116" y="89"/>
                  </a:cubicBezTo>
                  <a:cubicBezTo>
                    <a:pt x="117" y="90"/>
                    <a:pt x="117" y="92"/>
                    <a:pt x="117" y="94"/>
                  </a:cubicBezTo>
                  <a:cubicBezTo>
                    <a:pt x="117" y="99"/>
                    <a:pt x="113" y="102"/>
                    <a:pt x="109" y="102"/>
                  </a:cubicBezTo>
                  <a:close/>
                  <a:moveTo>
                    <a:pt x="59" y="41"/>
                  </a:moveTo>
                  <a:cubicBezTo>
                    <a:pt x="47" y="41"/>
                    <a:pt x="38" y="32"/>
                    <a:pt x="38" y="20"/>
                  </a:cubicBezTo>
                  <a:cubicBezTo>
                    <a:pt x="38" y="9"/>
                    <a:pt x="47" y="0"/>
                    <a:pt x="59" y="0"/>
                  </a:cubicBezTo>
                  <a:cubicBezTo>
                    <a:pt x="70" y="0"/>
                    <a:pt x="79" y="9"/>
                    <a:pt x="79" y="20"/>
                  </a:cubicBezTo>
                  <a:cubicBezTo>
                    <a:pt x="79" y="32"/>
                    <a:pt x="70" y="41"/>
                    <a:pt x="59" y="41"/>
                  </a:cubicBezTo>
                  <a:close/>
                </a:path>
              </a:pathLst>
            </a:custGeom>
            <a:solidFill>
              <a:schemeClr val="bg1">
                <a:alpha val="100000"/>
              </a:schemeClr>
            </a:solidFill>
            <a:ln w="9525">
              <a:noFill/>
            </a:ln>
          </p:spPr>
          <p:txBody>
            <a:bodyPr/>
            <a:lstStyle/>
            <a:p>
              <a:endParaRPr lang="zh-CN" altLang="en-US"/>
            </a:p>
          </p:txBody>
        </p:sp>
      </p:grpSp>
      <p:grpSp>
        <p:nvGrpSpPr>
          <p:cNvPr id="25" name="Group 12"/>
          <p:cNvGrpSpPr/>
          <p:nvPr/>
        </p:nvGrpSpPr>
        <p:grpSpPr>
          <a:xfrm>
            <a:off x="4921250" y="3459163"/>
            <a:ext cx="623888" cy="625475"/>
            <a:chOff x="4950195" y="3151364"/>
            <a:chExt cx="624853" cy="624853"/>
          </a:xfrm>
        </p:grpSpPr>
        <p:grpSp>
          <p:nvGrpSpPr>
            <p:cNvPr id="26667" name="Group 14"/>
            <p:cNvGrpSpPr/>
            <p:nvPr/>
          </p:nvGrpSpPr>
          <p:grpSpPr>
            <a:xfrm>
              <a:off x="4950195" y="3151364"/>
              <a:ext cx="624853" cy="624853"/>
              <a:chOff x="4650882" y="3120121"/>
              <a:chExt cx="687338" cy="687338"/>
            </a:xfrm>
          </p:grpSpPr>
          <p:sp>
            <p:nvSpPr>
              <p:cNvPr id="30" name="Oval 7"/>
              <p:cNvSpPr>
                <a:spLocks noChangeArrowheads="1"/>
              </p:cNvSpPr>
              <p:nvPr/>
            </p:nvSpPr>
            <p:spPr bwMode="auto">
              <a:xfrm rot="16200000">
                <a:off x="4650882" y="3120121"/>
                <a:ext cx="687338" cy="687338"/>
              </a:xfrm>
              <a:prstGeom prst="ellipse">
                <a:avLst/>
              </a:prstGeom>
              <a:gradFill flip="none" rotWithShape="1">
                <a:gsLst>
                  <a:gs pos="0">
                    <a:schemeClr val="bg2"/>
                  </a:gs>
                  <a:gs pos="100000">
                    <a:schemeClr val="tx2"/>
                  </a:gs>
                </a:gsLst>
                <a:lin ang="18900000" scaled="1"/>
                <a:tileRect/>
              </a:gradFill>
              <a:ln w="19050">
                <a:gradFill flip="none" rotWithShape="1">
                  <a:gsLst>
                    <a:gs pos="0">
                      <a:schemeClr val="bg2"/>
                    </a:gs>
                    <a:gs pos="100000">
                      <a:schemeClr val="tx2"/>
                    </a:gs>
                  </a:gsLst>
                  <a:lin ang="81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674" name="Oval 7"/>
              <p:cNvSpPr/>
              <p:nvPr/>
            </p:nvSpPr>
            <p:spPr>
              <a:xfrm rot="-5400000">
                <a:off x="4726476" y="3194990"/>
                <a:ext cx="536150" cy="536150"/>
              </a:xfrm>
              <a:prstGeom prst="ellipse">
                <a:avLst/>
              </a:prstGeom>
              <a:solidFill>
                <a:schemeClr val="bg1"/>
              </a:solidFill>
              <a:ln w="9525">
                <a:noFill/>
              </a:ln>
            </p:spPr>
            <p:txBody>
              <a:bodyPr/>
              <a:lstStyle/>
              <a:p>
                <a:pPr lvl="0"/>
                <a:endParaRPr lang="en-US" altLang="zh-CN" dirty="0">
                  <a:latin typeface="Calibri" panose="020F0502020204030204" pitchFamily="34" charset="0"/>
                  <a:ea typeface="宋体" panose="02010600030101010101" pitchFamily="2" charset="-122"/>
                </a:endParaRPr>
              </a:p>
            </p:txBody>
          </p:sp>
        </p:grpSp>
        <p:grpSp>
          <p:nvGrpSpPr>
            <p:cNvPr id="26668" name="Group 3"/>
            <p:cNvGrpSpPr/>
            <p:nvPr/>
          </p:nvGrpSpPr>
          <p:grpSpPr>
            <a:xfrm>
              <a:off x="5082250" y="3318653"/>
              <a:ext cx="360742" cy="274474"/>
              <a:chOff x="5075354" y="3305227"/>
              <a:chExt cx="436323" cy="331980"/>
            </a:xfrm>
          </p:grpSpPr>
          <p:sp>
            <p:nvSpPr>
              <p:cNvPr id="26669" name="Freeform 6"/>
              <p:cNvSpPr>
                <a:spLocks noEditPoints="1"/>
              </p:cNvSpPr>
              <p:nvPr/>
            </p:nvSpPr>
            <p:spPr>
              <a:xfrm>
                <a:off x="5075354" y="3305227"/>
                <a:ext cx="192305" cy="331630"/>
              </a:xfrm>
              <a:custGeom>
                <a:avLst/>
                <a:gdLst/>
                <a:ahLst/>
                <a:cxnLst>
                  <a:cxn ang="0">
                    <a:pos x="192305" y="204710"/>
                  </a:cxn>
                  <a:cxn ang="0">
                    <a:pos x="173893" y="223134"/>
                  </a:cxn>
                  <a:cxn ang="0">
                    <a:pos x="157526" y="204710"/>
                  </a:cxn>
                  <a:cxn ang="0">
                    <a:pos x="157526" y="139203"/>
                  </a:cxn>
                  <a:cxn ang="0">
                    <a:pos x="145252" y="139203"/>
                  </a:cxn>
                  <a:cxn ang="0">
                    <a:pos x="145252" y="309112"/>
                  </a:cxn>
                  <a:cxn ang="0">
                    <a:pos x="122748" y="331630"/>
                  </a:cxn>
                  <a:cxn ang="0">
                    <a:pos x="102290" y="309112"/>
                  </a:cxn>
                  <a:cxn ang="0">
                    <a:pos x="102290" y="223134"/>
                  </a:cxn>
                  <a:cxn ang="0">
                    <a:pos x="90015" y="223134"/>
                  </a:cxn>
                  <a:cxn ang="0">
                    <a:pos x="90015" y="309112"/>
                  </a:cxn>
                  <a:cxn ang="0">
                    <a:pos x="69557" y="331630"/>
                  </a:cxn>
                  <a:cxn ang="0">
                    <a:pos x="49099" y="309112"/>
                  </a:cxn>
                  <a:cxn ang="0">
                    <a:pos x="49099" y="139203"/>
                  </a:cxn>
                  <a:cxn ang="0">
                    <a:pos x="36824" y="139203"/>
                  </a:cxn>
                  <a:cxn ang="0">
                    <a:pos x="36824" y="204710"/>
                  </a:cxn>
                  <a:cxn ang="0">
                    <a:pos x="18412" y="223134"/>
                  </a:cxn>
                  <a:cxn ang="0">
                    <a:pos x="0" y="204710"/>
                  </a:cxn>
                  <a:cxn ang="0">
                    <a:pos x="0" y="126920"/>
                  </a:cxn>
                  <a:cxn ang="0">
                    <a:pos x="36824" y="90072"/>
                  </a:cxn>
                  <a:cxn ang="0">
                    <a:pos x="157526" y="90072"/>
                  </a:cxn>
                  <a:cxn ang="0">
                    <a:pos x="192305" y="126920"/>
                  </a:cxn>
                  <a:cxn ang="0">
                    <a:pos x="192305" y="204710"/>
                  </a:cxn>
                  <a:cxn ang="0">
                    <a:pos x="96153" y="83931"/>
                  </a:cxn>
                  <a:cxn ang="0">
                    <a:pos x="55237" y="42989"/>
                  </a:cxn>
                  <a:cxn ang="0">
                    <a:pos x="96153" y="0"/>
                  </a:cxn>
                  <a:cxn ang="0">
                    <a:pos x="139114" y="42989"/>
                  </a:cxn>
                  <a:cxn ang="0">
                    <a:pos x="96153" y="83931"/>
                  </a:cxn>
                </a:cxnLst>
                <a:rect l="0" t="0" r="0" b="0"/>
                <a:pathLst>
                  <a:path w="94" h="162">
                    <a:moveTo>
                      <a:pt x="94" y="100"/>
                    </a:moveTo>
                    <a:cubicBezTo>
                      <a:pt x="94" y="105"/>
                      <a:pt x="90" y="109"/>
                      <a:pt x="85" y="109"/>
                    </a:cubicBezTo>
                    <a:cubicBezTo>
                      <a:pt x="80" y="109"/>
                      <a:pt x="77" y="105"/>
                      <a:pt x="77" y="100"/>
                    </a:cubicBezTo>
                    <a:cubicBezTo>
                      <a:pt x="77" y="68"/>
                      <a:pt x="77" y="68"/>
                      <a:pt x="77" y="68"/>
                    </a:cubicBezTo>
                    <a:cubicBezTo>
                      <a:pt x="71" y="68"/>
                      <a:pt x="71" y="68"/>
                      <a:pt x="71" y="68"/>
                    </a:cubicBezTo>
                    <a:cubicBezTo>
                      <a:pt x="71" y="151"/>
                      <a:pt x="71" y="151"/>
                      <a:pt x="71" y="151"/>
                    </a:cubicBezTo>
                    <a:cubicBezTo>
                      <a:pt x="71" y="157"/>
                      <a:pt x="66" y="162"/>
                      <a:pt x="60" y="162"/>
                    </a:cubicBezTo>
                    <a:cubicBezTo>
                      <a:pt x="55" y="162"/>
                      <a:pt x="50" y="157"/>
                      <a:pt x="50" y="151"/>
                    </a:cubicBezTo>
                    <a:cubicBezTo>
                      <a:pt x="50" y="109"/>
                      <a:pt x="50" y="109"/>
                      <a:pt x="50" y="109"/>
                    </a:cubicBezTo>
                    <a:cubicBezTo>
                      <a:pt x="44" y="109"/>
                      <a:pt x="44" y="109"/>
                      <a:pt x="44" y="109"/>
                    </a:cubicBezTo>
                    <a:cubicBezTo>
                      <a:pt x="44" y="151"/>
                      <a:pt x="44" y="151"/>
                      <a:pt x="44" y="151"/>
                    </a:cubicBezTo>
                    <a:cubicBezTo>
                      <a:pt x="44" y="157"/>
                      <a:pt x="40" y="162"/>
                      <a:pt x="34" y="162"/>
                    </a:cubicBezTo>
                    <a:cubicBezTo>
                      <a:pt x="28" y="162"/>
                      <a:pt x="24" y="157"/>
                      <a:pt x="24" y="151"/>
                    </a:cubicBezTo>
                    <a:cubicBezTo>
                      <a:pt x="24" y="68"/>
                      <a:pt x="24" y="68"/>
                      <a:pt x="24" y="68"/>
                    </a:cubicBezTo>
                    <a:cubicBezTo>
                      <a:pt x="18" y="68"/>
                      <a:pt x="18" y="68"/>
                      <a:pt x="18" y="68"/>
                    </a:cubicBezTo>
                    <a:cubicBezTo>
                      <a:pt x="18" y="100"/>
                      <a:pt x="18" y="100"/>
                      <a:pt x="18" y="100"/>
                    </a:cubicBezTo>
                    <a:cubicBezTo>
                      <a:pt x="18" y="105"/>
                      <a:pt x="14" y="109"/>
                      <a:pt x="9" y="109"/>
                    </a:cubicBezTo>
                    <a:cubicBezTo>
                      <a:pt x="4" y="109"/>
                      <a:pt x="0" y="105"/>
                      <a:pt x="0" y="100"/>
                    </a:cubicBezTo>
                    <a:cubicBezTo>
                      <a:pt x="0" y="62"/>
                      <a:pt x="0" y="62"/>
                      <a:pt x="0" y="62"/>
                    </a:cubicBezTo>
                    <a:cubicBezTo>
                      <a:pt x="0" y="52"/>
                      <a:pt x="8" y="44"/>
                      <a:pt x="18" y="44"/>
                    </a:cubicBezTo>
                    <a:cubicBezTo>
                      <a:pt x="77" y="44"/>
                      <a:pt x="77" y="44"/>
                      <a:pt x="77" y="44"/>
                    </a:cubicBezTo>
                    <a:cubicBezTo>
                      <a:pt x="86" y="44"/>
                      <a:pt x="94" y="52"/>
                      <a:pt x="94" y="62"/>
                    </a:cubicBezTo>
                    <a:lnTo>
                      <a:pt x="94" y="100"/>
                    </a:lnTo>
                    <a:close/>
                    <a:moveTo>
                      <a:pt x="47" y="41"/>
                    </a:moveTo>
                    <a:cubicBezTo>
                      <a:pt x="36" y="41"/>
                      <a:pt x="27" y="32"/>
                      <a:pt x="27" y="21"/>
                    </a:cubicBezTo>
                    <a:cubicBezTo>
                      <a:pt x="27" y="10"/>
                      <a:pt x="36" y="0"/>
                      <a:pt x="47" y="0"/>
                    </a:cubicBezTo>
                    <a:cubicBezTo>
                      <a:pt x="59" y="0"/>
                      <a:pt x="68" y="10"/>
                      <a:pt x="68" y="21"/>
                    </a:cubicBezTo>
                    <a:cubicBezTo>
                      <a:pt x="68" y="32"/>
                      <a:pt x="59" y="41"/>
                      <a:pt x="47" y="41"/>
                    </a:cubicBezTo>
                    <a:close/>
                  </a:path>
                </a:pathLst>
              </a:custGeom>
              <a:solidFill>
                <a:schemeClr val="tx1">
                  <a:alpha val="100000"/>
                </a:schemeClr>
              </a:solidFill>
              <a:ln w="9525">
                <a:noFill/>
              </a:ln>
            </p:spPr>
            <p:txBody>
              <a:bodyPr/>
              <a:lstStyle/>
              <a:p>
                <a:endParaRPr lang="zh-CN" altLang="en-US"/>
              </a:p>
            </p:txBody>
          </p:sp>
          <p:sp>
            <p:nvSpPr>
              <p:cNvPr id="26670" name="Freeform 7"/>
              <p:cNvSpPr>
                <a:spLocks noEditPoints="1"/>
              </p:cNvSpPr>
              <p:nvPr/>
            </p:nvSpPr>
            <p:spPr>
              <a:xfrm>
                <a:off x="5280030" y="3318653"/>
                <a:ext cx="231647" cy="318554"/>
              </a:xfrm>
              <a:custGeom>
                <a:avLst/>
                <a:gdLst/>
                <a:ahLst/>
                <a:cxnLst>
                  <a:cxn ang="0">
                    <a:pos x="215808" y="201817"/>
                  </a:cxn>
                  <a:cxn ang="0">
                    <a:pos x="199969" y="195881"/>
                  </a:cxn>
                  <a:cxn ang="0">
                    <a:pos x="158391" y="132566"/>
                  </a:cxn>
                  <a:cxn ang="0">
                    <a:pos x="150472" y="132566"/>
                  </a:cxn>
                  <a:cxn ang="0">
                    <a:pos x="150472" y="156309"/>
                  </a:cxn>
                  <a:cxn ang="0">
                    <a:pos x="196009" y="231496"/>
                  </a:cxn>
                  <a:cxn ang="0">
                    <a:pos x="197989" y="237432"/>
                  </a:cxn>
                  <a:cxn ang="0">
                    <a:pos x="186110" y="249303"/>
                  </a:cxn>
                  <a:cxn ang="0">
                    <a:pos x="150472" y="249303"/>
                  </a:cxn>
                  <a:cxn ang="0">
                    <a:pos x="150472" y="298768"/>
                  </a:cxn>
                  <a:cxn ang="0">
                    <a:pos x="130673" y="318554"/>
                  </a:cxn>
                  <a:cxn ang="0">
                    <a:pos x="100974" y="318554"/>
                  </a:cxn>
                  <a:cxn ang="0">
                    <a:pos x="81175" y="298768"/>
                  </a:cxn>
                  <a:cxn ang="0">
                    <a:pos x="81175" y="249303"/>
                  </a:cxn>
                  <a:cxn ang="0">
                    <a:pos x="47517" y="249303"/>
                  </a:cxn>
                  <a:cxn ang="0">
                    <a:pos x="35638" y="237432"/>
                  </a:cxn>
                  <a:cxn ang="0">
                    <a:pos x="37618" y="231496"/>
                  </a:cxn>
                  <a:cxn ang="0">
                    <a:pos x="81175" y="156309"/>
                  </a:cxn>
                  <a:cxn ang="0">
                    <a:pos x="81175" y="132566"/>
                  </a:cxn>
                  <a:cxn ang="0">
                    <a:pos x="73256" y="132566"/>
                  </a:cxn>
                  <a:cxn ang="0">
                    <a:pos x="31678" y="195881"/>
                  </a:cxn>
                  <a:cxn ang="0">
                    <a:pos x="17819" y="201817"/>
                  </a:cxn>
                  <a:cxn ang="0">
                    <a:pos x="0" y="185988"/>
                  </a:cxn>
                  <a:cxn ang="0">
                    <a:pos x="3960" y="176095"/>
                  </a:cxn>
                  <a:cxn ang="0">
                    <a:pos x="49497" y="106844"/>
                  </a:cxn>
                  <a:cxn ang="0">
                    <a:pos x="81175" y="87058"/>
                  </a:cxn>
                  <a:cxn ang="0">
                    <a:pos x="150472" y="87058"/>
                  </a:cxn>
                  <a:cxn ang="0">
                    <a:pos x="182150" y="106844"/>
                  </a:cxn>
                  <a:cxn ang="0">
                    <a:pos x="229667" y="176095"/>
                  </a:cxn>
                  <a:cxn ang="0">
                    <a:pos x="231647" y="185988"/>
                  </a:cxn>
                  <a:cxn ang="0">
                    <a:pos x="215808" y="201817"/>
                  </a:cxn>
                  <a:cxn ang="0">
                    <a:pos x="116813" y="81122"/>
                  </a:cxn>
                  <a:cxn ang="0">
                    <a:pos x="75236" y="39572"/>
                  </a:cxn>
                  <a:cxn ang="0">
                    <a:pos x="116813" y="0"/>
                  </a:cxn>
                  <a:cxn ang="0">
                    <a:pos x="156411" y="39572"/>
                  </a:cxn>
                  <a:cxn ang="0">
                    <a:pos x="116813" y="81122"/>
                  </a:cxn>
                </a:cxnLst>
                <a:rect l="0" t="0" r="0" b="0"/>
                <a:pathLst>
                  <a:path w="117" h="161">
                    <a:moveTo>
                      <a:pt x="109" y="102"/>
                    </a:moveTo>
                    <a:cubicBezTo>
                      <a:pt x="106" y="102"/>
                      <a:pt x="103" y="101"/>
                      <a:pt x="101" y="99"/>
                    </a:cubicBezTo>
                    <a:cubicBezTo>
                      <a:pt x="80" y="67"/>
                      <a:pt x="80" y="67"/>
                      <a:pt x="80" y="67"/>
                    </a:cubicBezTo>
                    <a:cubicBezTo>
                      <a:pt x="76" y="67"/>
                      <a:pt x="76" y="67"/>
                      <a:pt x="76" y="67"/>
                    </a:cubicBezTo>
                    <a:cubicBezTo>
                      <a:pt x="76" y="79"/>
                      <a:pt x="76" y="79"/>
                      <a:pt x="76" y="79"/>
                    </a:cubicBezTo>
                    <a:cubicBezTo>
                      <a:pt x="99" y="117"/>
                      <a:pt x="99" y="117"/>
                      <a:pt x="99" y="117"/>
                    </a:cubicBezTo>
                    <a:cubicBezTo>
                      <a:pt x="100" y="118"/>
                      <a:pt x="100" y="119"/>
                      <a:pt x="100" y="120"/>
                    </a:cubicBezTo>
                    <a:cubicBezTo>
                      <a:pt x="100" y="123"/>
                      <a:pt x="97" y="126"/>
                      <a:pt x="94" y="126"/>
                    </a:cubicBezTo>
                    <a:cubicBezTo>
                      <a:pt x="76" y="126"/>
                      <a:pt x="76" y="126"/>
                      <a:pt x="76" y="126"/>
                    </a:cubicBezTo>
                    <a:cubicBezTo>
                      <a:pt x="76" y="151"/>
                      <a:pt x="76" y="151"/>
                      <a:pt x="76" y="151"/>
                    </a:cubicBezTo>
                    <a:cubicBezTo>
                      <a:pt x="76" y="157"/>
                      <a:pt x="72" y="161"/>
                      <a:pt x="66" y="161"/>
                    </a:cubicBezTo>
                    <a:cubicBezTo>
                      <a:pt x="51" y="161"/>
                      <a:pt x="51" y="161"/>
                      <a:pt x="51" y="161"/>
                    </a:cubicBezTo>
                    <a:cubicBezTo>
                      <a:pt x="46" y="161"/>
                      <a:pt x="41" y="157"/>
                      <a:pt x="41" y="151"/>
                    </a:cubicBezTo>
                    <a:cubicBezTo>
                      <a:pt x="41" y="126"/>
                      <a:pt x="41" y="126"/>
                      <a:pt x="41" y="126"/>
                    </a:cubicBezTo>
                    <a:cubicBezTo>
                      <a:pt x="24" y="126"/>
                      <a:pt x="24" y="126"/>
                      <a:pt x="24" y="126"/>
                    </a:cubicBezTo>
                    <a:cubicBezTo>
                      <a:pt x="20" y="126"/>
                      <a:pt x="18" y="123"/>
                      <a:pt x="18" y="120"/>
                    </a:cubicBezTo>
                    <a:cubicBezTo>
                      <a:pt x="18" y="119"/>
                      <a:pt x="18" y="118"/>
                      <a:pt x="19" y="117"/>
                    </a:cubicBezTo>
                    <a:cubicBezTo>
                      <a:pt x="41" y="79"/>
                      <a:pt x="41" y="79"/>
                      <a:pt x="41" y="79"/>
                    </a:cubicBezTo>
                    <a:cubicBezTo>
                      <a:pt x="41" y="67"/>
                      <a:pt x="41" y="67"/>
                      <a:pt x="41" y="67"/>
                    </a:cubicBezTo>
                    <a:cubicBezTo>
                      <a:pt x="37" y="67"/>
                      <a:pt x="37" y="67"/>
                      <a:pt x="37" y="67"/>
                    </a:cubicBezTo>
                    <a:cubicBezTo>
                      <a:pt x="16" y="99"/>
                      <a:pt x="16" y="99"/>
                      <a:pt x="16" y="99"/>
                    </a:cubicBezTo>
                    <a:cubicBezTo>
                      <a:pt x="15" y="101"/>
                      <a:pt x="12" y="102"/>
                      <a:pt x="9" y="102"/>
                    </a:cubicBezTo>
                    <a:cubicBezTo>
                      <a:pt x="4" y="102"/>
                      <a:pt x="0" y="99"/>
                      <a:pt x="0" y="94"/>
                    </a:cubicBezTo>
                    <a:cubicBezTo>
                      <a:pt x="0" y="92"/>
                      <a:pt x="1" y="90"/>
                      <a:pt x="2" y="89"/>
                    </a:cubicBezTo>
                    <a:cubicBezTo>
                      <a:pt x="25" y="54"/>
                      <a:pt x="25" y="54"/>
                      <a:pt x="25" y="54"/>
                    </a:cubicBezTo>
                    <a:cubicBezTo>
                      <a:pt x="29" y="48"/>
                      <a:pt x="34" y="44"/>
                      <a:pt x="41" y="44"/>
                    </a:cubicBezTo>
                    <a:cubicBezTo>
                      <a:pt x="76" y="44"/>
                      <a:pt x="76" y="44"/>
                      <a:pt x="76" y="44"/>
                    </a:cubicBezTo>
                    <a:cubicBezTo>
                      <a:pt x="83" y="44"/>
                      <a:pt x="89" y="48"/>
                      <a:pt x="92" y="54"/>
                    </a:cubicBezTo>
                    <a:cubicBezTo>
                      <a:pt x="116" y="89"/>
                      <a:pt x="116" y="89"/>
                      <a:pt x="116" y="89"/>
                    </a:cubicBezTo>
                    <a:cubicBezTo>
                      <a:pt x="117" y="90"/>
                      <a:pt x="117" y="92"/>
                      <a:pt x="117" y="94"/>
                    </a:cubicBezTo>
                    <a:cubicBezTo>
                      <a:pt x="117" y="99"/>
                      <a:pt x="113" y="102"/>
                      <a:pt x="109" y="102"/>
                    </a:cubicBezTo>
                    <a:close/>
                    <a:moveTo>
                      <a:pt x="59" y="41"/>
                    </a:moveTo>
                    <a:cubicBezTo>
                      <a:pt x="47" y="41"/>
                      <a:pt x="38" y="32"/>
                      <a:pt x="38" y="20"/>
                    </a:cubicBezTo>
                    <a:cubicBezTo>
                      <a:pt x="38" y="9"/>
                      <a:pt x="47" y="0"/>
                      <a:pt x="59" y="0"/>
                    </a:cubicBezTo>
                    <a:cubicBezTo>
                      <a:pt x="70" y="0"/>
                      <a:pt x="79" y="9"/>
                      <a:pt x="79" y="20"/>
                    </a:cubicBezTo>
                    <a:cubicBezTo>
                      <a:pt x="79" y="32"/>
                      <a:pt x="70" y="41"/>
                      <a:pt x="59" y="41"/>
                    </a:cubicBezTo>
                    <a:close/>
                  </a:path>
                </a:pathLst>
              </a:custGeom>
              <a:solidFill>
                <a:schemeClr val="tx1">
                  <a:alpha val="100000"/>
                </a:schemeClr>
              </a:solidFill>
              <a:ln w="9525">
                <a:noFill/>
              </a:ln>
            </p:spPr>
            <p:txBody>
              <a:bodyPr/>
              <a:lstStyle/>
              <a:p>
                <a:endParaRPr lang="zh-CN" altLang="en-US"/>
              </a:p>
            </p:txBody>
          </p:sp>
        </p:grpSp>
      </p:grpSp>
      <p:grpSp>
        <p:nvGrpSpPr>
          <p:cNvPr id="32" name="Group 16"/>
          <p:cNvGrpSpPr/>
          <p:nvPr/>
        </p:nvGrpSpPr>
        <p:grpSpPr>
          <a:xfrm>
            <a:off x="6754813" y="3459163"/>
            <a:ext cx="625475" cy="625475"/>
            <a:chOff x="6763483" y="3151364"/>
            <a:chExt cx="624853" cy="624853"/>
          </a:xfrm>
        </p:grpSpPr>
        <p:grpSp>
          <p:nvGrpSpPr>
            <p:cNvPr id="26655" name="Group 118"/>
            <p:cNvGrpSpPr/>
            <p:nvPr/>
          </p:nvGrpSpPr>
          <p:grpSpPr>
            <a:xfrm>
              <a:off x="6763483" y="3151364"/>
              <a:ext cx="624853" cy="624853"/>
              <a:chOff x="1684616" y="3015824"/>
              <a:chExt cx="568048" cy="568048"/>
            </a:xfrm>
          </p:grpSpPr>
          <p:sp>
            <p:nvSpPr>
              <p:cNvPr id="51" name="Oval 7"/>
              <p:cNvSpPr>
                <a:spLocks noChangeArrowheads="1"/>
              </p:cNvSpPr>
              <p:nvPr/>
            </p:nvSpPr>
            <p:spPr bwMode="auto">
              <a:xfrm rot="16200000">
                <a:off x="1684616" y="3015824"/>
                <a:ext cx="568048" cy="568048"/>
              </a:xfrm>
              <a:prstGeom prst="ellipse">
                <a:avLst/>
              </a:prstGeom>
              <a:gradFill flip="none" rotWithShape="1">
                <a:gsLst>
                  <a:gs pos="0">
                    <a:schemeClr val="bg2"/>
                  </a:gs>
                  <a:gs pos="100000">
                    <a:schemeClr val="tx2"/>
                  </a:gs>
                </a:gsLst>
                <a:lin ang="18900000" scaled="1"/>
                <a:tileRect/>
              </a:gradFill>
              <a:ln w="19050">
                <a:gradFill flip="none" rotWithShape="1">
                  <a:gsLst>
                    <a:gs pos="0">
                      <a:schemeClr val="bg2"/>
                    </a:gs>
                    <a:gs pos="100000">
                      <a:schemeClr val="tx2"/>
                    </a:gs>
                  </a:gsLst>
                  <a:lin ang="8100000" scaled="1"/>
                  <a:tileRect/>
                </a:gra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6666" name="Oval 7"/>
              <p:cNvSpPr/>
              <p:nvPr/>
            </p:nvSpPr>
            <p:spPr>
              <a:xfrm rot="-5400000">
                <a:off x="1747090" y="3077699"/>
                <a:ext cx="443099" cy="443099"/>
              </a:xfrm>
              <a:prstGeom prst="ellipse">
                <a:avLst/>
              </a:prstGeom>
              <a:solidFill>
                <a:schemeClr val="tx1"/>
              </a:solidFill>
              <a:ln w="9525">
                <a:noFill/>
              </a:ln>
            </p:spPr>
            <p:txBody>
              <a:bodyPr/>
              <a:lstStyle/>
              <a:p>
                <a:pPr lvl="0"/>
                <a:endParaRPr lang="en-US" altLang="zh-CN" dirty="0">
                  <a:latin typeface="Calibri" panose="020F0502020204030204" pitchFamily="34" charset="0"/>
                  <a:ea typeface="宋体" panose="02010600030101010101" pitchFamily="2" charset="-122"/>
                </a:endParaRPr>
              </a:p>
            </p:txBody>
          </p:sp>
        </p:grpSp>
        <p:grpSp>
          <p:nvGrpSpPr>
            <p:cNvPr id="26656" name="Group 4"/>
            <p:cNvGrpSpPr/>
            <p:nvPr/>
          </p:nvGrpSpPr>
          <p:grpSpPr>
            <a:xfrm>
              <a:off x="6863936" y="3345421"/>
              <a:ext cx="444563" cy="229289"/>
              <a:chOff x="6873947" y="3318653"/>
              <a:chExt cx="532171" cy="274474"/>
            </a:xfrm>
          </p:grpSpPr>
          <p:grpSp>
            <p:nvGrpSpPr>
              <p:cNvPr id="26657" name="Group 134"/>
              <p:cNvGrpSpPr/>
              <p:nvPr/>
            </p:nvGrpSpPr>
            <p:grpSpPr>
              <a:xfrm>
                <a:off x="6873947" y="3318653"/>
                <a:ext cx="532171" cy="274474"/>
                <a:chOff x="5055194" y="3305227"/>
                <a:chExt cx="643680" cy="331980"/>
              </a:xfrm>
            </p:grpSpPr>
            <p:sp>
              <p:nvSpPr>
                <p:cNvPr id="26661" name="Freeform 6"/>
                <p:cNvSpPr>
                  <a:spLocks noEditPoints="1"/>
                </p:cNvSpPr>
                <p:nvPr/>
              </p:nvSpPr>
              <p:spPr>
                <a:xfrm>
                  <a:off x="5055194" y="3305227"/>
                  <a:ext cx="192305" cy="331630"/>
                </a:xfrm>
                <a:custGeom>
                  <a:avLst/>
                  <a:gdLst/>
                  <a:ahLst/>
                  <a:cxnLst>
                    <a:cxn ang="0">
                      <a:pos x="192305" y="204710"/>
                    </a:cxn>
                    <a:cxn ang="0">
                      <a:pos x="173893" y="223134"/>
                    </a:cxn>
                    <a:cxn ang="0">
                      <a:pos x="157526" y="204710"/>
                    </a:cxn>
                    <a:cxn ang="0">
                      <a:pos x="157526" y="139203"/>
                    </a:cxn>
                    <a:cxn ang="0">
                      <a:pos x="145252" y="139203"/>
                    </a:cxn>
                    <a:cxn ang="0">
                      <a:pos x="145252" y="309112"/>
                    </a:cxn>
                    <a:cxn ang="0">
                      <a:pos x="122748" y="331630"/>
                    </a:cxn>
                    <a:cxn ang="0">
                      <a:pos x="102290" y="309112"/>
                    </a:cxn>
                    <a:cxn ang="0">
                      <a:pos x="102290" y="223134"/>
                    </a:cxn>
                    <a:cxn ang="0">
                      <a:pos x="90015" y="223134"/>
                    </a:cxn>
                    <a:cxn ang="0">
                      <a:pos x="90015" y="309112"/>
                    </a:cxn>
                    <a:cxn ang="0">
                      <a:pos x="69557" y="331630"/>
                    </a:cxn>
                    <a:cxn ang="0">
                      <a:pos x="49099" y="309112"/>
                    </a:cxn>
                    <a:cxn ang="0">
                      <a:pos x="49099" y="139203"/>
                    </a:cxn>
                    <a:cxn ang="0">
                      <a:pos x="36824" y="139203"/>
                    </a:cxn>
                    <a:cxn ang="0">
                      <a:pos x="36824" y="204710"/>
                    </a:cxn>
                    <a:cxn ang="0">
                      <a:pos x="18412" y="223134"/>
                    </a:cxn>
                    <a:cxn ang="0">
                      <a:pos x="0" y="204710"/>
                    </a:cxn>
                    <a:cxn ang="0">
                      <a:pos x="0" y="126920"/>
                    </a:cxn>
                    <a:cxn ang="0">
                      <a:pos x="36824" y="90072"/>
                    </a:cxn>
                    <a:cxn ang="0">
                      <a:pos x="157526" y="90072"/>
                    </a:cxn>
                    <a:cxn ang="0">
                      <a:pos x="192305" y="126920"/>
                    </a:cxn>
                    <a:cxn ang="0">
                      <a:pos x="192305" y="204710"/>
                    </a:cxn>
                    <a:cxn ang="0">
                      <a:pos x="96153" y="83931"/>
                    </a:cxn>
                    <a:cxn ang="0">
                      <a:pos x="55237" y="42989"/>
                    </a:cxn>
                    <a:cxn ang="0">
                      <a:pos x="96153" y="0"/>
                    </a:cxn>
                    <a:cxn ang="0">
                      <a:pos x="139114" y="42989"/>
                    </a:cxn>
                    <a:cxn ang="0">
                      <a:pos x="96153" y="83931"/>
                    </a:cxn>
                  </a:cxnLst>
                  <a:rect l="0" t="0" r="0" b="0"/>
                  <a:pathLst>
                    <a:path w="94" h="162">
                      <a:moveTo>
                        <a:pt x="94" y="100"/>
                      </a:moveTo>
                      <a:cubicBezTo>
                        <a:pt x="94" y="105"/>
                        <a:pt x="90" y="109"/>
                        <a:pt x="85" y="109"/>
                      </a:cubicBezTo>
                      <a:cubicBezTo>
                        <a:pt x="80" y="109"/>
                        <a:pt x="77" y="105"/>
                        <a:pt x="77" y="100"/>
                      </a:cubicBezTo>
                      <a:cubicBezTo>
                        <a:pt x="77" y="68"/>
                        <a:pt x="77" y="68"/>
                        <a:pt x="77" y="68"/>
                      </a:cubicBezTo>
                      <a:cubicBezTo>
                        <a:pt x="71" y="68"/>
                        <a:pt x="71" y="68"/>
                        <a:pt x="71" y="68"/>
                      </a:cubicBezTo>
                      <a:cubicBezTo>
                        <a:pt x="71" y="151"/>
                        <a:pt x="71" y="151"/>
                        <a:pt x="71" y="151"/>
                      </a:cubicBezTo>
                      <a:cubicBezTo>
                        <a:pt x="71" y="157"/>
                        <a:pt x="66" y="162"/>
                        <a:pt x="60" y="162"/>
                      </a:cubicBezTo>
                      <a:cubicBezTo>
                        <a:pt x="55" y="162"/>
                        <a:pt x="50" y="157"/>
                        <a:pt x="50" y="151"/>
                      </a:cubicBezTo>
                      <a:cubicBezTo>
                        <a:pt x="50" y="109"/>
                        <a:pt x="50" y="109"/>
                        <a:pt x="50" y="109"/>
                      </a:cubicBezTo>
                      <a:cubicBezTo>
                        <a:pt x="44" y="109"/>
                        <a:pt x="44" y="109"/>
                        <a:pt x="44" y="109"/>
                      </a:cubicBezTo>
                      <a:cubicBezTo>
                        <a:pt x="44" y="151"/>
                        <a:pt x="44" y="151"/>
                        <a:pt x="44" y="151"/>
                      </a:cubicBezTo>
                      <a:cubicBezTo>
                        <a:pt x="44" y="157"/>
                        <a:pt x="40" y="162"/>
                        <a:pt x="34" y="162"/>
                      </a:cubicBezTo>
                      <a:cubicBezTo>
                        <a:pt x="28" y="162"/>
                        <a:pt x="24" y="157"/>
                        <a:pt x="24" y="151"/>
                      </a:cubicBezTo>
                      <a:cubicBezTo>
                        <a:pt x="24" y="68"/>
                        <a:pt x="24" y="68"/>
                        <a:pt x="24" y="68"/>
                      </a:cubicBezTo>
                      <a:cubicBezTo>
                        <a:pt x="18" y="68"/>
                        <a:pt x="18" y="68"/>
                        <a:pt x="18" y="68"/>
                      </a:cubicBezTo>
                      <a:cubicBezTo>
                        <a:pt x="18" y="100"/>
                        <a:pt x="18" y="100"/>
                        <a:pt x="18" y="100"/>
                      </a:cubicBezTo>
                      <a:cubicBezTo>
                        <a:pt x="18" y="105"/>
                        <a:pt x="14" y="109"/>
                        <a:pt x="9" y="109"/>
                      </a:cubicBezTo>
                      <a:cubicBezTo>
                        <a:pt x="4" y="109"/>
                        <a:pt x="0" y="105"/>
                        <a:pt x="0" y="100"/>
                      </a:cubicBezTo>
                      <a:cubicBezTo>
                        <a:pt x="0" y="62"/>
                        <a:pt x="0" y="62"/>
                        <a:pt x="0" y="62"/>
                      </a:cubicBezTo>
                      <a:cubicBezTo>
                        <a:pt x="0" y="52"/>
                        <a:pt x="8" y="44"/>
                        <a:pt x="18" y="44"/>
                      </a:cubicBezTo>
                      <a:cubicBezTo>
                        <a:pt x="77" y="44"/>
                        <a:pt x="77" y="44"/>
                        <a:pt x="77" y="44"/>
                      </a:cubicBezTo>
                      <a:cubicBezTo>
                        <a:pt x="86" y="44"/>
                        <a:pt x="94" y="52"/>
                        <a:pt x="94" y="62"/>
                      </a:cubicBezTo>
                      <a:lnTo>
                        <a:pt x="94" y="100"/>
                      </a:lnTo>
                      <a:close/>
                      <a:moveTo>
                        <a:pt x="47" y="41"/>
                      </a:moveTo>
                      <a:cubicBezTo>
                        <a:pt x="36" y="41"/>
                        <a:pt x="27" y="32"/>
                        <a:pt x="27" y="21"/>
                      </a:cubicBezTo>
                      <a:cubicBezTo>
                        <a:pt x="27" y="10"/>
                        <a:pt x="36" y="0"/>
                        <a:pt x="47" y="0"/>
                      </a:cubicBezTo>
                      <a:cubicBezTo>
                        <a:pt x="59" y="0"/>
                        <a:pt x="68" y="10"/>
                        <a:pt x="68" y="21"/>
                      </a:cubicBezTo>
                      <a:cubicBezTo>
                        <a:pt x="68" y="32"/>
                        <a:pt x="59" y="41"/>
                        <a:pt x="47" y="41"/>
                      </a:cubicBezTo>
                      <a:close/>
                    </a:path>
                  </a:pathLst>
                </a:custGeom>
                <a:solidFill>
                  <a:schemeClr val="bg1">
                    <a:alpha val="100000"/>
                  </a:schemeClr>
                </a:solidFill>
                <a:ln w="9525">
                  <a:noFill/>
                </a:ln>
              </p:spPr>
              <p:txBody>
                <a:bodyPr/>
                <a:lstStyle/>
                <a:p>
                  <a:endParaRPr lang="zh-CN" altLang="en-US"/>
                </a:p>
              </p:txBody>
            </p:sp>
            <p:sp>
              <p:nvSpPr>
                <p:cNvPr id="26662" name="Freeform 7"/>
                <p:cNvSpPr>
                  <a:spLocks noEditPoints="1"/>
                </p:cNvSpPr>
                <p:nvPr/>
              </p:nvSpPr>
              <p:spPr>
                <a:xfrm>
                  <a:off x="5467223" y="3318653"/>
                  <a:ext cx="231651" cy="318554"/>
                </a:xfrm>
                <a:custGeom>
                  <a:avLst/>
                  <a:gdLst/>
                  <a:ahLst/>
                  <a:cxnLst>
                    <a:cxn ang="0">
                      <a:pos x="215812" y="201817"/>
                    </a:cxn>
                    <a:cxn ang="0">
                      <a:pos x="199972" y="195881"/>
                    </a:cxn>
                    <a:cxn ang="0">
                      <a:pos x="158394" y="132566"/>
                    </a:cxn>
                    <a:cxn ang="0">
                      <a:pos x="150474" y="132566"/>
                    </a:cxn>
                    <a:cxn ang="0">
                      <a:pos x="150474" y="156309"/>
                    </a:cxn>
                    <a:cxn ang="0">
                      <a:pos x="196012" y="231496"/>
                    </a:cxn>
                    <a:cxn ang="0">
                      <a:pos x="197992" y="237432"/>
                    </a:cxn>
                    <a:cxn ang="0">
                      <a:pos x="186113" y="249303"/>
                    </a:cxn>
                    <a:cxn ang="0">
                      <a:pos x="150474" y="249303"/>
                    </a:cxn>
                    <a:cxn ang="0">
                      <a:pos x="150474" y="298768"/>
                    </a:cxn>
                    <a:cxn ang="0">
                      <a:pos x="130675" y="318554"/>
                    </a:cxn>
                    <a:cxn ang="0">
                      <a:pos x="100976" y="318554"/>
                    </a:cxn>
                    <a:cxn ang="0">
                      <a:pos x="81177" y="298768"/>
                    </a:cxn>
                    <a:cxn ang="0">
                      <a:pos x="81177" y="249303"/>
                    </a:cxn>
                    <a:cxn ang="0">
                      <a:pos x="47518" y="249303"/>
                    </a:cxn>
                    <a:cxn ang="0">
                      <a:pos x="35639" y="237432"/>
                    </a:cxn>
                    <a:cxn ang="0">
                      <a:pos x="37619" y="231496"/>
                    </a:cxn>
                    <a:cxn ang="0">
                      <a:pos x="81177" y="156309"/>
                    </a:cxn>
                    <a:cxn ang="0">
                      <a:pos x="81177" y="132566"/>
                    </a:cxn>
                    <a:cxn ang="0">
                      <a:pos x="73257" y="132566"/>
                    </a:cxn>
                    <a:cxn ang="0">
                      <a:pos x="31679" y="195881"/>
                    </a:cxn>
                    <a:cxn ang="0">
                      <a:pos x="17819" y="201817"/>
                    </a:cxn>
                    <a:cxn ang="0">
                      <a:pos x="0" y="185988"/>
                    </a:cxn>
                    <a:cxn ang="0">
                      <a:pos x="3960" y="176095"/>
                    </a:cxn>
                    <a:cxn ang="0">
                      <a:pos x="49498" y="106844"/>
                    </a:cxn>
                    <a:cxn ang="0">
                      <a:pos x="81177" y="87058"/>
                    </a:cxn>
                    <a:cxn ang="0">
                      <a:pos x="150474" y="87058"/>
                    </a:cxn>
                    <a:cxn ang="0">
                      <a:pos x="182153" y="106844"/>
                    </a:cxn>
                    <a:cxn ang="0">
                      <a:pos x="229671" y="176095"/>
                    </a:cxn>
                    <a:cxn ang="0">
                      <a:pos x="231651" y="185988"/>
                    </a:cxn>
                    <a:cxn ang="0">
                      <a:pos x="215812" y="201817"/>
                    </a:cxn>
                    <a:cxn ang="0">
                      <a:pos x="116815" y="81122"/>
                    </a:cxn>
                    <a:cxn ang="0">
                      <a:pos x="75237" y="39572"/>
                    </a:cxn>
                    <a:cxn ang="0">
                      <a:pos x="116815" y="0"/>
                    </a:cxn>
                    <a:cxn ang="0">
                      <a:pos x="156414" y="39572"/>
                    </a:cxn>
                    <a:cxn ang="0">
                      <a:pos x="116815" y="81122"/>
                    </a:cxn>
                  </a:cxnLst>
                  <a:rect l="0" t="0" r="0" b="0"/>
                  <a:pathLst>
                    <a:path w="117" h="161">
                      <a:moveTo>
                        <a:pt x="109" y="102"/>
                      </a:moveTo>
                      <a:cubicBezTo>
                        <a:pt x="106" y="102"/>
                        <a:pt x="103" y="101"/>
                        <a:pt x="101" y="99"/>
                      </a:cubicBezTo>
                      <a:cubicBezTo>
                        <a:pt x="80" y="67"/>
                        <a:pt x="80" y="67"/>
                        <a:pt x="80" y="67"/>
                      </a:cubicBezTo>
                      <a:cubicBezTo>
                        <a:pt x="76" y="67"/>
                        <a:pt x="76" y="67"/>
                        <a:pt x="76" y="67"/>
                      </a:cubicBezTo>
                      <a:cubicBezTo>
                        <a:pt x="76" y="79"/>
                        <a:pt x="76" y="79"/>
                        <a:pt x="76" y="79"/>
                      </a:cubicBezTo>
                      <a:cubicBezTo>
                        <a:pt x="99" y="117"/>
                        <a:pt x="99" y="117"/>
                        <a:pt x="99" y="117"/>
                      </a:cubicBezTo>
                      <a:cubicBezTo>
                        <a:pt x="100" y="118"/>
                        <a:pt x="100" y="119"/>
                        <a:pt x="100" y="120"/>
                      </a:cubicBezTo>
                      <a:cubicBezTo>
                        <a:pt x="100" y="123"/>
                        <a:pt x="97" y="126"/>
                        <a:pt x="94" y="126"/>
                      </a:cubicBezTo>
                      <a:cubicBezTo>
                        <a:pt x="76" y="126"/>
                        <a:pt x="76" y="126"/>
                        <a:pt x="76" y="126"/>
                      </a:cubicBezTo>
                      <a:cubicBezTo>
                        <a:pt x="76" y="151"/>
                        <a:pt x="76" y="151"/>
                        <a:pt x="76" y="151"/>
                      </a:cubicBezTo>
                      <a:cubicBezTo>
                        <a:pt x="76" y="157"/>
                        <a:pt x="72" y="161"/>
                        <a:pt x="66" y="161"/>
                      </a:cubicBezTo>
                      <a:cubicBezTo>
                        <a:pt x="51" y="161"/>
                        <a:pt x="51" y="161"/>
                        <a:pt x="51" y="161"/>
                      </a:cubicBezTo>
                      <a:cubicBezTo>
                        <a:pt x="46" y="161"/>
                        <a:pt x="41" y="157"/>
                        <a:pt x="41" y="151"/>
                      </a:cubicBezTo>
                      <a:cubicBezTo>
                        <a:pt x="41" y="126"/>
                        <a:pt x="41" y="126"/>
                        <a:pt x="41" y="126"/>
                      </a:cubicBezTo>
                      <a:cubicBezTo>
                        <a:pt x="24" y="126"/>
                        <a:pt x="24" y="126"/>
                        <a:pt x="24" y="126"/>
                      </a:cubicBezTo>
                      <a:cubicBezTo>
                        <a:pt x="20" y="126"/>
                        <a:pt x="18" y="123"/>
                        <a:pt x="18" y="120"/>
                      </a:cubicBezTo>
                      <a:cubicBezTo>
                        <a:pt x="18" y="119"/>
                        <a:pt x="18" y="118"/>
                        <a:pt x="19" y="117"/>
                      </a:cubicBezTo>
                      <a:cubicBezTo>
                        <a:pt x="41" y="79"/>
                        <a:pt x="41" y="79"/>
                        <a:pt x="41" y="79"/>
                      </a:cubicBezTo>
                      <a:cubicBezTo>
                        <a:pt x="41" y="67"/>
                        <a:pt x="41" y="67"/>
                        <a:pt x="41" y="67"/>
                      </a:cubicBezTo>
                      <a:cubicBezTo>
                        <a:pt x="37" y="67"/>
                        <a:pt x="37" y="67"/>
                        <a:pt x="37" y="67"/>
                      </a:cubicBezTo>
                      <a:cubicBezTo>
                        <a:pt x="16" y="99"/>
                        <a:pt x="16" y="99"/>
                        <a:pt x="16" y="99"/>
                      </a:cubicBezTo>
                      <a:cubicBezTo>
                        <a:pt x="15" y="101"/>
                        <a:pt x="12" y="102"/>
                        <a:pt x="9" y="102"/>
                      </a:cubicBezTo>
                      <a:cubicBezTo>
                        <a:pt x="4" y="102"/>
                        <a:pt x="0" y="99"/>
                        <a:pt x="0" y="94"/>
                      </a:cubicBezTo>
                      <a:cubicBezTo>
                        <a:pt x="0" y="92"/>
                        <a:pt x="1" y="90"/>
                        <a:pt x="2" y="89"/>
                      </a:cubicBezTo>
                      <a:cubicBezTo>
                        <a:pt x="25" y="54"/>
                        <a:pt x="25" y="54"/>
                        <a:pt x="25" y="54"/>
                      </a:cubicBezTo>
                      <a:cubicBezTo>
                        <a:pt x="29" y="48"/>
                        <a:pt x="34" y="44"/>
                        <a:pt x="41" y="44"/>
                      </a:cubicBezTo>
                      <a:cubicBezTo>
                        <a:pt x="76" y="44"/>
                        <a:pt x="76" y="44"/>
                        <a:pt x="76" y="44"/>
                      </a:cubicBezTo>
                      <a:cubicBezTo>
                        <a:pt x="83" y="44"/>
                        <a:pt x="89" y="48"/>
                        <a:pt x="92" y="54"/>
                      </a:cubicBezTo>
                      <a:cubicBezTo>
                        <a:pt x="116" y="89"/>
                        <a:pt x="116" y="89"/>
                        <a:pt x="116" y="89"/>
                      </a:cubicBezTo>
                      <a:cubicBezTo>
                        <a:pt x="117" y="90"/>
                        <a:pt x="117" y="92"/>
                        <a:pt x="117" y="94"/>
                      </a:cubicBezTo>
                      <a:cubicBezTo>
                        <a:pt x="117" y="99"/>
                        <a:pt x="113" y="102"/>
                        <a:pt x="109" y="102"/>
                      </a:cubicBezTo>
                      <a:close/>
                      <a:moveTo>
                        <a:pt x="59" y="41"/>
                      </a:moveTo>
                      <a:cubicBezTo>
                        <a:pt x="47" y="41"/>
                        <a:pt x="38" y="32"/>
                        <a:pt x="38" y="20"/>
                      </a:cubicBezTo>
                      <a:cubicBezTo>
                        <a:pt x="38" y="9"/>
                        <a:pt x="47" y="0"/>
                        <a:pt x="59" y="0"/>
                      </a:cubicBezTo>
                      <a:cubicBezTo>
                        <a:pt x="70" y="0"/>
                        <a:pt x="79" y="9"/>
                        <a:pt x="79" y="20"/>
                      </a:cubicBezTo>
                      <a:cubicBezTo>
                        <a:pt x="79" y="32"/>
                        <a:pt x="70" y="41"/>
                        <a:pt x="59" y="41"/>
                      </a:cubicBezTo>
                      <a:close/>
                    </a:path>
                  </a:pathLst>
                </a:custGeom>
                <a:solidFill>
                  <a:schemeClr val="bg1">
                    <a:alpha val="100000"/>
                  </a:schemeClr>
                </a:solidFill>
                <a:ln w="9525">
                  <a:noFill/>
                </a:ln>
              </p:spPr>
              <p:txBody>
                <a:bodyPr/>
                <a:lstStyle/>
                <a:p>
                  <a:endParaRPr lang="zh-CN" altLang="en-US"/>
                </a:p>
              </p:txBody>
            </p:sp>
          </p:grpSp>
          <p:grpSp>
            <p:nvGrpSpPr>
              <p:cNvPr id="26658" name="Group 139"/>
              <p:cNvGrpSpPr/>
              <p:nvPr/>
            </p:nvGrpSpPr>
            <p:grpSpPr>
              <a:xfrm>
                <a:off x="7049632" y="3406892"/>
                <a:ext cx="155695" cy="122085"/>
                <a:chOff x="5075354" y="3305227"/>
                <a:chExt cx="423375" cy="331980"/>
              </a:xfrm>
            </p:grpSpPr>
            <p:sp>
              <p:nvSpPr>
                <p:cNvPr id="26659" name="Freeform 6"/>
                <p:cNvSpPr>
                  <a:spLocks noEditPoints="1"/>
                </p:cNvSpPr>
                <p:nvPr/>
              </p:nvSpPr>
              <p:spPr>
                <a:xfrm>
                  <a:off x="5075354" y="3305227"/>
                  <a:ext cx="192305" cy="331630"/>
                </a:xfrm>
                <a:custGeom>
                  <a:avLst/>
                  <a:gdLst/>
                  <a:ahLst/>
                  <a:cxnLst>
                    <a:cxn ang="0">
                      <a:pos x="192305" y="204710"/>
                    </a:cxn>
                    <a:cxn ang="0">
                      <a:pos x="173893" y="223134"/>
                    </a:cxn>
                    <a:cxn ang="0">
                      <a:pos x="157526" y="204710"/>
                    </a:cxn>
                    <a:cxn ang="0">
                      <a:pos x="157526" y="139203"/>
                    </a:cxn>
                    <a:cxn ang="0">
                      <a:pos x="145252" y="139203"/>
                    </a:cxn>
                    <a:cxn ang="0">
                      <a:pos x="145252" y="309112"/>
                    </a:cxn>
                    <a:cxn ang="0">
                      <a:pos x="122748" y="331630"/>
                    </a:cxn>
                    <a:cxn ang="0">
                      <a:pos x="102290" y="309112"/>
                    </a:cxn>
                    <a:cxn ang="0">
                      <a:pos x="102290" y="223134"/>
                    </a:cxn>
                    <a:cxn ang="0">
                      <a:pos x="90015" y="223134"/>
                    </a:cxn>
                    <a:cxn ang="0">
                      <a:pos x="90015" y="309112"/>
                    </a:cxn>
                    <a:cxn ang="0">
                      <a:pos x="69557" y="331630"/>
                    </a:cxn>
                    <a:cxn ang="0">
                      <a:pos x="49099" y="309112"/>
                    </a:cxn>
                    <a:cxn ang="0">
                      <a:pos x="49099" y="139203"/>
                    </a:cxn>
                    <a:cxn ang="0">
                      <a:pos x="36824" y="139203"/>
                    </a:cxn>
                    <a:cxn ang="0">
                      <a:pos x="36824" y="204710"/>
                    </a:cxn>
                    <a:cxn ang="0">
                      <a:pos x="18412" y="223134"/>
                    </a:cxn>
                    <a:cxn ang="0">
                      <a:pos x="0" y="204710"/>
                    </a:cxn>
                    <a:cxn ang="0">
                      <a:pos x="0" y="126920"/>
                    </a:cxn>
                    <a:cxn ang="0">
                      <a:pos x="36824" y="90072"/>
                    </a:cxn>
                    <a:cxn ang="0">
                      <a:pos x="157526" y="90072"/>
                    </a:cxn>
                    <a:cxn ang="0">
                      <a:pos x="192305" y="126920"/>
                    </a:cxn>
                    <a:cxn ang="0">
                      <a:pos x="192305" y="204710"/>
                    </a:cxn>
                    <a:cxn ang="0">
                      <a:pos x="96153" y="83931"/>
                    </a:cxn>
                    <a:cxn ang="0">
                      <a:pos x="55237" y="42989"/>
                    </a:cxn>
                    <a:cxn ang="0">
                      <a:pos x="96153" y="0"/>
                    </a:cxn>
                    <a:cxn ang="0">
                      <a:pos x="139114" y="42989"/>
                    </a:cxn>
                    <a:cxn ang="0">
                      <a:pos x="96153" y="83931"/>
                    </a:cxn>
                  </a:cxnLst>
                  <a:rect l="0" t="0" r="0" b="0"/>
                  <a:pathLst>
                    <a:path w="94" h="162">
                      <a:moveTo>
                        <a:pt x="94" y="100"/>
                      </a:moveTo>
                      <a:cubicBezTo>
                        <a:pt x="94" y="105"/>
                        <a:pt x="90" y="109"/>
                        <a:pt x="85" y="109"/>
                      </a:cubicBezTo>
                      <a:cubicBezTo>
                        <a:pt x="80" y="109"/>
                        <a:pt x="77" y="105"/>
                        <a:pt x="77" y="100"/>
                      </a:cubicBezTo>
                      <a:cubicBezTo>
                        <a:pt x="77" y="68"/>
                        <a:pt x="77" y="68"/>
                        <a:pt x="77" y="68"/>
                      </a:cubicBezTo>
                      <a:cubicBezTo>
                        <a:pt x="71" y="68"/>
                        <a:pt x="71" y="68"/>
                        <a:pt x="71" y="68"/>
                      </a:cubicBezTo>
                      <a:cubicBezTo>
                        <a:pt x="71" y="151"/>
                        <a:pt x="71" y="151"/>
                        <a:pt x="71" y="151"/>
                      </a:cubicBezTo>
                      <a:cubicBezTo>
                        <a:pt x="71" y="157"/>
                        <a:pt x="66" y="162"/>
                        <a:pt x="60" y="162"/>
                      </a:cubicBezTo>
                      <a:cubicBezTo>
                        <a:pt x="55" y="162"/>
                        <a:pt x="50" y="157"/>
                        <a:pt x="50" y="151"/>
                      </a:cubicBezTo>
                      <a:cubicBezTo>
                        <a:pt x="50" y="109"/>
                        <a:pt x="50" y="109"/>
                        <a:pt x="50" y="109"/>
                      </a:cubicBezTo>
                      <a:cubicBezTo>
                        <a:pt x="44" y="109"/>
                        <a:pt x="44" y="109"/>
                        <a:pt x="44" y="109"/>
                      </a:cubicBezTo>
                      <a:cubicBezTo>
                        <a:pt x="44" y="151"/>
                        <a:pt x="44" y="151"/>
                        <a:pt x="44" y="151"/>
                      </a:cubicBezTo>
                      <a:cubicBezTo>
                        <a:pt x="44" y="157"/>
                        <a:pt x="40" y="162"/>
                        <a:pt x="34" y="162"/>
                      </a:cubicBezTo>
                      <a:cubicBezTo>
                        <a:pt x="28" y="162"/>
                        <a:pt x="24" y="157"/>
                        <a:pt x="24" y="151"/>
                      </a:cubicBezTo>
                      <a:cubicBezTo>
                        <a:pt x="24" y="68"/>
                        <a:pt x="24" y="68"/>
                        <a:pt x="24" y="68"/>
                      </a:cubicBezTo>
                      <a:cubicBezTo>
                        <a:pt x="18" y="68"/>
                        <a:pt x="18" y="68"/>
                        <a:pt x="18" y="68"/>
                      </a:cubicBezTo>
                      <a:cubicBezTo>
                        <a:pt x="18" y="100"/>
                        <a:pt x="18" y="100"/>
                        <a:pt x="18" y="100"/>
                      </a:cubicBezTo>
                      <a:cubicBezTo>
                        <a:pt x="18" y="105"/>
                        <a:pt x="14" y="109"/>
                        <a:pt x="9" y="109"/>
                      </a:cubicBezTo>
                      <a:cubicBezTo>
                        <a:pt x="4" y="109"/>
                        <a:pt x="0" y="105"/>
                        <a:pt x="0" y="100"/>
                      </a:cubicBezTo>
                      <a:cubicBezTo>
                        <a:pt x="0" y="62"/>
                        <a:pt x="0" y="62"/>
                        <a:pt x="0" y="62"/>
                      </a:cubicBezTo>
                      <a:cubicBezTo>
                        <a:pt x="0" y="52"/>
                        <a:pt x="8" y="44"/>
                        <a:pt x="18" y="44"/>
                      </a:cubicBezTo>
                      <a:cubicBezTo>
                        <a:pt x="77" y="44"/>
                        <a:pt x="77" y="44"/>
                        <a:pt x="77" y="44"/>
                      </a:cubicBezTo>
                      <a:cubicBezTo>
                        <a:pt x="86" y="44"/>
                        <a:pt x="94" y="52"/>
                        <a:pt x="94" y="62"/>
                      </a:cubicBezTo>
                      <a:lnTo>
                        <a:pt x="94" y="100"/>
                      </a:lnTo>
                      <a:close/>
                      <a:moveTo>
                        <a:pt x="47" y="41"/>
                      </a:moveTo>
                      <a:cubicBezTo>
                        <a:pt x="36" y="41"/>
                        <a:pt x="27" y="32"/>
                        <a:pt x="27" y="21"/>
                      </a:cubicBezTo>
                      <a:cubicBezTo>
                        <a:pt x="27" y="10"/>
                        <a:pt x="36" y="0"/>
                        <a:pt x="47" y="0"/>
                      </a:cubicBezTo>
                      <a:cubicBezTo>
                        <a:pt x="59" y="0"/>
                        <a:pt x="68" y="10"/>
                        <a:pt x="68" y="21"/>
                      </a:cubicBezTo>
                      <a:cubicBezTo>
                        <a:pt x="68" y="32"/>
                        <a:pt x="59" y="41"/>
                        <a:pt x="47" y="41"/>
                      </a:cubicBezTo>
                      <a:close/>
                    </a:path>
                  </a:pathLst>
                </a:custGeom>
                <a:solidFill>
                  <a:schemeClr val="bg1">
                    <a:alpha val="100000"/>
                  </a:schemeClr>
                </a:solidFill>
                <a:ln w="9525">
                  <a:noFill/>
                </a:ln>
              </p:spPr>
              <p:txBody>
                <a:bodyPr/>
                <a:lstStyle/>
                <a:p>
                  <a:endParaRPr lang="zh-CN" altLang="en-US"/>
                </a:p>
              </p:txBody>
            </p:sp>
            <p:sp>
              <p:nvSpPr>
                <p:cNvPr id="26660" name="Freeform 7"/>
                <p:cNvSpPr>
                  <a:spLocks noEditPoints="1"/>
                </p:cNvSpPr>
                <p:nvPr/>
              </p:nvSpPr>
              <p:spPr>
                <a:xfrm>
                  <a:off x="5267081" y="3318652"/>
                  <a:ext cx="231648" cy="318555"/>
                </a:xfrm>
                <a:custGeom>
                  <a:avLst/>
                  <a:gdLst/>
                  <a:ahLst/>
                  <a:cxnLst>
                    <a:cxn ang="0">
                      <a:pos x="215809" y="201817"/>
                    </a:cxn>
                    <a:cxn ang="0">
                      <a:pos x="199970" y="195882"/>
                    </a:cxn>
                    <a:cxn ang="0">
                      <a:pos x="158392" y="132566"/>
                    </a:cxn>
                    <a:cxn ang="0">
                      <a:pos x="150472" y="132566"/>
                    </a:cxn>
                    <a:cxn ang="0">
                      <a:pos x="150472" y="156310"/>
                    </a:cxn>
                    <a:cxn ang="0">
                      <a:pos x="196010" y="231496"/>
                    </a:cxn>
                    <a:cxn ang="0">
                      <a:pos x="197990" y="237432"/>
                    </a:cxn>
                    <a:cxn ang="0">
                      <a:pos x="186110" y="249304"/>
                    </a:cxn>
                    <a:cxn ang="0">
                      <a:pos x="150472" y="249304"/>
                    </a:cxn>
                    <a:cxn ang="0">
                      <a:pos x="150472" y="298769"/>
                    </a:cxn>
                    <a:cxn ang="0">
                      <a:pos x="130673" y="318555"/>
                    </a:cxn>
                    <a:cxn ang="0">
                      <a:pos x="100975" y="318555"/>
                    </a:cxn>
                    <a:cxn ang="0">
                      <a:pos x="81176" y="298769"/>
                    </a:cxn>
                    <a:cxn ang="0">
                      <a:pos x="81176" y="249304"/>
                    </a:cxn>
                    <a:cxn ang="0">
                      <a:pos x="47518" y="249304"/>
                    </a:cxn>
                    <a:cxn ang="0">
                      <a:pos x="35638" y="237432"/>
                    </a:cxn>
                    <a:cxn ang="0">
                      <a:pos x="37618" y="231496"/>
                    </a:cxn>
                    <a:cxn ang="0">
                      <a:pos x="81176" y="156310"/>
                    </a:cxn>
                    <a:cxn ang="0">
                      <a:pos x="81176" y="132566"/>
                    </a:cxn>
                    <a:cxn ang="0">
                      <a:pos x="73256" y="132566"/>
                    </a:cxn>
                    <a:cxn ang="0">
                      <a:pos x="31678" y="195882"/>
                    </a:cxn>
                    <a:cxn ang="0">
                      <a:pos x="17819" y="201817"/>
                    </a:cxn>
                    <a:cxn ang="0">
                      <a:pos x="0" y="185989"/>
                    </a:cxn>
                    <a:cxn ang="0">
                      <a:pos x="3960" y="176096"/>
                    </a:cxn>
                    <a:cxn ang="0">
                      <a:pos x="49497" y="106845"/>
                    </a:cxn>
                    <a:cxn ang="0">
                      <a:pos x="81176" y="87059"/>
                    </a:cxn>
                    <a:cxn ang="0">
                      <a:pos x="150472" y="87059"/>
                    </a:cxn>
                    <a:cxn ang="0">
                      <a:pos x="182151" y="106845"/>
                    </a:cxn>
                    <a:cxn ang="0">
                      <a:pos x="229668" y="176096"/>
                    </a:cxn>
                    <a:cxn ang="0">
                      <a:pos x="231648" y="185989"/>
                    </a:cxn>
                    <a:cxn ang="0">
                      <a:pos x="215809" y="201817"/>
                    </a:cxn>
                    <a:cxn ang="0">
                      <a:pos x="116814" y="81123"/>
                    </a:cxn>
                    <a:cxn ang="0">
                      <a:pos x="75236" y="39572"/>
                    </a:cxn>
                    <a:cxn ang="0">
                      <a:pos x="116814" y="0"/>
                    </a:cxn>
                    <a:cxn ang="0">
                      <a:pos x="156412" y="39572"/>
                    </a:cxn>
                    <a:cxn ang="0">
                      <a:pos x="116814" y="81123"/>
                    </a:cxn>
                  </a:cxnLst>
                  <a:rect l="0" t="0" r="0" b="0"/>
                  <a:pathLst>
                    <a:path w="117" h="161">
                      <a:moveTo>
                        <a:pt x="109" y="102"/>
                      </a:moveTo>
                      <a:cubicBezTo>
                        <a:pt x="106" y="102"/>
                        <a:pt x="103" y="101"/>
                        <a:pt x="101" y="99"/>
                      </a:cubicBezTo>
                      <a:cubicBezTo>
                        <a:pt x="80" y="67"/>
                        <a:pt x="80" y="67"/>
                        <a:pt x="80" y="67"/>
                      </a:cubicBezTo>
                      <a:cubicBezTo>
                        <a:pt x="76" y="67"/>
                        <a:pt x="76" y="67"/>
                        <a:pt x="76" y="67"/>
                      </a:cubicBezTo>
                      <a:cubicBezTo>
                        <a:pt x="76" y="79"/>
                        <a:pt x="76" y="79"/>
                        <a:pt x="76" y="79"/>
                      </a:cubicBezTo>
                      <a:cubicBezTo>
                        <a:pt x="99" y="117"/>
                        <a:pt x="99" y="117"/>
                        <a:pt x="99" y="117"/>
                      </a:cubicBezTo>
                      <a:cubicBezTo>
                        <a:pt x="100" y="118"/>
                        <a:pt x="100" y="119"/>
                        <a:pt x="100" y="120"/>
                      </a:cubicBezTo>
                      <a:cubicBezTo>
                        <a:pt x="100" y="123"/>
                        <a:pt x="97" y="126"/>
                        <a:pt x="94" y="126"/>
                      </a:cubicBezTo>
                      <a:cubicBezTo>
                        <a:pt x="76" y="126"/>
                        <a:pt x="76" y="126"/>
                        <a:pt x="76" y="126"/>
                      </a:cubicBezTo>
                      <a:cubicBezTo>
                        <a:pt x="76" y="151"/>
                        <a:pt x="76" y="151"/>
                        <a:pt x="76" y="151"/>
                      </a:cubicBezTo>
                      <a:cubicBezTo>
                        <a:pt x="76" y="157"/>
                        <a:pt x="72" y="161"/>
                        <a:pt x="66" y="161"/>
                      </a:cubicBezTo>
                      <a:cubicBezTo>
                        <a:pt x="51" y="161"/>
                        <a:pt x="51" y="161"/>
                        <a:pt x="51" y="161"/>
                      </a:cubicBezTo>
                      <a:cubicBezTo>
                        <a:pt x="46" y="161"/>
                        <a:pt x="41" y="157"/>
                        <a:pt x="41" y="151"/>
                      </a:cubicBezTo>
                      <a:cubicBezTo>
                        <a:pt x="41" y="126"/>
                        <a:pt x="41" y="126"/>
                        <a:pt x="41" y="126"/>
                      </a:cubicBezTo>
                      <a:cubicBezTo>
                        <a:pt x="24" y="126"/>
                        <a:pt x="24" y="126"/>
                        <a:pt x="24" y="126"/>
                      </a:cubicBezTo>
                      <a:cubicBezTo>
                        <a:pt x="20" y="126"/>
                        <a:pt x="18" y="123"/>
                        <a:pt x="18" y="120"/>
                      </a:cubicBezTo>
                      <a:cubicBezTo>
                        <a:pt x="18" y="119"/>
                        <a:pt x="18" y="118"/>
                        <a:pt x="19" y="117"/>
                      </a:cubicBezTo>
                      <a:cubicBezTo>
                        <a:pt x="41" y="79"/>
                        <a:pt x="41" y="79"/>
                        <a:pt x="41" y="79"/>
                      </a:cubicBezTo>
                      <a:cubicBezTo>
                        <a:pt x="41" y="67"/>
                        <a:pt x="41" y="67"/>
                        <a:pt x="41" y="67"/>
                      </a:cubicBezTo>
                      <a:cubicBezTo>
                        <a:pt x="37" y="67"/>
                        <a:pt x="37" y="67"/>
                        <a:pt x="37" y="67"/>
                      </a:cubicBezTo>
                      <a:cubicBezTo>
                        <a:pt x="16" y="99"/>
                        <a:pt x="16" y="99"/>
                        <a:pt x="16" y="99"/>
                      </a:cubicBezTo>
                      <a:cubicBezTo>
                        <a:pt x="15" y="101"/>
                        <a:pt x="12" y="102"/>
                        <a:pt x="9" y="102"/>
                      </a:cubicBezTo>
                      <a:cubicBezTo>
                        <a:pt x="4" y="102"/>
                        <a:pt x="0" y="99"/>
                        <a:pt x="0" y="94"/>
                      </a:cubicBezTo>
                      <a:cubicBezTo>
                        <a:pt x="0" y="92"/>
                        <a:pt x="1" y="90"/>
                        <a:pt x="2" y="89"/>
                      </a:cubicBezTo>
                      <a:cubicBezTo>
                        <a:pt x="25" y="54"/>
                        <a:pt x="25" y="54"/>
                        <a:pt x="25" y="54"/>
                      </a:cubicBezTo>
                      <a:cubicBezTo>
                        <a:pt x="29" y="48"/>
                        <a:pt x="34" y="44"/>
                        <a:pt x="41" y="44"/>
                      </a:cubicBezTo>
                      <a:cubicBezTo>
                        <a:pt x="76" y="44"/>
                        <a:pt x="76" y="44"/>
                        <a:pt x="76" y="44"/>
                      </a:cubicBezTo>
                      <a:cubicBezTo>
                        <a:pt x="83" y="44"/>
                        <a:pt x="89" y="48"/>
                        <a:pt x="92" y="54"/>
                      </a:cubicBezTo>
                      <a:cubicBezTo>
                        <a:pt x="116" y="89"/>
                        <a:pt x="116" y="89"/>
                        <a:pt x="116" y="89"/>
                      </a:cubicBezTo>
                      <a:cubicBezTo>
                        <a:pt x="117" y="90"/>
                        <a:pt x="117" y="92"/>
                        <a:pt x="117" y="94"/>
                      </a:cubicBezTo>
                      <a:cubicBezTo>
                        <a:pt x="117" y="99"/>
                        <a:pt x="113" y="102"/>
                        <a:pt x="109" y="102"/>
                      </a:cubicBezTo>
                      <a:close/>
                      <a:moveTo>
                        <a:pt x="59" y="41"/>
                      </a:moveTo>
                      <a:cubicBezTo>
                        <a:pt x="47" y="41"/>
                        <a:pt x="38" y="32"/>
                        <a:pt x="38" y="20"/>
                      </a:cubicBezTo>
                      <a:cubicBezTo>
                        <a:pt x="38" y="9"/>
                        <a:pt x="47" y="0"/>
                        <a:pt x="59" y="0"/>
                      </a:cubicBezTo>
                      <a:cubicBezTo>
                        <a:pt x="70" y="0"/>
                        <a:pt x="79" y="9"/>
                        <a:pt x="79" y="20"/>
                      </a:cubicBezTo>
                      <a:cubicBezTo>
                        <a:pt x="79" y="32"/>
                        <a:pt x="70" y="41"/>
                        <a:pt x="59" y="41"/>
                      </a:cubicBezTo>
                      <a:close/>
                    </a:path>
                  </a:pathLst>
                </a:custGeom>
                <a:solidFill>
                  <a:schemeClr val="bg1">
                    <a:alpha val="100000"/>
                  </a:schemeClr>
                </a:solidFill>
                <a:ln w="9525">
                  <a:noFill/>
                </a:ln>
              </p:spPr>
              <p:txBody>
                <a:bodyPr/>
                <a:lstStyle/>
                <a:p>
                  <a:endParaRPr lang="zh-CN" altLang="en-US"/>
                </a:p>
              </p:txBody>
            </p:sp>
          </p:grpSp>
        </p:grpSp>
      </p:grpSp>
      <p:grpSp>
        <p:nvGrpSpPr>
          <p:cNvPr id="53" name="组合 52"/>
          <p:cNvGrpSpPr/>
          <p:nvPr/>
        </p:nvGrpSpPr>
        <p:grpSpPr>
          <a:xfrm>
            <a:off x="1050925" y="1681163"/>
            <a:ext cx="1628775" cy="1511300"/>
            <a:chOff x="1051160" y="1680411"/>
            <a:chExt cx="1629312" cy="1512168"/>
          </a:xfrm>
        </p:grpSpPr>
        <p:grpSp>
          <p:nvGrpSpPr>
            <p:cNvPr id="26651" name="Group 9"/>
            <p:cNvGrpSpPr/>
            <p:nvPr/>
          </p:nvGrpSpPr>
          <p:grpSpPr>
            <a:xfrm>
              <a:off x="1051160" y="1680411"/>
              <a:ext cx="1629312" cy="1512168"/>
              <a:chOff x="1474198" y="1275606"/>
              <a:chExt cx="1629312" cy="1512168"/>
            </a:xfrm>
          </p:grpSpPr>
          <p:sp>
            <p:nvSpPr>
              <p:cNvPr id="56" name="Oval Callout 5"/>
              <p:cNvSpPr/>
              <p:nvPr/>
            </p:nvSpPr>
            <p:spPr bwMode="auto">
              <a:xfrm>
                <a:off x="1474198" y="1275606"/>
                <a:ext cx="1629312" cy="1512168"/>
              </a:xfrm>
              <a:prstGeom prst="wedgeEllipseCallout">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sym typeface="Gill Sans" charset="0"/>
                </a:endParaRPr>
              </a:p>
            </p:txBody>
          </p:sp>
          <p:sp>
            <p:nvSpPr>
              <p:cNvPr id="26654" name="Oval Callout 136"/>
              <p:cNvSpPr/>
              <p:nvPr/>
            </p:nvSpPr>
            <p:spPr>
              <a:xfrm>
                <a:off x="1549716" y="1344341"/>
                <a:ext cx="1481193" cy="1374698"/>
              </a:xfrm>
              <a:prstGeom prst="wedgeEllipseCallout">
                <a:avLst>
                  <a:gd name="adj1" fmla="val -20509"/>
                  <a:gd name="adj2" fmla="val 60769"/>
                </a:avLst>
              </a:prstGeom>
              <a:noFill/>
              <a:ln w="28575" cap="rnd" cmpd="sng">
                <a:solidFill>
                  <a:schemeClr val="tx1"/>
                </a:solidFill>
                <a:prstDash val="sysDot"/>
                <a:round/>
                <a:headEnd type="none" w="med" len="med"/>
                <a:tailEnd type="none" w="med" len="med"/>
              </a:ln>
            </p:spPr>
            <p:txBody>
              <a:bodyPr/>
              <a:lstStyle/>
              <a:p>
                <a:pPr lvl="0" algn="ctr"/>
                <a:endParaRPr lang="en-US" altLang="zh-CN" sz="5600" dirty="0">
                  <a:solidFill>
                    <a:srgbClr val="000000"/>
                  </a:solidFill>
                  <a:latin typeface="Gill Sans"/>
                  <a:ea typeface="ヒラギノ角ゴ ProN W3"/>
                  <a:sym typeface="Gill Sans"/>
                </a:endParaRPr>
              </a:p>
            </p:txBody>
          </p:sp>
        </p:grpSp>
        <p:sp>
          <p:nvSpPr>
            <p:cNvPr id="26652" name="矩形 54"/>
            <p:cNvSpPr/>
            <p:nvPr/>
          </p:nvSpPr>
          <p:spPr>
            <a:xfrm>
              <a:off x="1149309" y="2159496"/>
              <a:ext cx="1379539" cy="553998"/>
            </a:xfrm>
            <a:prstGeom prst="rect">
              <a:avLst/>
            </a:prstGeom>
            <a:noFill/>
            <a:ln w="9525">
              <a:noFill/>
            </a:ln>
          </p:spPr>
          <p:txBody>
            <a:bodyPr>
              <a:spAutoFit/>
            </a:bodyPr>
            <a:lstStyle/>
            <a:p>
              <a:pPr lvl="0" algn="just">
                <a:lnSpc>
                  <a:spcPts val="1200"/>
                </a:lnSpc>
              </a:pPr>
              <a:r>
                <a:rPr lang="zh-CN" altLang="en-US" sz="1000" dirty="0">
                  <a:latin typeface="微软雅黑" panose="020B0503020204020204" pitchFamily="34" charset="-122"/>
                  <a:ea typeface="微软雅黑" panose="020B0503020204020204" pitchFamily="34" charset="-122"/>
                </a:rPr>
                <a:t>这里填写目录内容说明，设计发展存在着一个时代价值观问题。</a:t>
              </a:r>
              <a:endParaRPr lang="en-US" altLang="zh-CN" sz="1000" dirty="0">
                <a:latin typeface="微软雅黑" panose="020B0503020204020204" pitchFamily="34" charset="-122"/>
                <a:ea typeface="微软雅黑" panose="020B0503020204020204" pitchFamily="34" charset="-122"/>
              </a:endParaRPr>
            </a:p>
          </p:txBody>
        </p:sp>
      </p:grpSp>
      <p:grpSp>
        <p:nvGrpSpPr>
          <p:cNvPr id="58" name="组合 57"/>
          <p:cNvGrpSpPr/>
          <p:nvPr/>
        </p:nvGrpSpPr>
        <p:grpSpPr>
          <a:xfrm>
            <a:off x="2922588" y="1681163"/>
            <a:ext cx="1630362" cy="1511300"/>
            <a:chOff x="2923118" y="1680411"/>
            <a:chExt cx="1629312" cy="1512168"/>
          </a:xfrm>
        </p:grpSpPr>
        <p:grpSp>
          <p:nvGrpSpPr>
            <p:cNvPr id="26647" name="Group 181"/>
            <p:cNvGrpSpPr/>
            <p:nvPr/>
          </p:nvGrpSpPr>
          <p:grpSpPr>
            <a:xfrm>
              <a:off x="2923118" y="1680411"/>
              <a:ext cx="1629312" cy="1512168"/>
              <a:chOff x="1474198" y="1275606"/>
              <a:chExt cx="1629312" cy="1512168"/>
            </a:xfrm>
          </p:grpSpPr>
          <p:sp>
            <p:nvSpPr>
              <p:cNvPr id="61" name="Oval Callout 183"/>
              <p:cNvSpPr/>
              <p:nvPr/>
            </p:nvSpPr>
            <p:spPr bwMode="auto">
              <a:xfrm>
                <a:off x="1474198" y="1275606"/>
                <a:ext cx="1629312" cy="1512168"/>
              </a:xfrm>
              <a:prstGeom prst="wedgeEllipseCallout">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sym typeface="Gill Sans" charset="0"/>
                </a:endParaRPr>
              </a:p>
            </p:txBody>
          </p:sp>
          <p:sp>
            <p:nvSpPr>
              <p:cNvPr id="26650" name="Oval Callout 185"/>
              <p:cNvSpPr/>
              <p:nvPr/>
            </p:nvSpPr>
            <p:spPr>
              <a:xfrm>
                <a:off x="1549716" y="1344341"/>
                <a:ext cx="1481193" cy="1374698"/>
              </a:xfrm>
              <a:prstGeom prst="wedgeEllipseCallout">
                <a:avLst>
                  <a:gd name="adj1" fmla="val -20509"/>
                  <a:gd name="adj2" fmla="val 60769"/>
                </a:avLst>
              </a:prstGeom>
              <a:noFill/>
              <a:ln w="28575" cap="rnd" cmpd="sng">
                <a:solidFill>
                  <a:schemeClr val="tx1"/>
                </a:solidFill>
                <a:prstDash val="sysDot"/>
                <a:round/>
                <a:headEnd type="none" w="med" len="med"/>
                <a:tailEnd type="none" w="med" len="med"/>
              </a:ln>
            </p:spPr>
            <p:txBody>
              <a:bodyPr/>
              <a:lstStyle/>
              <a:p>
                <a:pPr lvl="0" algn="ctr"/>
                <a:endParaRPr lang="en-US" altLang="zh-CN" sz="5600" dirty="0">
                  <a:solidFill>
                    <a:srgbClr val="000000"/>
                  </a:solidFill>
                  <a:latin typeface="Gill Sans"/>
                  <a:ea typeface="ヒラギノ角ゴ ProN W3"/>
                  <a:sym typeface="Gill Sans"/>
                </a:endParaRPr>
              </a:p>
            </p:txBody>
          </p:sp>
        </p:grpSp>
        <p:sp>
          <p:nvSpPr>
            <p:cNvPr id="26648" name="矩形 59"/>
            <p:cNvSpPr/>
            <p:nvPr/>
          </p:nvSpPr>
          <p:spPr>
            <a:xfrm>
              <a:off x="3048004" y="2159496"/>
              <a:ext cx="1379539" cy="553998"/>
            </a:xfrm>
            <a:prstGeom prst="rect">
              <a:avLst/>
            </a:prstGeom>
            <a:noFill/>
            <a:ln w="9525">
              <a:noFill/>
            </a:ln>
          </p:spPr>
          <p:txBody>
            <a:bodyPr>
              <a:spAutoFit/>
            </a:bodyPr>
            <a:lstStyle/>
            <a:p>
              <a:pPr lvl="0" algn="just">
                <a:lnSpc>
                  <a:spcPts val="1200"/>
                </a:lnSpc>
              </a:pPr>
              <a:r>
                <a:rPr lang="zh-CN" altLang="en-US" sz="1000" dirty="0">
                  <a:latin typeface="微软雅黑" panose="020B0503020204020204" pitchFamily="34" charset="-122"/>
                  <a:ea typeface="微软雅黑" panose="020B0503020204020204" pitchFamily="34" charset="-122"/>
                </a:rPr>
                <a:t>这里填写目录内容说明，设计发展存在着一个时代价值观问题。</a:t>
              </a:r>
              <a:endParaRPr lang="en-US" altLang="zh-CN" sz="1000" dirty="0">
                <a:latin typeface="微软雅黑" panose="020B0503020204020204" pitchFamily="34" charset="-122"/>
                <a:ea typeface="微软雅黑" panose="020B0503020204020204" pitchFamily="34" charset="-122"/>
              </a:endParaRPr>
            </a:p>
          </p:txBody>
        </p:sp>
      </p:grpSp>
      <p:grpSp>
        <p:nvGrpSpPr>
          <p:cNvPr id="63" name="组合 62"/>
          <p:cNvGrpSpPr/>
          <p:nvPr/>
        </p:nvGrpSpPr>
        <p:grpSpPr>
          <a:xfrm>
            <a:off x="4795838" y="1681163"/>
            <a:ext cx="1628775" cy="1511300"/>
            <a:chOff x="4795076" y="1680411"/>
            <a:chExt cx="1629312" cy="1512168"/>
          </a:xfrm>
        </p:grpSpPr>
        <p:grpSp>
          <p:nvGrpSpPr>
            <p:cNvPr id="26643" name="Group 187"/>
            <p:cNvGrpSpPr/>
            <p:nvPr/>
          </p:nvGrpSpPr>
          <p:grpSpPr>
            <a:xfrm>
              <a:off x="4795076" y="1680411"/>
              <a:ext cx="1629312" cy="1512168"/>
              <a:chOff x="1474198" y="1275606"/>
              <a:chExt cx="1629312" cy="1512168"/>
            </a:xfrm>
          </p:grpSpPr>
          <p:sp>
            <p:nvSpPr>
              <p:cNvPr id="66" name="Oval Callout 189"/>
              <p:cNvSpPr/>
              <p:nvPr/>
            </p:nvSpPr>
            <p:spPr bwMode="auto">
              <a:xfrm>
                <a:off x="1474198" y="1275606"/>
                <a:ext cx="1629312" cy="1512168"/>
              </a:xfrm>
              <a:prstGeom prst="wedgeEllipseCallout">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sym typeface="Gill Sans" charset="0"/>
                </a:endParaRPr>
              </a:p>
            </p:txBody>
          </p:sp>
          <p:sp>
            <p:nvSpPr>
              <p:cNvPr id="26646" name="Oval Callout 191"/>
              <p:cNvSpPr/>
              <p:nvPr/>
            </p:nvSpPr>
            <p:spPr>
              <a:xfrm>
                <a:off x="1549716" y="1344341"/>
                <a:ext cx="1481193" cy="1374698"/>
              </a:xfrm>
              <a:prstGeom prst="wedgeEllipseCallout">
                <a:avLst>
                  <a:gd name="adj1" fmla="val -20509"/>
                  <a:gd name="adj2" fmla="val 60769"/>
                </a:avLst>
              </a:prstGeom>
              <a:noFill/>
              <a:ln w="28575" cap="rnd" cmpd="sng">
                <a:solidFill>
                  <a:schemeClr val="tx1"/>
                </a:solidFill>
                <a:prstDash val="sysDot"/>
                <a:round/>
                <a:headEnd type="none" w="med" len="med"/>
                <a:tailEnd type="none" w="med" len="med"/>
              </a:ln>
            </p:spPr>
            <p:txBody>
              <a:bodyPr/>
              <a:lstStyle/>
              <a:p>
                <a:pPr lvl="0" algn="ctr"/>
                <a:endParaRPr lang="en-US" altLang="zh-CN" sz="5600" dirty="0">
                  <a:latin typeface="Gill Sans"/>
                  <a:ea typeface="ヒラギノ角ゴ ProN W3"/>
                  <a:sym typeface="Gill Sans"/>
                </a:endParaRPr>
              </a:p>
            </p:txBody>
          </p:sp>
        </p:grpSp>
        <p:sp>
          <p:nvSpPr>
            <p:cNvPr id="26644" name="矩形 64"/>
            <p:cNvSpPr/>
            <p:nvPr/>
          </p:nvSpPr>
          <p:spPr>
            <a:xfrm>
              <a:off x="4921420" y="2159496"/>
              <a:ext cx="1379539" cy="553998"/>
            </a:xfrm>
            <a:prstGeom prst="rect">
              <a:avLst/>
            </a:prstGeom>
            <a:noFill/>
            <a:ln w="9525">
              <a:noFill/>
            </a:ln>
          </p:spPr>
          <p:txBody>
            <a:bodyPr>
              <a:spAutoFit/>
            </a:bodyPr>
            <a:lstStyle/>
            <a:p>
              <a:pPr lvl="0" algn="just">
                <a:lnSpc>
                  <a:spcPts val="1200"/>
                </a:lnSpc>
              </a:pPr>
              <a:r>
                <a:rPr lang="zh-CN" altLang="en-US" sz="1000" dirty="0">
                  <a:latin typeface="微软雅黑" panose="020B0503020204020204" pitchFamily="34" charset="-122"/>
                  <a:ea typeface="微软雅黑" panose="020B0503020204020204" pitchFamily="34" charset="-122"/>
                </a:rPr>
                <a:t>这里填写目录内容说明，设计发展存在着一个时代价值观问题。</a:t>
              </a:r>
              <a:endParaRPr lang="en-US" altLang="zh-CN" sz="1000" dirty="0">
                <a:latin typeface="微软雅黑" panose="020B0503020204020204" pitchFamily="34" charset="-122"/>
                <a:ea typeface="微软雅黑" panose="020B0503020204020204" pitchFamily="34" charset="-122"/>
              </a:endParaRPr>
            </a:p>
          </p:txBody>
        </p:sp>
      </p:grpSp>
      <p:grpSp>
        <p:nvGrpSpPr>
          <p:cNvPr id="68" name="组合 67"/>
          <p:cNvGrpSpPr/>
          <p:nvPr/>
        </p:nvGrpSpPr>
        <p:grpSpPr>
          <a:xfrm>
            <a:off x="6667500" y="1681163"/>
            <a:ext cx="1628775" cy="1511300"/>
            <a:chOff x="6667034" y="1680411"/>
            <a:chExt cx="1629312" cy="1512168"/>
          </a:xfrm>
        </p:grpSpPr>
        <p:grpSp>
          <p:nvGrpSpPr>
            <p:cNvPr id="26639" name="Group 199"/>
            <p:cNvGrpSpPr/>
            <p:nvPr/>
          </p:nvGrpSpPr>
          <p:grpSpPr>
            <a:xfrm>
              <a:off x="6667034" y="1680411"/>
              <a:ext cx="1629312" cy="1512168"/>
              <a:chOff x="1474198" y="1275606"/>
              <a:chExt cx="1629312" cy="1512168"/>
            </a:xfrm>
          </p:grpSpPr>
          <p:sp>
            <p:nvSpPr>
              <p:cNvPr id="71" name="Oval Callout 201"/>
              <p:cNvSpPr/>
              <p:nvPr/>
            </p:nvSpPr>
            <p:spPr bwMode="auto">
              <a:xfrm>
                <a:off x="1474198" y="1275606"/>
                <a:ext cx="1629312" cy="1512168"/>
              </a:xfrm>
              <a:prstGeom prst="wedgeEllipseCallout">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en-US" sz="1800" b="0" i="0" u="none" strike="noStrike" kern="1200" cap="none" spc="0" normalizeH="0" baseline="0" noProof="0">
                  <a:ln>
                    <a:noFill/>
                  </a:ln>
                  <a:solidFill>
                    <a:schemeClr val="lt1"/>
                  </a:solidFill>
                  <a:effectLst/>
                  <a:uLnTx/>
                  <a:uFillTx/>
                  <a:latin typeface="+mn-lt"/>
                  <a:ea typeface="+mn-ea"/>
                  <a:cs typeface="+mn-cs"/>
                  <a:sym typeface="Gill Sans" charset="0"/>
                </a:endParaRPr>
              </a:p>
            </p:txBody>
          </p:sp>
          <p:sp>
            <p:nvSpPr>
              <p:cNvPr id="26642" name="Oval Callout 203"/>
              <p:cNvSpPr/>
              <p:nvPr/>
            </p:nvSpPr>
            <p:spPr>
              <a:xfrm>
                <a:off x="1549716" y="1344341"/>
                <a:ext cx="1481193" cy="1374698"/>
              </a:xfrm>
              <a:prstGeom prst="wedgeEllipseCallout">
                <a:avLst>
                  <a:gd name="adj1" fmla="val -20509"/>
                  <a:gd name="adj2" fmla="val 60769"/>
                </a:avLst>
              </a:prstGeom>
              <a:noFill/>
              <a:ln w="28575" cap="rnd" cmpd="sng">
                <a:solidFill>
                  <a:schemeClr val="tx1"/>
                </a:solidFill>
                <a:prstDash val="sysDot"/>
                <a:round/>
                <a:headEnd type="none" w="med" len="med"/>
                <a:tailEnd type="none" w="med" len="med"/>
              </a:ln>
            </p:spPr>
            <p:txBody>
              <a:bodyPr/>
              <a:lstStyle/>
              <a:p>
                <a:pPr lvl="0" algn="ctr"/>
                <a:endParaRPr lang="en-US" altLang="zh-CN" sz="5600" dirty="0">
                  <a:solidFill>
                    <a:srgbClr val="000000"/>
                  </a:solidFill>
                  <a:latin typeface="Gill Sans"/>
                  <a:ea typeface="ヒラギノ角ゴ ProN W3"/>
                  <a:sym typeface="Gill Sans"/>
                </a:endParaRPr>
              </a:p>
            </p:txBody>
          </p:sp>
        </p:grpSp>
        <p:sp>
          <p:nvSpPr>
            <p:cNvPr id="26640" name="矩形 69"/>
            <p:cNvSpPr/>
            <p:nvPr/>
          </p:nvSpPr>
          <p:spPr>
            <a:xfrm>
              <a:off x="6793378" y="2159496"/>
              <a:ext cx="1379539" cy="553998"/>
            </a:xfrm>
            <a:prstGeom prst="rect">
              <a:avLst/>
            </a:prstGeom>
            <a:noFill/>
            <a:ln w="9525">
              <a:noFill/>
            </a:ln>
          </p:spPr>
          <p:txBody>
            <a:bodyPr>
              <a:spAutoFit/>
            </a:bodyPr>
            <a:lstStyle/>
            <a:p>
              <a:pPr lvl="0" algn="just">
                <a:lnSpc>
                  <a:spcPts val="1200"/>
                </a:lnSpc>
              </a:pPr>
              <a:r>
                <a:rPr lang="zh-CN" altLang="en-US" sz="1000" dirty="0">
                  <a:latin typeface="微软雅黑" panose="020B0503020204020204" pitchFamily="34" charset="-122"/>
                  <a:ea typeface="微软雅黑" panose="020B0503020204020204" pitchFamily="34" charset="-122"/>
                </a:rPr>
                <a:t>这里填写目录内容说明，设计发展存在着一个时代价值观问题。</a:t>
              </a:r>
              <a:endParaRPr lang="en-US" altLang="zh-CN" sz="1000" dirty="0">
                <a:latin typeface="微软雅黑" panose="020B0503020204020204" pitchFamily="34" charset="-122"/>
                <a:ea typeface="微软雅黑" panose="020B0503020204020204" pitchFamily="34" charset="-122"/>
              </a:endParaRPr>
            </a:p>
          </p:txBody>
        </p:sp>
      </p:gr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53"/>
                                        </p:tgtEl>
                                        <p:attrNameLst>
                                          <p:attrName>style.visibility</p:attrName>
                                        </p:attrNameLst>
                                      </p:cBhvr>
                                      <p:to>
                                        <p:strVal val="visible"/>
                                      </p:to>
                                    </p:set>
                                    <p:anim calcmode="lin" valueType="num">
                                      <p:cBhvr additive="base">
                                        <p:cTn id="17" dur="500" fill="hold"/>
                                        <p:tgtEl>
                                          <p:spTgt spid="53"/>
                                        </p:tgtEl>
                                        <p:attrNameLst>
                                          <p:attrName>ppt_x</p:attrName>
                                        </p:attrNameLst>
                                      </p:cBhvr>
                                      <p:tavLst>
                                        <p:tav tm="0">
                                          <p:val>
                                            <p:strVal val="#ppt_x"/>
                                          </p:val>
                                        </p:tav>
                                        <p:tav tm="100000">
                                          <p:val>
                                            <p:strVal val="#ppt_x"/>
                                          </p:val>
                                        </p:tav>
                                      </p:tavLst>
                                    </p:anim>
                                    <p:anim calcmode="lin" valueType="num">
                                      <p:cBhvr additive="base">
                                        <p:cTn id="18" dur="500" fill="hold"/>
                                        <p:tgtEl>
                                          <p:spTgt spid="53"/>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250"/>
                                  </p:stCondLst>
                                  <p:childTnLst>
                                    <p:set>
                                      <p:cBhvr>
                                        <p:cTn id="20" dur="1" fill="hold">
                                          <p:stCondLst>
                                            <p:cond delay="0"/>
                                          </p:stCondLst>
                                        </p:cTn>
                                        <p:tgtEl>
                                          <p:spTgt spid="58"/>
                                        </p:tgtEl>
                                        <p:attrNameLst>
                                          <p:attrName>style.visibility</p:attrName>
                                        </p:attrNameLst>
                                      </p:cBhvr>
                                      <p:to>
                                        <p:strVal val="visible"/>
                                      </p:to>
                                    </p:set>
                                    <p:anim calcmode="lin" valueType="num">
                                      <p:cBhvr additive="base">
                                        <p:cTn id="21" dur="500" fill="hold"/>
                                        <p:tgtEl>
                                          <p:spTgt spid="58"/>
                                        </p:tgtEl>
                                        <p:attrNameLst>
                                          <p:attrName>ppt_x</p:attrName>
                                        </p:attrNameLst>
                                      </p:cBhvr>
                                      <p:tavLst>
                                        <p:tav tm="0">
                                          <p:val>
                                            <p:strVal val="#ppt_x"/>
                                          </p:val>
                                        </p:tav>
                                        <p:tav tm="100000">
                                          <p:val>
                                            <p:strVal val="#ppt_x"/>
                                          </p:val>
                                        </p:tav>
                                      </p:tavLst>
                                    </p:anim>
                                    <p:anim calcmode="lin" valueType="num">
                                      <p:cBhvr additive="base">
                                        <p:cTn id="22" dur="500" fill="hold"/>
                                        <p:tgtEl>
                                          <p:spTgt spid="58"/>
                                        </p:tgtEl>
                                        <p:attrNameLst>
                                          <p:attrName>ppt_y</p:attrName>
                                        </p:attrNameLst>
                                      </p:cBhvr>
                                      <p:tavLst>
                                        <p:tav tm="0">
                                          <p:val>
                                            <p:strVal val="0-#ppt_h/2"/>
                                          </p:val>
                                        </p:tav>
                                        <p:tav tm="100000">
                                          <p:val>
                                            <p:strVal val="#ppt_y"/>
                                          </p:val>
                                        </p:tav>
                                      </p:tavLst>
                                    </p:anim>
                                  </p:childTnLst>
                                </p:cTn>
                              </p:par>
                              <p:par>
                                <p:cTn id="23" presetID="2" presetClass="entr" presetSubtype="1" fill="hold" nodeType="withEffect">
                                  <p:stCondLst>
                                    <p:cond delay="450"/>
                                  </p:stCondLst>
                                  <p:childTnLst>
                                    <p:set>
                                      <p:cBhvr>
                                        <p:cTn id="24" dur="1" fill="hold">
                                          <p:stCondLst>
                                            <p:cond delay="0"/>
                                          </p:stCondLst>
                                        </p:cTn>
                                        <p:tgtEl>
                                          <p:spTgt spid="63"/>
                                        </p:tgtEl>
                                        <p:attrNameLst>
                                          <p:attrName>style.visibility</p:attrName>
                                        </p:attrNameLst>
                                      </p:cBhvr>
                                      <p:to>
                                        <p:strVal val="visible"/>
                                      </p:to>
                                    </p:set>
                                    <p:anim calcmode="lin" valueType="num">
                                      <p:cBhvr additive="base">
                                        <p:cTn id="25" dur="500" fill="hold"/>
                                        <p:tgtEl>
                                          <p:spTgt spid="63"/>
                                        </p:tgtEl>
                                        <p:attrNameLst>
                                          <p:attrName>ppt_x</p:attrName>
                                        </p:attrNameLst>
                                      </p:cBhvr>
                                      <p:tavLst>
                                        <p:tav tm="0">
                                          <p:val>
                                            <p:strVal val="#ppt_x"/>
                                          </p:val>
                                        </p:tav>
                                        <p:tav tm="100000">
                                          <p:val>
                                            <p:strVal val="#ppt_x"/>
                                          </p:val>
                                        </p:tav>
                                      </p:tavLst>
                                    </p:anim>
                                    <p:anim calcmode="lin" valueType="num">
                                      <p:cBhvr additive="base">
                                        <p:cTn id="26" dur="500" fill="hold"/>
                                        <p:tgtEl>
                                          <p:spTgt spid="63"/>
                                        </p:tgtEl>
                                        <p:attrNameLst>
                                          <p:attrName>ppt_y</p:attrName>
                                        </p:attrNameLst>
                                      </p:cBhvr>
                                      <p:tavLst>
                                        <p:tav tm="0">
                                          <p:val>
                                            <p:strVal val="0-#ppt_h/2"/>
                                          </p:val>
                                        </p:tav>
                                        <p:tav tm="100000">
                                          <p:val>
                                            <p:strVal val="#ppt_y"/>
                                          </p:val>
                                        </p:tav>
                                      </p:tavLst>
                                    </p:anim>
                                  </p:childTnLst>
                                </p:cTn>
                              </p:par>
                              <p:par>
                                <p:cTn id="27" presetID="2" presetClass="entr" presetSubtype="1" fill="hold" nodeType="withEffect">
                                  <p:stCondLst>
                                    <p:cond delay="650"/>
                                  </p:stCondLst>
                                  <p:childTnLst>
                                    <p:set>
                                      <p:cBhvr>
                                        <p:cTn id="28" dur="1" fill="hold">
                                          <p:stCondLst>
                                            <p:cond delay="0"/>
                                          </p:stCondLst>
                                        </p:cTn>
                                        <p:tgtEl>
                                          <p:spTgt spid="68"/>
                                        </p:tgtEl>
                                        <p:attrNameLst>
                                          <p:attrName>style.visibility</p:attrName>
                                        </p:attrNameLst>
                                      </p:cBhvr>
                                      <p:to>
                                        <p:strVal val="visible"/>
                                      </p:to>
                                    </p:set>
                                    <p:anim calcmode="lin" valueType="num">
                                      <p:cBhvr additive="base">
                                        <p:cTn id="29" dur="500" fill="hold"/>
                                        <p:tgtEl>
                                          <p:spTgt spid="68"/>
                                        </p:tgtEl>
                                        <p:attrNameLst>
                                          <p:attrName>ppt_x</p:attrName>
                                        </p:attrNameLst>
                                      </p:cBhvr>
                                      <p:tavLst>
                                        <p:tav tm="0">
                                          <p:val>
                                            <p:strVal val="#ppt_x"/>
                                          </p:val>
                                        </p:tav>
                                        <p:tav tm="100000">
                                          <p:val>
                                            <p:strVal val="#ppt_x"/>
                                          </p:val>
                                        </p:tav>
                                      </p:tavLst>
                                    </p:anim>
                                    <p:anim calcmode="lin" valueType="num">
                                      <p:cBhvr additive="base">
                                        <p:cTn id="30" dur="500" fill="hold"/>
                                        <p:tgtEl>
                                          <p:spTgt spid="68"/>
                                        </p:tgtEl>
                                        <p:attrNameLst>
                                          <p:attrName>ppt_y</p:attrName>
                                        </p:attrNameLst>
                                      </p:cBhvr>
                                      <p:tavLst>
                                        <p:tav tm="0">
                                          <p:val>
                                            <p:strVal val="0-#ppt_h/2"/>
                                          </p:val>
                                        </p:tav>
                                        <p:tav tm="100000">
                                          <p:val>
                                            <p:strVal val="#ppt_y"/>
                                          </p:val>
                                        </p:tav>
                                      </p:tavLst>
                                    </p:anim>
                                  </p:childTnLst>
                                </p:cTn>
                              </p:par>
                            </p:childTnLst>
                          </p:cTn>
                        </p:par>
                        <p:par>
                          <p:cTn id="31" fill="hold">
                            <p:stCondLst>
                              <p:cond delay="1500"/>
                            </p:stCondLst>
                            <p:childTnLst>
                              <p:par>
                                <p:cTn id="32" presetID="53" presetClass="entr" presetSubtype="16" fill="hold" nodeType="afterEffect">
                                  <p:stCondLst>
                                    <p:cond delay="0"/>
                                  </p:stCondLst>
                                  <p:childTnLst>
                                    <p:set>
                                      <p:cBhvr>
                                        <p:cTn id="33" dur="1" fill="hold">
                                          <p:stCondLst>
                                            <p:cond delay="0"/>
                                          </p:stCondLst>
                                        </p:cTn>
                                        <p:tgtEl>
                                          <p:spTgt spid="15"/>
                                        </p:tgtEl>
                                        <p:attrNameLst>
                                          <p:attrName>style.visibility</p:attrName>
                                        </p:attrNameLst>
                                      </p:cBhvr>
                                      <p:to>
                                        <p:strVal val="visible"/>
                                      </p:to>
                                    </p:set>
                                    <p:anim calcmode="lin" valueType="num">
                                      <p:cBhvr>
                                        <p:cTn id="34" dur="500" fill="hold"/>
                                        <p:tgtEl>
                                          <p:spTgt spid="15"/>
                                        </p:tgtEl>
                                        <p:attrNameLst>
                                          <p:attrName>ppt_w</p:attrName>
                                        </p:attrNameLst>
                                      </p:cBhvr>
                                      <p:tavLst>
                                        <p:tav tm="0">
                                          <p:val>
                                            <p:fltVal val="0"/>
                                          </p:val>
                                        </p:tav>
                                        <p:tav tm="100000">
                                          <p:val>
                                            <p:strVal val="#ppt_w"/>
                                          </p:val>
                                        </p:tav>
                                      </p:tavLst>
                                    </p:anim>
                                    <p:anim calcmode="lin" valueType="num">
                                      <p:cBhvr>
                                        <p:cTn id="35" dur="500" fill="hold"/>
                                        <p:tgtEl>
                                          <p:spTgt spid="15"/>
                                        </p:tgtEl>
                                        <p:attrNameLst>
                                          <p:attrName>ppt_h</p:attrName>
                                        </p:attrNameLst>
                                      </p:cBhvr>
                                      <p:tavLst>
                                        <p:tav tm="0">
                                          <p:val>
                                            <p:fltVal val="0"/>
                                          </p:val>
                                        </p:tav>
                                        <p:tav tm="100000">
                                          <p:val>
                                            <p:strVal val="#ppt_h"/>
                                          </p:val>
                                        </p:tav>
                                      </p:tavLst>
                                    </p:anim>
                                    <p:animEffect transition="in" filter="fade">
                                      <p:cBhvr>
                                        <p:cTn id="36" dur="500"/>
                                        <p:tgtEl>
                                          <p:spTgt spid="15"/>
                                        </p:tgtEl>
                                      </p:cBhvr>
                                    </p:animEffect>
                                  </p:childTnLst>
                                </p:cTn>
                              </p:par>
                            </p:childTnLst>
                          </p:cTn>
                        </p:par>
                        <p:par>
                          <p:cTn id="37" fill="hold">
                            <p:stCondLst>
                              <p:cond delay="2000"/>
                            </p:stCondLst>
                            <p:childTnLst>
                              <p:par>
                                <p:cTn id="38" presetID="53" presetClass="entr" presetSubtype="16" fill="hold" nodeType="after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p:cTn id="40" dur="500" fill="hold"/>
                                        <p:tgtEl>
                                          <p:spTgt spid="20"/>
                                        </p:tgtEl>
                                        <p:attrNameLst>
                                          <p:attrName>ppt_w</p:attrName>
                                        </p:attrNameLst>
                                      </p:cBhvr>
                                      <p:tavLst>
                                        <p:tav tm="0">
                                          <p:val>
                                            <p:fltVal val="0"/>
                                          </p:val>
                                        </p:tav>
                                        <p:tav tm="100000">
                                          <p:val>
                                            <p:strVal val="#ppt_w"/>
                                          </p:val>
                                        </p:tav>
                                      </p:tavLst>
                                    </p:anim>
                                    <p:anim calcmode="lin" valueType="num">
                                      <p:cBhvr>
                                        <p:cTn id="41" dur="500" fill="hold"/>
                                        <p:tgtEl>
                                          <p:spTgt spid="20"/>
                                        </p:tgtEl>
                                        <p:attrNameLst>
                                          <p:attrName>ppt_h</p:attrName>
                                        </p:attrNameLst>
                                      </p:cBhvr>
                                      <p:tavLst>
                                        <p:tav tm="0">
                                          <p:val>
                                            <p:fltVal val="0"/>
                                          </p:val>
                                        </p:tav>
                                        <p:tav tm="100000">
                                          <p:val>
                                            <p:strVal val="#ppt_h"/>
                                          </p:val>
                                        </p:tav>
                                      </p:tavLst>
                                    </p:anim>
                                    <p:animEffect transition="in" filter="fade">
                                      <p:cBhvr>
                                        <p:cTn id="42" dur="500"/>
                                        <p:tgtEl>
                                          <p:spTgt spid="20"/>
                                        </p:tgtEl>
                                      </p:cBhvr>
                                    </p:animEffect>
                                  </p:childTnLst>
                                </p:cTn>
                              </p:par>
                            </p:childTnLst>
                          </p:cTn>
                        </p:par>
                        <p:par>
                          <p:cTn id="43" fill="hold">
                            <p:stCondLst>
                              <p:cond delay="2500"/>
                            </p:stCondLst>
                            <p:childTnLst>
                              <p:par>
                                <p:cTn id="44" presetID="53" presetClass="entr" presetSubtype="16" fill="hold" nodeType="afterEffect">
                                  <p:stCondLst>
                                    <p:cond delay="0"/>
                                  </p:stCondLst>
                                  <p:childTnLst>
                                    <p:set>
                                      <p:cBhvr>
                                        <p:cTn id="45" dur="1" fill="hold">
                                          <p:stCondLst>
                                            <p:cond delay="0"/>
                                          </p:stCondLst>
                                        </p:cTn>
                                        <p:tgtEl>
                                          <p:spTgt spid="25"/>
                                        </p:tgtEl>
                                        <p:attrNameLst>
                                          <p:attrName>style.visibility</p:attrName>
                                        </p:attrNameLst>
                                      </p:cBhvr>
                                      <p:to>
                                        <p:strVal val="visible"/>
                                      </p:to>
                                    </p:set>
                                    <p:anim calcmode="lin" valueType="num">
                                      <p:cBhvr>
                                        <p:cTn id="46" dur="500" fill="hold"/>
                                        <p:tgtEl>
                                          <p:spTgt spid="25"/>
                                        </p:tgtEl>
                                        <p:attrNameLst>
                                          <p:attrName>ppt_w</p:attrName>
                                        </p:attrNameLst>
                                      </p:cBhvr>
                                      <p:tavLst>
                                        <p:tav tm="0">
                                          <p:val>
                                            <p:fltVal val="0"/>
                                          </p:val>
                                        </p:tav>
                                        <p:tav tm="100000">
                                          <p:val>
                                            <p:strVal val="#ppt_w"/>
                                          </p:val>
                                        </p:tav>
                                      </p:tavLst>
                                    </p:anim>
                                    <p:anim calcmode="lin" valueType="num">
                                      <p:cBhvr>
                                        <p:cTn id="47" dur="500" fill="hold"/>
                                        <p:tgtEl>
                                          <p:spTgt spid="25"/>
                                        </p:tgtEl>
                                        <p:attrNameLst>
                                          <p:attrName>ppt_h</p:attrName>
                                        </p:attrNameLst>
                                      </p:cBhvr>
                                      <p:tavLst>
                                        <p:tav tm="0">
                                          <p:val>
                                            <p:fltVal val="0"/>
                                          </p:val>
                                        </p:tav>
                                        <p:tav tm="100000">
                                          <p:val>
                                            <p:strVal val="#ppt_h"/>
                                          </p:val>
                                        </p:tav>
                                      </p:tavLst>
                                    </p:anim>
                                    <p:animEffect transition="in" filter="fade">
                                      <p:cBhvr>
                                        <p:cTn id="48" dur="500"/>
                                        <p:tgtEl>
                                          <p:spTgt spid="25"/>
                                        </p:tgtEl>
                                      </p:cBhvr>
                                    </p:animEffect>
                                  </p:childTnLst>
                                </p:cTn>
                              </p:par>
                            </p:childTnLst>
                          </p:cTn>
                        </p:par>
                        <p:par>
                          <p:cTn id="49" fill="hold">
                            <p:stCondLst>
                              <p:cond delay="3000"/>
                            </p:stCondLst>
                            <p:childTnLst>
                              <p:par>
                                <p:cTn id="50" presetID="53" presetClass="entr" presetSubtype="16" fill="hold" nodeType="afterEffect">
                                  <p:stCondLst>
                                    <p:cond delay="0"/>
                                  </p:stCondLst>
                                  <p:childTnLst>
                                    <p:set>
                                      <p:cBhvr>
                                        <p:cTn id="51" dur="1" fill="hold">
                                          <p:stCondLst>
                                            <p:cond delay="0"/>
                                          </p:stCondLst>
                                        </p:cTn>
                                        <p:tgtEl>
                                          <p:spTgt spid="32"/>
                                        </p:tgtEl>
                                        <p:attrNameLst>
                                          <p:attrName>style.visibility</p:attrName>
                                        </p:attrNameLst>
                                      </p:cBhvr>
                                      <p:to>
                                        <p:strVal val="visible"/>
                                      </p:to>
                                    </p:set>
                                    <p:anim calcmode="lin" valueType="num">
                                      <p:cBhvr>
                                        <p:cTn id="52" dur="500" fill="hold"/>
                                        <p:tgtEl>
                                          <p:spTgt spid="32"/>
                                        </p:tgtEl>
                                        <p:attrNameLst>
                                          <p:attrName>ppt_w</p:attrName>
                                        </p:attrNameLst>
                                      </p:cBhvr>
                                      <p:tavLst>
                                        <p:tav tm="0">
                                          <p:val>
                                            <p:fltVal val="0"/>
                                          </p:val>
                                        </p:tav>
                                        <p:tav tm="100000">
                                          <p:val>
                                            <p:strVal val="#ppt_w"/>
                                          </p:val>
                                        </p:tav>
                                      </p:tavLst>
                                    </p:anim>
                                    <p:anim calcmode="lin" valueType="num">
                                      <p:cBhvr>
                                        <p:cTn id="53" dur="500" fill="hold"/>
                                        <p:tgtEl>
                                          <p:spTgt spid="32"/>
                                        </p:tgtEl>
                                        <p:attrNameLst>
                                          <p:attrName>ppt_h</p:attrName>
                                        </p:attrNameLst>
                                      </p:cBhvr>
                                      <p:tavLst>
                                        <p:tav tm="0">
                                          <p:val>
                                            <p:fltVal val="0"/>
                                          </p:val>
                                        </p:tav>
                                        <p:tav tm="100000">
                                          <p:val>
                                            <p:strVal val="#ppt_h"/>
                                          </p:val>
                                        </p:tav>
                                      </p:tavLst>
                                    </p:anim>
                                    <p:animEffect transition="in" filter="fade">
                                      <p:cBhvr>
                                        <p:cTn id="54"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27652"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7653"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7654" name="组合 2"/>
          <p:cNvGrpSpPr/>
          <p:nvPr/>
        </p:nvGrpSpPr>
        <p:grpSpPr>
          <a:xfrm>
            <a:off x="395288" y="207963"/>
            <a:ext cx="793750" cy="793750"/>
            <a:chOff x="323528" y="208412"/>
            <a:chExt cx="793255" cy="793255"/>
          </a:xfrm>
        </p:grpSpPr>
        <p:grpSp>
          <p:nvGrpSpPr>
            <p:cNvPr id="27689"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cxnSp>
        <p:nvCxnSpPr>
          <p:cNvPr id="15" name="直接连接符 14"/>
          <p:cNvCxnSpPr/>
          <p:nvPr/>
        </p:nvCxnSpPr>
        <p:spPr>
          <a:xfrm flipV="1">
            <a:off x="1222375" y="1312863"/>
            <a:ext cx="6769100" cy="7938"/>
          </a:xfrm>
          <a:prstGeom prst="line">
            <a:avLst/>
          </a:prstGeom>
          <a:ln>
            <a:solidFill>
              <a:schemeClr val="tx1"/>
            </a:solidFill>
            <a:prstDash val="sysDash"/>
            <a:headEnd type="oval" w="sm" len="sm"/>
            <a:tailEnd type="oval" w="sm" len="sm"/>
          </a:ln>
        </p:spPr>
        <p:style>
          <a:lnRef idx="1">
            <a:schemeClr val="accent1"/>
          </a:lnRef>
          <a:fillRef idx="0">
            <a:schemeClr val="accent1"/>
          </a:fillRef>
          <a:effectRef idx="0">
            <a:schemeClr val="accent1"/>
          </a:effectRef>
          <a:fontRef idx="minor">
            <a:schemeClr val="tx1"/>
          </a:fontRef>
        </p:style>
      </p:cxnSp>
      <p:grpSp>
        <p:nvGrpSpPr>
          <p:cNvPr id="16" name="组合 15"/>
          <p:cNvGrpSpPr/>
          <p:nvPr/>
        </p:nvGrpSpPr>
        <p:grpSpPr>
          <a:xfrm>
            <a:off x="1222375" y="1203325"/>
            <a:ext cx="1655763" cy="2479675"/>
            <a:chOff x="991257" y="1209777"/>
            <a:chExt cx="1944216" cy="2909700"/>
          </a:xfrm>
        </p:grpSpPr>
        <p:sp>
          <p:nvSpPr>
            <p:cNvPr id="17" name="椭圆 16"/>
            <p:cNvSpPr/>
            <p:nvPr/>
          </p:nvSpPr>
          <p:spPr>
            <a:xfrm>
              <a:off x="991257" y="2175261"/>
              <a:ext cx="1944216" cy="1944216"/>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8" name="同心圆 17"/>
            <p:cNvSpPr/>
            <p:nvPr/>
          </p:nvSpPr>
          <p:spPr>
            <a:xfrm>
              <a:off x="1863665" y="2355726"/>
              <a:ext cx="169021" cy="171749"/>
            </a:xfrm>
            <a:prstGeom prst="donut">
              <a:avLst>
                <a:gd name="adj" fmla="val 25321"/>
              </a:avLst>
            </a:prstGeom>
            <a:gradFill>
              <a:gsLst>
                <a:gs pos="61000">
                  <a:schemeClr val="bg1">
                    <a:lumMod val="50000"/>
                  </a:schemeClr>
                </a:gs>
                <a:gs pos="100000">
                  <a:schemeClr val="bg1">
                    <a:lumMod val="85000"/>
                  </a:schemeClr>
                </a:gs>
              </a:gsLst>
              <a:path path="shape">
                <a:fillToRect l="50000" t="50000" r="50000" b="50000"/>
              </a:path>
            </a:gradFill>
            <a:ln>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pic>
          <p:nvPicPr>
            <p:cNvPr id="19" name="图片 18"/>
            <p:cNvPicPr>
              <a:picLocks noChangeAspect="1"/>
            </p:cNvPicPr>
            <p:nvPr/>
          </p:nvPicPr>
          <p:blipFill>
            <a:blip r:embed="rId3"/>
            <a:stretch>
              <a:fillRect/>
            </a:stretch>
          </p:blipFill>
          <p:spPr>
            <a:xfrm flipH="1">
              <a:off x="1835696" y="1347614"/>
              <a:ext cx="232736" cy="1119325"/>
            </a:xfrm>
            <a:prstGeom prst="rect">
              <a:avLst/>
            </a:prstGeom>
            <a:effectLst>
              <a:outerShdw blurRad="50800" dist="38100" dir="2700000" algn="tl" rotWithShape="0">
                <a:prstClr val="black">
                  <a:alpha val="40000"/>
                </a:prstClr>
              </a:outerShdw>
            </a:effectLst>
          </p:spPr>
        </p:pic>
        <p:pic>
          <p:nvPicPr>
            <p:cNvPr id="20" name="图片 19"/>
            <p:cNvPicPr>
              <a:picLocks noChangeAspect="1"/>
            </p:cNvPicPr>
            <p:nvPr/>
          </p:nvPicPr>
          <p:blipFill>
            <a:blip r:embed="rId4"/>
            <a:stretch>
              <a:fillRect/>
            </a:stretch>
          </p:blipFill>
          <p:spPr>
            <a:xfrm>
              <a:off x="1817161" y="1209777"/>
              <a:ext cx="255339" cy="255339"/>
            </a:xfrm>
            <a:prstGeom prst="rect">
              <a:avLst/>
            </a:prstGeom>
            <a:effectLst>
              <a:outerShdw blurRad="50800" dist="38100" dir="2700000" algn="tl" rotWithShape="0">
                <a:prstClr val="black">
                  <a:alpha val="40000"/>
                </a:prstClr>
              </a:outerShdw>
            </a:effectLst>
          </p:spPr>
        </p:pic>
        <p:sp>
          <p:nvSpPr>
            <p:cNvPr id="21" name="椭圆 20"/>
            <p:cNvSpPr/>
            <p:nvPr/>
          </p:nvSpPr>
          <p:spPr>
            <a:xfrm>
              <a:off x="1279289" y="2571750"/>
              <a:ext cx="1368152" cy="1368152"/>
            </a:xfrm>
            <a:prstGeom prst="ellipse">
              <a:avLst/>
            </a:prstGeom>
            <a:blipFill>
              <a:blip r:embed="rId5"/>
              <a:stretch>
                <a:fillRect/>
              </a:stretch>
            </a:blipFill>
            <a:ln>
              <a:noFill/>
            </a:ln>
            <a:effectLst>
              <a:innerShdw blurRad="254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2" name="组合 21"/>
          <p:cNvGrpSpPr/>
          <p:nvPr/>
        </p:nvGrpSpPr>
        <p:grpSpPr>
          <a:xfrm>
            <a:off x="3743325" y="1203325"/>
            <a:ext cx="1655763" cy="2479675"/>
            <a:chOff x="991257" y="1209777"/>
            <a:chExt cx="1944216" cy="2909700"/>
          </a:xfrm>
        </p:grpSpPr>
        <p:sp>
          <p:nvSpPr>
            <p:cNvPr id="23" name="椭圆 22"/>
            <p:cNvSpPr/>
            <p:nvPr/>
          </p:nvSpPr>
          <p:spPr>
            <a:xfrm>
              <a:off x="991257" y="2175261"/>
              <a:ext cx="1944216" cy="1944216"/>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4" name="同心圆 23"/>
            <p:cNvSpPr/>
            <p:nvPr/>
          </p:nvSpPr>
          <p:spPr>
            <a:xfrm>
              <a:off x="1863665" y="2355726"/>
              <a:ext cx="169021" cy="171749"/>
            </a:xfrm>
            <a:prstGeom prst="donut">
              <a:avLst>
                <a:gd name="adj" fmla="val 25321"/>
              </a:avLst>
            </a:prstGeom>
            <a:gradFill>
              <a:gsLst>
                <a:gs pos="61000">
                  <a:schemeClr val="bg1">
                    <a:lumMod val="50000"/>
                  </a:schemeClr>
                </a:gs>
                <a:gs pos="100000">
                  <a:schemeClr val="bg1">
                    <a:lumMod val="85000"/>
                  </a:schemeClr>
                </a:gs>
              </a:gsLst>
              <a:path path="shape">
                <a:fillToRect l="50000" t="50000" r="50000" b="50000"/>
              </a:path>
            </a:gradFill>
            <a:ln>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pic>
          <p:nvPicPr>
            <p:cNvPr id="25" name="图片 24"/>
            <p:cNvPicPr>
              <a:picLocks noChangeAspect="1"/>
            </p:cNvPicPr>
            <p:nvPr/>
          </p:nvPicPr>
          <p:blipFill>
            <a:blip r:embed="rId3"/>
            <a:stretch>
              <a:fillRect/>
            </a:stretch>
          </p:blipFill>
          <p:spPr>
            <a:xfrm flipH="1">
              <a:off x="1835696" y="1347614"/>
              <a:ext cx="232736" cy="1119325"/>
            </a:xfrm>
            <a:prstGeom prst="rect">
              <a:avLst/>
            </a:prstGeom>
            <a:effectLst>
              <a:outerShdw blurRad="50800" dist="38100" dir="2700000" algn="tl" rotWithShape="0">
                <a:prstClr val="black">
                  <a:alpha val="40000"/>
                </a:prstClr>
              </a:outerShdw>
            </a:effectLst>
          </p:spPr>
        </p:pic>
        <p:pic>
          <p:nvPicPr>
            <p:cNvPr id="26" name="图片 25"/>
            <p:cNvPicPr>
              <a:picLocks noChangeAspect="1"/>
            </p:cNvPicPr>
            <p:nvPr/>
          </p:nvPicPr>
          <p:blipFill>
            <a:blip r:embed="rId4"/>
            <a:stretch>
              <a:fillRect/>
            </a:stretch>
          </p:blipFill>
          <p:spPr>
            <a:xfrm>
              <a:off x="1817161" y="1209777"/>
              <a:ext cx="255339" cy="255339"/>
            </a:xfrm>
            <a:prstGeom prst="rect">
              <a:avLst/>
            </a:prstGeom>
            <a:effectLst>
              <a:outerShdw blurRad="50800" dist="38100" dir="2700000" algn="tl" rotWithShape="0">
                <a:prstClr val="black">
                  <a:alpha val="40000"/>
                </a:prstClr>
              </a:outerShdw>
            </a:effectLst>
          </p:spPr>
        </p:pic>
        <p:sp>
          <p:nvSpPr>
            <p:cNvPr id="27" name="椭圆 26"/>
            <p:cNvSpPr/>
            <p:nvPr/>
          </p:nvSpPr>
          <p:spPr>
            <a:xfrm>
              <a:off x="1279289" y="2571750"/>
              <a:ext cx="1368152" cy="1368152"/>
            </a:xfrm>
            <a:prstGeom prst="ellipse">
              <a:avLst/>
            </a:prstGeom>
            <a:blipFill>
              <a:blip r:embed="rId6"/>
              <a:stretch>
                <a:fillRect/>
              </a:stretch>
            </a:blipFill>
            <a:ln>
              <a:noFill/>
            </a:ln>
            <a:effectLst>
              <a:innerShdw blurRad="254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8" name="组合 27"/>
          <p:cNvGrpSpPr/>
          <p:nvPr/>
        </p:nvGrpSpPr>
        <p:grpSpPr>
          <a:xfrm>
            <a:off x="6262688" y="1203325"/>
            <a:ext cx="1657350" cy="2479675"/>
            <a:chOff x="991257" y="1209777"/>
            <a:chExt cx="1944216" cy="2909700"/>
          </a:xfrm>
        </p:grpSpPr>
        <p:sp>
          <p:nvSpPr>
            <p:cNvPr id="29" name="椭圆 28"/>
            <p:cNvSpPr/>
            <p:nvPr/>
          </p:nvSpPr>
          <p:spPr>
            <a:xfrm>
              <a:off x="991257" y="2175261"/>
              <a:ext cx="1944216" cy="1944216"/>
            </a:xfrm>
            <a:prstGeom prst="ellipse">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30" name="同心圆 29"/>
            <p:cNvSpPr/>
            <p:nvPr/>
          </p:nvSpPr>
          <p:spPr>
            <a:xfrm>
              <a:off x="1863665" y="2355726"/>
              <a:ext cx="169021" cy="171749"/>
            </a:xfrm>
            <a:prstGeom prst="donut">
              <a:avLst>
                <a:gd name="adj" fmla="val 25321"/>
              </a:avLst>
            </a:prstGeom>
            <a:gradFill>
              <a:gsLst>
                <a:gs pos="61000">
                  <a:schemeClr val="bg1">
                    <a:lumMod val="50000"/>
                  </a:schemeClr>
                </a:gs>
                <a:gs pos="100000">
                  <a:schemeClr val="bg1">
                    <a:lumMod val="85000"/>
                  </a:schemeClr>
                </a:gs>
              </a:gsLst>
              <a:path path="shape">
                <a:fillToRect l="50000" t="50000" r="50000" b="50000"/>
              </a:path>
            </a:gradFill>
            <a:ln>
              <a:noFill/>
            </a:ln>
            <a:scene3d>
              <a:camera prst="orthographicFront"/>
              <a:lightRig rig="threePt" dir="t"/>
            </a:scene3d>
            <a:sp3d>
              <a:bevelT/>
              <a:bevelB/>
            </a:sp3d>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pic>
          <p:nvPicPr>
            <p:cNvPr id="31" name="图片 30"/>
            <p:cNvPicPr>
              <a:picLocks noChangeAspect="1"/>
            </p:cNvPicPr>
            <p:nvPr/>
          </p:nvPicPr>
          <p:blipFill>
            <a:blip r:embed="rId3"/>
            <a:stretch>
              <a:fillRect/>
            </a:stretch>
          </p:blipFill>
          <p:spPr>
            <a:xfrm flipH="1">
              <a:off x="1835696" y="1347614"/>
              <a:ext cx="232736" cy="1119325"/>
            </a:xfrm>
            <a:prstGeom prst="rect">
              <a:avLst/>
            </a:prstGeom>
            <a:effectLst>
              <a:outerShdw blurRad="50800" dist="38100" dir="2700000" algn="tl" rotWithShape="0">
                <a:prstClr val="black">
                  <a:alpha val="40000"/>
                </a:prstClr>
              </a:outerShdw>
            </a:effectLst>
          </p:spPr>
        </p:pic>
        <p:pic>
          <p:nvPicPr>
            <p:cNvPr id="32" name="图片 31"/>
            <p:cNvPicPr>
              <a:picLocks noChangeAspect="1"/>
            </p:cNvPicPr>
            <p:nvPr/>
          </p:nvPicPr>
          <p:blipFill>
            <a:blip r:embed="rId4"/>
            <a:stretch>
              <a:fillRect/>
            </a:stretch>
          </p:blipFill>
          <p:spPr>
            <a:xfrm>
              <a:off x="1817161" y="1209777"/>
              <a:ext cx="255339" cy="255339"/>
            </a:xfrm>
            <a:prstGeom prst="rect">
              <a:avLst/>
            </a:prstGeom>
            <a:effectLst>
              <a:outerShdw blurRad="50800" dist="38100" dir="2700000" algn="tl" rotWithShape="0">
                <a:prstClr val="black">
                  <a:alpha val="40000"/>
                </a:prstClr>
              </a:outerShdw>
            </a:effectLst>
          </p:spPr>
        </p:pic>
        <p:sp>
          <p:nvSpPr>
            <p:cNvPr id="33" name="椭圆 32"/>
            <p:cNvSpPr/>
            <p:nvPr/>
          </p:nvSpPr>
          <p:spPr>
            <a:xfrm>
              <a:off x="1279289" y="2571750"/>
              <a:ext cx="1368152" cy="1368152"/>
            </a:xfrm>
            <a:prstGeom prst="ellipse">
              <a:avLst/>
            </a:prstGeom>
            <a:blipFill>
              <a:blip r:embed="rId7"/>
              <a:stretch>
                <a:fillRect/>
              </a:stretch>
            </a:blipFill>
            <a:ln>
              <a:noFill/>
            </a:ln>
            <a:effectLst>
              <a:innerShdw blurRad="25400" dist="254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34" name="矩形 1"/>
          <p:cNvSpPr/>
          <p:nvPr/>
        </p:nvSpPr>
        <p:spPr>
          <a:xfrm>
            <a:off x="1116013" y="3917950"/>
            <a:ext cx="1762125" cy="830263"/>
          </a:xfrm>
          <a:prstGeom prst="rect">
            <a:avLst/>
          </a:prstGeom>
          <a:noFill/>
          <a:ln w="9525">
            <a:noFill/>
          </a:ln>
        </p:spPr>
        <p:txBody>
          <a:bodyPr>
            <a:spAutoFit/>
          </a:bodyPr>
          <a:lstStyle/>
          <a:p>
            <a:pPr lvl="0" algn="just"/>
            <a:r>
              <a:rPr lang="zh-CN" altLang="en-US" sz="12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随着计算机技术的发展及印刷技术的进步，平面设计在感观领域的表现和应用也越来越丰富。</a:t>
            </a:r>
          </a:p>
        </p:txBody>
      </p:sp>
      <p:sp>
        <p:nvSpPr>
          <p:cNvPr id="35" name="矩形 1"/>
          <p:cNvSpPr/>
          <p:nvPr/>
        </p:nvSpPr>
        <p:spPr>
          <a:xfrm>
            <a:off x="3652838" y="3917950"/>
            <a:ext cx="1763712" cy="830263"/>
          </a:xfrm>
          <a:prstGeom prst="rect">
            <a:avLst/>
          </a:prstGeom>
          <a:noFill/>
          <a:ln w="9525">
            <a:noFill/>
          </a:ln>
        </p:spPr>
        <p:txBody>
          <a:bodyPr>
            <a:spAutoFit/>
          </a:bodyPr>
          <a:lstStyle/>
          <a:p>
            <a:pPr lvl="0" algn="just"/>
            <a:r>
              <a:rPr lang="zh-CN" altLang="en-US" sz="12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随着计算机技术的发展及印刷技术的进步，平面设计在感观领域的表现和应用也越来越丰富。</a:t>
            </a:r>
          </a:p>
        </p:txBody>
      </p:sp>
      <p:sp>
        <p:nvSpPr>
          <p:cNvPr id="36" name="矩形 1"/>
          <p:cNvSpPr/>
          <p:nvPr/>
        </p:nvSpPr>
        <p:spPr>
          <a:xfrm>
            <a:off x="6191250" y="3917950"/>
            <a:ext cx="1763713" cy="830263"/>
          </a:xfrm>
          <a:prstGeom prst="rect">
            <a:avLst/>
          </a:prstGeom>
          <a:noFill/>
          <a:ln w="9525">
            <a:noFill/>
          </a:ln>
        </p:spPr>
        <p:txBody>
          <a:bodyPr>
            <a:spAutoFit/>
          </a:bodyPr>
          <a:lstStyle/>
          <a:p>
            <a:pPr lvl="0" algn="just"/>
            <a:r>
              <a:rPr lang="zh-CN" altLang="en-US" sz="12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随着计算机技术的发展及印刷技术的进步，平面设计在感观领域的表现和应用也越来越丰富。</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 presetClass="entr" presetSubtype="8"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additive="base">
                                        <p:cTn id="17" dur="500" fill="hold"/>
                                        <p:tgtEl>
                                          <p:spTgt spid="15"/>
                                        </p:tgtEl>
                                        <p:attrNameLst>
                                          <p:attrName>ppt_x</p:attrName>
                                        </p:attrNameLst>
                                      </p:cBhvr>
                                      <p:tavLst>
                                        <p:tav tm="0">
                                          <p:val>
                                            <p:strVal val="0-#ppt_w/2"/>
                                          </p:val>
                                        </p:tav>
                                        <p:tav tm="100000">
                                          <p:val>
                                            <p:strVal val="#ppt_x"/>
                                          </p:val>
                                        </p:tav>
                                      </p:tavLst>
                                    </p:anim>
                                    <p:anim calcmode="lin" valueType="num">
                                      <p:cBhvr additive="base">
                                        <p:cTn id="18" dur="500" fill="hold"/>
                                        <p:tgtEl>
                                          <p:spTgt spid="15"/>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nodeType="afterEffect">
                                  <p:stCondLst>
                                    <p:cond delay="0"/>
                                  </p:stCondLst>
                                  <p:childTnLst>
                                    <p:set>
                                      <p:cBhvr>
                                        <p:cTn id="21" dur="1" fill="hold">
                                          <p:stCondLst>
                                            <p:cond delay="0"/>
                                          </p:stCondLst>
                                        </p:cTn>
                                        <p:tgtEl>
                                          <p:spTgt spid="28"/>
                                        </p:tgtEl>
                                        <p:attrNameLst>
                                          <p:attrName>style.visibility</p:attrName>
                                        </p:attrNameLst>
                                      </p:cBhvr>
                                      <p:to>
                                        <p:strVal val="visible"/>
                                      </p:to>
                                    </p:set>
                                    <p:anim calcmode="lin" valueType="num">
                                      <p:cBhvr additive="base">
                                        <p:cTn id="22" dur="400" fill="hold"/>
                                        <p:tgtEl>
                                          <p:spTgt spid="28"/>
                                        </p:tgtEl>
                                        <p:attrNameLst>
                                          <p:attrName>ppt_x</p:attrName>
                                        </p:attrNameLst>
                                      </p:cBhvr>
                                      <p:tavLst>
                                        <p:tav tm="0">
                                          <p:val>
                                            <p:strVal val="0-#ppt_w/2"/>
                                          </p:val>
                                        </p:tav>
                                        <p:tav tm="100000">
                                          <p:val>
                                            <p:strVal val="#ppt_x"/>
                                          </p:val>
                                        </p:tav>
                                      </p:tavLst>
                                    </p:anim>
                                    <p:anim calcmode="lin" valueType="num">
                                      <p:cBhvr additive="base">
                                        <p:cTn id="23" dur="400" fill="hold"/>
                                        <p:tgtEl>
                                          <p:spTgt spid="28"/>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200"/>
                                  </p:stCondLst>
                                  <p:childTnLst>
                                    <p:set>
                                      <p:cBhvr>
                                        <p:cTn id="25" dur="1" fill="hold">
                                          <p:stCondLst>
                                            <p:cond delay="0"/>
                                          </p:stCondLst>
                                        </p:cTn>
                                        <p:tgtEl>
                                          <p:spTgt spid="22"/>
                                        </p:tgtEl>
                                        <p:attrNameLst>
                                          <p:attrName>style.visibility</p:attrName>
                                        </p:attrNameLst>
                                      </p:cBhvr>
                                      <p:to>
                                        <p:strVal val="visible"/>
                                      </p:to>
                                    </p:set>
                                    <p:anim calcmode="lin" valueType="num">
                                      <p:cBhvr additive="base">
                                        <p:cTn id="26" dur="400" fill="hold"/>
                                        <p:tgtEl>
                                          <p:spTgt spid="22"/>
                                        </p:tgtEl>
                                        <p:attrNameLst>
                                          <p:attrName>ppt_x</p:attrName>
                                        </p:attrNameLst>
                                      </p:cBhvr>
                                      <p:tavLst>
                                        <p:tav tm="0">
                                          <p:val>
                                            <p:strVal val="0-#ppt_w/2"/>
                                          </p:val>
                                        </p:tav>
                                        <p:tav tm="100000">
                                          <p:val>
                                            <p:strVal val="#ppt_x"/>
                                          </p:val>
                                        </p:tav>
                                      </p:tavLst>
                                    </p:anim>
                                    <p:anim calcmode="lin" valueType="num">
                                      <p:cBhvr additive="base">
                                        <p:cTn id="27" dur="400" fill="hold"/>
                                        <p:tgtEl>
                                          <p:spTgt spid="22"/>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400"/>
                                  </p:stCondLst>
                                  <p:childTnLst>
                                    <p:set>
                                      <p:cBhvr>
                                        <p:cTn id="29" dur="1" fill="hold">
                                          <p:stCondLst>
                                            <p:cond delay="0"/>
                                          </p:stCondLst>
                                        </p:cTn>
                                        <p:tgtEl>
                                          <p:spTgt spid="16"/>
                                        </p:tgtEl>
                                        <p:attrNameLst>
                                          <p:attrName>style.visibility</p:attrName>
                                        </p:attrNameLst>
                                      </p:cBhvr>
                                      <p:to>
                                        <p:strVal val="visible"/>
                                      </p:to>
                                    </p:set>
                                    <p:anim calcmode="lin" valueType="num">
                                      <p:cBhvr additive="base">
                                        <p:cTn id="30" dur="400" fill="hold"/>
                                        <p:tgtEl>
                                          <p:spTgt spid="16"/>
                                        </p:tgtEl>
                                        <p:attrNameLst>
                                          <p:attrName>ppt_x</p:attrName>
                                        </p:attrNameLst>
                                      </p:cBhvr>
                                      <p:tavLst>
                                        <p:tav tm="0">
                                          <p:val>
                                            <p:strVal val="0-#ppt_w/2"/>
                                          </p:val>
                                        </p:tav>
                                        <p:tav tm="100000">
                                          <p:val>
                                            <p:strVal val="#ppt_x"/>
                                          </p:val>
                                        </p:tav>
                                      </p:tavLst>
                                    </p:anim>
                                    <p:anim calcmode="lin" valueType="num">
                                      <p:cBhvr additive="base">
                                        <p:cTn id="31" dur="400" fill="hold"/>
                                        <p:tgtEl>
                                          <p:spTgt spid="16"/>
                                        </p:tgtEl>
                                        <p:attrNameLst>
                                          <p:attrName>ppt_y</p:attrName>
                                        </p:attrNameLst>
                                      </p:cBhvr>
                                      <p:tavLst>
                                        <p:tav tm="0">
                                          <p:val>
                                            <p:strVal val="#ppt_y"/>
                                          </p:val>
                                        </p:tav>
                                        <p:tav tm="100000">
                                          <p:val>
                                            <p:strVal val="#ppt_y"/>
                                          </p:val>
                                        </p:tav>
                                      </p:tavLst>
                                    </p:anim>
                                  </p:childTnLst>
                                </p:cTn>
                              </p:par>
                            </p:childTnLst>
                          </p:cTn>
                        </p:par>
                        <p:par>
                          <p:cTn id="32" fill="hold">
                            <p:stCondLst>
                              <p:cond delay="2000"/>
                            </p:stCondLst>
                            <p:childTnLst>
                              <p:par>
                                <p:cTn id="33" presetID="2" presetClass="entr" presetSubtype="1" decel="56700" fill="hold" grpId="0" nodeType="afterEffect">
                                  <p:stCondLst>
                                    <p:cond delay="0"/>
                                  </p:stCondLst>
                                  <p:childTnLst>
                                    <p:set>
                                      <p:cBhvr>
                                        <p:cTn id="34" dur="1" fill="hold">
                                          <p:stCondLst>
                                            <p:cond delay="0"/>
                                          </p:stCondLst>
                                        </p:cTn>
                                        <p:tgtEl>
                                          <p:spTgt spid="34"/>
                                        </p:tgtEl>
                                        <p:attrNameLst>
                                          <p:attrName>style.visibility</p:attrName>
                                        </p:attrNameLst>
                                      </p:cBhvr>
                                      <p:to>
                                        <p:strVal val="visible"/>
                                      </p:to>
                                    </p:set>
                                    <p:anim calcmode="lin" valueType="num">
                                      <p:cBhvr additive="base">
                                        <p:cTn id="35" dur="300" fill="hold"/>
                                        <p:tgtEl>
                                          <p:spTgt spid="34"/>
                                        </p:tgtEl>
                                        <p:attrNameLst>
                                          <p:attrName>ppt_x</p:attrName>
                                        </p:attrNameLst>
                                      </p:cBhvr>
                                      <p:tavLst>
                                        <p:tav tm="0">
                                          <p:val>
                                            <p:strVal val="#ppt_x"/>
                                          </p:val>
                                        </p:tav>
                                        <p:tav tm="100000">
                                          <p:val>
                                            <p:strVal val="#ppt_x"/>
                                          </p:val>
                                        </p:tav>
                                      </p:tavLst>
                                    </p:anim>
                                    <p:anim calcmode="lin" valueType="num">
                                      <p:cBhvr additive="base">
                                        <p:cTn id="36" dur="300" fill="hold"/>
                                        <p:tgtEl>
                                          <p:spTgt spid="34"/>
                                        </p:tgtEl>
                                        <p:attrNameLst>
                                          <p:attrName>ppt_y</p:attrName>
                                        </p:attrNameLst>
                                      </p:cBhvr>
                                      <p:tavLst>
                                        <p:tav tm="0">
                                          <p:val>
                                            <p:strVal val="0-#ppt_h/2"/>
                                          </p:val>
                                        </p:tav>
                                        <p:tav tm="100000">
                                          <p:val>
                                            <p:strVal val="#ppt_y"/>
                                          </p:val>
                                        </p:tav>
                                      </p:tavLst>
                                    </p:anim>
                                  </p:childTnLst>
                                </p:cTn>
                              </p:par>
                            </p:childTnLst>
                          </p:cTn>
                        </p:par>
                        <p:par>
                          <p:cTn id="37" fill="hold">
                            <p:stCondLst>
                              <p:cond delay="2500"/>
                            </p:stCondLst>
                            <p:childTnLst>
                              <p:par>
                                <p:cTn id="38" presetID="2" presetClass="entr" presetSubtype="1" decel="56700" fill="hold" grpId="0" nodeType="afterEffect">
                                  <p:stCondLst>
                                    <p:cond delay="0"/>
                                  </p:stCondLst>
                                  <p:childTnLst>
                                    <p:set>
                                      <p:cBhvr>
                                        <p:cTn id="39" dur="1" fill="hold">
                                          <p:stCondLst>
                                            <p:cond delay="0"/>
                                          </p:stCondLst>
                                        </p:cTn>
                                        <p:tgtEl>
                                          <p:spTgt spid="35"/>
                                        </p:tgtEl>
                                        <p:attrNameLst>
                                          <p:attrName>style.visibility</p:attrName>
                                        </p:attrNameLst>
                                      </p:cBhvr>
                                      <p:to>
                                        <p:strVal val="visible"/>
                                      </p:to>
                                    </p:set>
                                    <p:anim calcmode="lin" valueType="num">
                                      <p:cBhvr additive="base">
                                        <p:cTn id="40" dur="300" fill="hold"/>
                                        <p:tgtEl>
                                          <p:spTgt spid="35"/>
                                        </p:tgtEl>
                                        <p:attrNameLst>
                                          <p:attrName>ppt_x</p:attrName>
                                        </p:attrNameLst>
                                      </p:cBhvr>
                                      <p:tavLst>
                                        <p:tav tm="0">
                                          <p:val>
                                            <p:strVal val="#ppt_x"/>
                                          </p:val>
                                        </p:tav>
                                        <p:tav tm="100000">
                                          <p:val>
                                            <p:strVal val="#ppt_x"/>
                                          </p:val>
                                        </p:tav>
                                      </p:tavLst>
                                    </p:anim>
                                    <p:anim calcmode="lin" valueType="num">
                                      <p:cBhvr additive="base">
                                        <p:cTn id="41" dur="300" fill="hold"/>
                                        <p:tgtEl>
                                          <p:spTgt spid="35"/>
                                        </p:tgtEl>
                                        <p:attrNameLst>
                                          <p:attrName>ppt_y</p:attrName>
                                        </p:attrNameLst>
                                      </p:cBhvr>
                                      <p:tavLst>
                                        <p:tav tm="0">
                                          <p:val>
                                            <p:strVal val="0-#ppt_h/2"/>
                                          </p:val>
                                        </p:tav>
                                        <p:tav tm="100000">
                                          <p:val>
                                            <p:strVal val="#ppt_y"/>
                                          </p:val>
                                        </p:tav>
                                      </p:tavLst>
                                    </p:anim>
                                  </p:childTnLst>
                                </p:cTn>
                              </p:par>
                            </p:childTnLst>
                          </p:cTn>
                        </p:par>
                        <p:par>
                          <p:cTn id="42" fill="hold">
                            <p:stCondLst>
                              <p:cond delay="3000"/>
                            </p:stCondLst>
                            <p:childTnLst>
                              <p:par>
                                <p:cTn id="43" presetID="2" presetClass="entr" presetSubtype="1" decel="56700" fill="hold" grpId="0" nodeType="afterEffect">
                                  <p:stCondLst>
                                    <p:cond delay="0"/>
                                  </p:stCondLst>
                                  <p:childTnLst>
                                    <p:set>
                                      <p:cBhvr>
                                        <p:cTn id="44" dur="1" fill="hold">
                                          <p:stCondLst>
                                            <p:cond delay="0"/>
                                          </p:stCondLst>
                                        </p:cTn>
                                        <p:tgtEl>
                                          <p:spTgt spid="36"/>
                                        </p:tgtEl>
                                        <p:attrNameLst>
                                          <p:attrName>style.visibility</p:attrName>
                                        </p:attrNameLst>
                                      </p:cBhvr>
                                      <p:to>
                                        <p:strVal val="visible"/>
                                      </p:to>
                                    </p:set>
                                    <p:anim calcmode="lin" valueType="num">
                                      <p:cBhvr additive="base">
                                        <p:cTn id="45" dur="300" fill="hold"/>
                                        <p:tgtEl>
                                          <p:spTgt spid="36"/>
                                        </p:tgtEl>
                                        <p:attrNameLst>
                                          <p:attrName>ppt_x</p:attrName>
                                        </p:attrNameLst>
                                      </p:cBhvr>
                                      <p:tavLst>
                                        <p:tav tm="0">
                                          <p:val>
                                            <p:strVal val="#ppt_x"/>
                                          </p:val>
                                        </p:tav>
                                        <p:tav tm="100000">
                                          <p:val>
                                            <p:strVal val="#ppt_x"/>
                                          </p:val>
                                        </p:tav>
                                      </p:tavLst>
                                    </p:anim>
                                    <p:anim calcmode="lin" valueType="num">
                                      <p:cBhvr additive="base">
                                        <p:cTn id="46" dur="300" fill="hold"/>
                                        <p:tgtEl>
                                          <p:spTgt spid="36"/>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34" grpId="0"/>
      <p:bldP spid="35" grpId="0"/>
      <p:bldP spid="36"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28676"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8677"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8678" name="组合 2"/>
          <p:cNvGrpSpPr/>
          <p:nvPr/>
        </p:nvGrpSpPr>
        <p:grpSpPr>
          <a:xfrm>
            <a:off x="395288" y="207963"/>
            <a:ext cx="793750" cy="793750"/>
            <a:chOff x="323528" y="208412"/>
            <a:chExt cx="793255" cy="793255"/>
          </a:xfrm>
        </p:grpSpPr>
        <p:grpSp>
          <p:nvGrpSpPr>
            <p:cNvPr id="28706"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grpSp>
        <p:nvGrpSpPr>
          <p:cNvPr id="15" name="그룹 68"/>
          <p:cNvGrpSpPr/>
          <p:nvPr/>
        </p:nvGrpSpPr>
        <p:grpSpPr>
          <a:xfrm>
            <a:off x="2022475" y="1851025"/>
            <a:ext cx="1909763" cy="2254250"/>
            <a:chOff x="2123728" y="2324100"/>
            <a:chExt cx="1910308" cy="2254126"/>
          </a:xfrm>
        </p:grpSpPr>
        <p:sp>
          <p:nvSpPr>
            <p:cNvPr id="16" name="왼쪽 화살표 103"/>
            <p:cNvSpPr/>
            <p:nvPr/>
          </p:nvSpPr>
          <p:spPr>
            <a:xfrm>
              <a:off x="2123728" y="2324100"/>
              <a:ext cx="1910308" cy="2254126"/>
            </a:xfrm>
            <a:prstGeom prst="leftArrow">
              <a:avLst/>
            </a:prstGeom>
            <a:gradFill flip="none" rotWithShape="1">
              <a:gsLst>
                <a:gs pos="0">
                  <a:schemeClr val="bg2"/>
                </a:gs>
                <a:gs pos="100000">
                  <a:schemeClr val="tx2"/>
                </a:gs>
              </a:gsLst>
              <a:lin ang="18900000" scaled="1"/>
              <a:tileRect/>
            </a:gradFill>
            <a:ln w="12700">
              <a:solidFill>
                <a:schemeClr val="tx2"/>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17" name="TextBox 16"/>
            <p:cNvSpPr txBox="1"/>
            <p:nvPr/>
          </p:nvSpPr>
          <p:spPr>
            <a:xfrm>
              <a:off x="3173365" y="3128919"/>
              <a:ext cx="462094" cy="554007"/>
            </a:xfrm>
            <a:prstGeom prst="rect">
              <a:avLst/>
            </a:prstGeom>
            <a:noFill/>
          </p:spPr>
          <p:txBody>
            <a:bodyPr wrap="none">
              <a:spAutoFit/>
            </a:bodyPr>
            <a:lstStyle>
              <a:lvl1pPr eaLnBrk="0" hangingPunct="0">
                <a:defRPr kumimoji="1">
                  <a:solidFill>
                    <a:schemeClr val="tx1"/>
                  </a:solidFill>
                  <a:latin typeface="Gulim" panose="020B0600000101010101" charset="-127"/>
                  <a:ea typeface="Gulim" panose="020B0600000101010101" charset="-127"/>
                </a:defRPr>
              </a:lvl1pPr>
              <a:lvl2pPr marL="742950" indent="-285750" eaLnBrk="0" hangingPunct="0">
                <a:defRPr kumimoji="1">
                  <a:solidFill>
                    <a:schemeClr val="tx1"/>
                  </a:solidFill>
                  <a:latin typeface="Gulim" panose="020B0600000101010101" charset="-127"/>
                  <a:ea typeface="Gulim" panose="020B0600000101010101" charset="-127"/>
                </a:defRPr>
              </a:lvl2pPr>
              <a:lvl3pPr marL="1143000" indent="-228600" eaLnBrk="0" hangingPunct="0">
                <a:defRPr kumimoji="1">
                  <a:solidFill>
                    <a:schemeClr val="tx1"/>
                  </a:solidFill>
                  <a:latin typeface="Gulim" panose="020B0600000101010101" charset="-127"/>
                  <a:ea typeface="Gulim" panose="020B0600000101010101" charset="-127"/>
                </a:defRPr>
              </a:lvl3pPr>
              <a:lvl4pPr marL="1600200" indent="-228600" eaLnBrk="0" hangingPunct="0">
                <a:defRPr kumimoji="1">
                  <a:solidFill>
                    <a:schemeClr val="tx1"/>
                  </a:solidFill>
                  <a:latin typeface="Gulim" panose="020B0600000101010101" charset="-127"/>
                  <a:ea typeface="Gulim" panose="020B0600000101010101" charset="-127"/>
                </a:defRPr>
              </a:lvl4pPr>
              <a:lvl5pPr marL="2057400" indent="-228600" eaLnBrk="0" hangingPunct="0">
                <a:defRPr kumimoji="1">
                  <a:solidFill>
                    <a:schemeClr val="tx1"/>
                  </a:solidFill>
                  <a:latin typeface="Gulim" panose="020B0600000101010101" charset="-127"/>
                  <a:ea typeface="Gulim" panose="020B0600000101010101" charset="-127"/>
                </a:defRPr>
              </a:lvl5pPr>
              <a:lvl6pPr marL="2514600" indent="-228600" eaLnBrk="0" fontAlgn="base" latinLnBrk="1" hangingPunct="0">
                <a:spcBef>
                  <a:spcPct val="0"/>
                </a:spcBef>
                <a:spcAft>
                  <a:spcPct val="0"/>
                </a:spcAft>
                <a:defRPr kumimoji="1">
                  <a:solidFill>
                    <a:schemeClr val="tx1"/>
                  </a:solidFill>
                  <a:latin typeface="Gulim" panose="020B0600000101010101" charset="-127"/>
                  <a:ea typeface="Gulim" panose="020B0600000101010101" charset="-127"/>
                </a:defRPr>
              </a:lvl6pPr>
              <a:lvl7pPr marL="2971800" indent="-228600" eaLnBrk="0" fontAlgn="base" latinLnBrk="1" hangingPunct="0">
                <a:spcBef>
                  <a:spcPct val="0"/>
                </a:spcBef>
                <a:spcAft>
                  <a:spcPct val="0"/>
                </a:spcAft>
                <a:defRPr kumimoji="1">
                  <a:solidFill>
                    <a:schemeClr val="tx1"/>
                  </a:solidFill>
                  <a:latin typeface="Gulim" panose="020B0600000101010101" charset="-127"/>
                  <a:ea typeface="Gulim" panose="020B0600000101010101" charset="-127"/>
                </a:defRPr>
              </a:lvl7pPr>
              <a:lvl8pPr marL="3429000" indent="-228600" eaLnBrk="0" fontAlgn="base" latinLnBrk="1" hangingPunct="0">
                <a:spcBef>
                  <a:spcPct val="0"/>
                </a:spcBef>
                <a:spcAft>
                  <a:spcPct val="0"/>
                </a:spcAft>
                <a:defRPr kumimoji="1">
                  <a:solidFill>
                    <a:schemeClr val="tx1"/>
                  </a:solidFill>
                  <a:latin typeface="Gulim" panose="020B0600000101010101" charset="-127"/>
                  <a:ea typeface="Gulim" panose="020B0600000101010101" charset="-127"/>
                </a:defRPr>
              </a:lvl8pPr>
              <a:lvl9pPr marL="3886200" indent="-228600" eaLnBrk="0" fontAlgn="base" latinLnBrk="1" hangingPunct="0">
                <a:spcBef>
                  <a:spcPct val="0"/>
                </a:spcBef>
                <a:spcAft>
                  <a:spcPct val="0"/>
                </a:spcAft>
                <a:defRPr kumimoji="1">
                  <a:solidFill>
                    <a:schemeClr val="tx1"/>
                  </a:solidFill>
                  <a:latin typeface="Gulim" panose="020B0600000101010101" charset="-127"/>
                  <a:ea typeface="Gulim" panose="020B0600000101010101" charset="-127"/>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en-US" altLang="ko-KR" sz="3000" b="1" i="0" u="none" strike="noStrike" kern="0" cap="none" spc="0" normalizeH="0" baseline="0" noProof="0" smtClean="0">
                  <a:ln>
                    <a:noFill/>
                  </a:ln>
                  <a:solidFill>
                    <a:sysClr val="window" lastClr="FFFFFF"/>
                  </a:solidFill>
                  <a:effectLst>
                    <a:outerShdw blurRad="38100" dist="38100" dir="2700000" algn="tl">
                      <a:srgbClr val="C0C0C0"/>
                    </a:outerShdw>
                  </a:effectLst>
                  <a:uLnTx/>
                  <a:uFillTx/>
                  <a:latin typeface="Arial" panose="020B0604020202020204" pitchFamily="34" charset="0"/>
                  <a:ea typeface="HY견고딕" pitchFamily="18" charset="-127"/>
                  <a:cs typeface="Arial" panose="020B0604020202020204" pitchFamily="34" charset="0"/>
                </a:rPr>
                <a:t>A</a:t>
              </a:r>
            </a:p>
          </p:txBody>
        </p:sp>
      </p:grpSp>
      <p:grpSp>
        <p:nvGrpSpPr>
          <p:cNvPr id="18" name="그룹 69"/>
          <p:cNvGrpSpPr/>
          <p:nvPr/>
        </p:nvGrpSpPr>
        <p:grpSpPr>
          <a:xfrm>
            <a:off x="5089525" y="1851025"/>
            <a:ext cx="1911350" cy="2254250"/>
            <a:chOff x="5191497" y="2324100"/>
            <a:chExt cx="1910308" cy="2254126"/>
          </a:xfrm>
        </p:grpSpPr>
        <p:sp>
          <p:nvSpPr>
            <p:cNvPr id="19" name="왼쪽 화살표 104"/>
            <p:cNvSpPr/>
            <p:nvPr/>
          </p:nvSpPr>
          <p:spPr>
            <a:xfrm flipH="1">
              <a:off x="5191497" y="2324100"/>
              <a:ext cx="1910308" cy="2254126"/>
            </a:xfrm>
            <a:prstGeom prst="leftArrow">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20" name="TextBox 19"/>
            <p:cNvSpPr txBox="1"/>
            <p:nvPr/>
          </p:nvSpPr>
          <p:spPr>
            <a:xfrm>
              <a:off x="5559596" y="3128919"/>
              <a:ext cx="461711" cy="554007"/>
            </a:xfrm>
            <a:prstGeom prst="rect">
              <a:avLst/>
            </a:prstGeom>
            <a:noFill/>
          </p:spPr>
          <p:txBody>
            <a:bodyPr wrap="none">
              <a:spAutoFit/>
            </a:bodyPr>
            <a:lstStyle>
              <a:lvl1pPr eaLnBrk="0" hangingPunct="0">
                <a:defRPr kumimoji="1">
                  <a:solidFill>
                    <a:schemeClr val="tx1"/>
                  </a:solidFill>
                  <a:latin typeface="Gulim" panose="020B0600000101010101" charset="-127"/>
                  <a:ea typeface="Gulim" panose="020B0600000101010101" charset="-127"/>
                </a:defRPr>
              </a:lvl1pPr>
              <a:lvl2pPr marL="742950" indent="-285750" eaLnBrk="0" hangingPunct="0">
                <a:defRPr kumimoji="1">
                  <a:solidFill>
                    <a:schemeClr val="tx1"/>
                  </a:solidFill>
                  <a:latin typeface="Gulim" panose="020B0600000101010101" charset="-127"/>
                  <a:ea typeface="Gulim" panose="020B0600000101010101" charset="-127"/>
                </a:defRPr>
              </a:lvl2pPr>
              <a:lvl3pPr marL="1143000" indent="-228600" eaLnBrk="0" hangingPunct="0">
                <a:defRPr kumimoji="1">
                  <a:solidFill>
                    <a:schemeClr val="tx1"/>
                  </a:solidFill>
                  <a:latin typeface="Gulim" panose="020B0600000101010101" charset="-127"/>
                  <a:ea typeface="Gulim" panose="020B0600000101010101" charset="-127"/>
                </a:defRPr>
              </a:lvl3pPr>
              <a:lvl4pPr marL="1600200" indent="-228600" eaLnBrk="0" hangingPunct="0">
                <a:defRPr kumimoji="1">
                  <a:solidFill>
                    <a:schemeClr val="tx1"/>
                  </a:solidFill>
                  <a:latin typeface="Gulim" panose="020B0600000101010101" charset="-127"/>
                  <a:ea typeface="Gulim" panose="020B0600000101010101" charset="-127"/>
                </a:defRPr>
              </a:lvl4pPr>
              <a:lvl5pPr marL="2057400" indent="-228600" eaLnBrk="0" hangingPunct="0">
                <a:defRPr kumimoji="1">
                  <a:solidFill>
                    <a:schemeClr val="tx1"/>
                  </a:solidFill>
                  <a:latin typeface="Gulim" panose="020B0600000101010101" charset="-127"/>
                  <a:ea typeface="Gulim" panose="020B0600000101010101" charset="-127"/>
                </a:defRPr>
              </a:lvl5pPr>
              <a:lvl6pPr marL="2514600" indent="-228600" eaLnBrk="0" fontAlgn="base" latinLnBrk="1" hangingPunct="0">
                <a:spcBef>
                  <a:spcPct val="0"/>
                </a:spcBef>
                <a:spcAft>
                  <a:spcPct val="0"/>
                </a:spcAft>
                <a:defRPr kumimoji="1">
                  <a:solidFill>
                    <a:schemeClr val="tx1"/>
                  </a:solidFill>
                  <a:latin typeface="Gulim" panose="020B0600000101010101" charset="-127"/>
                  <a:ea typeface="Gulim" panose="020B0600000101010101" charset="-127"/>
                </a:defRPr>
              </a:lvl6pPr>
              <a:lvl7pPr marL="2971800" indent="-228600" eaLnBrk="0" fontAlgn="base" latinLnBrk="1" hangingPunct="0">
                <a:spcBef>
                  <a:spcPct val="0"/>
                </a:spcBef>
                <a:spcAft>
                  <a:spcPct val="0"/>
                </a:spcAft>
                <a:defRPr kumimoji="1">
                  <a:solidFill>
                    <a:schemeClr val="tx1"/>
                  </a:solidFill>
                  <a:latin typeface="Gulim" panose="020B0600000101010101" charset="-127"/>
                  <a:ea typeface="Gulim" panose="020B0600000101010101" charset="-127"/>
                </a:defRPr>
              </a:lvl7pPr>
              <a:lvl8pPr marL="3429000" indent="-228600" eaLnBrk="0" fontAlgn="base" latinLnBrk="1" hangingPunct="0">
                <a:spcBef>
                  <a:spcPct val="0"/>
                </a:spcBef>
                <a:spcAft>
                  <a:spcPct val="0"/>
                </a:spcAft>
                <a:defRPr kumimoji="1">
                  <a:solidFill>
                    <a:schemeClr val="tx1"/>
                  </a:solidFill>
                  <a:latin typeface="Gulim" panose="020B0600000101010101" charset="-127"/>
                  <a:ea typeface="Gulim" panose="020B0600000101010101" charset="-127"/>
                </a:defRPr>
              </a:lvl8pPr>
              <a:lvl9pPr marL="3886200" indent="-228600" eaLnBrk="0" fontAlgn="base" latinLnBrk="1" hangingPunct="0">
                <a:spcBef>
                  <a:spcPct val="0"/>
                </a:spcBef>
                <a:spcAft>
                  <a:spcPct val="0"/>
                </a:spcAft>
                <a:defRPr kumimoji="1">
                  <a:solidFill>
                    <a:schemeClr val="tx1"/>
                  </a:solidFill>
                  <a:latin typeface="Gulim" panose="020B0600000101010101" charset="-127"/>
                  <a:ea typeface="Gulim" panose="020B0600000101010101" charset="-127"/>
                </a:defRPr>
              </a:lvl9pPr>
            </a:lstStyle>
            <a:p>
              <a:pPr marL="0" marR="0" lvl="0" indent="0" algn="l" defTabSz="914400" rtl="0" eaLnBrk="1" fontAlgn="auto" latinLnBrk="0" hangingPunct="1">
                <a:lnSpc>
                  <a:spcPct val="100000"/>
                </a:lnSpc>
                <a:spcBef>
                  <a:spcPts val="0"/>
                </a:spcBef>
                <a:spcAft>
                  <a:spcPts val="0"/>
                </a:spcAft>
                <a:buClrTx/>
                <a:buSzTx/>
                <a:buFontTx/>
                <a:buNone/>
                <a:defRPr/>
              </a:pPr>
              <a:r>
                <a:rPr kumimoji="1" lang="en-US" altLang="ko-KR" sz="3000" b="1" i="0" u="none" strike="noStrike" kern="0" cap="none" spc="0" normalizeH="0" baseline="0" noProof="0" dirty="0" smtClean="0">
                  <a:ln>
                    <a:noFill/>
                  </a:ln>
                  <a:solidFill>
                    <a:schemeClr val="tx2"/>
                  </a:solidFill>
                  <a:effectLst>
                    <a:outerShdw blurRad="38100" dist="38100" dir="2700000" algn="tl">
                      <a:srgbClr val="C0C0C0"/>
                    </a:outerShdw>
                  </a:effectLst>
                  <a:uLnTx/>
                  <a:uFillTx/>
                  <a:latin typeface="Arial" panose="020B0604020202020204" pitchFamily="34" charset="0"/>
                  <a:ea typeface="HY견고딕" pitchFamily="18" charset="-127"/>
                  <a:cs typeface="Arial" panose="020B0604020202020204" pitchFamily="34" charset="0"/>
                </a:rPr>
                <a:t>B</a:t>
              </a:r>
            </a:p>
          </p:txBody>
        </p:sp>
      </p:grpSp>
      <p:grpSp>
        <p:nvGrpSpPr>
          <p:cNvPr id="21" name="组合 20"/>
          <p:cNvGrpSpPr/>
          <p:nvPr/>
        </p:nvGrpSpPr>
        <p:grpSpPr>
          <a:xfrm>
            <a:off x="3692525" y="2160588"/>
            <a:ext cx="1636713" cy="1636712"/>
            <a:chOff x="3784204" y="2088359"/>
            <a:chExt cx="1636733" cy="1636732"/>
          </a:xfrm>
        </p:grpSpPr>
        <p:sp>
          <p:nvSpPr>
            <p:cNvPr id="22" name="타원 151"/>
            <p:cNvSpPr/>
            <p:nvPr/>
          </p:nvSpPr>
          <p:spPr>
            <a:xfrm>
              <a:off x="3784204" y="2088359"/>
              <a:ext cx="1636733" cy="1636732"/>
            </a:xfrm>
            <a:prstGeom prst="ellipse">
              <a:avLst/>
            </a:prstGeom>
            <a:gradFill flip="none" rotWithShape="1">
              <a:gsLst>
                <a:gs pos="0">
                  <a:schemeClr val="bg2"/>
                </a:gs>
                <a:gs pos="100000">
                  <a:schemeClr val="tx2"/>
                </a:gs>
              </a:gsLst>
              <a:lin ang="18900000" scaled="1"/>
              <a:tileRect/>
            </a:gradFill>
            <a:ln w="12700">
              <a:solidFill>
                <a:schemeClr val="tx2"/>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dirty="0">
                <a:ln>
                  <a:noFill/>
                </a:ln>
                <a:solidFill>
                  <a:schemeClr val="lt1"/>
                </a:solidFill>
                <a:effectLst/>
                <a:uLnTx/>
                <a:uFillTx/>
                <a:latin typeface="+mn-lt"/>
                <a:ea typeface="+mn-ea"/>
                <a:cs typeface="+mn-cs"/>
              </a:endParaRPr>
            </a:p>
          </p:txBody>
        </p:sp>
        <p:sp>
          <p:nvSpPr>
            <p:cNvPr id="23" name="타원 154"/>
            <p:cNvSpPr/>
            <p:nvPr/>
          </p:nvSpPr>
          <p:spPr>
            <a:xfrm>
              <a:off x="3937216" y="2241369"/>
              <a:ext cx="1330712" cy="1330710"/>
            </a:xfrm>
            <a:prstGeom prst="ellipse">
              <a:avLst/>
            </a:prstGeom>
            <a:blipFill>
              <a:blip r:embed="rId3"/>
              <a:stretch>
                <a:fillRect/>
              </a:stretch>
            </a:blipFill>
            <a:ln w="25400" cap="flat" cmpd="sng" algn="ctr">
              <a:noFill/>
              <a:prstDash val="solid"/>
            </a:ln>
            <a:effectLst>
              <a:innerShdw blurRad="25400">
                <a:prstClr val="black"/>
              </a:innerShdw>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0" cap="none" spc="0" normalizeH="0" baseline="0" noProof="0" dirty="0">
                <a:ln>
                  <a:noFill/>
                </a:ln>
                <a:solidFill>
                  <a:srgbClr val="FF0000"/>
                </a:solidFill>
                <a:effectLst/>
                <a:uLnTx/>
                <a:uFillTx/>
                <a:latin typeface="Malgun Gothic" panose="020B0503020000020004" pitchFamily="34" charset="-127"/>
                <a:ea typeface="Malgun Gothic" panose="020B0503020000020004" pitchFamily="34" charset="-127"/>
                <a:cs typeface="+mn-cs"/>
              </a:endParaRPr>
            </a:p>
          </p:txBody>
        </p:sp>
      </p:grpSp>
      <p:grpSp>
        <p:nvGrpSpPr>
          <p:cNvPr id="24" name="그룹 42"/>
          <p:cNvGrpSpPr/>
          <p:nvPr/>
        </p:nvGrpSpPr>
        <p:grpSpPr>
          <a:xfrm>
            <a:off x="527050" y="1619250"/>
            <a:ext cx="1387475" cy="2681288"/>
            <a:chOff x="285720" y="1739907"/>
            <a:chExt cx="2017676" cy="3896522"/>
          </a:xfrm>
        </p:grpSpPr>
        <p:grpSp>
          <p:nvGrpSpPr>
            <p:cNvPr id="28692" name="그룹 2"/>
            <p:cNvGrpSpPr/>
            <p:nvPr/>
          </p:nvGrpSpPr>
          <p:grpSpPr>
            <a:xfrm>
              <a:off x="285720" y="1739907"/>
              <a:ext cx="2017676" cy="3896522"/>
              <a:chOff x="285720" y="1643050"/>
              <a:chExt cx="2017676" cy="3896522"/>
            </a:xfrm>
          </p:grpSpPr>
          <p:sp>
            <p:nvSpPr>
              <p:cNvPr id="27" name="모서리가 둥근 직사각형 3"/>
              <p:cNvSpPr/>
              <p:nvPr/>
            </p:nvSpPr>
            <p:spPr>
              <a:xfrm>
                <a:off x="285720" y="1643050"/>
                <a:ext cx="2017676" cy="3896522"/>
              </a:xfrm>
              <a:prstGeom prst="roundRect">
                <a:avLst>
                  <a:gd name="adj" fmla="val 9958"/>
                </a:avLst>
              </a:prstGeom>
              <a:gradFill flip="none" rotWithShape="1">
                <a:gsLst>
                  <a:gs pos="0">
                    <a:schemeClr val="bg2"/>
                  </a:gs>
                  <a:gs pos="100000">
                    <a:schemeClr val="tx2"/>
                  </a:gs>
                </a:gsLst>
                <a:lin ang="18900000" scaled="1"/>
                <a:tileRect/>
              </a:gradFill>
              <a:ln w="12700">
                <a:solidFill>
                  <a:schemeClr val="tx2"/>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28" name="모서리가 둥근 직사각형 4"/>
              <p:cNvSpPr/>
              <p:nvPr/>
            </p:nvSpPr>
            <p:spPr>
              <a:xfrm>
                <a:off x="334234" y="1700886"/>
                <a:ext cx="1921032" cy="3838686"/>
              </a:xfrm>
              <a:prstGeom prst="roundRect">
                <a:avLst>
                  <a:gd name="adj" fmla="val 9958"/>
                </a:avLst>
              </a:prstGeom>
              <a:gradFill rotWithShape="1">
                <a:gsLst>
                  <a:gs pos="0">
                    <a:srgbClr val="FFFFFF">
                      <a:alpha val="18000"/>
                    </a:srgbClr>
                  </a:gs>
                  <a:gs pos="66000">
                    <a:srgbClr val="FFFFFF">
                      <a:gamma/>
                      <a:tint val="0"/>
                      <a:invGamma/>
                      <a:alpha val="0"/>
                    </a:srgbClr>
                  </a:gs>
                </a:gsLst>
                <a:lin ang="4200000" scaled="0"/>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26" name="모서리가 둥근 직사각형 6"/>
            <p:cNvSpPr/>
            <p:nvPr/>
          </p:nvSpPr>
          <p:spPr>
            <a:xfrm>
              <a:off x="428518" y="1982274"/>
              <a:ext cx="1732077" cy="1663592"/>
            </a:xfrm>
            <a:prstGeom prst="roundRect">
              <a:avLst>
                <a:gd name="adj" fmla="val 10261"/>
              </a:avLst>
            </a:prstGeom>
            <a:blipFill>
              <a:blip r:embed="rId4"/>
              <a:stretch>
                <a:fillRect/>
              </a:stretch>
            </a:blip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29" name="矩形 1"/>
          <p:cNvSpPr>
            <a:spLocks noChangeArrowheads="1"/>
          </p:cNvSpPr>
          <p:nvPr/>
        </p:nvSpPr>
        <p:spPr bwMode="auto">
          <a:xfrm>
            <a:off x="577850" y="3059113"/>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随着计算机技术的发展及印刷技术进步，平面设计在视觉感观领域的表现也越来越丰富，这真正的对今天的平面设计都提出了空。</a:t>
            </a:r>
            <a:endPar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grpSp>
        <p:nvGrpSpPr>
          <p:cNvPr id="30" name="그룹 42"/>
          <p:cNvGrpSpPr/>
          <p:nvPr/>
        </p:nvGrpSpPr>
        <p:grpSpPr>
          <a:xfrm>
            <a:off x="7145338" y="1619250"/>
            <a:ext cx="1387475" cy="2681288"/>
            <a:chOff x="285720" y="1739907"/>
            <a:chExt cx="2017676" cy="3896522"/>
          </a:xfrm>
        </p:grpSpPr>
        <p:grpSp>
          <p:nvGrpSpPr>
            <p:cNvPr id="28686" name="그룹 2"/>
            <p:cNvGrpSpPr/>
            <p:nvPr/>
          </p:nvGrpSpPr>
          <p:grpSpPr>
            <a:xfrm>
              <a:off x="285720" y="1739907"/>
              <a:ext cx="2017676" cy="3896522"/>
              <a:chOff x="285720" y="1643050"/>
              <a:chExt cx="2017676" cy="3896522"/>
            </a:xfrm>
          </p:grpSpPr>
          <p:sp>
            <p:nvSpPr>
              <p:cNvPr id="33" name="모서리가 둥근 직사각형 3"/>
              <p:cNvSpPr/>
              <p:nvPr/>
            </p:nvSpPr>
            <p:spPr>
              <a:xfrm>
                <a:off x="285720" y="1643050"/>
                <a:ext cx="2017676" cy="3896522"/>
              </a:xfrm>
              <a:prstGeom prst="roundRect">
                <a:avLst>
                  <a:gd name="adj" fmla="val 9958"/>
                </a:avLst>
              </a:prstGeom>
              <a:gradFill flip="none" rotWithShape="1">
                <a:gsLst>
                  <a:gs pos="0">
                    <a:schemeClr val="bg2"/>
                  </a:gs>
                  <a:gs pos="100000">
                    <a:schemeClr val="tx2"/>
                  </a:gs>
                </a:gsLst>
                <a:lin ang="18900000" scaled="1"/>
                <a:tileRect/>
              </a:gradFill>
              <a:ln w="12700">
                <a:solidFill>
                  <a:schemeClr val="tx2"/>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4" name="모서리가 둥근 직사각형 4"/>
              <p:cNvSpPr/>
              <p:nvPr/>
            </p:nvSpPr>
            <p:spPr>
              <a:xfrm>
                <a:off x="334234" y="1700886"/>
                <a:ext cx="1921032" cy="3838686"/>
              </a:xfrm>
              <a:prstGeom prst="roundRect">
                <a:avLst>
                  <a:gd name="adj" fmla="val 9958"/>
                </a:avLst>
              </a:prstGeom>
              <a:gradFill rotWithShape="1">
                <a:gsLst>
                  <a:gs pos="0">
                    <a:srgbClr val="FFFFFF">
                      <a:alpha val="18000"/>
                    </a:srgbClr>
                  </a:gs>
                  <a:gs pos="66000">
                    <a:srgbClr val="FFFFFF">
                      <a:gamma/>
                      <a:tint val="0"/>
                      <a:invGamma/>
                      <a:alpha val="0"/>
                    </a:srgbClr>
                  </a:gs>
                </a:gsLst>
                <a:lin ang="4200000" scaled="0"/>
              </a:gradFill>
              <a:ln w="9525">
                <a:noFill/>
                <a:round/>
              </a:ln>
            </p:spPr>
            <p:txBody>
              <a:bodyPr/>
              <a:lstStyle/>
              <a:p>
                <a:pPr marL="0" marR="0" lvl="0" indent="0" algn="l"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32" name="모서리가 둥근 직사각형 6"/>
            <p:cNvSpPr/>
            <p:nvPr/>
          </p:nvSpPr>
          <p:spPr>
            <a:xfrm>
              <a:off x="428518" y="1982274"/>
              <a:ext cx="1732077" cy="1663592"/>
            </a:xfrm>
            <a:prstGeom prst="roundRect">
              <a:avLst>
                <a:gd name="adj" fmla="val 10261"/>
              </a:avLst>
            </a:prstGeom>
            <a:blipFill>
              <a:blip r:embed="rId5"/>
              <a:stretch>
                <a:fillRect/>
              </a:stretch>
            </a:blipFill>
            <a:ln w="12700">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ko-KR" altLang="en-US" sz="1800" b="0" i="0" u="none" strike="noStrike" kern="1200" cap="none" spc="0" normalizeH="0" baseline="0" noProof="0">
                <a:ln>
                  <a:noFill/>
                </a:ln>
                <a:solidFill>
                  <a:schemeClr val="lt1"/>
                </a:solidFill>
                <a:effectLst/>
                <a:uLnTx/>
                <a:uFillTx/>
                <a:latin typeface="+mn-lt"/>
                <a:ea typeface="+mn-ea"/>
                <a:cs typeface="+mn-cs"/>
              </a:endParaRPr>
            </a:p>
          </p:txBody>
        </p:sp>
      </p:grpSp>
      <p:sp>
        <p:nvSpPr>
          <p:cNvPr id="35" name="矩形 1"/>
          <p:cNvSpPr>
            <a:spLocks noChangeArrowheads="1"/>
          </p:cNvSpPr>
          <p:nvPr/>
        </p:nvSpPr>
        <p:spPr bwMode="auto">
          <a:xfrm>
            <a:off x="7199313" y="3059113"/>
            <a:ext cx="1235075" cy="116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defRPr/>
            </a:pPr>
            <a:r>
              <a:rPr kumimoji="0" lang="zh-CN" altLang="en-US" sz="1000" b="0" i="0" u="none" strike="noStrike" kern="0" cap="none" spc="0" normalizeH="0" baseline="0" noProof="0" dirty="0" smtClean="0">
                <a:ln>
                  <a:noFill/>
                </a:ln>
                <a:solidFill>
                  <a:schemeClr val="bg1"/>
                </a:solidFill>
                <a:effectLst/>
                <a:uLnTx/>
                <a:uFillTx/>
                <a:latin typeface="微软雅黑" panose="020B0503020204020204" pitchFamily="34" charset="-122"/>
                <a:ea typeface="微软雅黑" panose="020B0503020204020204" pitchFamily="34" charset="-122"/>
                <a:cs typeface="+mn-cs"/>
              </a:rPr>
              <a:t>随着计算机技术的发展及印刷技术进步，平面设计在视觉感观领域的表现也越来越丰富，这真正的对今天的平面设计都提出了空。</a:t>
            </a:r>
            <a:endParaRPr kumimoji="0" lang="zh-CN" altLang="en-US" sz="1000" b="0" i="0" u="none" strike="noStrike" kern="0" cap="none" spc="0" normalizeH="0" baseline="0" noProof="0" dirty="0">
              <a:ln>
                <a:noFill/>
              </a:ln>
              <a:solidFill>
                <a:schemeClr val="bg1"/>
              </a:solidFill>
              <a:effectLst/>
              <a:uLnTx/>
              <a:uFillTx/>
              <a:latin typeface="微软雅黑" panose="020B0503020204020204" pitchFamily="34" charset="-122"/>
              <a:ea typeface="微软雅黑" panose="020B0503020204020204" pitchFamily="34" charset="-122"/>
              <a:cs typeface="+mn-cs"/>
            </a:endParaRP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21"/>
                                        </p:tgtEl>
                                        <p:attrNameLst>
                                          <p:attrName>style.visibility</p:attrName>
                                        </p:attrNameLst>
                                      </p:cBhvr>
                                      <p:to>
                                        <p:strVal val="visible"/>
                                      </p:to>
                                    </p:set>
                                    <p:anim calcmode="lin" valueType="num">
                                      <p:cBhvr>
                                        <p:cTn id="17" dur="200" fill="hold"/>
                                        <p:tgtEl>
                                          <p:spTgt spid="21"/>
                                        </p:tgtEl>
                                        <p:attrNameLst>
                                          <p:attrName>ppt_w</p:attrName>
                                        </p:attrNameLst>
                                      </p:cBhvr>
                                      <p:tavLst>
                                        <p:tav tm="0">
                                          <p:val>
                                            <p:fltVal val="0"/>
                                          </p:val>
                                        </p:tav>
                                        <p:tav tm="100000">
                                          <p:val>
                                            <p:strVal val="#ppt_w"/>
                                          </p:val>
                                        </p:tav>
                                      </p:tavLst>
                                    </p:anim>
                                    <p:anim calcmode="lin" valueType="num">
                                      <p:cBhvr>
                                        <p:cTn id="18" dur="200" fill="hold"/>
                                        <p:tgtEl>
                                          <p:spTgt spid="21"/>
                                        </p:tgtEl>
                                        <p:attrNameLst>
                                          <p:attrName>ppt_h</p:attrName>
                                        </p:attrNameLst>
                                      </p:cBhvr>
                                      <p:tavLst>
                                        <p:tav tm="0">
                                          <p:val>
                                            <p:fltVal val="0"/>
                                          </p:val>
                                        </p:tav>
                                        <p:tav tm="100000">
                                          <p:val>
                                            <p:strVal val="#ppt_h"/>
                                          </p:val>
                                        </p:tav>
                                      </p:tavLst>
                                    </p:anim>
                                    <p:animEffect transition="in" filter="fade">
                                      <p:cBhvr>
                                        <p:cTn id="19" dur="200"/>
                                        <p:tgtEl>
                                          <p:spTgt spid="21"/>
                                        </p:tgtEl>
                                      </p:cBhvr>
                                    </p:animEffect>
                                  </p:childTnLst>
                                </p:cTn>
                              </p:par>
                              <p:par>
                                <p:cTn id="20" presetID="6" presetClass="emph" presetSubtype="0" autoRev="1" fill="hold" nodeType="withEffect">
                                  <p:stCondLst>
                                    <p:cond delay="150"/>
                                  </p:stCondLst>
                                  <p:childTnLst>
                                    <p:animScale>
                                      <p:cBhvr>
                                        <p:cTn id="21" dur="100" fill="hold"/>
                                        <p:tgtEl>
                                          <p:spTgt spid="21"/>
                                        </p:tgtEl>
                                      </p:cBhvr>
                                      <p:by x="130000" y="130000"/>
                                    </p:animScale>
                                  </p:childTnLst>
                                </p:cTn>
                              </p:par>
                            </p:childTnLst>
                          </p:cTn>
                        </p:par>
                        <p:par>
                          <p:cTn id="22" fill="hold">
                            <p:stCondLst>
                              <p:cond delay="1500"/>
                            </p:stCondLst>
                            <p:childTnLst>
                              <p:par>
                                <p:cTn id="23" presetID="2" presetClass="entr" presetSubtype="2" decel="66700" fill="hold" nodeType="after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300" fill="hold"/>
                                        <p:tgtEl>
                                          <p:spTgt spid="15"/>
                                        </p:tgtEl>
                                        <p:attrNameLst>
                                          <p:attrName>ppt_x</p:attrName>
                                        </p:attrNameLst>
                                      </p:cBhvr>
                                      <p:tavLst>
                                        <p:tav tm="0">
                                          <p:val>
                                            <p:strVal val="1+#ppt_w/2"/>
                                          </p:val>
                                        </p:tav>
                                        <p:tav tm="100000">
                                          <p:val>
                                            <p:strVal val="#ppt_x"/>
                                          </p:val>
                                        </p:tav>
                                      </p:tavLst>
                                    </p:anim>
                                    <p:anim calcmode="lin" valueType="num">
                                      <p:cBhvr additive="base">
                                        <p:cTn id="26" dur="300" fill="hold"/>
                                        <p:tgtEl>
                                          <p:spTgt spid="15"/>
                                        </p:tgtEl>
                                        <p:attrNameLst>
                                          <p:attrName>ppt_y</p:attrName>
                                        </p:attrNameLst>
                                      </p:cBhvr>
                                      <p:tavLst>
                                        <p:tav tm="0">
                                          <p:val>
                                            <p:strVal val="#ppt_y"/>
                                          </p:val>
                                        </p:tav>
                                        <p:tav tm="100000">
                                          <p:val>
                                            <p:strVal val="#ppt_y"/>
                                          </p:val>
                                        </p:tav>
                                      </p:tavLst>
                                    </p:anim>
                                  </p:childTnLst>
                                </p:cTn>
                              </p:par>
                              <p:par>
                                <p:cTn id="27" presetID="2" presetClass="entr" presetSubtype="8" decel="66700" fill="hold" nodeType="withEffect">
                                  <p:stCondLst>
                                    <p:cond delay="0"/>
                                  </p:stCondLst>
                                  <p:childTnLst>
                                    <p:set>
                                      <p:cBhvr>
                                        <p:cTn id="28" dur="1" fill="hold">
                                          <p:stCondLst>
                                            <p:cond delay="0"/>
                                          </p:stCondLst>
                                        </p:cTn>
                                        <p:tgtEl>
                                          <p:spTgt spid="18"/>
                                        </p:tgtEl>
                                        <p:attrNameLst>
                                          <p:attrName>style.visibility</p:attrName>
                                        </p:attrNameLst>
                                      </p:cBhvr>
                                      <p:to>
                                        <p:strVal val="visible"/>
                                      </p:to>
                                    </p:set>
                                    <p:anim calcmode="lin" valueType="num">
                                      <p:cBhvr additive="base">
                                        <p:cTn id="29" dur="300" fill="hold"/>
                                        <p:tgtEl>
                                          <p:spTgt spid="18"/>
                                        </p:tgtEl>
                                        <p:attrNameLst>
                                          <p:attrName>ppt_x</p:attrName>
                                        </p:attrNameLst>
                                      </p:cBhvr>
                                      <p:tavLst>
                                        <p:tav tm="0">
                                          <p:val>
                                            <p:strVal val="0-#ppt_w/2"/>
                                          </p:val>
                                        </p:tav>
                                        <p:tav tm="100000">
                                          <p:val>
                                            <p:strVal val="#ppt_x"/>
                                          </p:val>
                                        </p:tav>
                                      </p:tavLst>
                                    </p:anim>
                                    <p:anim calcmode="lin" valueType="num">
                                      <p:cBhvr additive="base">
                                        <p:cTn id="30" dur="300" fill="hold"/>
                                        <p:tgtEl>
                                          <p:spTgt spid="18"/>
                                        </p:tgtEl>
                                        <p:attrNameLst>
                                          <p:attrName>ppt_y</p:attrName>
                                        </p:attrNameLst>
                                      </p:cBhvr>
                                      <p:tavLst>
                                        <p:tav tm="0">
                                          <p:val>
                                            <p:strVal val="#ppt_y"/>
                                          </p:val>
                                        </p:tav>
                                        <p:tav tm="100000">
                                          <p:val>
                                            <p:strVal val="#ppt_y"/>
                                          </p:val>
                                        </p:tav>
                                      </p:tavLst>
                                    </p:anim>
                                  </p:childTnLst>
                                </p:cTn>
                              </p:par>
                            </p:childTnLst>
                          </p:cTn>
                        </p:par>
                        <p:par>
                          <p:cTn id="31" fill="hold">
                            <p:stCondLst>
                              <p:cond delay="2000"/>
                            </p:stCondLst>
                            <p:childTnLst>
                              <p:par>
                                <p:cTn id="32" presetID="42" presetClass="entr" presetSubtype="0"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anim calcmode="lin" valueType="num">
                                      <p:cBhvr>
                                        <p:cTn id="35" dur="500" fill="hold"/>
                                        <p:tgtEl>
                                          <p:spTgt spid="24"/>
                                        </p:tgtEl>
                                        <p:attrNameLst>
                                          <p:attrName>ppt_x</p:attrName>
                                        </p:attrNameLst>
                                      </p:cBhvr>
                                      <p:tavLst>
                                        <p:tav tm="0">
                                          <p:val>
                                            <p:strVal val="#ppt_x"/>
                                          </p:val>
                                        </p:tav>
                                        <p:tav tm="100000">
                                          <p:val>
                                            <p:strVal val="#ppt_x"/>
                                          </p:val>
                                        </p:tav>
                                      </p:tavLst>
                                    </p:anim>
                                    <p:anim calcmode="lin" valueType="num">
                                      <p:cBhvr>
                                        <p:cTn id="36" dur="500" fill="hold"/>
                                        <p:tgtEl>
                                          <p:spTgt spid="24"/>
                                        </p:tgtEl>
                                        <p:attrNameLst>
                                          <p:attrName>ppt_y</p:attrName>
                                        </p:attrNameLst>
                                      </p:cBhvr>
                                      <p:tavLst>
                                        <p:tav tm="0">
                                          <p:val>
                                            <p:strVal val="#ppt_y+.1"/>
                                          </p:val>
                                        </p:tav>
                                        <p:tav tm="100000">
                                          <p:val>
                                            <p:strVal val="#ppt_y"/>
                                          </p:val>
                                        </p:tav>
                                      </p:tavLst>
                                    </p:anim>
                                  </p:childTnLst>
                                </p:cTn>
                              </p:par>
                              <p:par>
                                <p:cTn id="37" presetID="2" presetClass="entr" presetSubtype="8" fill="hold" grpId="0" nodeType="withEffect">
                                  <p:stCondLst>
                                    <p:cond delay="20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300" fill="hold"/>
                                        <p:tgtEl>
                                          <p:spTgt spid="29"/>
                                        </p:tgtEl>
                                        <p:attrNameLst>
                                          <p:attrName>ppt_x</p:attrName>
                                        </p:attrNameLst>
                                      </p:cBhvr>
                                      <p:tavLst>
                                        <p:tav tm="0">
                                          <p:val>
                                            <p:strVal val="0-#ppt_w/2"/>
                                          </p:val>
                                        </p:tav>
                                        <p:tav tm="100000">
                                          <p:val>
                                            <p:strVal val="#ppt_x"/>
                                          </p:val>
                                        </p:tav>
                                      </p:tavLst>
                                    </p:anim>
                                    <p:anim calcmode="lin" valueType="num">
                                      <p:cBhvr additive="base">
                                        <p:cTn id="40" dur="300" fill="hold"/>
                                        <p:tgtEl>
                                          <p:spTgt spid="29"/>
                                        </p:tgtEl>
                                        <p:attrNameLst>
                                          <p:attrName>ppt_y</p:attrName>
                                        </p:attrNameLst>
                                      </p:cBhvr>
                                      <p:tavLst>
                                        <p:tav tm="0">
                                          <p:val>
                                            <p:strVal val="#ppt_y"/>
                                          </p:val>
                                        </p:tav>
                                        <p:tav tm="100000">
                                          <p:val>
                                            <p:strVal val="#ppt_y"/>
                                          </p:val>
                                        </p:tav>
                                      </p:tavLst>
                                    </p:anim>
                                  </p:childTnLst>
                                </p:cTn>
                              </p:par>
                            </p:childTnLst>
                          </p:cTn>
                        </p:par>
                        <p:par>
                          <p:cTn id="41" fill="hold">
                            <p:stCondLst>
                              <p:cond delay="2500"/>
                            </p:stCondLst>
                            <p:childTnLst>
                              <p:par>
                                <p:cTn id="42" presetID="42" presetClass="entr" presetSubtype="0" fill="hold" nodeType="afterEffect">
                                  <p:stCondLst>
                                    <p:cond delay="0"/>
                                  </p:stCondLst>
                                  <p:childTnLst>
                                    <p:set>
                                      <p:cBhvr>
                                        <p:cTn id="43" dur="1" fill="hold">
                                          <p:stCondLst>
                                            <p:cond delay="0"/>
                                          </p:stCondLst>
                                        </p:cTn>
                                        <p:tgtEl>
                                          <p:spTgt spid="30"/>
                                        </p:tgtEl>
                                        <p:attrNameLst>
                                          <p:attrName>style.visibility</p:attrName>
                                        </p:attrNameLst>
                                      </p:cBhvr>
                                      <p:to>
                                        <p:strVal val="visible"/>
                                      </p:to>
                                    </p:set>
                                    <p:animEffect transition="in" filter="fade">
                                      <p:cBhvr>
                                        <p:cTn id="44" dur="500"/>
                                        <p:tgtEl>
                                          <p:spTgt spid="30"/>
                                        </p:tgtEl>
                                      </p:cBhvr>
                                    </p:animEffect>
                                    <p:anim calcmode="lin" valueType="num">
                                      <p:cBhvr>
                                        <p:cTn id="45" dur="500" fill="hold"/>
                                        <p:tgtEl>
                                          <p:spTgt spid="30"/>
                                        </p:tgtEl>
                                        <p:attrNameLst>
                                          <p:attrName>ppt_x</p:attrName>
                                        </p:attrNameLst>
                                      </p:cBhvr>
                                      <p:tavLst>
                                        <p:tav tm="0">
                                          <p:val>
                                            <p:strVal val="#ppt_x"/>
                                          </p:val>
                                        </p:tav>
                                        <p:tav tm="100000">
                                          <p:val>
                                            <p:strVal val="#ppt_x"/>
                                          </p:val>
                                        </p:tav>
                                      </p:tavLst>
                                    </p:anim>
                                    <p:anim calcmode="lin" valueType="num">
                                      <p:cBhvr>
                                        <p:cTn id="46" dur="500" fill="hold"/>
                                        <p:tgtEl>
                                          <p:spTgt spid="30"/>
                                        </p:tgtEl>
                                        <p:attrNameLst>
                                          <p:attrName>ppt_y</p:attrName>
                                        </p:attrNameLst>
                                      </p:cBhvr>
                                      <p:tavLst>
                                        <p:tav tm="0">
                                          <p:val>
                                            <p:strVal val="#ppt_y+.1"/>
                                          </p:val>
                                        </p:tav>
                                        <p:tav tm="100000">
                                          <p:val>
                                            <p:strVal val="#ppt_y"/>
                                          </p:val>
                                        </p:tav>
                                      </p:tavLst>
                                    </p:anim>
                                  </p:childTnLst>
                                </p:cTn>
                              </p:par>
                              <p:par>
                                <p:cTn id="47" presetID="2" presetClass="entr" presetSubtype="8" fill="hold" grpId="0" nodeType="withEffect">
                                  <p:stCondLst>
                                    <p:cond delay="200"/>
                                  </p:stCondLst>
                                  <p:childTnLst>
                                    <p:set>
                                      <p:cBhvr>
                                        <p:cTn id="48" dur="1" fill="hold">
                                          <p:stCondLst>
                                            <p:cond delay="0"/>
                                          </p:stCondLst>
                                        </p:cTn>
                                        <p:tgtEl>
                                          <p:spTgt spid="35"/>
                                        </p:tgtEl>
                                        <p:attrNameLst>
                                          <p:attrName>style.visibility</p:attrName>
                                        </p:attrNameLst>
                                      </p:cBhvr>
                                      <p:to>
                                        <p:strVal val="visible"/>
                                      </p:to>
                                    </p:set>
                                    <p:anim calcmode="lin" valueType="num">
                                      <p:cBhvr additive="base">
                                        <p:cTn id="49" dur="300" fill="hold"/>
                                        <p:tgtEl>
                                          <p:spTgt spid="35"/>
                                        </p:tgtEl>
                                        <p:attrNameLst>
                                          <p:attrName>ppt_x</p:attrName>
                                        </p:attrNameLst>
                                      </p:cBhvr>
                                      <p:tavLst>
                                        <p:tav tm="0">
                                          <p:val>
                                            <p:strVal val="0-#ppt_w/2"/>
                                          </p:val>
                                        </p:tav>
                                        <p:tav tm="100000">
                                          <p:val>
                                            <p:strVal val="#ppt_x"/>
                                          </p:val>
                                        </p:tav>
                                      </p:tavLst>
                                    </p:anim>
                                    <p:anim calcmode="lin" valueType="num">
                                      <p:cBhvr additive="base">
                                        <p:cTn id="50" dur="300" fill="hold"/>
                                        <p:tgtEl>
                                          <p:spTgt spid="35"/>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29" grpId="0"/>
      <p:bldP spid="3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5" name="直接连接符 44"/>
          <p:cNvCxnSpPr/>
          <p:nvPr/>
        </p:nvCxnSpPr>
        <p:spPr>
          <a:xfrm flipH="1">
            <a:off x="1154113" y="615950"/>
            <a:ext cx="7427912" cy="0"/>
          </a:xfrm>
          <a:prstGeom prst="line">
            <a:avLst/>
          </a:prstGeom>
          <a:ln w="12700" cap="flat" cmpd="sng">
            <a:solidFill>
              <a:srgbClr val="13A538"/>
            </a:solidFill>
            <a:prstDash val="sysDash"/>
            <a:headEnd type="oval" w="med" len="med"/>
            <a:tailEnd type="none" w="med" len="med"/>
          </a:ln>
        </p:spPr>
      </p:cxnSp>
      <p:sp>
        <p:nvSpPr>
          <p:cNvPr id="74" name="矩形 73"/>
          <p:cNvSpPr/>
          <p:nvPr/>
        </p:nvSpPr>
        <p:spPr>
          <a:xfrm>
            <a:off x="1628775" y="215900"/>
            <a:ext cx="3262313" cy="400050"/>
          </a:xfrm>
          <a:prstGeom prst="rect">
            <a:avLst/>
          </a:prstGeom>
          <a:noFill/>
          <a:ln w="9525">
            <a:noFill/>
          </a:ln>
        </p:spPr>
        <p:txBody>
          <a:bodyPr wrap="none">
            <a:spAutoFit/>
          </a:bodyPr>
          <a:lstStyle/>
          <a:p>
            <a:pPr lvl="0"/>
            <a:r>
              <a:rPr lang="zh-CN" altLang="en-US" sz="2000" b="1" dirty="0">
                <a:solidFill>
                  <a:srgbClr val="000000"/>
                </a:solidFill>
                <a:latin typeface="微软雅黑" panose="020B0503020204020204" pitchFamily="34" charset="-122"/>
                <a:ea typeface="微软雅黑" panose="020B0503020204020204" pitchFamily="34" charset="-122"/>
              </a:rPr>
              <a:t>这里填写课件的大标题内容</a:t>
            </a:r>
          </a:p>
        </p:txBody>
      </p:sp>
      <p:grpSp>
        <p:nvGrpSpPr>
          <p:cNvPr id="29700" name="组合 41"/>
          <p:cNvGrpSpPr/>
          <p:nvPr/>
        </p:nvGrpSpPr>
        <p:grpSpPr>
          <a:xfrm>
            <a:off x="1123950" y="295275"/>
            <a:ext cx="319088" cy="319088"/>
            <a:chOff x="2306824" y="1275606"/>
            <a:chExt cx="1329072" cy="1329072"/>
          </a:xfrm>
        </p:grpSpPr>
        <p:sp>
          <p:nvSpPr>
            <p:cNvPr id="43" name="菱形 42"/>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4"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9701" name="组合 46"/>
          <p:cNvGrpSpPr/>
          <p:nvPr/>
        </p:nvGrpSpPr>
        <p:grpSpPr>
          <a:xfrm>
            <a:off x="1093788" y="655638"/>
            <a:ext cx="260350" cy="260350"/>
            <a:chOff x="2306824" y="1275606"/>
            <a:chExt cx="1329072" cy="1329072"/>
          </a:xfrm>
        </p:grpSpPr>
        <p:sp>
          <p:nvSpPr>
            <p:cNvPr id="48" name="菱形 47"/>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9"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9702" name="组合 2"/>
          <p:cNvGrpSpPr/>
          <p:nvPr/>
        </p:nvGrpSpPr>
        <p:grpSpPr>
          <a:xfrm>
            <a:off x="395288" y="207963"/>
            <a:ext cx="793750" cy="793750"/>
            <a:chOff x="323528" y="208412"/>
            <a:chExt cx="793255" cy="793255"/>
          </a:xfrm>
        </p:grpSpPr>
        <p:grpSp>
          <p:nvGrpSpPr>
            <p:cNvPr id="29736" name="组合 37"/>
            <p:cNvGrpSpPr/>
            <p:nvPr/>
          </p:nvGrpSpPr>
          <p:grpSpPr>
            <a:xfrm>
              <a:off x="323528" y="208412"/>
              <a:ext cx="793255" cy="793255"/>
              <a:chOff x="2306824" y="1275606"/>
              <a:chExt cx="1329072" cy="1329072"/>
            </a:xfrm>
          </p:grpSpPr>
          <p:sp>
            <p:nvSpPr>
              <p:cNvPr id="40" name="菱形 39"/>
              <p:cNvSpPr/>
              <p:nvPr/>
            </p:nvSpPr>
            <p:spPr>
              <a:xfrm>
                <a:off x="2306824" y="1275606"/>
                <a:ext cx="1329072" cy="1329072"/>
              </a:xfrm>
              <a:prstGeom prst="diamond">
                <a:avLst/>
              </a:pr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41" name="菱形 5"/>
              <p:cNvSpPr/>
              <p:nvPr/>
            </p:nvSpPr>
            <p:spPr>
              <a:xfrm>
                <a:off x="2431300" y="1419622"/>
                <a:ext cx="1080120" cy="1080120"/>
              </a:xfrm>
              <a:custGeom>
                <a:avLst/>
                <a:gdLst/>
                <a:ahLst/>
                <a:cxnLst/>
                <a:rect l="l" t="t" r="r" b="b"/>
                <a:pathLst>
                  <a:path w="1080120" h="1080120">
                    <a:moveTo>
                      <a:pt x="540060" y="72008"/>
                    </a:moveTo>
                    <a:lnTo>
                      <a:pt x="72008" y="540060"/>
                    </a:lnTo>
                    <a:lnTo>
                      <a:pt x="540060" y="1008112"/>
                    </a:lnTo>
                    <a:lnTo>
                      <a:pt x="1008112" y="540060"/>
                    </a:lnTo>
                    <a:close/>
                    <a:moveTo>
                      <a:pt x="540060" y="0"/>
                    </a:moveTo>
                    <a:lnTo>
                      <a:pt x="1080120" y="540060"/>
                    </a:lnTo>
                    <a:lnTo>
                      <a:pt x="540060" y="1080120"/>
                    </a:lnTo>
                    <a:lnTo>
                      <a:pt x="0" y="540060"/>
                    </a:lnTo>
                    <a:close/>
                  </a:path>
                </a:pathLst>
              </a:custGeom>
              <a:solidFill>
                <a:srgbClr val="13A538"/>
              </a:solidFill>
              <a:ln>
                <a:noFill/>
              </a:ln>
              <a:effectLst>
                <a:innerShdw blurRad="12700" dist="12700" dir="768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pic>
          <p:nvPicPr>
            <p:cNvPr id="2" name="图片 1"/>
            <p:cNvPicPr>
              <a:picLocks noChangeAspect="1"/>
            </p:cNvPicPr>
            <p:nvPr/>
          </p:nvPicPr>
          <p:blipFill>
            <a:blip r:embed="rId2" cstate="print">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516856" y="412210"/>
              <a:ext cx="406598" cy="406598"/>
            </a:xfrm>
            <a:prstGeom prst="rect">
              <a:avLst/>
            </a:prstGeom>
          </p:spPr>
        </p:pic>
      </p:grpSp>
      <p:grpSp>
        <p:nvGrpSpPr>
          <p:cNvPr id="15" name="组合 14"/>
          <p:cNvGrpSpPr/>
          <p:nvPr/>
        </p:nvGrpSpPr>
        <p:grpSpPr>
          <a:xfrm>
            <a:off x="4754563" y="3059113"/>
            <a:ext cx="1671637" cy="1673225"/>
            <a:chOff x="1403648" y="1925193"/>
            <a:chExt cx="1672311" cy="1672311"/>
          </a:xfrm>
        </p:grpSpPr>
        <p:grpSp>
          <p:nvGrpSpPr>
            <p:cNvPr id="29730" name="组合 15"/>
            <p:cNvGrpSpPr/>
            <p:nvPr/>
          </p:nvGrpSpPr>
          <p:grpSpPr>
            <a:xfrm>
              <a:off x="1403648" y="1925193"/>
              <a:ext cx="1672311" cy="1672311"/>
              <a:chOff x="2683665" y="915565"/>
              <a:chExt cx="3195637" cy="3195637"/>
            </a:xfrm>
          </p:grpSpPr>
          <p:sp>
            <p:nvSpPr>
              <p:cNvPr id="18" name="Freeform 6"/>
              <p:cNvSpPr/>
              <p:nvPr/>
            </p:nvSpPr>
            <p:spPr bwMode="auto">
              <a:xfrm>
                <a:off x="2683665" y="915565"/>
                <a:ext cx="3195637" cy="3195637"/>
              </a:xfrm>
              <a:custGeom>
                <a:avLst/>
                <a:gdLst>
                  <a:gd name="T0" fmla="*/ 844 w 852"/>
                  <a:gd name="T1" fmla="*/ 340 h 852"/>
                  <a:gd name="T2" fmla="*/ 778 w 852"/>
                  <a:gd name="T3" fmla="*/ 310 h 852"/>
                  <a:gd name="T4" fmla="*/ 777 w 852"/>
                  <a:gd name="T5" fmla="*/ 183 h 852"/>
                  <a:gd name="T6" fmla="*/ 709 w 852"/>
                  <a:gd name="T7" fmla="*/ 187 h 852"/>
                  <a:gd name="T8" fmla="*/ 662 w 852"/>
                  <a:gd name="T9" fmla="*/ 70 h 852"/>
                  <a:gd name="T10" fmla="*/ 594 w 852"/>
                  <a:gd name="T11" fmla="*/ 96 h 852"/>
                  <a:gd name="T12" fmla="*/ 504 w 852"/>
                  <a:gd name="T13" fmla="*/ 7 h 852"/>
                  <a:gd name="T14" fmla="*/ 459 w 852"/>
                  <a:gd name="T15" fmla="*/ 58 h 852"/>
                  <a:gd name="T16" fmla="*/ 342 w 852"/>
                  <a:gd name="T17" fmla="*/ 9 h 852"/>
                  <a:gd name="T18" fmla="*/ 313 w 852"/>
                  <a:gd name="T19" fmla="*/ 76 h 852"/>
                  <a:gd name="T20" fmla="*/ 186 w 852"/>
                  <a:gd name="T21" fmla="*/ 76 h 852"/>
                  <a:gd name="T22" fmla="*/ 190 w 852"/>
                  <a:gd name="T23" fmla="*/ 144 h 852"/>
                  <a:gd name="T24" fmla="*/ 73 w 852"/>
                  <a:gd name="T25" fmla="*/ 192 h 852"/>
                  <a:gd name="T26" fmla="*/ 99 w 852"/>
                  <a:gd name="T27" fmla="*/ 260 h 852"/>
                  <a:gd name="T28" fmla="*/ 10 w 852"/>
                  <a:gd name="T29" fmla="*/ 349 h 852"/>
                  <a:gd name="T30" fmla="*/ 59 w 852"/>
                  <a:gd name="T31" fmla="*/ 395 h 852"/>
                  <a:gd name="T32" fmla="*/ 9 w 852"/>
                  <a:gd name="T33" fmla="*/ 511 h 852"/>
                  <a:gd name="T34" fmla="*/ 77 w 852"/>
                  <a:gd name="T35" fmla="*/ 541 h 852"/>
                  <a:gd name="T36" fmla="*/ 78 w 852"/>
                  <a:gd name="T37" fmla="*/ 667 h 852"/>
                  <a:gd name="T38" fmla="*/ 146 w 852"/>
                  <a:gd name="T39" fmla="*/ 664 h 852"/>
                  <a:gd name="T40" fmla="*/ 194 w 852"/>
                  <a:gd name="T41" fmla="*/ 780 h 852"/>
                  <a:gd name="T42" fmla="*/ 262 w 852"/>
                  <a:gd name="T43" fmla="*/ 756 h 852"/>
                  <a:gd name="T44" fmla="*/ 352 w 852"/>
                  <a:gd name="T45" fmla="*/ 843 h 852"/>
                  <a:gd name="T46" fmla="*/ 398 w 852"/>
                  <a:gd name="T47" fmla="*/ 795 h 852"/>
                  <a:gd name="T48" fmla="*/ 514 w 852"/>
                  <a:gd name="T49" fmla="*/ 844 h 852"/>
                  <a:gd name="T50" fmla="*/ 545 w 852"/>
                  <a:gd name="T51" fmla="*/ 777 h 852"/>
                  <a:gd name="T52" fmla="*/ 670 w 852"/>
                  <a:gd name="T53" fmla="*/ 775 h 852"/>
                  <a:gd name="T54" fmla="*/ 667 w 852"/>
                  <a:gd name="T55" fmla="*/ 707 h 852"/>
                  <a:gd name="T56" fmla="*/ 783 w 852"/>
                  <a:gd name="T57" fmla="*/ 659 h 852"/>
                  <a:gd name="T58" fmla="*/ 758 w 852"/>
                  <a:gd name="T59" fmla="*/ 591 h 852"/>
                  <a:gd name="T60" fmla="*/ 846 w 852"/>
                  <a:gd name="T61" fmla="*/ 502 h 852"/>
                  <a:gd name="T62" fmla="*/ 795 w 852"/>
                  <a:gd name="T63" fmla="*/ 456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2" h="852">
                    <a:moveTo>
                      <a:pt x="852" y="432"/>
                    </a:moveTo>
                    <a:cubicBezTo>
                      <a:pt x="844" y="340"/>
                      <a:pt x="844" y="340"/>
                      <a:pt x="844" y="340"/>
                    </a:cubicBezTo>
                    <a:cubicBezTo>
                      <a:pt x="783" y="326"/>
                      <a:pt x="783" y="326"/>
                      <a:pt x="783" y="326"/>
                    </a:cubicBezTo>
                    <a:cubicBezTo>
                      <a:pt x="781" y="321"/>
                      <a:pt x="780" y="315"/>
                      <a:pt x="778" y="310"/>
                    </a:cubicBezTo>
                    <a:cubicBezTo>
                      <a:pt x="821" y="265"/>
                      <a:pt x="821" y="265"/>
                      <a:pt x="821" y="265"/>
                    </a:cubicBezTo>
                    <a:cubicBezTo>
                      <a:pt x="777" y="183"/>
                      <a:pt x="777" y="183"/>
                      <a:pt x="777" y="183"/>
                    </a:cubicBezTo>
                    <a:cubicBezTo>
                      <a:pt x="716" y="195"/>
                      <a:pt x="716" y="195"/>
                      <a:pt x="716" y="195"/>
                    </a:cubicBezTo>
                    <a:cubicBezTo>
                      <a:pt x="714" y="193"/>
                      <a:pt x="712" y="190"/>
                      <a:pt x="709" y="187"/>
                    </a:cubicBezTo>
                    <a:cubicBezTo>
                      <a:pt x="733" y="129"/>
                      <a:pt x="733" y="129"/>
                      <a:pt x="733" y="129"/>
                    </a:cubicBezTo>
                    <a:cubicBezTo>
                      <a:pt x="662" y="70"/>
                      <a:pt x="662" y="70"/>
                      <a:pt x="662" y="70"/>
                    </a:cubicBezTo>
                    <a:cubicBezTo>
                      <a:pt x="609" y="104"/>
                      <a:pt x="609" y="104"/>
                      <a:pt x="609" y="104"/>
                    </a:cubicBezTo>
                    <a:cubicBezTo>
                      <a:pt x="604" y="102"/>
                      <a:pt x="599" y="99"/>
                      <a:pt x="594" y="96"/>
                    </a:cubicBezTo>
                    <a:cubicBezTo>
                      <a:pt x="593" y="34"/>
                      <a:pt x="593" y="34"/>
                      <a:pt x="593" y="34"/>
                    </a:cubicBezTo>
                    <a:cubicBezTo>
                      <a:pt x="504" y="7"/>
                      <a:pt x="504" y="7"/>
                      <a:pt x="504" y="7"/>
                    </a:cubicBezTo>
                    <a:cubicBezTo>
                      <a:pt x="469" y="59"/>
                      <a:pt x="469" y="59"/>
                      <a:pt x="469" y="59"/>
                    </a:cubicBezTo>
                    <a:cubicBezTo>
                      <a:pt x="465" y="59"/>
                      <a:pt x="462" y="59"/>
                      <a:pt x="459" y="58"/>
                    </a:cubicBezTo>
                    <a:cubicBezTo>
                      <a:pt x="434" y="0"/>
                      <a:pt x="434" y="0"/>
                      <a:pt x="434" y="0"/>
                    </a:cubicBezTo>
                    <a:cubicBezTo>
                      <a:pt x="342" y="9"/>
                      <a:pt x="342" y="9"/>
                      <a:pt x="342" y="9"/>
                    </a:cubicBezTo>
                    <a:cubicBezTo>
                      <a:pt x="329" y="71"/>
                      <a:pt x="329" y="71"/>
                      <a:pt x="329" y="71"/>
                    </a:cubicBezTo>
                    <a:cubicBezTo>
                      <a:pt x="323" y="72"/>
                      <a:pt x="318" y="74"/>
                      <a:pt x="313" y="76"/>
                    </a:cubicBezTo>
                    <a:cubicBezTo>
                      <a:pt x="268" y="32"/>
                      <a:pt x="268" y="32"/>
                      <a:pt x="268" y="32"/>
                    </a:cubicBezTo>
                    <a:cubicBezTo>
                      <a:pt x="186" y="76"/>
                      <a:pt x="186" y="76"/>
                      <a:pt x="186" y="76"/>
                    </a:cubicBezTo>
                    <a:cubicBezTo>
                      <a:pt x="198" y="137"/>
                      <a:pt x="198" y="137"/>
                      <a:pt x="198" y="137"/>
                    </a:cubicBezTo>
                    <a:cubicBezTo>
                      <a:pt x="196" y="140"/>
                      <a:pt x="193" y="142"/>
                      <a:pt x="190" y="144"/>
                    </a:cubicBezTo>
                    <a:cubicBezTo>
                      <a:pt x="132" y="120"/>
                      <a:pt x="132" y="120"/>
                      <a:pt x="132" y="120"/>
                    </a:cubicBezTo>
                    <a:cubicBezTo>
                      <a:pt x="73" y="192"/>
                      <a:pt x="73" y="192"/>
                      <a:pt x="73" y="192"/>
                    </a:cubicBezTo>
                    <a:cubicBezTo>
                      <a:pt x="107" y="244"/>
                      <a:pt x="107" y="244"/>
                      <a:pt x="107" y="244"/>
                    </a:cubicBezTo>
                    <a:cubicBezTo>
                      <a:pt x="104" y="249"/>
                      <a:pt x="101" y="254"/>
                      <a:pt x="99" y="260"/>
                    </a:cubicBezTo>
                    <a:cubicBezTo>
                      <a:pt x="36" y="261"/>
                      <a:pt x="36" y="261"/>
                      <a:pt x="36" y="261"/>
                    </a:cubicBezTo>
                    <a:cubicBezTo>
                      <a:pt x="10" y="349"/>
                      <a:pt x="10" y="349"/>
                      <a:pt x="10" y="349"/>
                    </a:cubicBezTo>
                    <a:cubicBezTo>
                      <a:pt x="61" y="384"/>
                      <a:pt x="61" y="384"/>
                      <a:pt x="61" y="384"/>
                    </a:cubicBezTo>
                    <a:cubicBezTo>
                      <a:pt x="61" y="388"/>
                      <a:pt x="59" y="391"/>
                      <a:pt x="59" y="395"/>
                    </a:cubicBezTo>
                    <a:cubicBezTo>
                      <a:pt x="0" y="419"/>
                      <a:pt x="0" y="419"/>
                      <a:pt x="0" y="419"/>
                    </a:cubicBezTo>
                    <a:cubicBezTo>
                      <a:pt x="9" y="511"/>
                      <a:pt x="9" y="511"/>
                      <a:pt x="9" y="511"/>
                    </a:cubicBezTo>
                    <a:cubicBezTo>
                      <a:pt x="71" y="524"/>
                      <a:pt x="71" y="524"/>
                      <a:pt x="71" y="524"/>
                    </a:cubicBezTo>
                    <a:cubicBezTo>
                      <a:pt x="72" y="530"/>
                      <a:pt x="75" y="536"/>
                      <a:pt x="77" y="541"/>
                    </a:cubicBezTo>
                    <a:cubicBezTo>
                      <a:pt x="34" y="586"/>
                      <a:pt x="34" y="586"/>
                      <a:pt x="34" y="586"/>
                    </a:cubicBezTo>
                    <a:cubicBezTo>
                      <a:pt x="78" y="667"/>
                      <a:pt x="78" y="667"/>
                      <a:pt x="78" y="667"/>
                    </a:cubicBezTo>
                    <a:cubicBezTo>
                      <a:pt x="139" y="655"/>
                      <a:pt x="139" y="655"/>
                      <a:pt x="139" y="655"/>
                    </a:cubicBezTo>
                    <a:cubicBezTo>
                      <a:pt x="141" y="658"/>
                      <a:pt x="144" y="661"/>
                      <a:pt x="146" y="664"/>
                    </a:cubicBezTo>
                    <a:cubicBezTo>
                      <a:pt x="123" y="721"/>
                      <a:pt x="123" y="721"/>
                      <a:pt x="123" y="721"/>
                    </a:cubicBezTo>
                    <a:cubicBezTo>
                      <a:pt x="194" y="780"/>
                      <a:pt x="194" y="780"/>
                      <a:pt x="194" y="780"/>
                    </a:cubicBezTo>
                    <a:cubicBezTo>
                      <a:pt x="246" y="747"/>
                      <a:pt x="246" y="747"/>
                      <a:pt x="246" y="747"/>
                    </a:cubicBezTo>
                    <a:cubicBezTo>
                      <a:pt x="251" y="750"/>
                      <a:pt x="257" y="753"/>
                      <a:pt x="262" y="756"/>
                    </a:cubicBezTo>
                    <a:cubicBezTo>
                      <a:pt x="263" y="817"/>
                      <a:pt x="263" y="817"/>
                      <a:pt x="263" y="817"/>
                    </a:cubicBezTo>
                    <a:cubicBezTo>
                      <a:pt x="352" y="843"/>
                      <a:pt x="352" y="843"/>
                      <a:pt x="352" y="843"/>
                    </a:cubicBezTo>
                    <a:cubicBezTo>
                      <a:pt x="386" y="793"/>
                      <a:pt x="386" y="793"/>
                      <a:pt x="386" y="793"/>
                    </a:cubicBezTo>
                    <a:cubicBezTo>
                      <a:pt x="390" y="793"/>
                      <a:pt x="394" y="794"/>
                      <a:pt x="398" y="795"/>
                    </a:cubicBezTo>
                    <a:cubicBezTo>
                      <a:pt x="422" y="852"/>
                      <a:pt x="422" y="852"/>
                      <a:pt x="422" y="852"/>
                    </a:cubicBezTo>
                    <a:cubicBezTo>
                      <a:pt x="514" y="844"/>
                      <a:pt x="514" y="844"/>
                      <a:pt x="514" y="844"/>
                    </a:cubicBezTo>
                    <a:cubicBezTo>
                      <a:pt x="527" y="783"/>
                      <a:pt x="527" y="783"/>
                      <a:pt x="527" y="783"/>
                    </a:cubicBezTo>
                    <a:cubicBezTo>
                      <a:pt x="533" y="781"/>
                      <a:pt x="539" y="779"/>
                      <a:pt x="545" y="777"/>
                    </a:cubicBezTo>
                    <a:cubicBezTo>
                      <a:pt x="589" y="819"/>
                      <a:pt x="589" y="819"/>
                      <a:pt x="589" y="819"/>
                    </a:cubicBezTo>
                    <a:cubicBezTo>
                      <a:pt x="670" y="775"/>
                      <a:pt x="670" y="775"/>
                      <a:pt x="670" y="775"/>
                    </a:cubicBezTo>
                    <a:cubicBezTo>
                      <a:pt x="659" y="715"/>
                      <a:pt x="659" y="715"/>
                      <a:pt x="659" y="715"/>
                    </a:cubicBezTo>
                    <a:cubicBezTo>
                      <a:pt x="661" y="712"/>
                      <a:pt x="664" y="710"/>
                      <a:pt x="667" y="707"/>
                    </a:cubicBezTo>
                    <a:cubicBezTo>
                      <a:pt x="724" y="730"/>
                      <a:pt x="724" y="730"/>
                      <a:pt x="724" y="730"/>
                    </a:cubicBezTo>
                    <a:cubicBezTo>
                      <a:pt x="783" y="659"/>
                      <a:pt x="783" y="659"/>
                      <a:pt x="783" y="659"/>
                    </a:cubicBezTo>
                    <a:cubicBezTo>
                      <a:pt x="750" y="607"/>
                      <a:pt x="750" y="607"/>
                      <a:pt x="750" y="607"/>
                    </a:cubicBezTo>
                    <a:cubicBezTo>
                      <a:pt x="753" y="602"/>
                      <a:pt x="755" y="597"/>
                      <a:pt x="758" y="591"/>
                    </a:cubicBezTo>
                    <a:cubicBezTo>
                      <a:pt x="820" y="590"/>
                      <a:pt x="820" y="590"/>
                      <a:pt x="820" y="590"/>
                    </a:cubicBezTo>
                    <a:cubicBezTo>
                      <a:pt x="846" y="502"/>
                      <a:pt x="846" y="502"/>
                      <a:pt x="846" y="502"/>
                    </a:cubicBezTo>
                    <a:cubicBezTo>
                      <a:pt x="795" y="467"/>
                      <a:pt x="795" y="467"/>
                      <a:pt x="795" y="467"/>
                    </a:cubicBezTo>
                    <a:cubicBezTo>
                      <a:pt x="795" y="463"/>
                      <a:pt x="795" y="460"/>
                      <a:pt x="795" y="456"/>
                    </a:cubicBezTo>
                    <a:lnTo>
                      <a:pt x="852" y="432"/>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19" name="同心圆 18"/>
              <p:cNvSpPr/>
              <p:nvPr/>
            </p:nvSpPr>
            <p:spPr>
              <a:xfrm>
                <a:off x="3114376" y="1334969"/>
                <a:ext cx="2362622" cy="2362622"/>
              </a:xfrm>
              <a:prstGeom prst="donut">
                <a:avLst>
                  <a:gd name="adj" fmla="val 4575"/>
                </a:avLst>
              </a:prstGeom>
              <a:solidFill>
                <a:schemeClr val="bg2"/>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17" name="椭圆 16"/>
            <p:cNvSpPr/>
            <p:nvPr/>
          </p:nvSpPr>
          <p:spPr>
            <a:xfrm>
              <a:off x="1735747" y="2257292"/>
              <a:ext cx="1008112" cy="1008112"/>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0" name="组合 19"/>
          <p:cNvGrpSpPr/>
          <p:nvPr/>
        </p:nvGrpSpPr>
        <p:grpSpPr>
          <a:xfrm>
            <a:off x="4754563" y="1054100"/>
            <a:ext cx="1671637" cy="1671638"/>
            <a:chOff x="1403648" y="1925193"/>
            <a:chExt cx="1672311" cy="1672311"/>
          </a:xfrm>
        </p:grpSpPr>
        <p:grpSp>
          <p:nvGrpSpPr>
            <p:cNvPr id="29724" name="组合 20"/>
            <p:cNvGrpSpPr/>
            <p:nvPr/>
          </p:nvGrpSpPr>
          <p:grpSpPr>
            <a:xfrm>
              <a:off x="1403648" y="1925193"/>
              <a:ext cx="1672311" cy="1672311"/>
              <a:chOff x="2683665" y="915565"/>
              <a:chExt cx="3195637" cy="3195637"/>
            </a:xfrm>
          </p:grpSpPr>
          <p:sp>
            <p:nvSpPr>
              <p:cNvPr id="23" name="Freeform 6"/>
              <p:cNvSpPr/>
              <p:nvPr/>
            </p:nvSpPr>
            <p:spPr bwMode="auto">
              <a:xfrm>
                <a:off x="2683665" y="915565"/>
                <a:ext cx="3195637" cy="3195637"/>
              </a:xfrm>
              <a:custGeom>
                <a:avLst/>
                <a:gdLst>
                  <a:gd name="T0" fmla="*/ 844 w 852"/>
                  <a:gd name="T1" fmla="*/ 340 h 852"/>
                  <a:gd name="T2" fmla="*/ 778 w 852"/>
                  <a:gd name="T3" fmla="*/ 310 h 852"/>
                  <a:gd name="T4" fmla="*/ 777 w 852"/>
                  <a:gd name="T5" fmla="*/ 183 h 852"/>
                  <a:gd name="T6" fmla="*/ 709 w 852"/>
                  <a:gd name="T7" fmla="*/ 187 h 852"/>
                  <a:gd name="T8" fmla="*/ 662 w 852"/>
                  <a:gd name="T9" fmla="*/ 70 h 852"/>
                  <a:gd name="T10" fmla="*/ 594 w 852"/>
                  <a:gd name="T11" fmla="*/ 96 h 852"/>
                  <a:gd name="T12" fmla="*/ 504 w 852"/>
                  <a:gd name="T13" fmla="*/ 7 h 852"/>
                  <a:gd name="T14" fmla="*/ 459 w 852"/>
                  <a:gd name="T15" fmla="*/ 58 h 852"/>
                  <a:gd name="T16" fmla="*/ 342 w 852"/>
                  <a:gd name="T17" fmla="*/ 9 h 852"/>
                  <a:gd name="T18" fmla="*/ 313 w 852"/>
                  <a:gd name="T19" fmla="*/ 76 h 852"/>
                  <a:gd name="T20" fmla="*/ 186 w 852"/>
                  <a:gd name="T21" fmla="*/ 76 h 852"/>
                  <a:gd name="T22" fmla="*/ 190 w 852"/>
                  <a:gd name="T23" fmla="*/ 144 h 852"/>
                  <a:gd name="T24" fmla="*/ 73 w 852"/>
                  <a:gd name="T25" fmla="*/ 192 h 852"/>
                  <a:gd name="T26" fmla="*/ 99 w 852"/>
                  <a:gd name="T27" fmla="*/ 260 h 852"/>
                  <a:gd name="T28" fmla="*/ 10 w 852"/>
                  <a:gd name="T29" fmla="*/ 349 h 852"/>
                  <a:gd name="T30" fmla="*/ 59 w 852"/>
                  <a:gd name="T31" fmla="*/ 395 h 852"/>
                  <a:gd name="T32" fmla="*/ 9 w 852"/>
                  <a:gd name="T33" fmla="*/ 511 h 852"/>
                  <a:gd name="T34" fmla="*/ 77 w 852"/>
                  <a:gd name="T35" fmla="*/ 541 h 852"/>
                  <a:gd name="T36" fmla="*/ 78 w 852"/>
                  <a:gd name="T37" fmla="*/ 667 h 852"/>
                  <a:gd name="T38" fmla="*/ 146 w 852"/>
                  <a:gd name="T39" fmla="*/ 664 h 852"/>
                  <a:gd name="T40" fmla="*/ 194 w 852"/>
                  <a:gd name="T41" fmla="*/ 780 h 852"/>
                  <a:gd name="T42" fmla="*/ 262 w 852"/>
                  <a:gd name="T43" fmla="*/ 756 h 852"/>
                  <a:gd name="T44" fmla="*/ 352 w 852"/>
                  <a:gd name="T45" fmla="*/ 843 h 852"/>
                  <a:gd name="T46" fmla="*/ 398 w 852"/>
                  <a:gd name="T47" fmla="*/ 795 h 852"/>
                  <a:gd name="T48" fmla="*/ 514 w 852"/>
                  <a:gd name="T49" fmla="*/ 844 h 852"/>
                  <a:gd name="T50" fmla="*/ 545 w 852"/>
                  <a:gd name="T51" fmla="*/ 777 h 852"/>
                  <a:gd name="T52" fmla="*/ 670 w 852"/>
                  <a:gd name="T53" fmla="*/ 775 h 852"/>
                  <a:gd name="T54" fmla="*/ 667 w 852"/>
                  <a:gd name="T55" fmla="*/ 707 h 852"/>
                  <a:gd name="T56" fmla="*/ 783 w 852"/>
                  <a:gd name="T57" fmla="*/ 659 h 852"/>
                  <a:gd name="T58" fmla="*/ 758 w 852"/>
                  <a:gd name="T59" fmla="*/ 591 h 852"/>
                  <a:gd name="T60" fmla="*/ 846 w 852"/>
                  <a:gd name="T61" fmla="*/ 502 h 852"/>
                  <a:gd name="T62" fmla="*/ 795 w 852"/>
                  <a:gd name="T63" fmla="*/ 456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2" h="852">
                    <a:moveTo>
                      <a:pt x="852" y="432"/>
                    </a:moveTo>
                    <a:cubicBezTo>
                      <a:pt x="844" y="340"/>
                      <a:pt x="844" y="340"/>
                      <a:pt x="844" y="340"/>
                    </a:cubicBezTo>
                    <a:cubicBezTo>
                      <a:pt x="783" y="326"/>
                      <a:pt x="783" y="326"/>
                      <a:pt x="783" y="326"/>
                    </a:cubicBezTo>
                    <a:cubicBezTo>
                      <a:pt x="781" y="321"/>
                      <a:pt x="780" y="315"/>
                      <a:pt x="778" y="310"/>
                    </a:cubicBezTo>
                    <a:cubicBezTo>
                      <a:pt x="821" y="265"/>
                      <a:pt x="821" y="265"/>
                      <a:pt x="821" y="265"/>
                    </a:cubicBezTo>
                    <a:cubicBezTo>
                      <a:pt x="777" y="183"/>
                      <a:pt x="777" y="183"/>
                      <a:pt x="777" y="183"/>
                    </a:cubicBezTo>
                    <a:cubicBezTo>
                      <a:pt x="716" y="195"/>
                      <a:pt x="716" y="195"/>
                      <a:pt x="716" y="195"/>
                    </a:cubicBezTo>
                    <a:cubicBezTo>
                      <a:pt x="714" y="193"/>
                      <a:pt x="712" y="190"/>
                      <a:pt x="709" y="187"/>
                    </a:cubicBezTo>
                    <a:cubicBezTo>
                      <a:pt x="733" y="129"/>
                      <a:pt x="733" y="129"/>
                      <a:pt x="733" y="129"/>
                    </a:cubicBezTo>
                    <a:cubicBezTo>
                      <a:pt x="662" y="70"/>
                      <a:pt x="662" y="70"/>
                      <a:pt x="662" y="70"/>
                    </a:cubicBezTo>
                    <a:cubicBezTo>
                      <a:pt x="609" y="104"/>
                      <a:pt x="609" y="104"/>
                      <a:pt x="609" y="104"/>
                    </a:cubicBezTo>
                    <a:cubicBezTo>
                      <a:pt x="604" y="102"/>
                      <a:pt x="599" y="99"/>
                      <a:pt x="594" y="96"/>
                    </a:cubicBezTo>
                    <a:cubicBezTo>
                      <a:pt x="593" y="34"/>
                      <a:pt x="593" y="34"/>
                      <a:pt x="593" y="34"/>
                    </a:cubicBezTo>
                    <a:cubicBezTo>
                      <a:pt x="504" y="7"/>
                      <a:pt x="504" y="7"/>
                      <a:pt x="504" y="7"/>
                    </a:cubicBezTo>
                    <a:cubicBezTo>
                      <a:pt x="469" y="59"/>
                      <a:pt x="469" y="59"/>
                      <a:pt x="469" y="59"/>
                    </a:cubicBezTo>
                    <a:cubicBezTo>
                      <a:pt x="465" y="59"/>
                      <a:pt x="462" y="59"/>
                      <a:pt x="459" y="58"/>
                    </a:cubicBezTo>
                    <a:cubicBezTo>
                      <a:pt x="434" y="0"/>
                      <a:pt x="434" y="0"/>
                      <a:pt x="434" y="0"/>
                    </a:cubicBezTo>
                    <a:cubicBezTo>
                      <a:pt x="342" y="9"/>
                      <a:pt x="342" y="9"/>
                      <a:pt x="342" y="9"/>
                    </a:cubicBezTo>
                    <a:cubicBezTo>
                      <a:pt x="329" y="71"/>
                      <a:pt x="329" y="71"/>
                      <a:pt x="329" y="71"/>
                    </a:cubicBezTo>
                    <a:cubicBezTo>
                      <a:pt x="323" y="72"/>
                      <a:pt x="318" y="74"/>
                      <a:pt x="313" y="76"/>
                    </a:cubicBezTo>
                    <a:cubicBezTo>
                      <a:pt x="268" y="32"/>
                      <a:pt x="268" y="32"/>
                      <a:pt x="268" y="32"/>
                    </a:cubicBezTo>
                    <a:cubicBezTo>
                      <a:pt x="186" y="76"/>
                      <a:pt x="186" y="76"/>
                      <a:pt x="186" y="76"/>
                    </a:cubicBezTo>
                    <a:cubicBezTo>
                      <a:pt x="198" y="137"/>
                      <a:pt x="198" y="137"/>
                      <a:pt x="198" y="137"/>
                    </a:cubicBezTo>
                    <a:cubicBezTo>
                      <a:pt x="196" y="140"/>
                      <a:pt x="193" y="142"/>
                      <a:pt x="190" y="144"/>
                    </a:cubicBezTo>
                    <a:cubicBezTo>
                      <a:pt x="132" y="120"/>
                      <a:pt x="132" y="120"/>
                      <a:pt x="132" y="120"/>
                    </a:cubicBezTo>
                    <a:cubicBezTo>
                      <a:pt x="73" y="192"/>
                      <a:pt x="73" y="192"/>
                      <a:pt x="73" y="192"/>
                    </a:cubicBezTo>
                    <a:cubicBezTo>
                      <a:pt x="107" y="244"/>
                      <a:pt x="107" y="244"/>
                      <a:pt x="107" y="244"/>
                    </a:cubicBezTo>
                    <a:cubicBezTo>
                      <a:pt x="104" y="249"/>
                      <a:pt x="101" y="254"/>
                      <a:pt x="99" y="260"/>
                    </a:cubicBezTo>
                    <a:cubicBezTo>
                      <a:pt x="36" y="261"/>
                      <a:pt x="36" y="261"/>
                      <a:pt x="36" y="261"/>
                    </a:cubicBezTo>
                    <a:cubicBezTo>
                      <a:pt x="10" y="349"/>
                      <a:pt x="10" y="349"/>
                      <a:pt x="10" y="349"/>
                    </a:cubicBezTo>
                    <a:cubicBezTo>
                      <a:pt x="61" y="384"/>
                      <a:pt x="61" y="384"/>
                      <a:pt x="61" y="384"/>
                    </a:cubicBezTo>
                    <a:cubicBezTo>
                      <a:pt x="61" y="388"/>
                      <a:pt x="59" y="391"/>
                      <a:pt x="59" y="395"/>
                    </a:cubicBezTo>
                    <a:cubicBezTo>
                      <a:pt x="0" y="419"/>
                      <a:pt x="0" y="419"/>
                      <a:pt x="0" y="419"/>
                    </a:cubicBezTo>
                    <a:cubicBezTo>
                      <a:pt x="9" y="511"/>
                      <a:pt x="9" y="511"/>
                      <a:pt x="9" y="511"/>
                    </a:cubicBezTo>
                    <a:cubicBezTo>
                      <a:pt x="71" y="524"/>
                      <a:pt x="71" y="524"/>
                      <a:pt x="71" y="524"/>
                    </a:cubicBezTo>
                    <a:cubicBezTo>
                      <a:pt x="72" y="530"/>
                      <a:pt x="75" y="536"/>
                      <a:pt x="77" y="541"/>
                    </a:cubicBezTo>
                    <a:cubicBezTo>
                      <a:pt x="34" y="586"/>
                      <a:pt x="34" y="586"/>
                      <a:pt x="34" y="586"/>
                    </a:cubicBezTo>
                    <a:cubicBezTo>
                      <a:pt x="78" y="667"/>
                      <a:pt x="78" y="667"/>
                      <a:pt x="78" y="667"/>
                    </a:cubicBezTo>
                    <a:cubicBezTo>
                      <a:pt x="139" y="655"/>
                      <a:pt x="139" y="655"/>
                      <a:pt x="139" y="655"/>
                    </a:cubicBezTo>
                    <a:cubicBezTo>
                      <a:pt x="141" y="658"/>
                      <a:pt x="144" y="661"/>
                      <a:pt x="146" y="664"/>
                    </a:cubicBezTo>
                    <a:cubicBezTo>
                      <a:pt x="123" y="721"/>
                      <a:pt x="123" y="721"/>
                      <a:pt x="123" y="721"/>
                    </a:cubicBezTo>
                    <a:cubicBezTo>
                      <a:pt x="194" y="780"/>
                      <a:pt x="194" y="780"/>
                      <a:pt x="194" y="780"/>
                    </a:cubicBezTo>
                    <a:cubicBezTo>
                      <a:pt x="246" y="747"/>
                      <a:pt x="246" y="747"/>
                      <a:pt x="246" y="747"/>
                    </a:cubicBezTo>
                    <a:cubicBezTo>
                      <a:pt x="251" y="750"/>
                      <a:pt x="257" y="753"/>
                      <a:pt x="262" y="756"/>
                    </a:cubicBezTo>
                    <a:cubicBezTo>
                      <a:pt x="263" y="817"/>
                      <a:pt x="263" y="817"/>
                      <a:pt x="263" y="817"/>
                    </a:cubicBezTo>
                    <a:cubicBezTo>
                      <a:pt x="352" y="843"/>
                      <a:pt x="352" y="843"/>
                      <a:pt x="352" y="843"/>
                    </a:cubicBezTo>
                    <a:cubicBezTo>
                      <a:pt x="386" y="793"/>
                      <a:pt x="386" y="793"/>
                      <a:pt x="386" y="793"/>
                    </a:cubicBezTo>
                    <a:cubicBezTo>
                      <a:pt x="390" y="793"/>
                      <a:pt x="394" y="794"/>
                      <a:pt x="398" y="795"/>
                    </a:cubicBezTo>
                    <a:cubicBezTo>
                      <a:pt x="422" y="852"/>
                      <a:pt x="422" y="852"/>
                      <a:pt x="422" y="852"/>
                    </a:cubicBezTo>
                    <a:cubicBezTo>
                      <a:pt x="514" y="844"/>
                      <a:pt x="514" y="844"/>
                      <a:pt x="514" y="844"/>
                    </a:cubicBezTo>
                    <a:cubicBezTo>
                      <a:pt x="527" y="783"/>
                      <a:pt x="527" y="783"/>
                      <a:pt x="527" y="783"/>
                    </a:cubicBezTo>
                    <a:cubicBezTo>
                      <a:pt x="533" y="781"/>
                      <a:pt x="539" y="779"/>
                      <a:pt x="545" y="777"/>
                    </a:cubicBezTo>
                    <a:cubicBezTo>
                      <a:pt x="589" y="819"/>
                      <a:pt x="589" y="819"/>
                      <a:pt x="589" y="819"/>
                    </a:cubicBezTo>
                    <a:cubicBezTo>
                      <a:pt x="670" y="775"/>
                      <a:pt x="670" y="775"/>
                      <a:pt x="670" y="775"/>
                    </a:cubicBezTo>
                    <a:cubicBezTo>
                      <a:pt x="659" y="715"/>
                      <a:pt x="659" y="715"/>
                      <a:pt x="659" y="715"/>
                    </a:cubicBezTo>
                    <a:cubicBezTo>
                      <a:pt x="661" y="712"/>
                      <a:pt x="664" y="710"/>
                      <a:pt x="667" y="707"/>
                    </a:cubicBezTo>
                    <a:cubicBezTo>
                      <a:pt x="724" y="730"/>
                      <a:pt x="724" y="730"/>
                      <a:pt x="724" y="730"/>
                    </a:cubicBezTo>
                    <a:cubicBezTo>
                      <a:pt x="783" y="659"/>
                      <a:pt x="783" y="659"/>
                      <a:pt x="783" y="659"/>
                    </a:cubicBezTo>
                    <a:cubicBezTo>
                      <a:pt x="750" y="607"/>
                      <a:pt x="750" y="607"/>
                      <a:pt x="750" y="607"/>
                    </a:cubicBezTo>
                    <a:cubicBezTo>
                      <a:pt x="753" y="602"/>
                      <a:pt x="755" y="597"/>
                      <a:pt x="758" y="591"/>
                    </a:cubicBezTo>
                    <a:cubicBezTo>
                      <a:pt x="820" y="590"/>
                      <a:pt x="820" y="590"/>
                      <a:pt x="820" y="590"/>
                    </a:cubicBezTo>
                    <a:cubicBezTo>
                      <a:pt x="846" y="502"/>
                      <a:pt x="846" y="502"/>
                      <a:pt x="846" y="502"/>
                    </a:cubicBezTo>
                    <a:cubicBezTo>
                      <a:pt x="795" y="467"/>
                      <a:pt x="795" y="467"/>
                      <a:pt x="795" y="467"/>
                    </a:cubicBezTo>
                    <a:cubicBezTo>
                      <a:pt x="795" y="463"/>
                      <a:pt x="795" y="460"/>
                      <a:pt x="795" y="456"/>
                    </a:cubicBezTo>
                    <a:lnTo>
                      <a:pt x="852" y="432"/>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4" name="同心圆 23"/>
              <p:cNvSpPr/>
              <p:nvPr/>
            </p:nvSpPr>
            <p:spPr>
              <a:xfrm>
                <a:off x="3114376" y="1334969"/>
                <a:ext cx="2362622" cy="2362622"/>
              </a:xfrm>
              <a:prstGeom prst="donut">
                <a:avLst>
                  <a:gd name="adj" fmla="val 4575"/>
                </a:avLst>
              </a:prstGeom>
              <a:solidFill>
                <a:schemeClr val="bg2"/>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22" name="椭圆 21"/>
            <p:cNvSpPr/>
            <p:nvPr/>
          </p:nvSpPr>
          <p:spPr>
            <a:xfrm>
              <a:off x="1735747" y="2257292"/>
              <a:ext cx="1008112" cy="1008112"/>
            </a:xfrm>
            <a:prstGeom prst="ellipse">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grpSp>
        <p:nvGrpSpPr>
          <p:cNvPr id="25" name="组合 24"/>
          <p:cNvGrpSpPr/>
          <p:nvPr/>
        </p:nvGrpSpPr>
        <p:grpSpPr>
          <a:xfrm>
            <a:off x="6427788" y="1990725"/>
            <a:ext cx="1673225" cy="1671638"/>
            <a:chOff x="1403648" y="1925193"/>
            <a:chExt cx="1672311" cy="1672311"/>
          </a:xfrm>
        </p:grpSpPr>
        <p:grpSp>
          <p:nvGrpSpPr>
            <p:cNvPr id="29718" name="组合 25"/>
            <p:cNvGrpSpPr/>
            <p:nvPr/>
          </p:nvGrpSpPr>
          <p:grpSpPr>
            <a:xfrm>
              <a:off x="1403648" y="1925193"/>
              <a:ext cx="1672311" cy="1672311"/>
              <a:chOff x="2683665" y="915565"/>
              <a:chExt cx="3195637" cy="3195637"/>
            </a:xfrm>
          </p:grpSpPr>
          <p:sp>
            <p:nvSpPr>
              <p:cNvPr id="28" name="Freeform 6"/>
              <p:cNvSpPr/>
              <p:nvPr/>
            </p:nvSpPr>
            <p:spPr bwMode="auto">
              <a:xfrm>
                <a:off x="2683665" y="915565"/>
                <a:ext cx="3195637" cy="3195637"/>
              </a:xfrm>
              <a:custGeom>
                <a:avLst/>
                <a:gdLst>
                  <a:gd name="T0" fmla="*/ 844 w 852"/>
                  <a:gd name="T1" fmla="*/ 340 h 852"/>
                  <a:gd name="T2" fmla="*/ 778 w 852"/>
                  <a:gd name="T3" fmla="*/ 310 h 852"/>
                  <a:gd name="T4" fmla="*/ 777 w 852"/>
                  <a:gd name="T5" fmla="*/ 183 h 852"/>
                  <a:gd name="T6" fmla="*/ 709 w 852"/>
                  <a:gd name="T7" fmla="*/ 187 h 852"/>
                  <a:gd name="T8" fmla="*/ 662 w 852"/>
                  <a:gd name="T9" fmla="*/ 70 h 852"/>
                  <a:gd name="T10" fmla="*/ 594 w 852"/>
                  <a:gd name="T11" fmla="*/ 96 h 852"/>
                  <a:gd name="T12" fmla="*/ 504 w 852"/>
                  <a:gd name="T13" fmla="*/ 7 h 852"/>
                  <a:gd name="T14" fmla="*/ 459 w 852"/>
                  <a:gd name="T15" fmla="*/ 58 h 852"/>
                  <a:gd name="T16" fmla="*/ 342 w 852"/>
                  <a:gd name="T17" fmla="*/ 9 h 852"/>
                  <a:gd name="T18" fmla="*/ 313 w 852"/>
                  <a:gd name="T19" fmla="*/ 76 h 852"/>
                  <a:gd name="T20" fmla="*/ 186 w 852"/>
                  <a:gd name="T21" fmla="*/ 76 h 852"/>
                  <a:gd name="T22" fmla="*/ 190 w 852"/>
                  <a:gd name="T23" fmla="*/ 144 h 852"/>
                  <a:gd name="T24" fmla="*/ 73 w 852"/>
                  <a:gd name="T25" fmla="*/ 192 h 852"/>
                  <a:gd name="T26" fmla="*/ 99 w 852"/>
                  <a:gd name="T27" fmla="*/ 260 h 852"/>
                  <a:gd name="T28" fmla="*/ 10 w 852"/>
                  <a:gd name="T29" fmla="*/ 349 h 852"/>
                  <a:gd name="T30" fmla="*/ 59 w 852"/>
                  <a:gd name="T31" fmla="*/ 395 h 852"/>
                  <a:gd name="T32" fmla="*/ 9 w 852"/>
                  <a:gd name="T33" fmla="*/ 511 h 852"/>
                  <a:gd name="T34" fmla="*/ 77 w 852"/>
                  <a:gd name="T35" fmla="*/ 541 h 852"/>
                  <a:gd name="T36" fmla="*/ 78 w 852"/>
                  <a:gd name="T37" fmla="*/ 667 h 852"/>
                  <a:gd name="T38" fmla="*/ 146 w 852"/>
                  <a:gd name="T39" fmla="*/ 664 h 852"/>
                  <a:gd name="T40" fmla="*/ 194 w 852"/>
                  <a:gd name="T41" fmla="*/ 780 h 852"/>
                  <a:gd name="T42" fmla="*/ 262 w 852"/>
                  <a:gd name="T43" fmla="*/ 756 h 852"/>
                  <a:gd name="T44" fmla="*/ 352 w 852"/>
                  <a:gd name="T45" fmla="*/ 843 h 852"/>
                  <a:gd name="T46" fmla="*/ 398 w 852"/>
                  <a:gd name="T47" fmla="*/ 795 h 852"/>
                  <a:gd name="T48" fmla="*/ 514 w 852"/>
                  <a:gd name="T49" fmla="*/ 844 h 852"/>
                  <a:gd name="T50" fmla="*/ 545 w 852"/>
                  <a:gd name="T51" fmla="*/ 777 h 852"/>
                  <a:gd name="T52" fmla="*/ 670 w 852"/>
                  <a:gd name="T53" fmla="*/ 775 h 852"/>
                  <a:gd name="T54" fmla="*/ 667 w 852"/>
                  <a:gd name="T55" fmla="*/ 707 h 852"/>
                  <a:gd name="T56" fmla="*/ 783 w 852"/>
                  <a:gd name="T57" fmla="*/ 659 h 852"/>
                  <a:gd name="T58" fmla="*/ 758 w 852"/>
                  <a:gd name="T59" fmla="*/ 591 h 852"/>
                  <a:gd name="T60" fmla="*/ 846 w 852"/>
                  <a:gd name="T61" fmla="*/ 502 h 852"/>
                  <a:gd name="T62" fmla="*/ 795 w 852"/>
                  <a:gd name="T63" fmla="*/ 456 h 8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52" h="852">
                    <a:moveTo>
                      <a:pt x="852" y="432"/>
                    </a:moveTo>
                    <a:cubicBezTo>
                      <a:pt x="844" y="340"/>
                      <a:pt x="844" y="340"/>
                      <a:pt x="844" y="340"/>
                    </a:cubicBezTo>
                    <a:cubicBezTo>
                      <a:pt x="783" y="326"/>
                      <a:pt x="783" y="326"/>
                      <a:pt x="783" y="326"/>
                    </a:cubicBezTo>
                    <a:cubicBezTo>
                      <a:pt x="781" y="321"/>
                      <a:pt x="780" y="315"/>
                      <a:pt x="778" y="310"/>
                    </a:cubicBezTo>
                    <a:cubicBezTo>
                      <a:pt x="821" y="265"/>
                      <a:pt x="821" y="265"/>
                      <a:pt x="821" y="265"/>
                    </a:cubicBezTo>
                    <a:cubicBezTo>
                      <a:pt x="777" y="183"/>
                      <a:pt x="777" y="183"/>
                      <a:pt x="777" y="183"/>
                    </a:cubicBezTo>
                    <a:cubicBezTo>
                      <a:pt x="716" y="195"/>
                      <a:pt x="716" y="195"/>
                      <a:pt x="716" y="195"/>
                    </a:cubicBezTo>
                    <a:cubicBezTo>
                      <a:pt x="714" y="193"/>
                      <a:pt x="712" y="190"/>
                      <a:pt x="709" y="187"/>
                    </a:cubicBezTo>
                    <a:cubicBezTo>
                      <a:pt x="733" y="129"/>
                      <a:pt x="733" y="129"/>
                      <a:pt x="733" y="129"/>
                    </a:cubicBezTo>
                    <a:cubicBezTo>
                      <a:pt x="662" y="70"/>
                      <a:pt x="662" y="70"/>
                      <a:pt x="662" y="70"/>
                    </a:cubicBezTo>
                    <a:cubicBezTo>
                      <a:pt x="609" y="104"/>
                      <a:pt x="609" y="104"/>
                      <a:pt x="609" y="104"/>
                    </a:cubicBezTo>
                    <a:cubicBezTo>
                      <a:pt x="604" y="102"/>
                      <a:pt x="599" y="99"/>
                      <a:pt x="594" y="96"/>
                    </a:cubicBezTo>
                    <a:cubicBezTo>
                      <a:pt x="593" y="34"/>
                      <a:pt x="593" y="34"/>
                      <a:pt x="593" y="34"/>
                    </a:cubicBezTo>
                    <a:cubicBezTo>
                      <a:pt x="504" y="7"/>
                      <a:pt x="504" y="7"/>
                      <a:pt x="504" y="7"/>
                    </a:cubicBezTo>
                    <a:cubicBezTo>
                      <a:pt x="469" y="59"/>
                      <a:pt x="469" y="59"/>
                      <a:pt x="469" y="59"/>
                    </a:cubicBezTo>
                    <a:cubicBezTo>
                      <a:pt x="465" y="59"/>
                      <a:pt x="462" y="59"/>
                      <a:pt x="459" y="58"/>
                    </a:cubicBezTo>
                    <a:cubicBezTo>
                      <a:pt x="434" y="0"/>
                      <a:pt x="434" y="0"/>
                      <a:pt x="434" y="0"/>
                    </a:cubicBezTo>
                    <a:cubicBezTo>
                      <a:pt x="342" y="9"/>
                      <a:pt x="342" y="9"/>
                      <a:pt x="342" y="9"/>
                    </a:cubicBezTo>
                    <a:cubicBezTo>
                      <a:pt x="329" y="71"/>
                      <a:pt x="329" y="71"/>
                      <a:pt x="329" y="71"/>
                    </a:cubicBezTo>
                    <a:cubicBezTo>
                      <a:pt x="323" y="72"/>
                      <a:pt x="318" y="74"/>
                      <a:pt x="313" y="76"/>
                    </a:cubicBezTo>
                    <a:cubicBezTo>
                      <a:pt x="268" y="32"/>
                      <a:pt x="268" y="32"/>
                      <a:pt x="268" y="32"/>
                    </a:cubicBezTo>
                    <a:cubicBezTo>
                      <a:pt x="186" y="76"/>
                      <a:pt x="186" y="76"/>
                      <a:pt x="186" y="76"/>
                    </a:cubicBezTo>
                    <a:cubicBezTo>
                      <a:pt x="198" y="137"/>
                      <a:pt x="198" y="137"/>
                      <a:pt x="198" y="137"/>
                    </a:cubicBezTo>
                    <a:cubicBezTo>
                      <a:pt x="196" y="140"/>
                      <a:pt x="193" y="142"/>
                      <a:pt x="190" y="144"/>
                    </a:cubicBezTo>
                    <a:cubicBezTo>
                      <a:pt x="132" y="120"/>
                      <a:pt x="132" y="120"/>
                      <a:pt x="132" y="120"/>
                    </a:cubicBezTo>
                    <a:cubicBezTo>
                      <a:pt x="73" y="192"/>
                      <a:pt x="73" y="192"/>
                      <a:pt x="73" y="192"/>
                    </a:cubicBezTo>
                    <a:cubicBezTo>
                      <a:pt x="107" y="244"/>
                      <a:pt x="107" y="244"/>
                      <a:pt x="107" y="244"/>
                    </a:cubicBezTo>
                    <a:cubicBezTo>
                      <a:pt x="104" y="249"/>
                      <a:pt x="101" y="254"/>
                      <a:pt x="99" y="260"/>
                    </a:cubicBezTo>
                    <a:cubicBezTo>
                      <a:pt x="36" y="261"/>
                      <a:pt x="36" y="261"/>
                      <a:pt x="36" y="261"/>
                    </a:cubicBezTo>
                    <a:cubicBezTo>
                      <a:pt x="10" y="349"/>
                      <a:pt x="10" y="349"/>
                      <a:pt x="10" y="349"/>
                    </a:cubicBezTo>
                    <a:cubicBezTo>
                      <a:pt x="61" y="384"/>
                      <a:pt x="61" y="384"/>
                      <a:pt x="61" y="384"/>
                    </a:cubicBezTo>
                    <a:cubicBezTo>
                      <a:pt x="61" y="388"/>
                      <a:pt x="59" y="391"/>
                      <a:pt x="59" y="395"/>
                    </a:cubicBezTo>
                    <a:cubicBezTo>
                      <a:pt x="0" y="419"/>
                      <a:pt x="0" y="419"/>
                      <a:pt x="0" y="419"/>
                    </a:cubicBezTo>
                    <a:cubicBezTo>
                      <a:pt x="9" y="511"/>
                      <a:pt x="9" y="511"/>
                      <a:pt x="9" y="511"/>
                    </a:cubicBezTo>
                    <a:cubicBezTo>
                      <a:pt x="71" y="524"/>
                      <a:pt x="71" y="524"/>
                      <a:pt x="71" y="524"/>
                    </a:cubicBezTo>
                    <a:cubicBezTo>
                      <a:pt x="72" y="530"/>
                      <a:pt x="75" y="536"/>
                      <a:pt x="77" y="541"/>
                    </a:cubicBezTo>
                    <a:cubicBezTo>
                      <a:pt x="34" y="586"/>
                      <a:pt x="34" y="586"/>
                      <a:pt x="34" y="586"/>
                    </a:cubicBezTo>
                    <a:cubicBezTo>
                      <a:pt x="78" y="667"/>
                      <a:pt x="78" y="667"/>
                      <a:pt x="78" y="667"/>
                    </a:cubicBezTo>
                    <a:cubicBezTo>
                      <a:pt x="139" y="655"/>
                      <a:pt x="139" y="655"/>
                      <a:pt x="139" y="655"/>
                    </a:cubicBezTo>
                    <a:cubicBezTo>
                      <a:pt x="141" y="658"/>
                      <a:pt x="144" y="661"/>
                      <a:pt x="146" y="664"/>
                    </a:cubicBezTo>
                    <a:cubicBezTo>
                      <a:pt x="123" y="721"/>
                      <a:pt x="123" y="721"/>
                      <a:pt x="123" y="721"/>
                    </a:cubicBezTo>
                    <a:cubicBezTo>
                      <a:pt x="194" y="780"/>
                      <a:pt x="194" y="780"/>
                      <a:pt x="194" y="780"/>
                    </a:cubicBezTo>
                    <a:cubicBezTo>
                      <a:pt x="246" y="747"/>
                      <a:pt x="246" y="747"/>
                      <a:pt x="246" y="747"/>
                    </a:cubicBezTo>
                    <a:cubicBezTo>
                      <a:pt x="251" y="750"/>
                      <a:pt x="257" y="753"/>
                      <a:pt x="262" y="756"/>
                    </a:cubicBezTo>
                    <a:cubicBezTo>
                      <a:pt x="263" y="817"/>
                      <a:pt x="263" y="817"/>
                      <a:pt x="263" y="817"/>
                    </a:cubicBezTo>
                    <a:cubicBezTo>
                      <a:pt x="352" y="843"/>
                      <a:pt x="352" y="843"/>
                      <a:pt x="352" y="843"/>
                    </a:cubicBezTo>
                    <a:cubicBezTo>
                      <a:pt x="386" y="793"/>
                      <a:pt x="386" y="793"/>
                      <a:pt x="386" y="793"/>
                    </a:cubicBezTo>
                    <a:cubicBezTo>
                      <a:pt x="390" y="793"/>
                      <a:pt x="394" y="794"/>
                      <a:pt x="398" y="795"/>
                    </a:cubicBezTo>
                    <a:cubicBezTo>
                      <a:pt x="422" y="852"/>
                      <a:pt x="422" y="852"/>
                      <a:pt x="422" y="852"/>
                    </a:cubicBezTo>
                    <a:cubicBezTo>
                      <a:pt x="514" y="844"/>
                      <a:pt x="514" y="844"/>
                      <a:pt x="514" y="844"/>
                    </a:cubicBezTo>
                    <a:cubicBezTo>
                      <a:pt x="527" y="783"/>
                      <a:pt x="527" y="783"/>
                      <a:pt x="527" y="783"/>
                    </a:cubicBezTo>
                    <a:cubicBezTo>
                      <a:pt x="533" y="781"/>
                      <a:pt x="539" y="779"/>
                      <a:pt x="545" y="777"/>
                    </a:cubicBezTo>
                    <a:cubicBezTo>
                      <a:pt x="589" y="819"/>
                      <a:pt x="589" y="819"/>
                      <a:pt x="589" y="819"/>
                    </a:cubicBezTo>
                    <a:cubicBezTo>
                      <a:pt x="670" y="775"/>
                      <a:pt x="670" y="775"/>
                      <a:pt x="670" y="775"/>
                    </a:cubicBezTo>
                    <a:cubicBezTo>
                      <a:pt x="659" y="715"/>
                      <a:pt x="659" y="715"/>
                      <a:pt x="659" y="715"/>
                    </a:cubicBezTo>
                    <a:cubicBezTo>
                      <a:pt x="661" y="712"/>
                      <a:pt x="664" y="710"/>
                      <a:pt x="667" y="707"/>
                    </a:cubicBezTo>
                    <a:cubicBezTo>
                      <a:pt x="724" y="730"/>
                      <a:pt x="724" y="730"/>
                      <a:pt x="724" y="730"/>
                    </a:cubicBezTo>
                    <a:cubicBezTo>
                      <a:pt x="783" y="659"/>
                      <a:pt x="783" y="659"/>
                      <a:pt x="783" y="659"/>
                    </a:cubicBezTo>
                    <a:cubicBezTo>
                      <a:pt x="750" y="607"/>
                      <a:pt x="750" y="607"/>
                      <a:pt x="750" y="607"/>
                    </a:cubicBezTo>
                    <a:cubicBezTo>
                      <a:pt x="753" y="602"/>
                      <a:pt x="755" y="597"/>
                      <a:pt x="758" y="591"/>
                    </a:cubicBezTo>
                    <a:cubicBezTo>
                      <a:pt x="820" y="590"/>
                      <a:pt x="820" y="590"/>
                      <a:pt x="820" y="590"/>
                    </a:cubicBezTo>
                    <a:cubicBezTo>
                      <a:pt x="846" y="502"/>
                      <a:pt x="846" y="502"/>
                      <a:pt x="846" y="502"/>
                    </a:cubicBezTo>
                    <a:cubicBezTo>
                      <a:pt x="795" y="467"/>
                      <a:pt x="795" y="467"/>
                      <a:pt x="795" y="467"/>
                    </a:cubicBezTo>
                    <a:cubicBezTo>
                      <a:pt x="795" y="463"/>
                      <a:pt x="795" y="460"/>
                      <a:pt x="795" y="456"/>
                    </a:cubicBezTo>
                    <a:lnTo>
                      <a:pt x="852" y="432"/>
                    </a:lnTo>
                    <a:close/>
                  </a:path>
                </a:pathLst>
              </a:custGeom>
              <a:gradFill flip="none" rotWithShape="1">
                <a:gsLst>
                  <a:gs pos="0">
                    <a:schemeClr val="bg1"/>
                  </a:gs>
                  <a:gs pos="100000">
                    <a:schemeClr val="bg1">
                      <a:lumMod val="85000"/>
                    </a:schemeClr>
                  </a:gs>
                </a:gsLst>
                <a:lin ang="18900000" scaled="1"/>
                <a:tileRect/>
              </a:gradFill>
              <a:ln w="12700">
                <a:solidFill>
                  <a:schemeClr val="bg1"/>
                </a:solidFill>
              </a:ln>
              <a:effectLst>
                <a:outerShdw blurRad="152400" dist="63500" dir="8100000" algn="tr"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base" latinLnBrk="0" hangingPunct="1">
                  <a:lnSpc>
                    <a:spcPct val="100000"/>
                  </a:lnSpc>
                  <a:spcBef>
                    <a:spcPct val="0"/>
                  </a:spcBef>
                  <a:spcAft>
                    <a:spcPct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sp>
            <p:nvSpPr>
              <p:cNvPr id="29" name="同心圆 28"/>
              <p:cNvSpPr/>
              <p:nvPr/>
            </p:nvSpPr>
            <p:spPr>
              <a:xfrm>
                <a:off x="3114376" y="1334969"/>
                <a:ext cx="2362622" cy="2362622"/>
              </a:xfrm>
              <a:prstGeom prst="donut">
                <a:avLst>
                  <a:gd name="adj" fmla="val 4575"/>
                </a:avLst>
              </a:prstGeom>
              <a:solidFill>
                <a:schemeClr val="bg2"/>
              </a:solidFill>
              <a:ln>
                <a:noFill/>
              </a:ln>
              <a:effectLst>
                <a:innerShdw blurRad="12700" dist="127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tx1"/>
                  </a:solidFill>
                  <a:effectLst/>
                  <a:uLnTx/>
                  <a:uFillTx/>
                  <a:latin typeface="+mn-lt"/>
                  <a:ea typeface="+mn-ea"/>
                  <a:cs typeface="+mn-cs"/>
                </a:endParaRPr>
              </a:p>
            </p:txBody>
          </p:sp>
        </p:grpSp>
        <p:sp>
          <p:nvSpPr>
            <p:cNvPr id="27" name="椭圆 26"/>
            <p:cNvSpPr/>
            <p:nvPr/>
          </p:nvSpPr>
          <p:spPr>
            <a:xfrm>
              <a:off x="1735747" y="2257292"/>
              <a:ext cx="1008112" cy="1008112"/>
            </a:xfrm>
            <a:prstGeom prst="ellipse">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grpSp>
      <p:cxnSp>
        <p:nvCxnSpPr>
          <p:cNvPr id="30" name="直接连接符 29"/>
          <p:cNvCxnSpPr>
            <a:endCxn id="31" idx="2"/>
          </p:cNvCxnSpPr>
          <p:nvPr/>
        </p:nvCxnSpPr>
        <p:spPr>
          <a:xfrm>
            <a:off x="1154113" y="1958975"/>
            <a:ext cx="3684588"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1" name="椭圆 30"/>
          <p:cNvSpPr/>
          <p:nvPr/>
        </p:nvSpPr>
        <p:spPr>
          <a:xfrm>
            <a:off x="4838700" y="1914525"/>
            <a:ext cx="88900" cy="87313"/>
          </a:xfrm>
          <a:prstGeom prst="ellipse">
            <a:avLst/>
          </a:prstGeom>
          <a:solidFill>
            <a:schemeClr val="tx1">
              <a:alpha val="98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2" name="矩形 31"/>
          <p:cNvSpPr/>
          <p:nvPr/>
        </p:nvSpPr>
        <p:spPr>
          <a:xfrm>
            <a:off x="1154113" y="1644650"/>
            <a:ext cx="2016125" cy="307975"/>
          </a:xfrm>
          <a:prstGeom prst="rect">
            <a:avLst/>
          </a:prstGeom>
          <a:noFill/>
          <a:ln w="9525">
            <a:noFill/>
          </a:ln>
        </p:spPr>
        <p:txBody>
          <a:bodyPr>
            <a:spAutoFit/>
          </a:bodyPr>
          <a:lstStyle/>
          <a:p>
            <a:pPr lvl="0" algn="just"/>
            <a:r>
              <a:rPr lang="zh-CN" altLang="en-US" sz="1400" b="1" dirty="0">
                <a:latin typeface="微软雅黑" panose="020B0503020204020204" pitchFamily="34" charset="-122"/>
                <a:ea typeface="微软雅黑" panose="020B0503020204020204" pitchFamily="34" charset="-122"/>
              </a:rPr>
              <a:t>这里填写目录二级标题</a:t>
            </a:r>
            <a:endParaRPr lang="en-US" altLang="zh-CN" sz="1400" b="1" dirty="0">
              <a:latin typeface="微软雅黑" panose="020B0503020204020204" pitchFamily="34" charset="-122"/>
              <a:ea typeface="微软雅黑" panose="020B0503020204020204" pitchFamily="34" charset="-122"/>
            </a:endParaRPr>
          </a:p>
        </p:txBody>
      </p:sp>
      <p:sp>
        <p:nvSpPr>
          <p:cNvPr id="33" name="矩形 1"/>
          <p:cNvSpPr/>
          <p:nvPr/>
        </p:nvSpPr>
        <p:spPr>
          <a:xfrm>
            <a:off x="1154113" y="2001838"/>
            <a:ext cx="3311525" cy="461962"/>
          </a:xfrm>
          <a:prstGeom prst="rect">
            <a:avLst/>
          </a:prstGeom>
          <a:noFill/>
          <a:ln w="9525">
            <a:noFill/>
          </a:ln>
        </p:spPr>
        <p:txBody>
          <a:bodyPr>
            <a:spAutoFit/>
          </a:bodyPr>
          <a:lstStyle/>
          <a:p>
            <a:pPr lvl="0" algn="just"/>
            <a:r>
              <a:rPr lang="zh-CN" altLang="en-US" sz="12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随着计算机技术的发展及印刷技术的进步，平面设计在感观领域的表现和应用也越来越丰富。</a:t>
            </a:r>
          </a:p>
        </p:txBody>
      </p:sp>
      <p:cxnSp>
        <p:nvCxnSpPr>
          <p:cNvPr id="34" name="直接连接符 33"/>
          <p:cNvCxnSpPr>
            <a:endCxn id="35" idx="2"/>
          </p:cNvCxnSpPr>
          <p:nvPr/>
        </p:nvCxnSpPr>
        <p:spPr>
          <a:xfrm>
            <a:off x="1154113" y="2903538"/>
            <a:ext cx="5340350"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35" name="椭圆 34"/>
          <p:cNvSpPr/>
          <p:nvPr/>
        </p:nvSpPr>
        <p:spPr>
          <a:xfrm>
            <a:off x="6494463" y="2859088"/>
            <a:ext cx="88900" cy="88900"/>
          </a:xfrm>
          <a:prstGeom prst="ellipse">
            <a:avLst/>
          </a:prstGeom>
          <a:solidFill>
            <a:schemeClr val="tx1">
              <a:alpha val="98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36" name="矩形 35"/>
          <p:cNvSpPr/>
          <p:nvPr/>
        </p:nvSpPr>
        <p:spPr>
          <a:xfrm>
            <a:off x="1154113" y="2589213"/>
            <a:ext cx="2016125" cy="307975"/>
          </a:xfrm>
          <a:prstGeom prst="rect">
            <a:avLst/>
          </a:prstGeom>
          <a:noFill/>
          <a:ln w="9525">
            <a:noFill/>
          </a:ln>
        </p:spPr>
        <p:txBody>
          <a:bodyPr>
            <a:spAutoFit/>
          </a:bodyPr>
          <a:lstStyle/>
          <a:p>
            <a:pPr lvl="0" algn="just"/>
            <a:r>
              <a:rPr lang="zh-CN" altLang="en-US" sz="1400" b="1" dirty="0">
                <a:latin typeface="微软雅黑" panose="020B0503020204020204" pitchFamily="34" charset="-122"/>
                <a:ea typeface="微软雅黑" panose="020B0503020204020204" pitchFamily="34" charset="-122"/>
              </a:rPr>
              <a:t>这里填写目录二级标题</a:t>
            </a:r>
            <a:endParaRPr lang="en-US" altLang="zh-CN" sz="1400" b="1" dirty="0">
              <a:latin typeface="微软雅黑" panose="020B0503020204020204" pitchFamily="34" charset="-122"/>
              <a:ea typeface="微软雅黑" panose="020B0503020204020204" pitchFamily="34" charset="-122"/>
            </a:endParaRPr>
          </a:p>
        </p:txBody>
      </p:sp>
      <p:sp>
        <p:nvSpPr>
          <p:cNvPr id="37" name="矩形 1"/>
          <p:cNvSpPr/>
          <p:nvPr/>
        </p:nvSpPr>
        <p:spPr>
          <a:xfrm>
            <a:off x="1154113" y="2947988"/>
            <a:ext cx="3311525" cy="461962"/>
          </a:xfrm>
          <a:prstGeom prst="rect">
            <a:avLst/>
          </a:prstGeom>
          <a:noFill/>
          <a:ln w="9525">
            <a:noFill/>
          </a:ln>
        </p:spPr>
        <p:txBody>
          <a:bodyPr>
            <a:spAutoFit/>
          </a:bodyPr>
          <a:lstStyle/>
          <a:p>
            <a:pPr lvl="0" algn="just"/>
            <a:r>
              <a:rPr lang="zh-CN" altLang="en-US" sz="12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随着计算机技术的发展及印刷技术的进步，平面设计在感观领域的表现和应用也越来越丰富。</a:t>
            </a:r>
          </a:p>
        </p:txBody>
      </p:sp>
      <p:cxnSp>
        <p:nvCxnSpPr>
          <p:cNvPr id="39" name="直接连接符 38"/>
          <p:cNvCxnSpPr>
            <a:endCxn id="46" idx="2"/>
          </p:cNvCxnSpPr>
          <p:nvPr/>
        </p:nvCxnSpPr>
        <p:spPr>
          <a:xfrm>
            <a:off x="1154113" y="3960813"/>
            <a:ext cx="3684588" cy="0"/>
          </a:xfrm>
          <a:prstGeom prst="line">
            <a:avLst/>
          </a:prstGeom>
          <a:ln>
            <a:solidFill>
              <a:schemeClr val="bg1">
                <a:lumMod val="65000"/>
              </a:schemeClr>
            </a:solidFill>
            <a:prstDash val="sysDash"/>
          </a:ln>
        </p:spPr>
        <p:style>
          <a:lnRef idx="1">
            <a:schemeClr val="accent1"/>
          </a:lnRef>
          <a:fillRef idx="0">
            <a:schemeClr val="accent1"/>
          </a:fillRef>
          <a:effectRef idx="0">
            <a:schemeClr val="accent1"/>
          </a:effectRef>
          <a:fontRef idx="minor">
            <a:schemeClr val="tx1"/>
          </a:fontRef>
        </p:style>
      </p:cxnSp>
      <p:sp>
        <p:nvSpPr>
          <p:cNvPr id="46" name="椭圆 45"/>
          <p:cNvSpPr/>
          <p:nvPr/>
        </p:nvSpPr>
        <p:spPr>
          <a:xfrm>
            <a:off x="4838700" y="3916363"/>
            <a:ext cx="88900" cy="88900"/>
          </a:xfrm>
          <a:prstGeom prst="ellipse">
            <a:avLst/>
          </a:prstGeom>
          <a:solidFill>
            <a:schemeClr val="tx1">
              <a:alpha val="98000"/>
            </a:schemeClr>
          </a:solidFill>
          <a:ln w="381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chemeClr val="lt1"/>
              </a:solidFill>
              <a:effectLst/>
              <a:uLnTx/>
              <a:uFillTx/>
              <a:latin typeface="+mn-lt"/>
              <a:ea typeface="+mn-ea"/>
              <a:cs typeface="+mn-cs"/>
            </a:endParaRPr>
          </a:p>
        </p:txBody>
      </p:sp>
      <p:sp>
        <p:nvSpPr>
          <p:cNvPr id="50" name="矩形 49"/>
          <p:cNvSpPr/>
          <p:nvPr/>
        </p:nvSpPr>
        <p:spPr>
          <a:xfrm>
            <a:off x="1154113" y="3646488"/>
            <a:ext cx="2016125" cy="307975"/>
          </a:xfrm>
          <a:prstGeom prst="rect">
            <a:avLst/>
          </a:prstGeom>
          <a:noFill/>
          <a:ln w="9525">
            <a:noFill/>
          </a:ln>
        </p:spPr>
        <p:txBody>
          <a:bodyPr>
            <a:spAutoFit/>
          </a:bodyPr>
          <a:lstStyle/>
          <a:p>
            <a:pPr lvl="0" algn="just"/>
            <a:r>
              <a:rPr lang="zh-CN" altLang="en-US" sz="1400" b="1" dirty="0">
                <a:latin typeface="微软雅黑" panose="020B0503020204020204" pitchFamily="34" charset="-122"/>
                <a:ea typeface="微软雅黑" panose="020B0503020204020204" pitchFamily="34" charset="-122"/>
              </a:rPr>
              <a:t>这里填写目录二级标题</a:t>
            </a:r>
            <a:endParaRPr lang="en-US" altLang="zh-CN" sz="1400" b="1" dirty="0">
              <a:latin typeface="微软雅黑" panose="020B0503020204020204" pitchFamily="34" charset="-122"/>
              <a:ea typeface="微软雅黑" panose="020B0503020204020204" pitchFamily="34" charset="-122"/>
            </a:endParaRPr>
          </a:p>
        </p:txBody>
      </p:sp>
      <p:sp>
        <p:nvSpPr>
          <p:cNvPr id="51" name="矩形 1"/>
          <p:cNvSpPr/>
          <p:nvPr/>
        </p:nvSpPr>
        <p:spPr>
          <a:xfrm>
            <a:off x="1154113" y="4005263"/>
            <a:ext cx="3311525" cy="461962"/>
          </a:xfrm>
          <a:prstGeom prst="rect">
            <a:avLst/>
          </a:prstGeom>
          <a:noFill/>
          <a:ln w="9525">
            <a:noFill/>
          </a:ln>
        </p:spPr>
        <p:txBody>
          <a:bodyPr>
            <a:spAutoFit/>
          </a:bodyPr>
          <a:lstStyle/>
          <a:p>
            <a:pPr lvl="0" algn="just"/>
            <a:r>
              <a:rPr lang="zh-CN" altLang="en-US" sz="1200" dirty="0">
                <a:latin typeface="微软雅黑" panose="020B0503020204020204" pitchFamily="34" charset="-122"/>
                <a:ea typeface="微软雅黑" panose="020B0503020204020204" pitchFamily="34" charset="-122"/>
              </a:rPr>
              <a:t>随着计算机技术的发展及印刷技术的进步，平面设计在感观领域的表现和应用也越来越丰富。</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5"/>
                                        </p:tgtEl>
                                        <p:attrNameLst>
                                          <p:attrName>style.visibility</p:attrName>
                                        </p:attrNameLst>
                                      </p:cBhvr>
                                      <p:to>
                                        <p:strVal val="visible"/>
                                      </p:to>
                                    </p:set>
                                    <p:animEffect transition="in" filter="wipe(left)">
                                      <p:cBhvr>
                                        <p:cTn id="7" dur="500"/>
                                        <p:tgtEl>
                                          <p:spTgt spid="45"/>
                                        </p:tgtEl>
                                      </p:cBhvr>
                                    </p:animEffect>
                                  </p:childTnLst>
                                </p:cTn>
                              </p:par>
                            </p:childTnLst>
                          </p:cTn>
                        </p:par>
                        <p:par>
                          <p:cTn id="8" fill="hold">
                            <p:stCondLst>
                              <p:cond delay="500"/>
                            </p:stCondLst>
                            <p:childTnLst>
                              <p:par>
                                <p:cTn id="9" presetID="42" presetClass="entr" presetSubtype="0" fill="hold" grpId="0" nodeType="afterEffect">
                                  <p:stCondLst>
                                    <p:cond delay="0"/>
                                  </p:stCondLst>
                                  <p:childTnLst>
                                    <p:set>
                                      <p:cBhvr>
                                        <p:cTn id="10" dur="1" fill="hold">
                                          <p:stCondLst>
                                            <p:cond delay="0"/>
                                          </p:stCondLst>
                                        </p:cTn>
                                        <p:tgtEl>
                                          <p:spTgt spid="74"/>
                                        </p:tgtEl>
                                        <p:attrNameLst>
                                          <p:attrName>style.visibility</p:attrName>
                                        </p:attrNameLst>
                                      </p:cBhvr>
                                      <p:to>
                                        <p:strVal val="visible"/>
                                      </p:to>
                                    </p:set>
                                    <p:animEffect transition="in" filter="fade">
                                      <p:cBhvr>
                                        <p:cTn id="11" dur="400"/>
                                        <p:tgtEl>
                                          <p:spTgt spid="74"/>
                                        </p:tgtEl>
                                      </p:cBhvr>
                                    </p:animEffect>
                                    <p:anim calcmode="lin" valueType="num">
                                      <p:cBhvr>
                                        <p:cTn id="12" dur="400" fill="hold"/>
                                        <p:tgtEl>
                                          <p:spTgt spid="74"/>
                                        </p:tgtEl>
                                        <p:attrNameLst>
                                          <p:attrName>ppt_x</p:attrName>
                                        </p:attrNameLst>
                                      </p:cBhvr>
                                      <p:tavLst>
                                        <p:tav tm="0">
                                          <p:val>
                                            <p:strVal val="#ppt_x"/>
                                          </p:val>
                                        </p:tav>
                                        <p:tav tm="100000">
                                          <p:val>
                                            <p:strVal val="#ppt_x"/>
                                          </p:val>
                                        </p:tav>
                                      </p:tavLst>
                                    </p:anim>
                                    <p:anim calcmode="lin" valueType="num">
                                      <p:cBhvr>
                                        <p:cTn id="13" dur="400" fill="hold"/>
                                        <p:tgtEl>
                                          <p:spTgt spid="74"/>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 calcmode="lin" valueType="num">
                                      <p:cBhvr>
                                        <p:cTn id="17" dur="500" fill="hold"/>
                                        <p:tgtEl>
                                          <p:spTgt spid="15"/>
                                        </p:tgtEl>
                                        <p:attrNameLst>
                                          <p:attrName>ppt_w</p:attrName>
                                        </p:attrNameLst>
                                      </p:cBhvr>
                                      <p:tavLst>
                                        <p:tav tm="0">
                                          <p:val>
                                            <p:fltVal val="0"/>
                                          </p:val>
                                        </p:tav>
                                        <p:tav tm="100000">
                                          <p:val>
                                            <p:strVal val="#ppt_w"/>
                                          </p:val>
                                        </p:tav>
                                      </p:tavLst>
                                    </p:anim>
                                    <p:anim calcmode="lin" valueType="num">
                                      <p:cBhvr>
                                        <p:cTn id="18" dur="500" fill="hold"/>
                                        <p:tgtEl>
                                          <p:spTgt spid="15"/>
                                        </p:tgtEl>
                                        <p:attrNameLst>
                                          <p:attrName>ppt_h</p:attrName>
                                        </p:attrNameLst>
                                      </p:cBhvr>
                                      <p:tavLst>
                                        <p:tav tm="0">
                                          <p:val>
                                            <p:fltVal val="0"/>
                                          </p:val>
                                        </p:tav>
                                        <p:tav tm="100000">
                                          <p:val>
                                            <p:strVal val="#ppt_h"/>
                                          </p:val>
                                        </p:tav>
                                      </p:tavLst>
                                    </p:anim>
                                    <p:animEffect transition="in" filter="fade">
                                      <p:cBhvr>
                                        <p:cTn id="19" dur="500"/>
                                        <p:tgtEl>
                                          <p:spTgt spid="15"/>
                                        </p:tgtEl>
                                      </p:cBhvr>
                                    </p:animEffect>
                                  </p:childTnLst>
                                </p:cTn>
                              </p:par>
                              <p:par>
                                <p:cTn id="20" presetID="8" presetClass="emph" presetSubtype="0" fill="hold" nodeType="withEffect">
                                  <p:stCondLst>
                                    <p:cond delay="0"/>
                                  </p:stCondLst>
                                  <p:childTnLst>
                                    <p:animRot by="21600000">
                                      <p:cBhvr>
                                        <p:cTn id="21" dur="500" fill="hold"/>
                                        <p:tgtEl>
                                          <p:spTgt spid="15"/>
                                        </p:tgtEl>
                                        <p:attrNameLst>
                                          <p:attrName>r</p:attrName>
                                        </p:attrNameLst>
                                      </p:cBhvr>
                                    </p:animRot>
                                  </p:childTnLst>
                                </p:cTn>
                              </p:par>
                              <p:par>
                                <p:cTn id="22" presetID="53" presetClass="entr" presetSubtype="16" fill="hold" nodeType="withEffect">
                                  <p:stCondLst>
                                    <p:cond delay="200"/>
                                  </p:stCondLst>
                                  <p:childTnLst>
                                    <p:set>
                                      <p:cBhvr>
                                        <p:cTn id="23" dur="1" fill="hold">
                                          <p:stCondLst>
                                            <p:cond delay="0"/>
                                          </p:stCondLst>
                                        </p:cTn>
                                        <p:tgtEl>
                                          <p:spTgt spid="25"/>
                                        </p:tgtEl>
                                        <p:attrNameLst>
                                          <p:attrName>style.visibility</p:attrName>
                                        </p:attrNameLst>
                                      </p:cBhvr>
                                      <p:to>
                                        <p:strVal val="visible"/>
                                      </p:to>
                                    </p:set>
                                    <p:anim calcmode="lin" valueType="num">
                                      <p:cBhvr>
                                        <p:cTn id="24" dur="500" fill="hold"/>
                                        <p:tgtEl>
                                          <p:spTgt spid="25"/>
                                        </p:tgtEl>
                                        <p:attrNameLst>
                                          <p:attrName>ppt_w</p:attrName>
                                        </p:attrNameLst>
                                      </p:cBhvr>
                                      <p:tavLst>
                                        <p:tav tm="0">
                                          <p:val>
                                            <p:fltVal val="0"/>
                                          </p:val>
                                        </p:tav>
                                        <p:tav tm="100000">
                                          <p:val>
                                            <p:strVal val="#ppt_w"/>
                                          </p:val>
                                        </p:tav>
                                      </p:tavLst>
                                    </p:anim>
                                    <p:anim calcmode="lin" valueType="num">
                                      <p:cBhvr>
                                        <p:cTn id="25" dur="500" fill="hold"/>
                                        <p:tgtEl>
                                          <p:spTgt spid="25"/>
                                        </p:tgtEl>
                                        <p:attrNameLst>
                                          <p:attrName>ppt_h</p:attrName>
                                        </p:attrNameLst>
                                      </p:cBhvr>
                                      <p:tavLst>
                                        <p:tav tm="0">
                                          <p:val>
                                            <p:fltVal val="0"/>
                                          </p:val>
                                        </p:tav>
                                        <p:tav tm="100000">
                                          <p:val>
                                            <p:strVal val="#ppt_h"/>
                                          </p:val>
                                        </p:tav>
                                      </p:tavLst>
                                    </p:anim>
                                    <p:animEffect transition="in" filter="fade">
                                      <p:cBhvr>
                                        <p:cTn id="26" dur="500"/>
                                        <p:tgtEl>
                                          <p:spTgt spid="25"/>
                                        </p:tgtEl>
                                      </p:cBhvr>
                                    </p:animEffect>
                                  </p:childTnLst>
                                </p:cTn>
                              </p:par>
                              <p:par>
                                <p:cTn id="27" presetID="8" presetClass="emph" presetSubtype="0" fill="hold" nodeType="withEffect">
                                  <p:stCondLst>
                                    <p:cond delay="200"/>
                                  </p:stCondLst>
                                  <p:childTnLst>
                                    <p:animRot by="21600000">
                                      <p:cBhvr>
                                        <p:cTn id="28" dur="500" fill="hold"/>
                                        <p:tgtEl>
                                          <p:spTgt spid="25"/>
                                        </p:tgtEl>
                                        <p:attrNameLst>
                                          <p:attrName>r</p:attrName>
                                        </p:attrNameLst>
                                      </p:cBhvr>
                                    </p:animRot>
                                  </p:childTnLst>
                                </p:cTn>
                              </p:par>
                              <p:par>
                                <p:cTn id="29" presetID="53" presetClass="entr" presetSubtype="16" fill="hold" nodeType="withEffect">
                                  <p:stCondLst>
                                    <p:cond delay="400"/>
                                  </p:stCondLst>
                                  <p:childTnLst>
                                    <p:set>
                                      <p:cBhvr>
                                        <p:cTn id="30" dur="1" fill="hold">
                                          <p:stCondLst>
                                            <p:cond delay="0"/>
                                          </p:stCondLst>
                                        </p:cTn>
                                        <p:tgtEl>
                                          <p:spTgt spid="20"/>
                                        </p:tgtEl>
                                        <p:attrNameLst>
                                          <p:attrName>style.visibility</p:attrName>
                                        </p:attrNameLst>
                                      </p:cBhvr>
                                      <p:to>
                                        <p:strVal val="visible"/>
                                      </p:to>
                                    </p:set>
                                    <p:anim calcmode="lin" valueType="num">
                                      <p:cBhvr>
                                        <p:cTn id="31" dur="500" fill="hold"/>
                                        <p:tgtEl>
                                          <p:spTgt spid="20"/>
                                        </p:tgtEl>
                                        <p:attrNameLst>
                                          <p:attrName>ppt_w</p:attrName>
                                        </p:attrNameLst>
                                      </p:cBhvr>
                                      <p:tavLst>
                                        <p:tav tm="0">
                                          <p:val>
                                            <p:fltVal val="0"/>
                                          </p:val>
                                        </p:tav>
                                        <p:tav tm="100000">
                                          <p:val>
                                            <p:strVal val="#ppt_w"/>
                                          </p:val>
                                        </p:tav>
                                      </p:tavLst>
                                    </p:anim>
                                    <p:anim calcmode="lin" valueType="num">
                                      <p:cBhvr>
                                        <p:cTn id="32" dur="500" fill="hold"/>
                                        <p:tgtEl>
                                          <p:spTgt spid="20"/>
                                        </p:tgtEl>
                                        <p:attrNameLst>
                                          <p:attrName>ppt_h</p:attrName>
                                        </p:attrNameLst>
                                      </p:cBhvr>
                                      <p:tavLst>
                                        <p:tav tm="0">
                                          <p:val>
                                            <p:fltVal val="0"/>
                                          </p:val>
                                        </p:tav>
                                        <p:tav tm="100000">
                                          <p:val>
                                            <p:strVal val="#ppt_h"/>
                                          </p:val>
                                        </p:tav>
                                      </p:tavLst>
                                    </p:anim>
                                    <p:animEffect transition="in" filter="fade">
                                      <p:cBhvr>
                                        <p:cTn id="33" dur="500"/>
                                        <p:tgtEl>
                                          <p:spTgt spid="20"/>
                                        </p:tgtEl>
                                      </p:cBhvr>
                                    </p:animEffect>
                                  </p:childTnLst>
                                </p:cTn>
                              </p:par>
                              <p:par>
                                <p:cTn id="34" presetID="8" presetClass="emph" presetSubtype="0" fill="hold" nodeType="withEffect">
                                  <p:stCondLst>
                                    <p:cond delay="400"/>
                                  </p:stCondLst>
                                  <p:childTnLst>
                                    <p:animRot by="21600000">
                                      <p:cBhvr>
                                        <p:cTn id="35" dur="500" fill="hold"/>
                                        <p:tgtEl>
                                          <p:spTgt spid="20"/>
                                        </p:tgtEl>
                                        <p:attrNameLst>
                                          <p:attrName>r</p:attrName>
                                        </p:attrNameLst>
                                      </p:cBhvr>
                                    </p:animRot>
                                  </p:childTnLst>
                                </p:cTn>
                              </p:par>
                            </p:childTnLst>
                          </p:cTn>
                        </p:par>
                        <p:par>
                          <p:cTn id="36" fill="hold">
                            <p:stCondLst>
                              <p:cond delay="1500"/>
                            </p:stCondLst>
                            <p:childTnLst>
                              <p:par>
                                <p:cTn id="37" presetID="10" presetClass="entr" presetSubtype="0" repeatCount="3000" fill="hold" grpId="0" nodeType="afterEffect">
                                  <p:stCondLst>
                                    <p:cond delay="0"/>
                                  </p:stCondLst>
                                  <p:childTnLst>
                                    <p:set>
                                      <p:cBhvr>
                                        <p:cTn id="38" dur="1" fill="hold">
                                          <p:stCondLst>
                                            <p:cond delay="0"/>
                                          </p:stCondLst>
                                        </p:cTn>
                                        <p:tgtEl>
                                          <p:spTgt spid="31"/>
                                        </p:tgtEl>
                                        <p:attrNameLst>
                                          <p:attrName>style.visibility</p:attrName>
                                        </p:attrNameLst>
                                      </p:cBhvr>
                                      <p:to>
                                        <p:strVal val="visible"/>
                                      </p:to>
                                    </p:set>
                                    <p:animEffect transition="in" filter="fade">
                                      <p:cBhvr>
                                        <p:cTn id="39" dur="150"/>
                                        <p:tgtEl>
                                          <p:spTgt spid="31"/>
                                        </p:tgtEl>
                                      </p:cBhvr>
                                    </p:animEffect>
                                  </p:childTnLst>
                                </p:cTn>
                              </p:par>
                            </p:childTnLst>
                          </p:cTn>
                        </p:par>
                        <p:par>
                          <p:cTn id="40" fill="hold">
                            <p:stCondLst>
                              <p:cond delay="2000"/>
                            </p:stCondLst>
                            <p:childTnLst>
                              <p:par>
                                <p:cTn id="41" presetID="22" presetClass="entr" presetSubtype="2" fill="hold" nodeType="afterEffect">
                                  <p:stCondLst>
                                    <p:cond delay="0"/>
                                  </p:stCondLst>
                                  <p:childTnLst>
                                    <p:set>
                                      <p:cBhvr>
                                        <p:cTn id="42" dur="1" fill="hold">
                                          <p:stCondLst>
                                            <p:cond delay="0"/>
                                          </p:stCondLst>
                                        </p:cTn>
                                        <p:tgtEl>
                                          <p:spTgt spid="30"/>
                                        </p:tgtEl>
                                        <p:attrNameLst>
                                          <p:attrName>style.visibility</p:attrName>
                                        </p:attrNameLst>
                                      </p:cBhvr>
                                      <p:to>
                                        <p:strVal val="visible"/>
                                      </p:to>
                                    </p:set>
                                    <p:animEffect transition="in" filter="wipe(right)">
                                      <p:cBhvr>
                                        <p:cTn id="43" dur="500"/>
                                        <p:tgtEl>
                                          <p:spTgt spid="30"/>
                                        </p:tgtEl>
                                      </p:cBhvr>
                                    </p:animEffect>
                                  </p:childTnLst>
                                </p:cTn>
                              </p:par>
                            </p:childTnLst>
                          </p:cTn>
                        </p:par>
                        <p:par>
                          <p:cTn id="44" fill="hold">
                            <p:stCondLst>
                              <p:cond delay="2500"/>
                            </p:stCondLst>
                            <p:childTnLst>
                              <p:par>
                                <p:cTn id="45" presetID="2" presetClass="entr" presetSubtype="2" fill="hold" grpId="0" nodeType="afterEffect">
                                  <p:stCondLst>
                                    <p:cond delay="0"/>
                                  </p:stCondLst>
                                  <p:childTnLst>
                                    <p:set>
                                      <p:cBhvr>
                                        <p:cTn id="46" dur="1" fill="hold">
                                          <p:stCondLst>
                                            <p:cond delay="0"/>
                                          </p:stCondLst>
                                        </p:cTn>
                                        <p:tgtEl>
                                          <p:spTgt spid="32"/>
                                        </p:tgtEl>
                                        <p:attrNameLst>
                                          <p:attrName>style.visibility</p:attrName>
                                        </p:attrNameLst>
                                      </p:cBhvr>
                                      <p:to>
                                        <p:strVal val="visible"/>
                                      </p:to>
                                    </p:set>
                                    <p:anim calcmode="lin" valueType="num">
                                      <p:cBhvr additive="base">
                                        <p:cTn id="47" dur="300" fill="hold"/>
                                        <p:tgtEl>
                                          <p:spTgt spid="32"/>
                                        </p:tgtEl>
                                        <p:attrNameLst>
                                          <p:attrName>ppt_x</p:attrName>
                                        </p:attrNameLst>
                                      </p:cBhvr>
                                      <p:tavLst>
                                        <p:tav tm="0">
                                          <p:val>
                                            <p:strVal val="1+#ppt_w/2"/>
                                          </p:val>
                                        </p:tav>
                                        <p:tav tm="100000">
                                          <p:val>
                                            <p:strVal val="#ppt_x"/>
                                          </p:val>
                                        </p:tav>
                                      </p:tavLst>
                                    </p:anim>
                                    <p:anim calcmode="lin" valueType="num">
                                      <p:cBhvr additive="base">
                                        <p:cTn id="48" dur="300" fill="hold"/>
                                        <p:tgtEl>
                                          <p:spTgt spid="32"/>
                                        </p:tgtEl>
                                        <p:attrNameLst>
                                          <p:attrName>ppt_y</p:attrName>
                                        </p:attrNameLst>
                                      </p:cBhvr>
                                      <p:tavLst>
                                        <p:tav tm="0">
                                          <p:val>
                                            <p:strVal val="#ppt_y"/>
                                          </p:val>
                                        </p:tav>
                                        <p:tav tm="100000">
                                          <p:val>
                                            <p:strVal val="#ppt_y"/>
                                          </p:val>
                                        </p:tav>
                                      </p:tavLst>
                                    </p:anim>
                                  </p:childTnLst>
                                </p:cTn>
                              </p:par>
                            </p:childTnLst>
                          </p:cTn>
                        </p:par>
                        <p:par>
                          <p:cTn id="49" fill="hold">
                            <p:stCondLst>
                              <p:cond delay="3000"/>
                            </p:stCondLst>
                            <p:childTnLst>
                              <p:par>
                                <p:cTn id="50" presetID="2" presetClass="entr" presetSubtype="1" decel="56700" fill="hold" grpId="0" nodeType="afterEffect">
                                  <p:stCondLst>
                                    <p:cond delay="0"/>
                                  </p:stCondLst>
                                  <p:childTnLst>
                                    <p:set>
                                      <p:cBhvr>
                                        <p:cTn id="51" dur="1" fill="hold">
                                          <p:stCondLst>
                                            <p:cond delay="0"/>
                                          </p:stCondLst>
                                        </p:cTn>
                                        <p:tgtEl>
                                          <p:spTgt spid="33"/>
                                        </p:tgtEl>
                                        <p:attrNameLst>
                                          <p:attrName>style.visibility</p:attrName>
                                        </p:attrNameLst>
                                      </p:cBhvr>
                                      <p:to>
                                        <p:strVal val="visible"/>
                                      </p:to>
                                    </p:set>
                                    <p:anim calcmode="lin" valueType="num">
                                      <p:cBhvr additive="base">
                                        <p:cTn id="52" dur="300" fill="hold"/>
                                        <p:tgtEl>
                                          <p:spTgt spid="33"/>
                                        </p:tgtEl>
                                        <p:attrNameLst>
                                          <p:attrName>ppt_x</p:attrName>
                                        </p:attrNameLst>
                                      </p:cBhvr>
                                      <p:tavLst>
                                        <p:tav tm="0">
                                          <p:val>
                                            <p:strVal val="#ppt_x"/>
                                          </p:val>
                                        </p:tav>
                                        <p:tav tm="100000">
                                          <p:val>
                                            <p:strVal val="#ppt_x"/>
                                          </p:val>
                                        </p:tav>
                                      </p:tavLst>
                                    </p:anim>
                                    <p:anim calcmode="lin" valueType="num">
                                      <p:cBhvr additive="base">
                                        <p:cTn id="53" dur="300" fill="hold"/>
                                        <p:tgtEl>
                                          <p:spTgt spid="33"/>
                                        </p:tgtEl>
                                        <p:attrNameLst>
                                          <p:attrName>ppt_y</p:attrName>
                                        </p:attrNameLst>
                                      </p:cBhvr>
                                      <p:tavLst>
                                        <p:tav tm="0">
                                          <p:val>
                                            <p:strVal val="0-#ppt_h/2"/>
                                          </p:val>
                                        </p:tav>
                                        <p:tav tm="100000">
                                          <p:val>
                                            <p:strVal val="#ppt_y"/>
                                          </p:val>
                                        </p:tav>
                                      </p:tavLst>
                                    </p:anim>
                                  </p:childTnLst>
                                </p:cTn>
                              </p:par>
                            </p:childTnLst>
                          </p:cTn>
                        </p:par>
                        <p:par>
                          <p:cTn id="54" fill="hold">
                            <p:stCondLst>
                              <p:cond delay="3500"/>
                            </p:stCondLst>
                            <p:childTnLst>
                              <p:par>
                                <p:cTn id="55" presetID="10" presetClass="entr" presetSubtype="0" repeatCount="3000" fill="hold" grpId="0" nodeType="afterEffect">
                                  <p:stCondLst>
                                    <p:cond delay="0"/>
                                  </p:stCondLst>
                                  <p:childTnLst>
                                    <p:set>
                                      <p:cBhvr>
                                        <p:cTn id="56" dur="1" fill="hold">
                                          <p:stCondLst>
                                            <p:cond delay="0"/>
                                          </p:stCondLst>
                                        </p:cTn>
                                        <p:tgtEl>
                                          <p:spTgt spid="35"/>
                                        </p:tgtEl>
                                        <p:attrNameLst>
                                          <p:attrName>style.visibility</p:attrName>
                                        </p:attrNameLst>
                                      </p:cBhvr>
                                      <p:to>
                                        <p:strVal val="visible"/>
                                      </p:to>
                                    </p:set>
                                    <p:animEffect transition="in" filter="fade">
                                      <p:cBhvr>
                                        <p:cTn id="57" dur="150"/>
                                        <p:tgtEl>
                                          <p:spTgt spid="35"/>
                                        </p:tgtEl>
                                      </p:cBhvr>
                                    </p:animEffect>
                                  </p:childTnLst>
                                </p:cTn>
                              </p:par>
                            </p:childTnLst>
                          </p:cTn>
                        </p:par>
                        <p:par>
                          <p:cTn id="58" fill="hold">
                            <p:stCondLst>
                              <p:cond delay="4000"/>
                            </p:stCondLst>
                            <p:childTnLst>
                              <p:par>
                                <p:cTn id="59" presetID="22" presetClass="entr" presetSubtype="2" fill="hold" nodeType="afterEffect">
                                  <p:stCondLst>
                                    <p:cond delay="0"/>
                                  </p:stCondLst>
                                  <p:childTnLst>
                                    <p:set>
                                      <p:cBhvr>
                                        <p:cTn id="60" dur="1" fill="hold">
                                          <p:stCondLst>
                                            <p:cond delay="0"/>
                                          </p:stCondLst>
                                        </p:cTn>
                                        <p:tgtEl>
                                          <p:spTgt spid="34"/>
                                        </p:tgtEl>
                                        <p:attrNameLst>
                                          <p:attrName>style.visibility</p:attrName>
                                        </p:attrNameLst>
                                      </p:cBhvr>
                                      <p:to>
                                        <p:strVal val="visible"/>
                                      </p:to>
                                    </p:set>
                                    <p:animEffect transition="in" filter="wipe(right)">
                                      <p:cBhvr>
                                        <p:cTn id="61" dur="500"/>
                                        <p:tgtEl>
                                          <p:spTgt spid="34"/>
                                        </p:tgtEl>
                                      </p:cBhvr>
                                    </p:animEffect>
                                  </p:childTnLst>
                                </p:cTn>
                              </p:par>
                            </p:childTnLst>
                          </p:cTn>
                        </p:par>
                        <p:par>
                          <p:cTn id="62" fill="hold">
                            <p:stCondLst>
                              <p:cond delay="4500"/>
                            </p:stCondLst>
                            <p:childTnLst>
                              <p:par>
                                <p:cTn id="63" presetID="2" presetClass="entr" presetSubtype="2" fill="hold" grpId="0" nodeType="afterEffect">
                                  <p:stCondLst>
                                    <p:cond delay="0"/>
                                  </p:stCondLst>
                                  <p:childTnLst>
                                    <p:set>
                                      <p:cBhvr>
                                        <p:cTn id="64" dur="1" fill="hold">
                                          <p:stCondLst>
                                            <p:cond delay="0"/>
                                          </p:stCondLst>
                                        </p:cTn>
                                        <p:tgtEl>
                                          <p:spTgt spid="36"/>
                                        </p:tgtEl>
                                        <p:attrNameLst>
                                          <p:attrName>style.visibility</p:attrName>
                                        </p:attrNameLst>
                                      </p:cBhvr>
                                      <p:to>
                                        <p:strVal val="visible"/>
                                      </p:to>
                                    </p:set>
                                    <p:anim calcmode="lin" valueType="num">
                                      <p:cBhvr additive="base">
                                        <p:cTn id="65" dur="300" fill="hold"/>
                                        <p:tgtEl>
                                          <p:spTgt spid="36"/>
                                        </p:tgtEl>
                                        <p:attrNameLst>
                                          <p:attrName>ppt_x</p:attrName>
                                        </p:attrNameLst>
                                      </p:cBhvr>
                                      <p:tavLst>
                                        <p:tav tm="0">
                                          <p:val>
                                            <p:strVal val="1+#ppt_w/2"/>
                                          </p:val>
                                        </p:tav>
                                        <p:tav tm="100000">
                                          <p:val>
                                            <p:strVal val="#ppt_x"/>
                                          </p:val>
                                        </p:tav>
                                      </p:tavLst>
                                    </p:anim>
                                    <p:anim calcmode="lin" valueType="num">
                                      <p:cBhvr additive="base">
                                        <p:cTn id="66" dur="300" fill="hold"/>
                                        <p:tgtEl>
                                          <p:spTgt spid="36"/>
                                        </p:tgtEl>
                                        <p:attrNameLst>
                                          <p:attrName>ppt_y</p:attrName>
                                        </p:attrNameLst>
                                      </p:cBhvr>
                                      <p:tavLst>
                                        <p:tav tm="0">
                                          <p:val>
                                            <p:strVal val="#ppt_y"/>
                                          </p:val>
                                        </p:tav>
                                        <p:tav tm="100000">
                                          <p:val>
                                            <p:strVal val="#ppt_y"/>
                                          </p:val>
                                        </p:tav>
                                      </p:tavLst>
                                    </p:anim>
                                  </p:childTnLst>
                                </p:cTn>
                              </p:par>
                            </p:childTnLst>
                          </p:cTn>
                        </p:par>
                        <p:par>
                          <p:cTn id="67" fill="hold">
                            <p:stCondLst>
                              <p:cond delay="5000"/>
                            </p:stCondLst>
                            <p:childTnLst>
                              <p:par>
                                <p:cTn id="68" presetID="2" presetClass="entr" presetSubtype="1" decel="56700" fill="hold" grpId="0" nodeType="afterEffect">
                                  <p:stCondLst>
                                    <p:cond delay="0"/>
                                  </p:stCondLst>
                                  <p:childTnLst>
                                    <p:set>
                                      <p:cBhvr>
                                        <p:cTn id="69" dur="1" fill="hold">
                                          <p:stCondLst>
                                            <p:cond delay="0"/>
                                          </p:stCondLst>
                                        </p:cTn>
                                        <p:tgtEl>
                                          <p:spTgt spid="37"/>
                                        </p:tgtEl>
                                        <p:attrNameLst>
                                          <p:attrName>style.visibility</p:attrName>
                                        </p:attrNameLst>
                                      </p:cBhvr>
                                      <p:to>
                                        <p:strVal val="visible"/>
                                      </p:to>
                                    </p:set>
                                    <p:anim calcmode="lin" valueType="num">
                                      <p:cBhvr additive="base">
                                        <p:cTn id="70" dur="300" fill="hold"/>
                                        <p:tgtEl>
                                          <p:spTgt spid="37"/>
                                        </p:tgtEl>
                                        <p:attrNameLst>
                                          <p:attrName>ppt_x</p:attrName>
                                        </p:attrNameLst>
                                      </p:cBhvr>
                                      <p:tavLst>
                                        <p:tav tm="0">
                                          <p:val>
                                            <p:strVal val="#ppt_x"/>
                                          </p:val>
                                        </p:tav>
                                        <p:tav tm="100000">
                                          <p:val>
                                            <p:strVal val="#ppt_x"/>
                                          </p:val>
                                        </p:tav>
                                      </p:tavLst>
                                    </p:anim>
                                    <p:anim calcmode="lin" valueType="num">
                                      <p:cBhvr additive="base">
                                        <p:cTn id="71" dur="300" fill="hold"/>
                                        <p:tgtEl>
                                          <p:spTgt spid="37"/>
                                        </p:tgtEl>
                                        <p:attrNameLst>
                                          <p:attrName>ppt_y</p:attrName>
                                        </p:attrNameLst>
                                      </p:cBhvr>
                                      <p:tavLst>
                                        <p:tav tm="0">
                                          <p:val>
                                            <p:strVal val="0-#ppt_h/2"/>
                                          </p:val>
                                        </p:tav>
                                        <p:tav tm="100000">
                                          <p:val>
                                            <p:strVal val="#ppt_y"/>
                                          </p:val>
                                        </p:tav>
                                      </p:tavLst>
                                    </p:anim>
                                  </p:childTnLst>
                                </p:cTn>
                              </p:par>
                            </p:childTnLst>
                          </p:cTn>
                        </p:par>
                        <p:par>
                          <p:cTn id="72" fill="hold">
                            <p:stCondLst>
                              <p:cond delay="5500"/>
                            </p:stCondLst>
                            <p:childTnLst>
                              <p:par>
                                <p:cTn id="73" presetID="10" presetClass="entr" presetSubtype="0" repeatCount="3000" fill="hold" grpId="0" nodeType="afterEffect">
                                  <p:stCondLst>
                                    <p:cond delay="0"/>
                                  </p:stCondLst>
                                  <p:childTnLst>
                                    <p:set>
                                      <p:cBhvr>
                                        <p:cTn id="74" dur="1" fill="hold">
                                          <p:stCondLst>
                                            <p:cond delay="0"/>
                                          </p:stCondLst>
                                        </p:cTn>
                                        <p:tgtEl>
                                          <p:spTgt spid="46"/>
                                        </p:tgtEl>
                                        <p:attrNameLst>
                                          <p:attrName>style.visibility</p:attrName>
                                        </p:attrNameLst>
                                      </p:cBhvr>
                                      <p:to>
                                        <p:strVal val="visible"/>
                                      </p:to>
                                    </p:set>
                                    <p:animEffect transition="in" filter="fade">
                                      <p:cBhvr>
                                        <p:cTn id="75" dur="150"/>
                                        <p:tgtEl>
                                          <p:spTgt spid="46"/>
                                        </p:tgtEl>
                                      </p:cBhvr>
                                    </p:animEffect>
                                  </p:childTnLst>
                                </p:cTn>
                              </p:par>
                            </p:childTnLst>
                          </p:cTn>
                        </p:par>
                        <p:par>
                          <p:cTn id="76" fill="hold">
                            <p:stCondLst>
                              <p:cond delay="6000"/>
                            </p:stCondLst>
                            <p:childTnLst>
                              <p:par>
                                <p:cTn id="77" presetID="22" presetClass="entr" presetSubtype="2" fill="hold" nodeType="afterEffect">
                                  <p:stCondLst>
                                    <p:cond delay="0"/>
                                  </p:stCondLst>
                                  <p:childTnLst>
                                    <p:set>
                                      <p:cBhvr>
                                        <p:cTn id="78" dur="1" fill="hold">
                                          <p:stCondLst>
                                            <p:cond delay="0"/>
                                          </p:stCondLst>
                                        </p:cTn>
                                        <p:tgtEl>
                                          <p:spTgt spid="39"/>
                                        </p:tgtEl>
                                        <p:attrNameLst>
                                          <p:attrName>style.visibility</p:attrName>
                                        </p:attrNameLst>
                                      </p:cBhvr>
                                      <p:to>
                                        <p:strVal val="visible"/>
                                      </p:to>
                                    </p:set>
                                    <p:animEffect transition="in" filter="wipe(right)">
                                      <p:cBhvr>
                                        <p:cTn id="79" dur="500"/>
                                        <p:tgtEl>
                                          <p:spTgt spid="39"/>
                                        </p:tgtEl>
                                      </p:cBhvr>
                                    </p:animEffect>
                                  </p:childTnLst>
                                </p:cTn>
                              </p:par>
                            </p:childTnLst>
                          </p:cTn>
                        </p:par>
                        <p:par>
                          <p:cTn id="80" fill="hold">
                            <p:stCondLst>
                              <p:cond delay="6500"/>
                            </p:stCondLst>
                            <p:childTnLst>
                              <p:par>
                                <p:cTn id="81" presetID="2" presetClass="entr" presetSubtype="2" fill="hold" grpId="0" nodeType="afterEffect">
                                  <p:stCondLst>
                                    <p:cond delay="0"/>
                                  </p:stCondLst>
                                  <p:childTnLst>
                                    <p:set>
                                      <p:cBhvr>
                                        <p:cTn id="82" dur="1" fill="hold">
                                          <p:stCondLst>
                                            <p:cond delay="0"/>
                                          </p:stCondLst>
                                        </p:cTn>
                                        <p:tgtEl>
                                          <p:spTgt spid="50"/>
                                        </p:tgtEl>
                                        <p:attrNameLst>
                                          <p:attrName>style.visibility</p:attrName>
                                        </p:attrNameLst>
                                      </p:cBhvr>
                                      <p:to>
                                        <p:strVal val="visible"/>
                                      </p:to>
                                    </p:set>
                                    <p:anim calcmode="lin" valueType="num">
                                      <p:cBhvr additive="base">
                                        <p:cTn id="83" dur="300" fill="hold"/>
                                        <p:tgtEl>
                                          <p:spTgt spid="50"/>
                                        </p:tgtEl>
                                        <p:attrNameLst>
                                          <p:attrName>ppt_x</p:attrName>
                                        </p:attrNameLst>
                                      </p:cBhvr>
                                      <p:tavLst>
                                        <p:tav tm="0">
                                          <p:val>
                                            <p:strVal val="1+#ppt_w/2"/>
                                          </p:val>
                                        </p:tav>
                                        <p:tav tm="100000">
                                          <p:val>
                                            <p:strVal val="#ppt_x"/>
                                          </p:val>
                                        </p:tav>
                                      </p:tavLst>
                                    </p:anim>
                                    <p:anim calcmode="lin" valueType="num">
                                      <p:cBhvr additive="base">
                                        <p:cTn id="84" dur="300" fill="hold"/>
                                        <p:tgtEl>
                                          <p:spTgt spid="50"/>
                                        </p:tgtEl>
                                        <p:attrNameLst>
                                          <p:attrName>ppt_y</p:attrName>
                                        </p:attrNameLst>
                                      </p:cBhvr>
                                      <p:tavLst>
                                        <p:tav tm="0">
                                          <p:val>
                                            <p:strVal val="#ppt_y"/>
                                          </p:val>
                                        </p:tav>
                                        <p:tav tm="100000">
                                          <p:val>
                                            <p:strVal val="#ppt_y"/>
                                          </p:val>
                                        </p:tav>
                                      </p:tavLst>
                                    </p:anim>
                                  </p:childTnLst>
                                </p:cTn>
                              </p:par>
                            </p:childTnLst>
                          </p:cTn>
                        </p:par>
                        <p:par>
                          <p:cTn id="85" fill="hold">
                            <p:stCondLst>
                              <p:cond delay="7000"/>
                            </p:stCondLst>
                            <p:childTnLst>
                              <p:par>
                                <p:cTn id="86" presetID="2" presetClass="entr" presetSubtype="1" decel="56700" fill="hold" grpId="0" nodeType="afterEffect">
                                  <p:stCondLst>
                                    <p:cond delay="0"/>
                                  </p:stCondLst>
                                  <p:childTnLst>
                                    <p:set>
                                      <p:cBhvr>
                                        <p:cTn id="87" dur="1" fill="hold">
                                          <p:stCondLst>
                                            <p:cond delay="0"/>
                                          </p:stCondLst>
                                        </p:cTn>
                                        <p:tgtEl>
                                          <p:spTgt spid="51"/>
                                        </p:tgtEl>
                                        <p:attrNameLst>
                                          <p:attrName>style.visibility</p:attrName>
                                        </p:attrNameLst>
                                      </p:cBhvr>
                                      <p:to>
                                        <p:strVal val="visible"/>
                                      </p:to>
                                    </p:set>
                                    <p:anim calcmode="lin" valueType="num">
                                      <p:cBhvr additive="base">
                                        <p:cTn id="88" dur="300" fill="hold"/>
                                        <p:tgtEl>
                                          <p:spTgt spid="51"/>
                                        </p:tgtEl>
                                        <p:attrNameLst>
                                          <p:attrName>ppt_x</p:attrName>
                                        </p:attrNameLst>
                                      </p:cBhvr>
                                      <p:tavLst>
                                        <p:tav tm="0">
                                          <p:val>
                                            <p:strVal val="#ppt_x"/>
                                          </p:val>
                                        </p:tav>
                                        <p:tav tm="100000">
                                          <p:val>
                                            <p:strVal val="#ppt_x"/>
                                          </p:val>
                                        </p:tav>
                                      </p:tavLst>
                                    </p:anim>
                                    <p:anim calcmode="lin" valueType="num">
                                      <p:cBhvr additive="base">
                                        <p:cTn id="89" dur="300" fill="hold"/>
                                        <p:tgtEl>
                                          <p:spTgt spid="51"/>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4" grpId="0"/>
      <p:bldP spid="31" grpId="0" animBg="1"/>
      <p:bldP spid="32" grpId="0"/>
      <p:bldP spid="33" grpId="0"/>
      <p:bldP spid="35" grpId="0" animBg="1"/>
      <p:bldP spid="36" grpId="0"/>
      <p:bldP spid="37" grpId="0"/>
      <p:bldP spid="46" grpId="0" animBg="1"/>
      <p:bldP spid="50" grpId="0"/>
      <p:bldP spid="51" grpId="0"/>
    </p:bld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rotWithShape="0">
          <a:blip r:embed="rId2"/>
          <a:stretch>
            <a:fillRect/>
          </a:stretch>
        </a:blipFill>
        <a:effectLst/>
      </p:bgPr>
    </p:bg>
    <p:spTree>
      <p:nvGrpSpPr>
        <p:cNvPr id="1" name=""/>
        <p:cNvGrpSpPr/>
        <p:nvPr/>
      </p:nvGrpSpPr>
      <p:grpSpPr>
        <a:xfrm>
          <a:off x="0" y="0"/>
          <a:ext cx="0" cy="0"/>
          <a:chOff x="0" y="0"/>
          <a:chExt cx="0" cy="0"/>
        </a:xfrm>
      </p:grpSpPr>
      <p:sp>
        <p:nvSpPr>
          <p:cNvPr id="6" name="矩形 5"/>
          <p:cNvSpPr/>
          <p:nvPr/>
        </p:nvSpPr>
        <p:spPr>
          <a:xfrm>
            <a:off x="4716463" y="1784350"/>
            <a:ext cx="3416300" cy="1200150"/>
          </a:xfrm>
          <a:prstGeom prst="rect">
            <a:avLst/>
          </a:prstGeom>
          <a:noFill/>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w="1270">
                  <a:noFill/>
                  <a:prstDash val="solid"/>
                </a:ln>
                <a:solidFill>
                  <a:srgbClr val="000000"/>
                </a:solidFill>
                <a:effectLst/>
                <a:uLnTx/>
                <a:uFillTx/>
                <a:latin typeface="微软雅黑" panose="020B0503020204020204" pitchFamily="34" charset="-122"/>
                <a:ea typeface="微软雅黑" panose="020B0503020204020204" pitchFamily="34" charset="-122"/>
                <a:cs typeface="+mn-cs"/>
              </a:rPr>
              <a:t>汇报完毕</a:t>
            </a:r>
          </a:p>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3600" b="1" i="0" u="none" strike="noStrike" kern="0" cap="none" spc="0" normalizeH="0" baseline="0" noProof="0" dirty="0">
                <a:ln w="1270">
                  <a:noFill/>
                  <a:prstDash val="solid"/>
                </a:ln>
                <a:solidFill>
                  <a:srgbClr val="000000"/>
                </a:solidFill>
                <a:effectLst/>
                <a:uLnTx/>
                <a:uFillTx/>
                <a:latin typeface="微软雅黑" panose="020B0503020204020204" pitchFamily="34" charset="-122"/>
                <a:ea typeface="微软雅黑" panose="020B0503020204020204" pitchFamily="34" charset="-122"/>
                <a:cs typeface="+mn-cs"/>
              </a:rPr>
              <a:t>谢谢大家的聆听</a:t>
            </a:r>
          </a:p>
        </p:txBody>
      </p:sp>
      <p:sp>
        <p:nvSpPr>
          <p:cNvPr id="10" name="矩形 9"/>
          <p:cNvSpPr/>
          <p:nvPr/>
        </p:nvSpPr>
        <p:spPr>
          <a:xfrm>
            <a:off x="4732338" y="2984500"/>
            <a:ext cx="3313113" cy="307975"/>
          </a:xfrm>
          <a:prstGeom prst="rect">
            <a:avLst/>
          </a:prstGeom>
          <a:noFill/>
          <a:ln>
            <a:noFill/>
          </a:ln>
          <a:effectLst>
            <a:outerShdw blurRad="12700" dist="12700" dir="2700000" algn="tl" rotWithShape="0">
              <a:prstClr val="black">
                <a:alpha val="22000"/>
              </a:prstClr>
            </a:outerShdw>
          </a:effectLst>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defRPr/>
            </a:pPr>
            <a:r>
              <a:rPr kumimoji="0" lang="zh-CN" altLang="en-US" sz="1400" b="0" i="0" u="none" strike="noStrike" kern="0" cap="none" spc="0" normalizeH="0" baseline="0" noProof="0" dirty="0">
                <a:ln w="1270">
                  <a:noFill/>
                  <a:prstDash val="solid"/>
                </a:ln>
                <a:solidFill>
                  <a:srgbClr val="0D2021"/>
                </a:solidFill>
                <a:effectLst/>
                <a:uLnTx/>
                <a:uFillTx/>
                <a:latin typeface="微软雅黑" panose="020B0503020204020204" pitchFamily="34" charset="-122"/>
                <a:ea typeface="微软雅黑" panose="020B0503020204020204" pitchFamily="34" charset="-122"/>
                <a:cs typeface="+mn-cs"/>
              </a:rPr>
              <a:t>环保工作</a:t>
            </a:r>
            <a:r>
              <a:rPr kumimoji="0" lang="en-US" altLang="zh-CN" sz="1400" b="0" i="0" u="none" strike="noStrike" kern="0" cap="none" spc="0" normalizeH="0" baseline="0" noProof="0" dirty="0">
                <a:ln w="1270">
                  <a:noFill/>
                  <a:prstDash val="solid"/>
                </a:ln>
                <a:solidFill>
                  <a:srgbClr val="0D2021"/>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0" cap="none" spc="0" normalizeH="0" baseline="0" noProof="0" dirty="0">
                <a:ln w="1270">
                  <a:noFill/>
                  <a:prstDash val="solid"/>
                </a:ln>
                <a:solidFill>
                  <a:srgbClr val="0D2021"/>
                </a:solidFill>
                <a:effectLst/>
                <a:uLnTx/>
                <a:uFillTx/>
                <a:latin typeface="微软雅黑" panose="020B0503020204020204" pitchFamily="34" charset="-122"/>
                <a:ea typeface="微软雅黑" panose="020B0503020204020204" pitchFamily="34" charset="-122"/>
                <a:cs typeface="+mn-cs"/>
              </a:rPr>
              <a:t>绿化工作</a:t>
            </a:r>
            <a:r>
              <a:rPr kumimoji="0" lang="en-US" altLang="zh-CN" sz="1400" b="0" i="0" u="none" strike="noStrike" kern="0" cap="none" spc="0" normalizeH="0" baseline="0" noProof="0" dirty="0">
                <a:ln w="1270">
                  <a:noFill/>
                  <a:prstDash val="solid"/>
                </a:ln>
                <a:solidFill>
                  <a:srgbClr val="0D2021"/>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0" cap="none" spc="0" normalizeH="0" baseline="0" noProof="0" dirty="0">
                <a:ln w="1270">
                  <a:noFill/>
                  <a:prstDash val="solid"/>
                </a:ln>
                <a:solidFill>
                  <a:srgbClr val="0D2021"/>
                </a:solidFill>
                <a:effectLst/>
                <a:uLnTx/>
                <a:uFillTx/>
                <a:latin typeface="微软雅黑" panose="020B0503020204020204" pitchFamily="34" charset="-122"/>
                <a:ea typeface="微软雅黑" panose="020B0503020204020204" pitchFamily="34" charset="-122"/>
                <a:cs typeface="+mn-cs"/>
              </a:rPr>
              <a:t>总结汇报</a:t>
            </a:r>
            <a:r>
              <a:rPr kumimoji="0" lang="en-US" altLang="zh-CN" sz="1400" b="0" i="0" u="none" strike="noStrike" kern="0" cap="none" spc="0" normalizeH="0" baseline="0" noProof="0" dirty="0">
                <a:ln w="1270">
                  <a:noFill/>
                  <a:prstDash val="solid"/>
                </a:ln>
                <a:solidFill>
                  <a:srgbClr val="0D2021"/>
                </a:solidFill>
                <a:effectLst/>
                <a:uLnTx/>
                <a:uFillTx/>
                <a:latin typeface="微软雅黑" panose="020B0503020204020204" pitchFamily="34" charset="-122"/>
                <a:ea typeface="微软雅黑" panose="020B0503020204020204" pitchFamily="34" charset="-122"/>
                <a:cs typeface="+mn-cs"/>
              </a:rPr>
              <a:t>/</a:t>
            </a:r>
            <a:r>
              <a:rPr kumimoji="0" lang="zh-CN" altLang="en-US" sz="1400" b="0" i="0" u="none" strike="noStrike" kern="0" cap="none" spc="0" normalizeH="0" baseline="0" noProof="0" dirty="0">
                <a:ln w="1270">
                  <a:noFill/>
                  <a:prstDash val="solid"/>
                </a:ln>
                <a:solidFill>
                  <a:srgbClr val="0D2021"/>
                </a:solidFill>
                <a:effectLst/>
                <a:uLnTx/>
                <a:uFillTx/>
                <a:latin typeface="微软雅黑" panose="020B0503020204020204" pitchFamily="34" charset="-122"/>
                <a:ea typeface="微软雅黑" panose="020B0503020204020204" pitchFamily="34" charset="-122"/>
                <a:cs typeface="+mn-cs"/>
              </a:rPr>
              <a:t>演讲会展</a:t>
            </a:r>
          </a:p>
        </p:txBody>
      </p:sp>
    </p:spTree>
  </p:cSld>
  <p:clrMapOvr>
    <a:masterClrMapping/>
  </p:clrMapOvr>
  <p:transition spd="med">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120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par>
                                <p:cTn id="10" presetID="53" presetClass="entr" presetSubtype="16" fill="hold" grpId="0" nodeType="withEffect">
                                  <p:stCondLst>
                                    <p:cond delay="1200"/>
                                  </p:stCondLst>
                                  <p:childTnLst>
                                    <p:set>
                                      <p:cBhvr>
                                        <p:cTn id="11" dur="1" fill="hold">
                                          <p:stCondLst>
                                            <p:cond delay="0"/>
                                          </p:stCondLst>
                                        </p:cTn>
                                        <p:tgtEl>
                                          <p:spTgt spid="10"/>
                                        </p:tgtEl>
                                        <p:attrNameLst>
                                          <p:attrName>style.visibility</p:attrName>
                                        </p:attrNameLst>
                                      </p:cBhvr>
                                      <p:to>
                                        <p:strVal val="visible"/>
                                      </p:to>
                                    </p:set>
                                    <p:anim calcmode="lin" valueType="num">
                                      <p:cBhvr>
                                        <p:cTn id="12" dur="500" fill="hold"/>
                                        <p:tgtEl>
                                          <p:spTgt spid="10"/>
                                        </p:tgtEl>
                                        <p:attrNameLst>
                                          <p:attrName>ppt_w</p:attrName>
                                        </p:attrNameLst>
                                      </p:cBhvr>
                                      <p:tavLst>
                                        <p:tav tm="0">
                                          <p:val>
                                            <p:fltVal val="0"/>
                                          </p:val>
                                        </p:tav>
                                        <p:tav tm="100000">
                                          <p:val>
                                            <p:strVal val="#ppt_w"/>
                                          </p:val>
                                        </p:tav>
                                      </p:tavLst>
                                    </p:anim>
                                    <p:anim calcmode="lin" valueType="num">
                                      <p:cBhvr>
                                        <p:cTn id="13" dur="500" fill="hold"/>
                                        <p:tgtEl>
                                          <p:spTgt spid="10"/>
                                        </p:tgtEl>
                                        <p:attrNameLst>
                                          <p:attrName>ppt_h</p:attrName>
                                        </p:attrNameLst>
                                      </p:cBhvr>
                                      <p:tavLst>
                                        <p:tav tm="0">
                                          <p:val>
                                            <p:fltVal val="0"/>
                                          </p:val>
                                        </p:tav>
                                        <p:tav tm="100000">
                                          <p:val>
                                            <p:strVal val="#ppt_h"/>
                                          </p:val>
                                        </p:tav>
                                      </p:tavLst>
                                    </p:anim>
                                    <p:animEffect transition="in" filter="fade">
                                      <p:cBhvr>
                                        <p:cTn id="14"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10" grpId="0"/>
    </p:bldLst>
  </p:timing>
</p:sld>
</file>

<file path=ppt/theme/theme1.xml><?xml version="1.0" encoding="utf-8"?>
<a:theme xmlns:a="http://schemas.openxmlformats.org/drawingml/2006/main" name="Office 主题​​">
  <a:themeElements>
    <a:clrScheme name="自定义 1">
      <a:dk1>
        <a:sysClr val="windowText" lastClr="000000"/>
      </a:dk1>
      <a:lt1>
        <a:sysClr val="window" lastClr="FFFFFF"/>
      </a:lt1>
      <a:dk2>
        <a:srgbClr val="64961E"/>
      </a:dk2>
      <a:lt2>
        <a:srgbClr val="96E623"/>
      </a:lt2>
      <a:accent1>
        <a:srgbClr val="0070C0"/>
      </a:accent1>
      <a:accent2>
        <a:srgbClr val="00B0F0"/>
      </a:accent2>
      <a:accent3>
        <a:srgbClr val="64961E"/>
      </a:accent3>
      <a:accent4>
        <a:srgbClr val="96E623"/>
      </a:accent4>
      <a:accent5>
        <a:srgbClr val="A5A5A5"/>
      </a:accent5>
      <a:accent6>
        <a:srgbClr val="F2F2F2"/>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1_Office 主题​​">
  <a:themeElements>
    <a:clrScheme name="自定义 1">
      <a:dk1>
        <a:sysClr val="windowText" lastClr="000000"/>
      </a:dk1>
      <a:lt1>
        <a:sysClr val="window" lastClr="FFFFFF"/>
      </a:lt1>
      <a:dk2>
        <a:srgbClr val="64961E"/>
      </a:dk2>
      <a:lt2>
        <a:srgbClr val="96E623"/>
      </a:lt2>
      <a:accent1>
        <a:srgbClr val="0070C0"/>
      </a:accent1>
      <a:accent2>
        <a:srgbClr val="00B0F0"/>
      </a:accent2>
      <a:accent3>
        <a:srgbClr val="64961E"/>
      </a:accent3>
      <a:accent4>
        <a:srgbClr val="96E623"/>
      </a:accent4>
      <a:accent5>
        <a:srgbClr val="A5A5A5"/>
      </a:accent5>
      <a:accent6>
        <a:srgbClr val="F2F2F2"/>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TotalTime>
  <Words>2799</Words>
  <Application>Microsoft Office PowerPoint</Application>
  <PresentationFormat>全屏显示(16:9)</PresentationFormat>
  <Paragraphs>184</Paragraphs>
  <Slides>24</Slides>
  <Notes>1</Notes>
  <HiddenSlides>0</HiddenSlides>
  <MMClips>0</MMClips>
  <ScaleCrop>false</ScaleCrop>
  <HeadingPairs>
    <vt:vector size="4" baseType="variant">
      <vt:variant>
        <vt:lpstr>主题</vt:lpstr>
      </vt:variant>
      <vt:variant>
        <vt:i4>2</vt:i4>
      </vt:variant>
      <vt:variant>
        <vt:lpstr>幻灯片标题</vt:lpstr>
      </vt:variant>
      <vt:variant>
        <vt:i4>24</vt:i4>
      </vt:variant>
    </vt:vector>
  </HeadingPairs>
  <TitlesOfParts>
    <vt:vector size="26" baseType="lpstr">
      <vt:lpstr>Office 主题​​</vt:lpstr>
      <vt:lpstr>1_Office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情缘素材：https://haosc.taobao.com</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cp:lastModifiedBy>Sky123.Org</cp:lastModifiedBy>
  <cp:revision>772</cp:revision>
  <dcterms:created xsi:type="dcterms:W3CDTF">2013-02-20T08:47:00Z</dcterms:created>
  <dcterms:modified xsi:type="dcterms:W3CDTF">2018-02-08T06:19:48Z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2052-10.1.0.6393</vt:lpwstr>
  </property>
</Properties>
</file>