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4" r:id="rId1"/>
  </p:sldMasterIdLst>
  <p:notesMasterIdLst>
    <p:notesMasterId r:id="rId29"/>
  </p:notesMasterIdLst>
  <p:sldIdLst>
    <p:sldId id="256" r:id="rId2"/>
    <p:sldId id="282" r:id="rId3"/>
    <p:sldId id="283" r:id="rId4"/>
    <p:sldId id="261" r:id="rId5"/>
    <p:sldId id="262" r:id="rId6"/>
    <p:sldId id="263" r:id="rId7"/>
    <p:sldId id="264" r:id="rId8"/>
    <p:sldId id="265" r:id="rId9"/>
    <p:sldId id="284" r:id="rId10"/>
    <p:sldId id="269" r:id="rId11"/>
    <p:sldId id="274" r:id="rId12"/>
    <p:sldId id="278" r:id="rId13"/>
    <p:sldId id="279" r:id="rId14"/>
    <p:sldId id="281" r:id="rId15"/>
    <p:sldId id="285" r:id="rId16"/>
    <p:sldId id="259" r:id="rId17"/>
    <p:sldId id="266" r:id="rId18"/>
    <p:sldId id="273" r:id="rId19"/>
    <p:sldId id="275" r:id="rId20"/>
    <p:sldId id="276" r:id="rId21"/>
    <p:sldId id="286" r:id="rId22"/>
    <p:sldId id="257" r:id="rId23"/>
    <p:sldId id="258" r:id="rId24"/>
    <p:sldId id="260" r:id="rId25"/>
    <p:sldId id="267" r:id="rId26"/>
    <p:sldId id="268" r:id="rId27"/>
    <p:sldId id="287" r:id="rId28"/>
  </p:sldIdLst>
  <p:sldSz cx="9144000" cy="5143500" type="screen16x9"/>
  <p:notesSz cx="6858000" cy="9144000"/>
  <p:custShowLst>
    <p:custShow name="自定义放映 1" id="0">
      <p:sldLst>
        <p:sld r:id="rId2"/>
        <p:sld r:id="rId3"/>
        <p:sld r:id="rId22"/>
      </p:sldLst>
    </p:custShow>
  </p:custShowLst>
  <p:custDataLst>
    <p:tags r:id="rId30"/>
  </p:custData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A223D"/>
    <a:srgbClr val="2A3864"/>
    <a:srgbClr val="00487E"/>
    <a:srgbClr val="0067B4"/>
    <a:srgbClr val="004274"/>
    <a:srgbClr val="3BCCFF"/>
    <a:srgbClr val="34A3FF"/>
    <a:srgbClr val="29C7FF"/>
    <a:srgbClr val="FF1919"/>
    <a:srgbClr val="FF2D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76" autoAdjust="0"/>
    <p:restoredTop sz="94464" autoAdjust="0"/>
  </p:normalViewPr>
  <p:slideViewPr>
    <p:cSldViewPr>
      <p:cViewPr varScale="1">
        <p:scale>
          <a:sx n="115" d="100"/>
          <a:sy n="115" d="100"/>
        </p:scale>
        <p:origin x="534" y="96"/>
      </p:cViewPr>
      <p:guideLst>
        <p:guide orient="horz" pos="1511"/>
        <p:guide pos="2947"/>
      </p:guideLst>
    </p:cSldViewPr>
  </p:slideViewPr>
  <p:notesTextViewPr>
    <p:cViewPr>
      <p:scale>
        <a:sx n="1" d="1"/>
        <a:sy n="1" d="1"/>
      </p:scale>
      <p:origin x="0" y="0"/>
    </p:cViewPr>
  </p:notesTextViewPr>
  <p:sorterViewPr>
    <p:cViewPr>
      <p:scale>
        <a:sx n="50" d="100"/>
        <a:sy n="50" d="100"/>
      </p:scale>
      <p:origin x="0" y="0"/>
    </p:cViewPr>
  </p:sorter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63951092159261"/>
          <c:y val="4.4044129674703468E-2"/>
          <c:w val="0.53600634563756422"/>
          <c:h val="0.9558690889555358"/>
        </c:manualLayout>
      </c:layout>
      <c:doughnutChart>
        <c:varyColors val="1"/>
        <c:ser>
          <c:idx val="0"/>
          <c:order val="0"/>
          <c:tx>
            <c:strRef>
              <c:f>Sheet1!$B$1</c:f>
              <c:strCache>
                <c:ptCount val="1"/>
                <c:pt idx="0">
                  <c:v>Sales</c:v>
                </c:pt>
              </c:strCache>
            </c:strRef>
          </c:tx>
          <c:dPt>
            <c:idx val="0"/>
            <c:bubble3D val="0"/>
            <c:spPr>
              <a:solidFill>
                <a:schemeClr val="accent1">
                  <a:lumMod val="75000"/>
                </a:schemeClr>
              </a:solidFill>
            </c:spPr>
            <c:extLst xmlns:c16r2="http://schemas.microsoft.com/office/drawing/2015/06/chart">
              <c:ext xmlns:c16="http://schemas.microsoft.com/office/drawing/2014/chart" uri="{C3380CC4-5D6E-409C-BE32-E72D297353CC}">
                <c16:uniqueId val="{00000001-A26F-4EE9-A2D3-502F5979B2CF}"/>
              </c:ext>
            </c:extLst>
          </c:dPt>
          <c:dPt>
            <c:idx val="1"/>
            <c:bubble3D val="0"/>
            <c:spPr>
              <a:solidFill>
                <a:schemeClr val="tx1">
                  <a:lumMod val="50000"/>
                  <a:lumOff val="50000"/>
                </a:schemeClr>
              </a:solidFill>
            </c:spPr>
            <c:extLst xmlns:c16r2="http://schemas.microsoft.com/office/drawing/2015/06/chart">
              <c:ext xmlns:c16="http://schemas.microsoft.com/office/drawing/2014/chart" uri="{C3380CC4-5D6E-409C-BE32-E72D297353CC}">
                <c16:uniqueId val="{00000003-A26F-4EE9-A2D3-502F5979B2CF}"/>
              </c:ext>
            </c:extLst>
          </c:dPt>
          <c:dPt>
            <c:idx val="2"/>
            <c:bubble3D val="0"/>
            <c:spPr>
              <a:solidFill>
                <a:schemeClr val="bg1">
                  <a:lumMod val="75000"/>
                </a:schemeClr>
              </a:solidFill>
            </c:spPr>
            <c:extLst xmlns:c16r2="http://schemas.microsoft.com/office/drawing/2015/06/chart">
              <c:ext xmlns:c16="http://schemas.microsoft.com/office/drawing/2014/chart" uri="{C3380CC4-5D6E-409C-BE32-E72D297353CC}">
                <c16:uniqueId val="{00000005-A26F-4EE9-A2D3-502F5979B2CF}"/>
              </c:ext>
            </c:extLst>
          </c:dPt>
          <c:cat>
            <c:strRef>
              <c:f>Sheet1!$A$2:$A$4</c:f>
              <c:strCache>
                <c:ptCount val="3"/>
                <c:pt idx="0">
                  <c:v>1st Qtr</c:v>
                </c:pt>
                <c:pt idx="1">
                  <c:v>2nd Qtr</c:v>
                </c:pt>
                <c:pt idx="2">
                  <c:v>3rd Qtr</c:v>
                </c:pt>
              </c:strCache>
            </c:strRef>
          </c:cat>
          <c:val>
            <c:numRef>
              <c:f>Sheet1!$B$2:$B$4</c:f>
              <c:numCache>
                <c:formatCode>General</c:formatCode>
                <c:ptCount val="3"/>
                <c:pt idx="0">
                  <c:v>40</c:v>
                </c:pt>
                <c:pt idx="1">
                  <c:v>35</c:v>
                </c:pt>
                <c:pt idx="2">
                  <c:v>25</c:v>
                </c:pt>
              </c:numCache>
            </c:numRef>
          </c:val>
          <c:extLst xmlns:c16r2="http://schemas.microsoft.com/office/drawing/2015/06/chart">
            <c:ext xmlns:c16="http://schemas.microsoft.com/office/drawing/2014/chart" uri="{C3380CC4-5D6E-409C-BE32-E72D297353CC}">
              <c16:uniqueId val="{00000006-A26F-4EE9-A2D3-502F5979B2CF}"/>
            </c:ext>
          </c:extLst>
        </c:ser>
        <c:dLbls>
          <c:showLegendKey val="0"/>
          <c:showVal val="0"/>
          <c:showCatName val="0"/>
          <c:showSerName val="0"/>
          <c:showPercent val="0"/>
          <c:showBubbleSize val="0"/>
          <c:showLeaderLines val="1"/>
        </c:dLbls>
        <c:firstSliceAng val="356"/>
        <c:holeSize val="38"/>
      </c:doughnutChart>
      <c:spPr>
        <a:ln w="22225"/>
      </c:spPr>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dirty="0"/>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dirty="0"/>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a:t>
            </a:fld>
            <a:endParaRPr lang="en-US" dirty="0"/>
          </a:p>
        </p:txBody>
      </p:sp>
    </p:spTree>
    <p:extLst>
      <p:ext uri="{BB962C8B-B14F-4D97-AF65-F5344CB8AC3E}">
        <p14:creationId xmlns:p14="http://schemas.microsoft.com/office/powerpoint/2010/main" val="2510207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a:t>
            </a:fld>
            <a:endParaRPr lang="en-US" dirty="0"/>
          </a:p>
        </p:txBody>
      </p:sp>
    </p:spTree>
    <p:extLst>
      <p:ext uri="{BB962C8B-B14F-4D97-AF65-F5344CB8AC3E}">
        <p14:creationId xmlns:p14="http://schemas.microsoft.com/office/powerpoint/2010/main" val="2814542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a:t>
            </a:fld>
            <a:endParaRPr lang="zh-CN" altLang="en-US"/>
          </a:p>
        </p:txBody>
      </p:sp>
    </p:spTree>
    <p:extLst>
      <p:ext uri="{BB962C8B-B14F-4D97-AF65-F5344CB8AC3E}">
        <p14:creationId xmlns:p14="http://schemas.microsoft.com/office/powerpoint/2010/main" val="3643290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a:t>
            </a:fld>
            <a:endParaRPr lang="zh-CN" altLang="en-US"/>
          </a:p>
        </p:txBody>
      </p:sp>
    </p:spTree>
    <p:extLst>
      <p:ext uri="{BB962C8B-B14F-4D97-AF65-F5344CB8AC3E}">
        <p14:creationId xmlns:p14="http://schemas.microsoft.com/office/powerpoint/2010/main" val="3946193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6</a:t>
            </a:fld>
            <a:endParaRPr lang="zh-CN" altLang="en-US"/>
          </a:p>
        </p:txBody>
      </p:sp>
    </p:spTree>
    <p:extLst>
      <p:ext uri="{BB962C8B-B14F-4D97-AF65-F5344CB8AC3E}">
        <p14:creationId xmlns:p14="http://schemas.microsoft.com/office/powerpoint/2010/main" val="2890069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7</a:t>
            </a:fld>
            <a:endParaRPr lang="zh-CN" altLang="en-US"/>
          </a:p>
        </p:txBody>
      </p:sp>
    </p:spTree>
    <p:extLst>
      <p:ext uri="{BB962C8B-B14F-4D97-AF65-F5344CB8AC3E}">
        <p14:creationId xmlns:p14="http://schemas.microsoft.com/office/powerpoint/2010/main" val="1898297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8</a:t>
            </a:fld>
            <a:endParaRPr lang="zh-CN" altLang="en-US"/>
          </a:p>
        </p:txBody>
      </p:sp>
    </p:spTree>
    <p:extLst>
      <p:ext uri="{BB962C8B-B14F-4D97-AF65-F5344CB8AC3E}">
        <p14:creationId xmlns:p14="http://schemas.microsoft.com/office/powerpoint/2010/main" val="2164266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dirty="0"/>
          </a:p>
        </p:txBody>
      </p:sp>
    </p:spTree>
    <p:extLst>
      <p:ext uri="{BB962C8B-B14F-4D97-AF65-F5344CB8AC3E}">
        <p14:creationId xmlns:p14="http://schemas.microsoft.com/office/powerpoint/2010/main" val="2211057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10</a:t>
            </a:fld>
            <a:endParaRPr lang="zh-CN" altLang="en-US"/>
          </a:p>
        </p:txBody>
      </p:sp>
    </p:spTree>
    <p:extLst>
      <p:ext uri="{BB962C8B-B14F-4D97-AF65-F5344CB8AC3E}">
        <p14:creationId xmlns:p14="http://schemas.microsoft.com/office/powerpoint/2010/main" val="99781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11</a:t>
            </a:fld>
            <a:endParaRPr lang="zh-CN" altLang="en-US"/>
          </a:p>
        </p:txBody>
      </p:sp>
    </p:spTree>
    <p:extLst>
      <p:ext uri="{BB962C8B-B14F-4D97-AF65-F5344CB8AC3E}">
        <p14:creationId xmlns:p14="http://schemas.microsoft.com/office/powerpoint/2010/main" val="2271067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12</a:t>
            </a:fld>
            <a:endParaRPr lang="zh-CN" altLang="en-US"/>
          </a:p>
        </p:txBody>
      </p:sp>
    </p:spTree>
    <p:extLst>
      <p:ext uri="{BB962C8B-B14F-4D97-AF65-F5344CB8AC3E}">
        <p14:creationId xmlns:p14="http://schemas.microsoft.com/office/powerpoint/2010/main" val="2184682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13</a:t>
            </a:fld>
            <a:endParaRPr lang="zh-CN" altLang="en-US"/>
          </a:p>
        </p:txBody>
      </p:sp>
    </p:spTree>
    <p:extLst>
      <p:ext uri="{BB962C8B-B14F-4D97-AF65-F5344CB8AC3E}">
        <p14:creationId xmlns:p14="http://schemas.microsoft.com/office/powerpoint/2010/main" val="2600873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14</a:t>
            </a:fld>
            <a:endParaRPr lang="zh-CN" altLang="en-US"/>
          </a:p>
        </p:txBody>
      </p:sp>
    </p:spTree>
    <p:extLst>
      <p:ext uri="{BB962C8B-B14F-4D97-AF65-F5344CB8AC3E}">
        <p14:creationId xmlns:p14="http://schemas.microsoft.com/office/powerpoint/2010/main" val="4030375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15</a:t>
            </a:fld>
            <a:endParaRPr lang="en-US" dirty="0"/>
          </a:p>
        </p:txBody>
      </p:sp>
    </p:spTree>
    <p:extLst>
      <p:ext uri="{BB962C8B-B14F-4D97-AF65-F5344CB8AC3E}">
        <p14:creationId xmlns:p14="http://schemas.microsoft.com/office/powerpoint/2010/main" val="1863695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16</a:t>
            </a:fld>
            <a:endParaRPr lang="zh-CN" altLang="en-US"/>
          </a:p>
        </p:txBody>
      </p:sp>
    </p:spTree>
    <p:extLst>
      <p:ext uri="{BB962C8B-B14F-4D97-AF65-F5344CB8AC3E}">
        <p14:creationId xmlns:p14="http://schemas.microsoft.com/office/powerpoint/2010/main" val="2833395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17</a:t>
            </a:fld>
            <a:endParaRPr lang="zh-CN" altLang="en-US"/>
          </a:p>
        </p:txBody>
      </p:sp>
    </p:spTree>
    <p:extLst>
      <p:ext uri="{BB962C8B-B14F-4D97-AF65-F5344CB8AC3E}">
        <p14:creationId xmlns:p14="http://schemas.microsoft.com/office/powerpoint/2010/main" val="2063486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18</a:t>
            </a:fld>
            <a:endParaRPr lang="zh-CN" altLang="en-US"/>
          </a:p>
        </p:txBody>
      </p:sp>
    </p:spTree>
    <p:extLst>
      <p:ext uri="{BB962C8B-B14F-4D97-AF65-F5344CB8AC3E}">
        <p14:creationId xmlns:p14="http://schemas.microsoft.com/office/powerpoint/2010/main" val="3459432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19</a:t>
            </a:fld>
            <a:endParaRPr lang="zh-CN" altLang="en-US"/>
          </a:p>
        </p:txBody>
      </p:sp>
    </p:spTree>
    <p:extLst>
      <p:ext uri="{BB962C8B-B14F-4D97-AF65-F5344CB8AC3E}">
        <p14:creationId xmlns:p14="http://schemas.microsoft.com/office/powerpoint/2010/main" val="577228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20</a:t>
            </a:fld>
            <a:endParaRPr lang="zh-CN" altLang="en-US"/>
          </a:p>
        </p:txBody>
      </p:sp>
    </p:spTree>
    <p:extLst>
      <p:ext uri="{BB962C8B-B14F-4D97-AF65-F5344CB8AC3E}">
        <p14:creationId xmlns:p14="http://schemas.microsoft.com/office/powerpoint/2010/main" val="4476478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dirty="0"/>
          </a:p>
        </p:txBody>
      </p:sp>
    </p:spTree>
    <p:extLst>
      <p:ext uri="{BB962C8B-B14F-4D97-AF65-F5344CB8AC3E}">
        <p14:creationId xmlns:p14="http://schemas.microsoft.com/office/powerpoint/2010/main" val="28439254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22</a:t>
            </a:fld>
            <a:endParaRPr lang="zh-CN" altLang="en-US"/>
          </a:p>
        </p:txBody>
      </p:sp>
    </p:spTree>
    <p:extLst>
      <p:ext uri="{BB962C8B-B14F-4D97-AF65-F5344CB8AC3E}">
        <p14:creationId xmlns:p14="http://schemas.microsoft.com/office/powerpoint/2010/main" val="4127795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23</a:t>
            </a:fld>
            <a:endParaRPr lang="zh-CN" altLang="en-US"/>
          </a:p>
        </p:txBody>
      </p:sp>
    </p:spTree>
    <p:extLst>
      <p:ext uri="{BB962C8B-B14F-4D97-AF65-F5344CB8AC3E}">
        <p14:creationId xmlns:p14="http://schemas.microsoft.com/office/powerpoint/2010/main" val="3926441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24</a:t>
            </a:fld>
            <a:endParaRPr lang="zh-CN" altLang="en-US"/>
          </a:p>
        </p:txBody>
      </p:sp>
    </p:spTree>
    <p:extLst>
      <p:ext uri="{BB962C8B-B14F-4D97-AF65-F5344CB8AC3E}">
        <p14:creationId xmlns:p14="http://schemas.microsoft.com/office/powerpoint/2010/main" val="211729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25</a:t>
            </a:fld>
            <a:endParaRPr lang="zh-CN" altLang="en-US"/>
          </a:p>
        </p:txBody>
      </p:sp>
    </p:spTree>
    <p:extLst>
      <p:ext uri="{BB962C8B-B14F-4D97-AF65-F5344CB8AC3E}">
        <p14:creationId xmlns:p14="http://schemas.microsoft.com/office/powerpoint/2010/main" val="881067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26</a:t>
            </a:fld>
            <a:endParaRPr lang="zh-CN" altLang="en-US"/>
          </a:p>
        </p:txBody>
      </p:sp>
    </p:spTree>
    <p:extLst>
      <p:ext uri="{BB962C8B-B14F-4D97-AF65-F5344CB8AC3E}">
        <p14:creationId xmlns:p14="http://schemas.microsoft.com/office/powerpoint/2010/main" val="18672570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1813316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685761"/>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0" name="圆角矩形 9"/>
          <p:cNvSpPr/>
          <p:nvPr userDrawn="1"/>
        </p:nvSpPr>
        <p:spPr bwMode="auto">
          <a:xfrm>
            <a:off x="355782" y="209612"/>
            <a:ext cx="2311268" cy="369626"/>
          </a:xfrm>
          <a:prstGeom prst="roundRect">
            <a:avLst/>
          </a:prstGeom>
          <a:noFill/>
          <a:ln w="9525" cap="flat" cmpd="sng" algn="ctr">
            <a:solidFill>
              <a:srgbClr val="1A223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cxnSp>
        <p:nvCxnSpPr>
          <p:cNvPr id="11" name="直接连接符 10"/>
          <p:cNvCxnSpPr/>
          <p:nvPr userDrawn="1"/>
        </p:nvCxnSpPr>
        <p:spPr bwMode="auto">
          <a:xfrm>
            <a:off x="355782" y="632012"/>
            <a:ext cx="8330910" cy="0"/>
          </a:xfrm>
          <a:prstGeom prst="line">
            <a:avLst/>
          </a:prstGeom>
          <a:solidFill>
            <a:schemeClr val="accent1"/>
          </a:solidFill>
          <a:ln w="9525" cap="flat" cmpd="sng" algn="ctr">
            <a:solidFill>
              <a:srgbClr val="1A223D"/>
            </a:solidFill>
            <a:prstDash val="solid"/>
            <a:round/>
            <a:headEnd type="none" w="med" len="med"/>
            <a:tailEnd type="none" w="med" len="med"/>
          </a:ln>
          <a:effectLst/>
        </p:spPr>
      </p:cxnSp>
    </p:spTree>
    <p:extLst>
      <p:ext uri="{BB962C8B-B14F-4D97-AF65-F5344CB8AC3E}">
        <p14:creationId xmlns:p14="http://schemas.microsoft.com/office/powerpoint/2010/main" val="2972431561"/>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29646249"/>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72158072"/>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7312753"/>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330251810"/>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9452710"/>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72197642"/>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66486556"/>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93598755"/>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33381338"/>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notesSlide" Target="../notesSlides/notesSlide1.xml"/><Relationship Id="rId10" Type="http://schemas.openxmlformats.org/officeDocument/2006/relationships/image" Target="../media/image5.png"/><Relationship Id="rId4" Type="http://schemas.openxmlformats.org/officeDocument/2006/relationships/slideLayout" Target="../slideLayouts/slideLayout7.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slide" Target="slide23.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notesSlide" Target="../notesSlides/notesSlide2.xml"/><Relationship Id="rId17" Type="http://schemas.openxmlformats.org/officeDocument/2006/relationships/image" Target="../media/image4.png"/><Relationship Id="rId2" Type="http://schemas.openxmlformats.org/officeDocument/2006/relationships/tags" Target="../tags/tag4.xml"/><Relationship Id="rId16" Type="http://schemas.openxmlformats.org/officeDocument/2006/relationships/slide" Target="slide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slideLayout" Target="../slideLayouts/slideLayout7.xml"/><Relationship Id="rId5" Type="http://schemas.openxmlformats.org/officeDocument/2006/relationships/tags" Target="../tags/tag7.xml"/><Relationship Id="rId15" Type="http://schemas.openxmlformats.org/officeDocument/2006/relationships/slide" Target="slide24.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slide" Target="slide16.xml"/></Relationships>
</file>

<file path=ppt/slides/_rels/slide3.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tags" Target="../tags/tag15.xml"/><Relationship Id="rId7" Type="http://schemas.openxmlformats.org/officeDocument/2006/relationships/image" Target="../media/image4.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tags" Target="../tags/tag19.xml"/><Relationship Id="rId7" Type="http://schemas.openxmlformats.org/officeDocument/2006/relationships/image" Target="../media/image4.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tags" Target="../tags/tag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tags" Target="../tags/tag23.xml"/><Relationship Id="rId7" Type="http://schemas.openxmlformats.org/officeDocument/2006/relationships/image" Target="../media/image4.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tags" Target="../tags/tag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tags" Target="../tags/tag27.xml"/><Relationship Id="rId7" Type="http://schemas.openxmlformats.org/officeDocument/2006/relationships/image" Target="../media/image4.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tags" Target="../tags/tag2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29.xml"/><Relationship Id="rId6" Type="http://schemas.openxmlformats.org/officeDocument/2006/relationships/image" Target="../media/image1.png"/><Relationship Id="rId5" Type="http://schemas.openxmlformats.org/officeDocument/2006/relationships/notesSlide" Target="../notesSlides/notesSlide27.xml"/><Relationship Id="rId10" Type="http://schemas.openxmlformats.org/officeDocument/2006/relationships/image" Target="../media/image5.png"/><Relationship Id="rId4" Type="http://schemas.openxmlformats.org/officeDocument/2006/relationships/slideLayout" Target="../slideLayouts/slideLayout7.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1714880" y="3484495"/>
            <a:ext cx="5791970" cy="769441"/>
          </a:xfrm>
          <a:prstGeom prst="rect">
            <a:avLst/>
          </a:prstGeom>
          <a:noFill/>
        </p:spPr>
        <p:txBody>
          <a:bodyPr wrap="none" rtlCol="0">
            <a:spAutoFit/>
          </a:bodyPr>
          <a:lstStyle/>
          <a:p>
            <a:r>
              <a:rPr lang="zh-CN" altLang="en-US" sz="4400" b="1" dirty="0">
                <a:solidFill>
                  <a:srgbClr val="1A223D"/>
                </a:solidFill>
                <a:latin typeface="微软雅黑" pitchFamily="34" charset="-122"/>
                <a:ea typeface="微软雅黑" pitchFamily="34" charset="-122"/>
              </a:rPr>
              <a:t>合作共赢企业简介</a:t>
            </a:r>
            <a:r>
              <a:rPr lang="en-US" altLang="zh-CN" sz="4400" b="1" dirty="0">
                <a:solidFill>
                  <a:srgbClr val="1A223D"/>
                </a:solidFill>
                <a:latin typeface="微软雅黑" pitchFamily="34" charset="-122"/>
                <a:ea typeface="微软雅黑" pitchFamily="34" charset="-122"/>
              </a:rPr>
              <a:t>PPT</a:t>
            </a:r>
            <a:endParaRPr lang="zh-CN" altLang="en-US" sz="4400" b="1" dirty="0">
              <a:solidFill>
                <a:srgbClr val="1A223D"/>
              </a:solidFill>
              <a:latin typeface="微软雅黑" pitchFamily="34" charset="-122"/>
              <a:ea typeface="微软雅黑" pitchFamily="34" charset="-122"/>
            </a:endParaRPr>
          </a:p>
        </p:txBody>
      </p:sp>
      <p:cxnSp>
        <p:nvCxnSpPr>
          <p:cNvPr id="5" name="直接连接符 4"/>
          <p:cNvCxnSpPr/>
          <p:nvPr/>
        </p:nvCxnSpPr>
        <p:spPr bwMode="auto">
          <a:xfrm>
            <a:off x="1030021" y="3923588"/>
            <a:ext cx="589921" cy="0"/>
          </a:xfrm>
          <a:prstGeom prst="line">
            <a:avLst/>
          </a:prstGeom>
          <a:solidFill>
            <a:schemeClr val="accent1"/>
          </a:solidFill>
          <a:ln w="9525" cap="flat" cmpd="sng" algn="ctr">
            <a:solidFill>
              <a:srgbClr val="1A223D"/>
            </a:solidFill>
            <a:prstDash val="solid"/>
            <a:round/>
            <a:headEnd type="none" w="med" len="med"/>
            <a:tailEnd type="none" w="med" len="med"/>
          </a:ln>
          <a:effectLst/>
        </p:spPr>
      </p:cxnSp>
      <p:cxnSp>
        <p:nvCxnSpPr>
          <p:cNvPr id="6" name="直接连接符 5"/>
          <p:cNvCxnSpPr/>
          <p:nvPr/>
        </p:nvCxnSpPr>
        <p:spPr bwMode="auto">
          <a:xfrm>
            <a:off x="7410990" y="3923588"/>
            <a:ext cx="589921" cy="0"/>
          </a:xfrm>
          <a:prstGeom prst="line">
            <a:avLst/>
          </a:prstGeom>
          <a:solidFill>
            <a:schemeClr val="accent1"/>
          </a:solidFill>
          <a:ln w="9525" cap="flat" cmpd="sng" algn="ctr">
            <a:solidFill>
              <a:srgbClr val="1A223D"/>
            </a:solidFill>
            <a:prstDash val="solid"/>
            <a:round/>
            <a:headEnd type="none" w="med" len="med"/>
            <a:tailEnd type="none" w="med" len="med"/>
          </a:ln>
          <a:effectLst/>
        </p:spPr>
      </p:cxnSp>
      <p:sp>
        <p:nvSpPr>
          <p:cNvPr id="2" name="矩形 1"/>
          <p:cNvSpPr/>
          <p:nvPr/>
        </p:nvSpPr>
        <p:spPr bwMode="auto">
          <a:xfrm>
            <a:off x="2398180" y="4400502"/>
            <a:ext cx="4114692" cy="380990"/>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4" name="TextBox 3"/>
          <p:cNvSpPr txBox="1"/>
          <p:nvPr/>
        </p:nvSpPr>
        <p:spPr>
          <a:xfrm>
            <a:off x="2895645" y="4406331"/>
            <a:ext cx="1707519"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汇报</a:t>
            </a:r>
            <a:r>
              <a:rPr lang="zh-CN" altLang="en-US" dirty="0" smtClean="0">
                <a:solidFill>
                  <a:schemeClr val="bg1"/>
                </a:solidFill>
                <a:latin typeface="微软雅黑" pitchFamily="34" charset="-122"/>
                <a:ea typeface="微软雅黑" pitchFamily="34" charset="-122"/>
              </a:rPr>
              <a:t>：</a:t>
            </a:r>
            <a:r>
              <a:rPr lang="en-US" altLang="zh-CN" dirty="0" smtClean="0">
                <a:solidFill>
                  <a:schemeClr val="bg1"/>
                </a:solidFill>
                <a:latin typeface="微软雅黑" pitchFamily="34" charset="-122"/>
                <a:ea typeface="微软雅黑" pitchFamily="34" charset="-122"/>
              </a:rPr>
              <a:t>  </a:t>
            </a:r>
            <a:r>
              <a:rPr lang="zh-CN" altLang="en-US" dirty="0">
                <a:solidFill>
                  <a:schemeClr val="bg1"/>
                </a:solidFill>
                <a:latin typeface="微软雅黑" pitchFamily="34" charset="-122"/>
                <a:ea typeface="微软雅黑" pitchFamily="34" charset="-122"/>
              </a:rPr>
              <a:t>导师</a:t>
            </a:r>
            <a:r>
              <a:rPr lang="zh-CN" altLang="en-US" dirty="0" smtClean="0">
                <a:solidFill>
                  <a:schemeClr val="bg1"/>
                </a:solidFill>
                <a:latin typeface="微软雅黑" pitchFamily="34" charset="-122"/>
                <a:ea typeface="微软雅黑" pitchFamily="34" charset="-122"/>
              </a:rPr>
              <a:t>：</a:t>
            </a:r>
            <a:endParaRPr lang="zh-CN" altLang="en-US" dirty="0">
              <a:solidFill>
                <a:schemeClr val="bg1"/>
              </a:solidFill>
              <a:latin typeface="微软雅黑" pitchFamily="34" charset="-122"/>
              <a:ea typeface="微软雅黑" pitchFamily="34" charset="-122"/>
            </a:endParaRPr>
          </a:p>
        </p:txBody>
      </p:sp>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5748" y="257351"/>
            <a:ext cx="3718253" cy="2864883"/>
          </a:xfrm>
          <a:prstGeom prst="rect">
            <a:avLst/>
          </a:prstGeom>
        </p:spPr>
      </p:pic>
      <p:sp>
        <p:nvSpPr>
          <p:cNvPr id="8" name="矩形 7"/>
          <p:cNvSpPr/>
          <p:nvPr/>
        </p:nvSpPr>
        <p:spPr bwMode="auto">
          <a:xfrm>
            <a:off x="1782006" y="242031"/>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9" name="矩形 8"/>
          <p:cNvSpPr/>
          <p:nvPr/>
        </p:nvSpPr>
        <p:spPr bwMode="auto">
          <a:xfrm>
            <a:off x="3610758" y="1754721"/>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10" name="矩形 9"/>
          <p:cNvSpPr/>
          <p:nvPr/>
        </p:nvSpPr>
        <p:spPr bwMode="auto">
          <a:xfrm>
            <a:off x="1" y="1754721"/>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pic>
        <p:nvPicPr>
          <p:cNvPr id="1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242032"/>
            <a:ext cx="1723223" cy="143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82006" y="1754721"/>
            <a:ext cx="1723223" cy="1432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10757" y="229353"/>
            <a:ext cx="1700240" cy="14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Wise Hand - Timeless - 纯音乐版.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2034016" y="-1180994"/>
            <a:ext cx="609600" cy="609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22" presetClass="entr" presetSubtype="2"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wipe(right)">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25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nodeType="withEffect">
                                  <p:stCondLst>
                                    <p:cond delay="5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par>
                          <p:cTn id="30" fill="hold">
                            <p:stCondLst>
                              <p:cond delay="25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p:tgtEl>
                                          <p:spTgt spid="3"/>
                                        </p:tgtEl>
                                        <p:attrNameLst>
                                          <p:attrName>ppt_y</p:attrName>
                                        </p:attrNameLst>
                                      </p:cBhvr>
                                      <p:tavLst>
                                        <p:tav tm="0">
                                          <p:val>
                                            <p:strVal val="#ppt_y+#ppt_h*1.125000"/>
                                          </p:val>
                                        </p:tav>
                                        <p:tav tm="100000">
                                          <p:val>
                                            <p:strVal val="#ppt_y"/>
                                          </p:val>
                                        </p:tav>
                                      </p:tavLst>
                                    </p:anim>
                                    <p:animEffect transition="in" filter="wipe(up)">
                                      <p:cBhvr>
                                        <p:cTn id="34" dur="500"/>
                                        <p:tgtEl>
                                          <p:spTgt spid="3"/>
                                        </p:tgtEl>
                                      </p:cBhvr>
                                    </p:animEffect>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right)">
                                      <p:cBhvr>
                                        <p:cTn id="38" dur="500"/>
                                        <p:tgtEl>
                                          <p:spTgt spid="5"/>
                                        </p:tgtEl>
                                      </p:cBhvr>
                                    </p:animEffect>
                                  </p:childTnLst>
                                </p:cTn>
                              </p:par>
                              <p:par>
                                <p:cTn id="39" presetID="22" presetClass="entr" presetSubtype="8"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barn(inVertical)">
                                      <p:cBhvr>
                                        <p:cTn id="45" dur="750"/>
                                        <p:tgtEl>
                                          <p:spTgt spid="2"/>
                                        </p:tgtEl>
                                      </p:cBhvr>
                                    </p:animEffect>
                                  </p:childTnLst>
                                </p:cTn>
                              </p:par>
                            </p:childTnLst>
                          </p:cTn>
                        </p:par>
                        <p:par>
                          <p:cTn id="46" fill="hold">
                            <p:stCondLst>
                              <p:cond delay="4750"/>
                            </p:stCondLst>
                            <p:childTnLst>
                              <p:par>
                                <p:cTn id="47" presetID="10" presetClass="entr" presetSubtype="0" fill="hold" grpId="0" nodeType="afterEffect">
                                  <p:stCondLst>
                                    <p:cond delay="0"/>
                                  </p:stCondLst>
                                  <p:iterate type="lt">
                                    <p:tmPct val="10000"/>
                                  </p:iterate>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mute="1" numSld="999" showWhenStopped="0">
                <p:cTn id="50" repeatCount="indefinite" fill="hold" display="0">
                  <p:stCondLst>
                    <p:cond delay="indefinite"/>
                  </p:stCondLst>
                  <p:endCondLst>
                    <p:cond evt="onStopAudio" delay="0">
                      <p:tgtEl>
                        <p:sldTgt/>
                      </p:tgtEl>
                    </p:cond>
                  </p:endCondLst>
                </p:cTn>
                <p:tgtEl>
                  <p:spTgt spid="14"/>
                </p:tgtEl>
              </p:cMediaNode>
            </p:audio>
          </p:childTnLst>
        </p:cTn>
      </p:par>
    </p:tnLst>
    <p:bldLst>
      <p:bldP spid="3" grpId="0"/>
      <p:bldP spid="2" grpId="0" animBg="1"/>
      <p:bldP spid="4" grpId="0"/>
      <p:bldP spid="8" grpId="0" animBg="1"/>
      <p:bldP spid="9" grpId="0" animBg="1"/>
      <p:bldP spid="10" grpId="0" animBg="1"/>
    </p:bldLst>
  </p:timing>
  <p:extLst mod="1">
    <p:ext uri="{E180D4A7-C9FB-4DFB-919C-405C955672EB}">
      <p14:showEvtLst xmlns:p14="http://schemas.microsoft.com/office/powerpoint/2010/main">
        <p14:playEvt time="0" objId="79"/>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67209" y="1546932"/>
            <a:ext cx="4026839" cy="427368"/>
            <a:chOff x="4207328" y="1075281"/>
            <a:chExt cx="4026839" cy="427368"/>
          </a:xfrm>
        </p:grpSpPr>
        <p:sp>
          <p:nvSpPr>
            <p:cNvPr id="3" name="MH_Number_1">
              <a:hlinkClick r:id="rId13" action="ppaction://hlinksldjump"/>
            </p:cNvPr>
            <p:cNvSpPr/>
            <p:nvPr>
              <p:custDataLst>
                <p:tags r:id="rId9"/>
              </p:custDataLst>
            </p:nvPr>
          </p:nvSpPr>
          <p:spPr>
            <a:xfrm>
              <a:off x="4207328" y="1075281"/>
              <a:ext cx="427658" cy="427368"/>
            </a:xfrm>
            <a:prstGeom prst="roundRect">
              <a:avLst>
                <a:gd name="adj" fmla="val 76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b="1">
                  <a:solidFill>
                    <a:srgbClr val="FFFFFF"/>
                  </a:solidFill>
                  <a:ea typeface="华文中宋" panose="02010600040101010101" pitchFamily="2" charset="-122"/>
                  <a:cs typeface="Times New Roman" panose="02020603050405020304" pitchFamily="18" charset="0"/>
                </a:rPr>
                <a:t>01</a:t>
              </a:r>
              <a:endParaRPr lang="zh-CN" altLang="en-US" sz="2100" b="1">
                <a:solidFill>
                  <a:srgbClr val="FFFFFF"/>
                </a:solidFill>
                <a:ea typeface="华文中宋" panose="02010600040101010101" pitchFamily="2" charset="-122"/>
                <a:cs typeface="Times New Roman" panose="02020603050405020304" pitchFamily="18" charset="0"/>
              </a:endParaRPr>
            </a:p>
          </p:txBody>
        </p:sp>
        <p:sp>
          <p:nvSpPr>
            <p:cNvPr id="4" name="MH_Entry_1">
              <a:hlinkClick r:id="rId13" action="ppaction://hlinksldjump"/>
            </p:cNvPr>
            <p:cNvSpPr/>
            <p:nvPr>
              <p:custDataLst>
                <p:tags r:id="rId10"/>
              </p:custDataLst>
            </p:nvPr>
          </p:nvSpPr>
          <p:spPr>
            <a:xfrm>
              <a:off x="4782064" y="1075281"/>
              <a:ext cx="3452103" cy="427368"/>
            </a:xfrm>
            <a:prstGeom prst="roundRect">
              <a:avLst>
                <a:gd name="adj" fmla="val 912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pc="150">
                  <a:solidFill>
                    <a:srgbClr val="333333"/>
                  </a:solidFill>
                  <a:latin typeface="+mn-ea"/>
                </a:rPr>
                <a:t>请在此处输入您的标题</a:t>
              </a:r>
            </a:p>
          </p:txBody>
        </p:sp>
      </p:grpSp>
      <p:grpSp>
        <p:nvGrpSpPr>
          <p:cNvPr id="5" name="组合 4"/>
          <p:cNvGrpSpPr/>
          <p:nvPr/>
        </p:nvGrpSpPr>
        <p:grpSpPr>
          <a:xfrm>
            <a:off x="4267209" y="2335931"/>
            <a:ext cx="4026839" cy="427368"/>
            <a:chOff x="4207328" y="1864280"/>
            <a:chExt cx="4026839" cy="427368"/>
          </a:xfrm>
        </p:grpSpPr>
        <p:sp>
          <p:nvSpPr>
            <p:cNvPr id="6" name="MH_Entry_2">
              <a:hlinkClick r:id="rId14" action="ppaction://hlinksldjump"/>
            </p:cNvPr>
            <p:cNvSpPr/>
            <p:nvPr>
              <p:custDataLst>
                <p:tags r:id="rId7"/>
              </p:custDataLst>
            </p:nvPr>
          </p:nvSpPr>
          <p:spPr>
            <a:xfrm>
              <a:off x="4782064" y="1864280"/>
              <a:ext cx="3452103" cy="427368"/>
            </a:xfrm>
            <a:prstGeom prst="roundRect">
              <a:avLst>
                <a:gd name="adj" fmla="val 912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pc="150">
                  <a:solidFill>
                    <a:srgbClr val="333333"/>
                  </a:solidFill>
                  <a:latin typeface="+mn-ea"/>
                </a:rPr>
                <a:t>请在此处输入您的标题</a:t>
              </a:r>
            </a:p>
          </p:txBody>
        </p:sp>
        <p:sp>
          <p:nvSpPr>
            <p:cNvPr id="7" name="MH_Number_2">
              <a:hlinkClick r:id="rId14" action="ppaction://hlinksldjump"/>
            </p:cNvPr>
            <p:cNvSpPr/>
            <p:nvPr>
              <p:custDataLst>
                <p:tags r:id="rId8"/>
              </p:custDataLst>
            </p:nvPr>
          </p:nvSpPr>
          <p:spPr>
            <a:xfrm>
              <a:off x="4207328" y="1864280"/>
              <a:ext cx="427658" cy="427368"/>
            </a:xfrm>
            <a:prstGeom prst="roundRect">
              <a:avLst>
                <a:gd name="adj" fmla="val 76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b="1">
                  <a:solidFill>
                    <a:srgbClr val="FFFFFF"/>
                  </a:solidFill>
                  <a:ea typeface="华文中宋" panose="02010600040101010101" pitchFamily="2" charset="-122"/>
                  <a:cs typeface="Times New Roman" panose="02020603050405020304" pitchFamily="18" charset="0"/>
                </a:rPr>
                <a:t>02</a:t>
              </a:r>
              <a:endParaRPr lang="zh-CN" altLang="en-US" sz="2100" b="1">
                <a:solidFill>
                  <a:srgbClr val="FFFFFF"/>
                </a:solidFill>
                <a:ea typeface="华文中宋" panose="02010600040101010101" pitchFamily="2" charset="-122"/>
                <a:cs typeface="Times New Roman" panose="02020603050405020304" pitchFamily="18" charset="0"/>
              </a:endParaRPr>
            </a:p>
          </p:txBody>
        </p:sp>
      </p:grpSp>
      <p:grpSp>
        <p:nvGrpSpPr>
          <p:cNvPr id="8" name="组合 7"/>
          <p:cNvGrpSpPr/>
          <p:nvPr/>
        </p:nvGrpSpPr>
        <p:grpSpPr>
          <a:xfrm>
            <a:off x="4267209" y="3124931"/>
            <a:ext cx="4026839" cy="427368"/>
            <a:chOff x="4207328" y="2653280"/>
            <a:chExt cx="4026839" cy="427368"/>
          </a:xfrm>
        </p:grpSpPr>
        <p:sp>
          <p:nvSpPr>
            <p:cNvPr id="9" name="MH_Entry_3">
              <a:hlinkClick r:id="rId15" action="ppaction://hlinksldjump"/>
            </p:cNvPr>
            <p:cNvSpPr/>
            <p:nvPr>
              <p:custDataLst>
                <p:tags r:id="rId5"/>
              </p:custDataLst>
            </p:nvPr>
          </p:nvSpPr>
          <p:spPr>
            <a:xfrm>
              <a:off x="4782064" y="2653280"/>
              <a:ext cx="3452103" cy="427368"/>
            </a:xfrm>
            <a:prstGeom prst="roundRect">
              <a:avLst>
                <a:gd name="adj" fmla="val 912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pc="150">
                  <a:solidFill>
                    <a:srgbClr val="333333"/>
                  </a:solidFill>
                  <a:latin typeface="+mn-ea"/>
                </a:rPr>
                <a:t>请在此处输入您的标题</a:t>
              </a:r>
            </a:p>
          </p:txBody>
        </p:sp>
        <p:sp>
          <p:nvSpPr>
            <p:cNvPr id="10" name="MH_Number_3">
              <a:hlinkClick r:id="rId15" action="ppaction://hlinksldjump"/>
            </p:cNvPr>
            <p:cNvSpPr/>
            <p:nvPr>
              <p:custDataLst>
                <p:tags r:id="rId6"/>
              </p:custDataLst>
            </p:nvPr>
          </p:nvSpPr>
          <p:spPr>
            <a:xfrm>
              <a:off x="4207328" y="2653280"/>
              <a:ext cx="427658" cy="427368"/>
            </a:xfrm>
            <a:prstGeom prst="roundRect">
              <a:avLst>
                <a:gd name="adj" fmla="val 76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b="1">
                  <a:solidFill>
                    <a:srgbClr val="FFFFFF"/>
                  </a:solidFill>
                  <a:ea typeface="华文中宋" panose="02010600040101010101" pitchFamily="2" charset="-122"/>
                  <a:cs typeface="Times New Roman" panose="02020603050405020304" pitchFamily="18" charset="0"/>
                </a:rPr>
                <a:t>03</a:t>
              </a:r>
              <a:endParaRPr lang="zh-CN" altLang="en-US" sz="2100" b="1">
                <a:solidFill>
                  <a:srgbClr val="FFFFFF"/>
                </a:solidFill>
                <a:ea typeface="华文中宋" panose="02010600040101010101" pitchFamily="2" charset="-122"/>
                <a:cs typeface="Times New Roman" panose="02020603050405020304" pitchFamily="18" charset="0"/>
              </a:endParaRPr>
            </a:p>
          </p:txBody>
        </p:sp>
      </p:grpSp>
      <p:grpSp>
        <p:nvGrpSpPr>
          <p:cNvPr id="11" name="组合 10"/>
          <p:cNvGrpSpPr/>
          <p:nvPr/>
        </p:nvGrpSpPr>
        <p:grpSpPr>
          <a:xfrm>
            <a:off x="4267209" y="3913929"/>
            <a:ext cx="4026839" cy="427368"/>
            <a:chOff x="4207328" y="3442278"/>
            <a:chExt cx="4026839" cy="427368"/>
          </a:xfrm>
        </p:grpSpPr>
        <p:sp>
          <p:nvSpPr>
            <p:cNvPr id="12" name="MH_Entry_4">
              <a:hlinkClick r:id="rId16" action="ppaction://hlinksldjump"/>
            </p:cNvPr>
            <p:cNvSpPr/>
            <p:nvPr>
              <p:custDataLst>
                <p:tags r:id="rId3"/>
              </p:custDataLst>
            </p:nvPr>
          </p:nvSpPr>
          <p:spPr>
            <a:xfrm>
              <a:off x="4782064" y="3442278"/>
              <a:ext cx="3452103" cy="427368"/>
            </a:xfrm>
            <a:prstGeom prst="roundRect">
              <a:avLst>
                <a:gd name="adj" fmla="val 912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pc="150">
                  <a:solidFill>
                    <a:srgbClr val="333333"/>
                  </a:solidFill>
                  <a:latin typeface="+mn-ea"/>
                </a:rPr>
                <a:t>请在此处输入您的标题</a:t>
              </a:r>
            </a:p>
          </p:txBody>
        </p:sp>
        <p:sp>
          <p:nvSpPr>
            <p:cNvPr id="13" name="MH_Number_4">
              <a:hlinkClick r:id="rId16" action="ppaction://hlinksldjump"/>
            </p:cNvPr>
            <p:cNvSpPr/>
            <p:nvPr>
              <p:custDataLst>
                <p:tags r:id="rId4"/>
              </p:custDataLst>
            </p:nvPr>
          </p:nvSpPr>
          <p:spPr>
            <a:xfrm>
              <a:off x="4207328" y="3442278"/>
              <a:ext cx="427658" cy="427368"/>
            </a:xfrm>
            <a:prstGeom prst="roundRect">
              <a:avLst>
                <a:gd name="adj" fmla="val 76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100" b="1">
                  <a:solidFill>
                    <a:srgbClr val="FFFFFF"/>
                  </a:solidFill>
                  <a:ea typeface="华文中宋" panose="02010600040101010101" pitchFamily="2" charset="-122"/>
                  <a:cs typeface="Times New Roman" panose="02020603050405020304" pitchFamily="18" charset="0"/>
                </a:rPr>
                <a:t>04</a:t>
              </a:r>
              <a:endParaRPr lang="zh-CN" altLang="en-US" sz="2100" b="1">
                <a:solidFill>
                  <a:srgbClr val="FFFFFF"/>
                </a:solidFill>
                <a:ea typeface="华文中宋" panose="02010600040101010101" pitchFamily="2" charset="-122"/>
                <a:cs typeface="Times New Roman" panose="02020603050405020304" pitchFamily="18" charset="0"/>
              </a:endParaRPr>
            </a:p>
          </p:txBody>
        </p:sp>
      </p:grpSp>
      <p:grpSp>
        <p:nvGrpSpPr>
          <p:cNvPr id="14" name="组合 13"/>
          <p:cNvGrpSpPr/>
          <p:nvPr/>
        </p:nvGrpSpPr>
        <p:grpSpPr>
          <a:xfrm>
            <a:off x="2330673" y="1131857"/>
            <a:ext cx="759626" cy="2247250"/>
            <a:chOff x="1723851" y="959730"/>
            <a:chExt cx="759626" cy="2247250"/>
          </a:xfrm>
        </p:grpSpPr>
        <p:sp>
          <p:nvSpPr>
            <p:cNvPr id="15" name="MH_Others_1"/>
            <p:cNvSpPr/>
            <p:nvPr>
              <p:custDataLst>
                <p:tags r:id="rId1"/>
              </p:custDataLst>
            </p:nvPr>
          </p:nvSpPr>
          <p:spPr>
            <a:xfrm rot="16200000">
              <a:off x="980039" y="1703542"/>
              <a:ext cx="2247250" cy="759626"/>
            </a:xfrm>
            <a:prstGeom prst="rect">
              <a:avLst/>
            </a:prstGeom>
          </p:spPr>
          <p:txBody>
            <a:bodyPr vert="eaVert" wrap="none" anchor="ctr" anchorCtr="0">
              <a:noAutofit/>
            </a:bodyPr>
            <a:lstStyle/>
            <a:p>
              <a:pPr algn="ctr">
                <a:defRPr/>
              </a:pPr>
              <a:endParaRPr lang="en-US" altLang="zh-CN" spc="375" dirty="0">
                <a:solidFill>
                  <a:schemeClr val="accent1">
                    <a:lumMod val="75000"/>
                  </a:schemeClr>
                </a:solidFill>
                <a:latin typeface="Elephant" panose="02020904090505020303" pitchFamily="18" charset="0"/>
                <a:ea typeface="华文中宋" panose="02010600040101010101" pitchFamily="2" charset="-122"/>
              </a:endParaRPr>
            </a:p>
            <a:p>
              <a:pPr algn="ctr">
                <a:defRPr/>
              </a:pPr>
              <a:r>
                <a:rPr lang="en-US" altLang="zh-CN" spc="375" dirty="0">
                  <a:solidFill>
                    <a:schemeClr val="accent1">
                      <a:lumMod val="75000"/>
                    </a:schemeClr>
                  </a:solidFill>
                  <a:latin typeface="Elephant" panose="02020904090505020303" pitchFamily="18" charset="0"/>
                  <a:ea typeface="华文中宋" panose="02010600040101010101" pitchFamily="2" charset="-122"/>
                </a:rPr>
                <a:t>CONTENTS</a:t>
              </a:r>
              <a:endParaRPr lang="zh-CN" altLang="en-US" spc="375" dirty="0">
                <a:solidFill>
                  <a:schemeClr val="accent1">
                    <a:lumMod val="75000"/>
                  </a:schemeClr>
                </a:solidFill>
                <a:latin typeface="Elephant" panose="02020904090505020303" pitchFamily="18" charset="0"/>
                <a:ea typeface="华文中宋" panose="02010600040101010101" pitchFamily="2" charset="-122"/>
              </a:endParaRPr>
            </a:p>
          </p:txBody>
        </p:sp>
        <p:sp>
          <p:nvSpPr>
            <p:cNvPr id="16" name="MH_Others_2"/>
            <p:cNvSpPr txBox="1">
              <a:spLocks noChangeArrowheads="1"/>
            </p:cNvSpPr>
            <p:nvPr>
              <p:custDataLst>
                <p:tags r:id="rId2"/>
              </p:custDataLst>
            </p:nvPr>
          </p:nvSpPr>
          <p:spPr bwMode="auto">
            <a:xfrm>
              <a:off x="1894709" y="1352050"/>
              <a:ext cx="417909" cy="90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000" b="1" dirty="0">
                  <a:solidFill>
                    <a:schemeClr val="accent1"/>
                  </a:solidFill>
                  <a:latin typeface="微软雅黑" panose="020B0503020204020204" pitchFamily="34" charset="-122"/>
                  <a:ea typeface="微软雅黑" panose="020B0503020204020204" pitchFamily="34" charset="-122"/>
                </a:rPr>
                <a:t>目录</a:t>
              </a:r>
            </a:p>
          </p:txBody>
        </p:sp>
      </p:grpSp>
      <p:sp>
        <p:nvSpPr>
          <p:cNvPr id="17" name="矩形 16"/>
          <p:cNvSpPr/>
          <p:nvPr/>
        </p:nvSpPr>
        <p:spPr bwMode="auto">
          <a:xfrm>
            <a:off x="1778427" y="-295184"/>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18" name="矩形 17"/>
          <p:cNvSpPr/>
          <p:nvPr/>
        </p:nvSpPr>
        <p:spPr bwMode="auto">
          <a:xfrm>
            <a:off x="-3579" y="1217506"/>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pic>
        <p:nvPicPr>
          <p:cNvPr id="19" name="Picture 4"/>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719644" y="2648888"/>
            <a:ext cx="1700240" cy="14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71264"/>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750"/>
                                        <p:tgtEl>
                                          <p:spTgt spid="2"/>
                                        </p:tgtEl>
                                      </p:cBhvr>
                                    </p:animEffect>
                                  </p:childTnLst>
                                </p:cTn>
                              </p:par>
                              <p:par>
                                <p:cTn id="14" presetID="10" presetClass="entr" presetSubtype="0" fill="hold" nodeType="withEffect">
                                  <p:stCondLst>
                                    <p:cond delay="2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50"/>
                                        <p:tgtEl>
                                          <p:spTgt spid="5"/>
                                        </p:tgtEl>
                                      </p:cBhvr>
                                    </p:animEffect>
                                  </p:childTnLst>
                                </p:cTn>
                              </p:par>
                              <p:par>
                                <p:cTn id="17" presetID="10" presetClass="entr" presetSubtype="0" fill="hold" nodeType="withEffect">
                                  <p:stCondLst>
                                    <p:cond delay="4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50"/>
                                        <p:tgtEl>
                                          <p:spTgt spid="8"/>
                                        </p:tgtEl>
                                      </p:cBhvr>
                                    </p:animEffect>
                                  </p:childTnLst>
                                </p:cTn>
                              </p:par>
                              <p:par>
                                <p:cTn id="20" presetID="10" presetClass="entr" presetSubtype="0" fill="hold" nodeType="withEffect">
                                  <p:stCondLst>
                                    <p:cond delay="8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330673" y="1131857"/>
            <a:ext cx="759626" cy="2247250"/>
            <a:chOff x="1723851" y="959730"/>
            <a:chExt cx="759626" cy="2247250"/>
          </a:xfrm>
        </p:grpSpPr>
        <p:sp>
          <p:nvSpPr>
            <p:cNvPr id="15" name="MH_Others_1"/>
            <p:cNvSpPr/>
            <p:nvPr>
              <p:custDataLst>
                <p:tags r:id="rId3"/>
              </p:custDataLst>
            </p:nvPr>
          </p:nvSpPr>
          <p:spPr>
            <a:xfrm rot="16200000">
              <a:off x="980039" y="1703542"/>
              <a:ext cx="2247250" cy="759626"/>
            </a:xfrm>
            <a:prstGeom prst="rect">
              <a:avLst/>
            </a:prstGeom>
          </p:spPr>
          <p:txBody>
            <a:bodyPr vert="eaVert" wrap="none" anchor="ctr" anchorCtr="0">
              <a:noAutofit/>
            </a:bodyPr>
            <a:lstStyle/>
            <a:p>
              <a:pPr algn="ctr">
                <a:defRPr/>
              </a:pPr>
              <a:endParaRPr lang="en-US" altLang="zh-CN" spc="375" dirty="0">
                <a:solidFill>
                  <a:schemeClr val="accent1">
                    <a:lumMod val="75000"/>
                  </a:schemeClr>
                </a:solidFill>
                <a:latin typeface="Elephant" panose="02020904090505020303" pitchFamily="18" charset="0"/>
                <a:ea typeface="华文中宋" panose="02010600040101010101" pitchFamily="2" charset="-122"/>
              </a:endParaRPr>
            </a:p>
            <a:p>
              <a:pPr algn="ctr">
                <a:defRPr/>
              </a:pPr>
              <a:r>
                <a:rPr lang="en-US" altLang="zh-CN" spc="375" dirty="0">
                  <a:solidFill>
                    <a:schemeClr val="accent1">
                      <a:lumMod val="75000"/>
                    </a:schemeClr>
                  </a:solidFill>
                  <a:latin typeface="Elephant" panose="02020904090505020303" pitchFamily="18" charset="0"/>
                  <a:ea typeface="华文中宋" panose="02010600040101010101" pitchFamily="2" charset="-122"/>
                </a:rPr>
                <a:t>CONTENTS</a:t>
              </a:r>
              <a:endParaRPr lang="zh-CN" altLang="en-US" spc="375" dirty="0">
                <a:solidFill>
                  <a:schemeClr val="accent1">
                    <a:lumMod val="75000"/>
                  </a:schemeClr>
                </a:solidFill>
                <a:latin typeface="Elephant" panose="02020904090505020303" pitchFamily="18" charset="0"/>
                <a:ea typeface="华文中宋" panose="02010600040101010101" pitchFamily="2" charset="-122"/>
              </a:endParaRPr>
            </a:p>
          </p:txBody>
        </p:sp>
        <p:sp>
          <p:nvSpPr>
            <p:cNvPr id="16" name="MH_Others_2"/>
            <p:cNvSpPr txBox="1">
              <a:spLocks noChangeArrowheads="1"/>
            </p:cNvSpPr>
            <p:nvPr>
              <p:custDataLst>
                <p:tags r:id="rId4"/>
              </p:custDataLst>
            </p:nvPr>
          </p:nvSpPr>
          <p:spPr bwMode="auto">
            <a:xfrm>
              <a:off x="1894709" y="1352050"/>
              <a:ext cx="417909" cy="90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000" b="1" dirty="0">
                  <a:solidFill>
                    <a:schemeClr val="accent1"/>
                  </a:solidFill>
                  <a:latin typeface="微软雅黑" panose="020B0503020204020204" pitchFamily="34" charset="-122"/>
                  <a:ea typeface="微软雅黑" panose="020B0503020204020204" pitchFamily="34" charset="-122"/>
                </a:rPr>
                <a:t>目录</a:t>
              </a:r>
            </a:p>
          </p:txBody>
        </p:sp>
      </p:grpSp>
      <p:sp>
        <p:nvSpPr>
          <p:cNvPr id="17" name="矩形 16"/>
          <p:cNvSpPr/>
          <p:nvPr/>
        </p:nvSpPr>
        <p:spPr bwMode="auto">
          <a:xfrm>
            <a:off x="1778427" y="-295184"/>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18" name="矩形 17"/>
          <p:cNvSpPr/>
          <p:nvPr/>
        </p:nvSpPr>
        <p:spPr bwMode="auto">
          <a:xfrm>
            <a:off x="-3579" y="1217506"/>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pic>
        <p:nvPicPr>
          <p:cNvPr id="19"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19644" y="2648888"/>
            <a:ext cx="1700240" cy="14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MH_Number_1">
            <a:hlinkClick r:id="rId8" action="ppaction://hlinksldjump"/>
          </p:cNvPr>
          <p:cNvSpPr/>
          <p:nvPr>
            <p:custDataLst>
              <p:tags r:id="rId1"/>
            </p:custDataLst>
          </p:nvPr>
        </p:nvSpPr>
        <p:spPr>
          <a:xfrm>
            <a:off x="5604328" y="1111357"/>
            <a:ext cx="1012372" cy="1011685"/>
          </a:xfrm>
          <a:prstGeom prst="roundRect">
            <a:avLst>
              <a:gd name="adj" fmla="val 76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5400" b="1">
                <a:solidFill>
                  <a:srgbClr val="FFFFFF"/>
                </a:solidFill>
                <a:ea typeface="华文中宋" panose="02010600040101010101" pitchFamily="2" charset="-122"/>
                <a:cs typeface="Times New Roman" panose="02020603050405020304" pitchFamily="18" charset="0"/>
              </a:rPr>
              <a:t>01</a:t>
            </a:r>
            <a:endParaRPr lang="zh-CN" altLang="en-US" sz="5400" b="1">
              <a:solidFill>
                <a:srgbClr val="FFFFFF"/>
              </a:solidFill>
              <a:ea typeface="华文中宋" panose="02010600040101010101" pitchFamily="2" charset="-122"/>
              <a:cs typeface="Times New Roman" panose="02020603050405020304" pitchFamily="18" charset="0"/>
            </a:endParaRPr>
          </a:p>
        </p:txBody>
      </p:sp>
      <p:sp>
        <p:nvSpPr>
          <p:cNvPr id="21" name="MH_Entry_1">
            <a:hlinkClick r:id="rId8" action="ppaction://hlinksldjump"/>
          </p:cNvPr>
          <p:cNvSpPr/>
          <p:nvPr>
            <p:custDataLst>
              <p:tags r:id="rId2"/>
            </p:custDataLst>
          </p:nvPr>
        </p:nvSpPr>
        <p:spPr>
          <a:xfrm>
            <a:off x="3639064" y="2609956"/>
            <a:ext cx="5504936" cy="749194"/>
          </a:xfrm>
          <a:prstGeom prst="roundRect">
            <a:avLst>
              <a:gd name="adj" fmla="val 912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600" spc="150" dirty="0">
                <a:solidFill>
                  <a:srgbClr val="333333"/>
                </a:solidFill>
                <a:latin typeface="+mn-ea"/>
              </a:rPr>
              <a:t>请在此处输入您的标题</a:t>
            </a:r>
          </a:p>
        </p:txBody>
      </p:sp>
    </p:spTree>
    <p:extLst>
      <p:ext uri="{BB962C8B-B14F-4D97-AF65-F5344CB8AC3E}">
        <p14:creationId xmlns:p14="http://schemas.microsoft.com/office/powerpoint/2010/main" val="3411535705"/>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500"/>
                                        <p:tgtEl>
                                          <p:spTgt spid="20"/>
                                        </p:tgtEl>
                                      </p:cBhvr>
                                    </p:animEffect>
                                    <p:anim calcmode="lin" valueType="num">
                                      <p:cBhvr>
                                        <p:cTn id="14" dur="1500" fill="hold"/>
                                        <p:tgtEl>
                                          <p:spTgt spid="20"/>
                                        </p:tgtEl>
                                        <p:attrNameLst>
                                          <p:attrName>ppt_w</p:attrName>
                                        </p:attrNameLst>
                                      </p:cBhvr>
                                      <p:tavLst>
                                        <p:tav tm="0" fmla="#ppt_w*sin(2.5*pi*$)">
                                          <p:val>
                                            <p:fltVal val="0"/>
                                          </p:val>
                                        </p:tav>
                                        <p:tav tm="100000">
                                          <p:val>
                                            <p:fltVal val="1"/>
                                          </p:val>
                                        </p:tav>
                                      </p:tavLst>
                                    </p:anim>
                                    <p:anim calcmode="lin" valueType="num">
                                      <p:cBhvr>
                                        <p:cTn id="15" dur="1500" fill="hold"/>
                                        <p:tgtEl>
                                          <p:spTgt spid="20"/>
                                        </p:tgtEl>
                                        <p:attrNameLst>
                                          <p:attrName>ppt_h</p:attrName>
                                        </p:attrNameLst>
                                      </p:cBhvr>
                                      <p:tavLst>
                                        <p:tav tm="0">
                                          <p:val>
                                            <p:strVal val="#ppt_h"/>
                                          </p:val>
                                        </p:tav>
                                        <p:tav tm="100000">
                                          <p:val>
                                            <p:strVal val="#ppt_h"/>
                                          </p:val>
                                        </p:tav>
                                      </p:tavLst>
                                    </p:anim>
                                  </p:childTnLst>
                                </p:cTn>
                              </p:par>
                              <p:par>
                                <p:cTn id="16" presetID="22" presetClass="entr" presetSubtype="4" fill="hold" grpId="0"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30854" y="1283612"/>
            <a:ext cx="5153514"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1600">
                <a:latin typeface="微软雅黑" pitchFamily="34" charset="-122"/>
                <a:ea typeface="微软雅黑" pitchFamily="34" charset="-122"/>
              </a:endParaRPr>
            </a:p>
          </p:txBody>
        </p:sp>
        <p:sp>
          <p:nvSpPr>
            <p:cNvPr id="5" name="TextBox 4"/>
            <p:cNvSpPr txBox="1"/>
            <p:nvPr/>
          </p:nvSpPr>
          <p:spPr>
            <a:xfrm>
              <a:off x="3033222" y="1474123"/>
              <a:ext cx="5688632" cy="358443"/>
            </a:xfrm>
            <a:prstGeom prst="rect">
              <a:avLst/>
            </a:prstGeom>
            <a:noFill/>
          </p:spPr>
          <p:txBody>
            <a:bodyPr wrap="square" rtlCol="0">
              <a:spAutoFit/>
            </a:bodyPr>
            <a:lstStyle/>
            <a:p>
              <a:r>
                <a:rPr lang="zh-CN" altLang="en-US" sz="1600" dirty="0">
                  <a:solidFill>
                    <a:srgbClr val="F8F8F8"/>
                  </a:solidFill>
                  <a:latin typeface="微软雅黑" pitchFamily="34" charset="-122"/>
                  <a:ea typeface="微软雅黑" pitchFamily="34" charset="-122"/>
                </a:rPr>
                <a:t>单击此处添加标题</a:t>
              </a:r>
            </a:p>
          </p:txBody>
        </p:sp>
      </p:grpSp>
      <p:grpSp>
        <p:nvGrpSpPr>
          <p:cNvPr id="6" name="组合 5"/>
          <p:cNvGrpSpPr/>
          <p:nvPr/>
        </p:nvGrpSpPr>
        <p:grpSpPr>
          <a:xfrm>
            <a:off x="2730854" y="2981929"/>
            <a:ext cx="5153514" cy="354849"/>
            <a:chOff x="3002037" y="3922395"/>
            <a:chExt cx="7067433" cy="375695"/>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1600">
                <a:latin typeface="微软雅黑" pitchFamily="34" charset="-122"/>
                <a:ea typeface="微软雅黑" pitchFamily="34" charset="-122"/>
              </a:endParaRPr>
            </a:p>
          </p:txBody>
        </p:sp>
        <p:sp>
          <p:nvSpPr>
            <p:cNvPr id="9" name="TextBox 8"/>
            <p:cNvSpPr txBox="1"/>
            <p:nvPr/>
          </p:nvSpPr>
          <p:spPr>
            <a:xfrm>
              <a:off x="3023808" y="3939647"/>
              <a:ext cx="4085844" cy="358443"/>
            </a:xfrm>
            <a:prstGeom prst="rect">
              <a:avLst/>
            </a:prstGeom>
            <a:noFill/>
          </p:spPr>
          <p:txBody>
            <a:bodyPr wrap="square" rtlCol="0">
              <a:spAutoFit/>
            </a:bodyPr>
            <a:lstStyle/>
            <a:p>
              <a:r>
                <a:rPr lang="zh-CN" altLang="en-US" sz="1600" dirty="0">
                  <a:solidFill>
                    <a:srgbClr val="F8F8F8"/>
                  </a:solidFill>
                  <a:latin typeface="微软雅黑" pitchFamily="34" charset="-122"/>
                  <a:ea typeface="微软雅黑" pitchFamily="34" charset="-122"/>
                </a:rPr>
                <a:t>单击此处添加标题</a:t>
              </a:r>
            </a:p>
          </p:txBody>
        </p:sp>
      </p:grpSp>
      <p:sp>
        <p:nvSpPr>
          <p:cNvPr id="10" name="TextBox 9"/>
          <p:cNvSpPr txBox="1"/>
          <p:nvPr/>
        </p:nvSpPr>
        <p:spPr>
          <a:xfrm>
            <a:off x="2730854" y="1815367"/>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1" name="TextBox 10"/>
          <p:cNvSpPr txBox="1"/>
          <p:nvPr/>
        </p:nvSpPr>
        <p:spPr>
          <a:xfrm>
            <a:off x="2730854" y="3486455"/>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2" name="等腰三角形 2"/>
          <p:cNvSpPr/>
          <p:nvPr/>
        </p:nvSpPr>
        <p:spPr bwMode="auto">
          <a:xfrm rot="2747878">
            <a:off x="1522004" y="1241249"/>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a:extLst/>
        </p:spPr>
        <p:txBody>
          <a:bodyPr wrap="none" lIns="68580" tIns="34290" rIns="68580" bIns="34290" anchor="ctr"/>
          <a:lstStyle/>
          <a:p>
            <a:pPr algn="ctr"/>
            <a:endParaRPr lang="zh-CN" altLang="en-US" sz="1100" kern="0" dirty="0">
              <a:solidFill>
                <a:srgbClr val="FFFFFF"/>
              </a:solidFill>
              <a:latin typeface="微软雅黑" pitchFamily="34" charset="-122"/>
              <a:ea typeface="微软雅黑" pitchFamily="34" charset="-122"/>
            </a:endParaRPr>
          </a:p>
        </p:txBody>
      </p:sp>
      <p:sp>
        <p:nvSpPr>
          <p:cNvPr id="13" name="TextBox 12"/>
          <p:cNvSpPr txBox="1"/>
          <p:nvPr/>
        </p:nvSpPr>
        <p:spPr>
          <a:xfrm>
            <a:off x="1628228" y="1682507"/>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a:t>正面</a:t>
            </a:r>
            <a:endParaRPr lang="en-US" altLang="zh-CN" b="1" dirty="0"/>
          </a:p>
          <a:p>
            <a:r>
              <a:rPr lang="zh-CN" altLang="en-US" b="1" dirty="0"/>
              <a:t>观点</a:t>
            </a:r>
          </a:p>
        </p:txBody>
      </p:sp>
      <p:sp>
        <p:nvSpPr>
          <p:cNvPr id="14" name="等腰三角形 2"/>
          <p:cNvSpPr/>
          <p:nvPr/>
        </p:nvSpPr>
        <p:spPr bwMode="auto">
          <a:xfrm rot="3036074">
            <a:off x="1522003" y="2986140"/>
            <a:ext cx="992273" cy="11481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a:extLst/>
        </p:spPr>
        <p:txBody>
          <a:bodyPr wrap="none" lIns="68580" tIns="34290" rIns="68580" bIns="34290" anchor="ctr"/>
          <a:lstStyle/>
          <a:p>
            <a:pPr algn="ctr"/>
            <a:endParaRPr lang="zh-CN" altLang="en-US" sz="1100" kern="0">
              <a:solidFill>
                <a:srgbClr val="FFFFFF"/>
              </a:solidFill>
              <a:latin typeface="微软雅黑" pitchFamily="34" charset="-122"/>
              <a:ea typeface="微软雅黑" pitchFamily="34" charset="-122"/>
            </a:endParaRPr>
          </a:p>
        </p:txBody>
      </p:sp>
      <p:sp>
        <p:nvSpPr>
          <p:cNvPr id="15" name="TextBox 14"/>
          <p:cNvSpPr txBox="1"/>
          <p:nvPr/>
        </p:nvSpPr>
        <p:spPr>
          <a:xfrm>
            <a:off x="1628230" y="342120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a:t>负面</a:t>
            </a:r>
            <a:endParaRPr lang="en-US" altLang="zh-CN" b="1" dirty="0"/>
          </a:p>
          <a:p>
            <a:r>
              <a:rPr lang="zh-CN" altLang="en-US" b="1" dirty="0"/>
              <a:t>观点</a:t>
            </a:r>
          </a:p>
        </p:txBody>
      </p:sp>
      <p:sp>
        <p:nvSpPr>
          <p:cNvPr id="16" name="TextBox 15"/>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17" name="TextBox 16"/>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986734308"/>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567259" y="1176420"/>
            <a:ext cx="8016139" cy="646331"/>
          </a:xfrm>
          <a:prstGeom prst="rect">
            <a:avLst/>
          </a:prstGeom>
        </p:spPr>
        <p:txBody>
          <a:bodyPr wrap="square">
            <a:spAutoFit/>
          </a:bodyPr>
          <a:lstStyle/>
          <a:p>
            <a:pPr>
              <a:lnSpc>
                <a:spcPct val="150000"/>
              </a:lnSpc>
              <a:spcBef>
                <a:spcPts val="600"/>
              </a:spcBef>
              <a:spcAft>
                <a:spcPts val="600"/>
              </a:spcAft>
              <a:defRPr/>
            </a:pPr>
            <a:r>
              <a:rPr lang="zh-CN" altLang="en-US" sz="1200" dirty="0">
                <a:solidFill>
                  <a:schemeClr val="tx1">
                    <a:lumMod val="85000"/>
                    <a:lumOff val="15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16006" b="21838"/>
          <a:stretch/>
        </p:blipFill>
        <p:spPr>
          <a:xfrm>
            <a:off x="567260" y="2106429"/>
            <a:ext cx="5486547" cy="2419988"/>
          </a:xfrm>
          <a:prstGeom prst="rect">
            <a:avLst/>
          </a:prstGeom>
        </p:spPr>
      </p:pic>
      <p:sp>
        <p:nvSpPr>
          <p:cNvPr id="29" name="Rectangle 12"/>
          <p:cNvSpPr/>
          <p:nvPr/>
        </p:nvSpPr>
        <p:spPr bwMode="auto">
          <a:xfrm>
            <a:off x="6130218" y="2106431"/>
            <a:ext cx="2453181" cy="2419987"/>
          </a:xfrm>
          <a:prstGeom prst="rect">
            <a:avLst/>
          </a:prstGeom>
          <a:solidFill>
            <a:schemeClr val="accent1"/>
          </a:solidFill>
          <a:ln w="9525" cap="flat" cmpd="sng" algn="ctr">
            <a:noFill/>
            <a:prstDash val="solid"/>
            <a:headEnd type="none" w="med" len="med"/>
            <a:tailEnd type="none" w="med" len="med"/>
          </a:ln>
          <a:effectLst/>
        </p:spPr>
        <p:txBody>
          <a:bodyPr rot="0" spcFirstLastPara="0" vert="horz" wrap="square" lIns="137166" tIns="68583" rIns="34292" bIns="34292" numCol="1" spcCol="0" rtlCol="0" fromWordArt="0" anchor="t"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fontAlgn="auto">
              <a:spcBef>
                <a:spcPts val="0"/>
              </a:spcBef>
              <a:spcAft>
                <a:spcPts val="450"/>
              </a:spcAft>
              <a:defRPr/>
            </a:pPr>
            <a:endParaRPr lang="en-US" sz="2700" dirty="0">
              <a:solidFill>
                <a:srgbClr val="FFFFFF">
                  <a:alpha val="99000"/>
                </a:srgbClr>
              </a:solidFill>
              <a:latin typeface="Segoe UI Light" pitchFamily="34" charset="0"/>
            </a:endParaRPr>
          </a:p>
        </p:txBody>
      </p:sp>
      <p:sp>
        <p:nvSpPr>
          <p:cNvPr id="30" name="文本框 81"/>
          <p:cNvSpPr txBox="1">
            <a:spLocks noChangeArrowheads="1"/>
          </p:cNvSpPr>
          <p:nvPr/>
        </p:nvSpPr>
        <p:spPr bwMode="auto">
          <a:xfrm>
            <a:off x="6423157" y="2493445"/>
            <a:ext cx="1944216" cy="173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ct val="150000"/>
              </a:lnSpc>
            </a:pPr>
            <a:r>
              <a:rPr lang="zh-CN" altLang="en-US" sz="1200" dirty="0">
                <a:solidFill>
                  <a:schemeClr val="bg1"/>
                </a:solidFill>
                <a:latin typeface="微软雅黑" pitchFamily="34" charset="-122"/>
                <a:ea typeface="微软雅黑" pitchFamily="34" charset="-122"/>
              </a:rPr>
              <a:t>此处输入您的文本请在此处输入您的文本此处输入您的文本此处输入您的文本此处输入您的文本请在此处输入您的文本此处输入您的文本。</a:t>
            </a:r>
          </a:p>
        </p:txBody>
      </p:sp>
      <p:sp>
        <p:nvSpPr>
          <p:cNvPr id="6" name="TextBox 5"/>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7" name="TextBox 6"/>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698792220"/>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64500" y="1407912"/>
            <a:ext cx="1918068" cy="680813"/>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5" name="文本框 35"/>
            <p:cNvSpPr txBox="1"/>
            <p:nvPr/>
          </p:nvSpPr>
          <p:spPr>
            <a:xfrm>
              <a:off x="3971726" y="2364755"/>
              <a:ext cx="2230360" cy="687235"/>
            </a:xfrm>
            <a:prstGeom prst="rect">
              <a:avLst/>
            </a:prstGeom>
            <a:noFill/>
          </p:spPr>
          <p:txBody>
            <a:bodyPr wrap="square" rtlCol="0" anchor="ctr">
              <a:spAutoFit/>
            </a:bodyPr>
            <a:lstStyle/>
            <a:p>
              <a:pPr algn="ctr"/>
              <a:r>
                <a:rPr lang="zh-CN" altLang="en-US" sz="1500" b="1" dirty="0">
                  <a:solidFill>
                    <a:schemeClr val="bg1">
                      <a:lumMod val="95000"/>
                    </a:schemeClr>
                  </a:solidFill>
                  <a:ea typeface="微软雅黑" pitchFamily="34" charset="-122"/>
                  <a:cs typeface="Arial" panose="020B0604020202020204" pitchFamily="34" charset="0"/>
                </a:rPr>
                <a:t>第二季度</a:t>
              </a:r>
              <a:endParaRPr lang="zh-CN" altLang="en-US" sz="1500" b="1" baseline="-3000" dirty="0">
                <a:solidFill>
                  <a:schemeClr val="bg1">
                    <a:lumMod val="95000"/>
                  </a:schemeClr>
                </a:solidFill>
                <a:ea typeface="微软雅黑" pitchFamily="34" charset="-122"/>
                <a:cs typeface="Arial" panose="020B0604020202020204" pitchFamily="34" charset="0"/>
              </a:endParaRPr>
            </a:p>
          </p:txBody>
        </p:sp>
      </p:grpSp>
      <p:grpSp>
        <p:nvGrpSpPr>
          <p:cNvPr id="6" name="组合 5"/>
          <p:cNvGrpSpPr/>
          <p:nvPr/>
        </p:nvGrpSpPr>
        <p:grpSpPr>
          <a:xfrm>
            <a:off x="1261360" y="1407912"/>
            <a:ext cx="1918068" cy="680813"/>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9" name="文本框 43"/>
            <p:cNvSpPr txBox="1"/>
            <p:nvPr/>
          </p:nvSpPr>
          <p:spPr>
            <a:xfrm>
              <a:off x="1709209" y="2315665"/>
              <a:ext cx="22939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ea typeface="微软雅黑" pitchFamily="34" charset="-122"/>
                  <a:cs typeface="Arial" panose="020B0604020202020204" pitchFamily="34" charset="0"/>
                </a:rPr>
                <a:t>第一季度</a:t>
              </a:r>
              <a:endParaRPr lang="zh-CN" altLang="en-US" sz="1500" b="1" baseline="-3000" dirty="0">
                <a:solidFill>
                  <a:schemeClr val="bg1">
                    <a:lumMod val="95000"/>
                  </a:schemeClr>
                </a:solidFill>
                <a:ea typeface="微软雅黑" pitchFamily="34" charset="-122"/>
                <a:cs typeface="Arial" panose="020B0604020202020204" pitchFamily="34" charset="0"/>
              </a:endParaRPr>
            </a:p>
          </p:txBody>
        </p:sp>
      </p:grpSp>
      <p:grpSp>
        <p:nvGrpSpPr>
          <p:cNvPr id="10" name="组合 9"/>
          <p:cNvGrpSpPr/>
          <p:nvPr/>
        </p:nvGrpSpPr>
        <p:grpSpPr>
          <a:xfrm>
            <a:off x="6070781" y="1407912"/>
            <a:ext cx="1918068" cy="680813"/>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12" name="文本框 46"/>
            <p:cNvSpPr txBox="1"/>
            <p:nvPr/>
          </p:nvSpPr>
          <p:spPr>
            <a:xfrm>
              <a:off x="8439016" y="2315665"/>
              <a:ext cx="22303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ea typeface="微软雅黑" pitchFamily="34" charset="-122"/>
                  <a:cs typeface="Arial" panose="020B0604020202020204" pitchFamily="34" charset="0"/>
                </a:rPr>
                <a:t>第四季度</a:t>
              </a:r>
              <a:endParaRPr lang="zh-CN" altLang="en-US" sz="1500" b="1" baseline="-3000" dirty="0">
                <a:solidFill>
                  <a:schemeClr val="bg1">
                    <a:lumMod val="95000"/>
                  </a:schemeClr>
                </a:solidFill>
                <a:ea typeface="微软雅黑" pitchFamily="34" charset="-122"/>
                <a:cs typeface="Arial" panose="020B0604020202020204" pitchFamily="34" charset="0"/>
              </a:endParaRPr>
            </a:p>
          </p:txBody>
        </p:sp>
      </p:grpSp>
      <p:grpSp>
        <p:nvGrpSpPr>
          <p:cNvPr id="13" name="组合 12"/>
          <p:cNvGrpSpPr/>
          <p:nvPr/>
        </p:nvGrpSpPr>
        <p:grpSpPr>
          <a:xfrm>
            <a:off x="4467640" y="1407912"/>
            <a:ext cx="1918068" cy="680813"/>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itchFamily="34" charset="-122"/>
                <a:cs typeface="Arial" panose="020B0604020202020204" pitchFamily="34" charset="0"/>
              </a:endParaRPr>
            </a:p>
          </p:txBody>
        </p:sp>
        <p:sp>
          <p:nvSpPr>
            <p:cNvPr id="15" name="文本框 49"/>
            <p:cNvSpPr txBox="1"/>
            <p:nvPr/>
          </p:nvSpPr>
          <p:spPr>
            <a:xfrm>
              <a:off x="6227711" y="2315669"/>
              <a:ext cx="2205655"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ea typeface="微软雅黑" pitchFamily="34" charset="-122"/>
                  <a:cs typeface="Arial" panose="020B0604020202020204" pitchFamily="34" charset="0"/>
                </a:rPr>
                <a:t>第三季度</a:t>
              </a:r>
              <a:endParaRPr lang="zh-CN" altLang="en-US" sz="1500" b="1" baseline="-3000" dirty="0">
                <a:solidFill>
                  <a:schemeClr val="bg1">
                    <a:lumMod val="95000"/>
                  </a:schemeClr>
                </a:solidFill>
                <a:ea typeface="微软雅黑" pitchFamily="34" charset="-122"/>
                <a:cs typeface="Arial" panose="020B0604020202020204" pitchFamily="34" charset="0"/>
              </a:endParaRPr>
            </a:p>
          </p:txBody>
        </p:sp>
      </p:grpSp>
      <p:sp>
        <p:nvSpPr>
          <p:cNvPr id="16" name="矩形 47"/>
          <p:cNvSpPr>
            <a:spLocks noChangeArrowheads="1"/>
          </p:cNvSpPr>
          <p:nvPr/>
        </p:nvSpPr>
        <p:spPr bwMode="auto">
          <a:xfrm>
            <a:off x="1061304" y="4105562"/>
            <a:ext cx="7039088"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p:nvPr/>
        </p:nvSpPr>
        <p:spPr>
          <a:xfrm>
            <a:off x="1637846"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18" name="矩形 47"/>
          <p:cNvSpPr>
            <a:spLocks noChangeArrowheads="1"/>
          </p:cNvSpPr>
          <p:nvPr/>
        </p:nvSpPr>
        <p:spPr bwMode="auto">
          <a:xfrm>
            <a:off x="1455527" y="2656564"/>
            <a:ext cx="1430914"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sp>
        <p:nvSpPr>
          <p:cNvPr id="19" name="矩形 18"/>
          <p:cNvSpPr/>
          <p:nvPr/>
        </p:nvSpPr>
        <p:spPr>
          <a:xfrm>
            <a:off x="3263325"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20" name="矩形 47"/>
          <p:cNvSpPr>
            <a:spLocks noChangeArrowheads="1"/>
          </p:cNvSpPr>
          <p:nvPr/>
        </p:nvSpPr>
        <p:spPr bwMode="auto">
          <a:xfrm>
            <a:off x="3113011" y="2656564"/>
            <a:ext cx="140652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sp>
        <p:nvSpPr>
          <p:cNvPr id="21" name="矩形 20"/>
          <p:cNvSpPr/>
          <p:nvPr/>
        </p:nvSpPr>
        <p:spPr>
          <a:xfrm>
            <a:off x="4888803"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22" name="矩形 47"/>
          <p:cNvSpPr>
            <a:spLocks noChangeArrowheads="1"/>
          </p:cNvSpPr>
          <p:nvPr/>
        </p:nvSpPr>
        <p:spPr bwMode="auto">
          <a:xfrm>
            <a:off x="4746100" y="2656564"/>
            <a:ext cx="141945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sp>
        <p:nvSpPr>
          <p:cNvPr id="23" name="矩形 22"/>
          <p:cNvSpPr/>
          <p:nvPr/>
        </p:nvSpPr>
        <p:spPr>
          <a:xfrm>
            <a:off x="6514281" y="2297224"/>
            <a:ext cx="1061816" cy="253910"/>
          </a:xfrm>
          <a:prstGeom prst="rect">
            <a:avLst/>
          </a:prstGeom>
        </p:spPr>
        <p:txBody>
          <a:bodyPr wrap="none" lIns="68573" tIns="34287" rIns="68573" bIns="34287">
            <a:spAutoFit/>
          </a:bodyPr>
          <a:lstStyle/>
          <a:p>
            <a:pPr algn="ctr"/>
            <a:r>
              <a:rPr lang="zh-CN" altLang="en-US" sz="1200" b="1" dirty="0">
                <a:latin typeface="微软雅黑" pitchFamily="34" charset="-122"/>
                <a:ea typeface="微软雅黑" pitchFamily="34" charset="-122"/>
              </a:rPr>
              <a:t>单击添加标题</a:t>
            </a:r>
            <a:endParaRPr lang="en-US" altLang="zh-CN" sz="1200" b="1" dirty="0">
              <a:latin typeface="微软雅黑" pitchFamily="34" charset="-122"/>
              <a:ea typeface="微软雅黑" pitchFamily="34" charset="-122"/>
            </a:endParaRPr>
          </a:p>
        </p:txBody>
      </p:sp>
      <p:sp>
        <p:nvSpPr>
          <p:cNvPr id="24" name="矩形 47"/>
          <p:cNvSpPr>
            <a:spLocks noChangeArrowheads="1"/>
          </p:cNvSpPr>
          <p:nvPr/>
        </p:nvSpPr>
        <p:spPr bwMode="auto">
          <a:xfrm>
            <a:off x="6392123" y="2656564"/>
            <a:ext cx="140624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1070887" y="4013801"/>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7" name="TextBox 26"/>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2523206598"/>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3"/>
          <p:cNvGrpSpPr/>
          <p:nvPr/>
        </p:nvGrpSpPr>
        <p:grpSpPr>
          <a:xfrm rot="16200000">
            <a:off x="4783889" y="1729093"/>
            <a:ext cx="3569708" cy="2436089"/>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组合 60"/>
          <p:cNvGrpSpPr/>
          <p:nvPr/>
        </p:nvGrpSpPr>
        <p:grpSpPr>
          <a:xfrm>
            <a:off x="1340030" y="1447232"/>
            <a:ext cx="3138671" cy="2769043"/>
            <a:chOff x="2209559" y="721211"/>
            <a:chExt cx="4369160" cy="3684607"/>
          </a:xfrm>
          <a:solidFill>
            <a:schemeClr val="bg1">
              <a:lumMod val="75000"/>
            </a:schemeClr>
          </a:solidFill>
        </p:grpSpPr>
        <p:sp>
          <p:nvSpPr>
            <p:cNvPr id="62" name="Freeform 6"/>
            <p:cNvSpPr>
              <a:spLocks/>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3" name="Freeform 7"/>
            <p:cNvSpPr>
              <a:spLocks/>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4" name="Freeform 8"/>
            <p:cNvSpPr>
              <a:spLocks/>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5" name="Freeform 9"/>
            <p:cNvSpPr>
              <a:spLocks/>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6" name="Freeform 10"/>
            <p:cNvSpPr>
              <a:spLocks/>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7" name="Freeform 11"/>
            <p:cNvSpPr>
              <a:spLocks/>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8" name="Freeform 12"/>
            <p:cNvSpPr>
              <a:spLocks/>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69" name="Freeform 13"/>
            <p:cNvSpPr>
              <a:spLocks/>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0" name="Freeform 14"/>
            <p:cNvSpPr>
              <a:spLocks/>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1" name="Freeform 15"/>
            <p:cNvSpPr>
              <a:spLocks/>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2" name="Freeform 16"/>
            <p:cNvSpPr>
              <a:spLocks/>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3" name="Freeform 17"/>
            <p:cNvSpPr>
              <a:spLocks/>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4" name="Freeform 18"/>
            <p:cNvSpPr>
              <a:spLocks/>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5" name="Freeform 19"/>
            <p:cNvSpPr>
              <a:spLocks/>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6" name="Freeform 20"/>
            <p:cNvSpPr>
              <a:spLocks/>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7" name="Freeform 21"/>
            <p:cNvSpPr>
              <a:spLocks/>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8" name="Freeform 22"/>
            <p:cNvSpPr>
              <a:spLocks/>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79" name="Freeform 23"/>
            <p:cNvSpPr>
              <a:spLocks/>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0" name="Freeform 24"/>
            <p:cNvSpPr>
              <a:spLocks/>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1" name="Freeform 25"/>
            <p:cNvSpPr>
              <a:spLocks/>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2" name="Freeform 26"/>
            <p:cNvSpPr>
              <a:spLocks/>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3" name="Freeform 27"/>
            <p:cNvSpPr>
              <a:spLocks/>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4" name="Freeform 28"/>
            <p:cNvSpPr>
              <a:spLocks/>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5" name="Freeform 29"/>
            <p:cNvSpPr>
              <a:spLocks/>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6" name="Freeform 30"/>
            <p:cNvSpPr>
              <a:spLocks/>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7" name="Freeform 31"/>
            <p:cNvSpPr>
              <a:spLocks/>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8" name="Freeform 32"/>
            <p:cNvSpPr>
              <a:spLocks/>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89" name="Freeform 33"/>
            <p:cNvSpPr>
              <a:spLocks/>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90" name="Freeform 34"/>
            <p:cNvSpPr>
              <a:spLocks/>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sp>
          <p:nvSpPr>
            <p:cNvPr id="91" name="Freeform 35"/>
            <p:cNvSpPr>
              <a:spLocks/>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endParaRPr lang="zh-CN" altLang="en-US">
                <a:solidFill>
                  <a:srgbClr val="000000"/>
                </a:solidFill>
              </a:endParaRPr>
            </a:p>
          </p:txBody>
        </p:sp>
      </p:grpSp>
      <p:cxnSp>
        <p:nvCxnSpPr>
          <p:cNvPr id="92" name="直接连接符 91"/>
          <p:cNvCxnSpPr>
            <a:stCxn id="96" idx="1"/>
            <a:endCxn id="81" idx="32"/>
          </p:cNvCxnSpPr>
          <p:nvPr/>
        </p:nvCxnSpPr>
        <p:spPr bwMode="auto">
          <a:xfrm flipH="1" flipV="1">
            <a:off x="3889731" y="2828064"/>
            <a:ext cx="401764" cy="315237"/>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a:stCxn id="106" idx="0"/>
            <a:endCxn id="70" idx="4"/>
          </p:cNvCxnSpPr>
          <p:nvPr/>
        </p:nvCxnSpPr>
        <p:spPr bwMode="auto">
          <a:xfrm flipV="1">
            <a:off x="1828787" y="3416485"/>
            <a:ext cx="905415" cy="668958"/>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p:cNvCxnSpPr>
            <a:stCxn id="101" idx="0"/>
            <a:endCxn id="72" idx="29"/>
          </p:cNvCxnSpPr>
          <p:nvPr/>
        </p:nvCxnSpPr>
        <p:spPr bwMode="auto">
          <a:xfrm flipH="1" flipV="1">
            <a:off x="4028101" y="3424321"/>
            <a:ext cx="532900" cy="727899"/>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5" name="组合 94"/>
          <p:cNvGrpSpPr/>
          <p:nvPr/>
        </p:nvGrpSpPr>
        <p:grpSpPr>
          <a:xfrm>
            <a:off x="4287828" y="3016226"/>
            <a:ext cx="1247303" cy="294974"/>
            <a:chOff x="7185993" y="3672893"/>
            <a:chExt cx="2428160" cy="773491"/>
          </a:xfrm>
        </p:grpSpPr>
        <p:sp>
          <p:nvSpPr>
            <p:cNvPr id="96" name="圆角矩形 9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itchFamily="34" charset="-122"/>
                  <a:ea typeface="微软雅黑" pitchFamily="34" charset="-122"/>
                </a:rPr>
                <a:t>此处添加标题</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98" name="圆角矩形 9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grpSp>
      <p:sp>
        <p:nvSpPr>
          <p:cNvPr id="99" name="TextBox 98"/>
          <p:cNvSpPr txBox="1"/>
          <p:nvPr/>
        </p:nvSpPr>
        <p:spPr>
          <a:xfrm>
            <a:off x="5797707" y="2409658"/>
            <a:ext cx="1989083" cy="2257060"/>
          </a:xfrm>
          <a:prstGeom prst="rect">
            <a:avLst/>
          </a:prstGeom>
          <a:noFill/>
        </p:spPr>
        <p:txBody>
          <a:bodyPr wrap="square" lIns="62118" tIns="31058" rIns="62118" bIns="31058" rtlCol="0">
            <a:spAutoFit/>
          </a:bodyPr>
          <a:lstStyle/>
          <a:p>
            <a:pPr>
              <a:lnSpc>
                <a:spcPct val="130000"/>
              </a:lnSpc>
            </a:pPr>
            <a:r>
              <a:rPr lang="en-US" altLang="zh-CN" sz="1000" b="1" dirty="0">
                <a:solidFill>
                  <a:schemeClr val="bg1"/>
                </a:solidFill>
                <a:latin typeface="微软雅黑" pitchFamily="34" charset="-122"/>
                <a:ea typeface="微软雅黑" pitchFamily="34" charset="-122"/>
              </a:rPr>
              <a:t>1</a:t>
            </a:r>
            <a:r>
              <a:rPr lang="zh-CN" altLang="en-US" sz="1000" b="1" dirty="0">
                <a:solidFill>
                  <a:schemeClr val="bg1"/>
                </a:solidFill>
                <a:latin typeface="微软雅黑" pitchFamily="34" charset="-122"/>
                <a:ea typeface="微软雅黑" pitchFamily="34" charset="-122"/>
              </a:rPr>
              <a:t>、</a:t>
            </a:r>
            <a:r>
              <a:rPr lang="en-US" altLang="zh-CN" sz="1000" b="1" dirty="0">
                <a:solidFill>
                  <a:schemeClr val="bg1"/>
                </a:solidFill>
                <a:latin typeface="微软雅黑" pitchFamily="34" charset="-122"/>
                <a:ea typeface="微软雅黑" pitchFamily="34" charset="-122"/>
              </a:rPr>
              <a:t>40%</a:t>
            </a:r>
          </a:p>
          <a:p>
            <a:pPr>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a:t>
            </a:r>
            <a:endParaRPr lang="en-US" altLang="zh-CN" sz="1000" dirty="0">
              <a:solidFill>
                <a:schemeClr val="bg1"/>
              </a:solidFill>
              <a:latin typeface="微软雅黑" pitchFamily="34" charset="-122"/>
              <a:ea typeface="微软雅黑" pitchFamily="34" charset="-122"/>
            </a:endParaRPr>
          </a:p>
          <a:p>
            <a:pPr>
              <a:lnSpc>
                <a:spcPct val="130000"/>
              </a:lnSpc>
            </a:pPr>
            <a:endParaRPr lang="en-US" altLang="zh-CN" sz="1000" dirty="0">
              <a:solidFill>
                <a:schemeClr val="bg1"/>
              </a:solidFill>
              <a:latin typeface="微软雅黑" pitchFamily="34" charset="-122"/>
              <a:ea typeface="微软雅黑" pitchFamily="34" charset="-122"/>
            </a:endParaRPr>
          </a:p>
          <a:p>
            <a:pPr>
              <a:lnSpc>
                <a:spcPct val="130000"/>
              </a:lnSpc>
            </a:pPr>
            <a:r>
              <a:rPr lang="en-US" altLang="zh-CN" sz="1000" b="1" dirty="0">
                <a:solidFill>
                  <a:schemeClr val="bg1"/>
                </a:solidFill>
                <a:latin typeface="微软雅黑" pitchFamily="34" charset="-122"/>
                <a:ea typeface="微软雅黑" pitchFamily="34" charset="-122"/>
              </a:rPr>
              <a:t>2</a:t>
            </a:r>
            <a:r>
              <a:rPr lang="zh-CN" altLang="en-US" sz="1000" b="1" dirty="0">
                <a:solidFill>
                  <a:schemeClr val="bg1"/>
                </a:solidFill>
                <a:latin typeface="微软雅黑" pitchFamily="34" charset="-122"/>
                <a:ea typeface="微软雅黑" pitchFamily="34" charset="-122"/>
              </a:rPr>
              <a:t>、</a:t>
            </a:r>
            <a:r>
              <a:rPr lang="en-US" altLang="zh-CN" sz="1000" b="1" dirty="0">
                <a:solidFill>
                  <a:schemeClr val="bg1"/>
                </a:solidFill>
                <a:latin typeface="微软雅黑" pitchFamily="34" charset="-122"/>
                <a:ea typeface="微软雅黑" pitchFamily="34" charset="-122"/>
              </a:rPr>
              <a:t>35%</a:t>
            </a:r>
          </a:p>
          <a:p>
            <a:pPr>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a:t>
            </a:r>
            <a:endParaRPr lang="en-US" altLang="zh-CN" sz="1000" dirty="0">
              <a:solidFill>
                <a:schemeClr val="bg1"/>
              </a:solidFill>
              <a:latin typeface="微软雅黑" pitchFamily="34" charset="-122"/>
              <a:ea typeface="微软雅黑" pitchFamily="34" charset="-122"/>
            </a:endParaRPr>
          </a:p>
          <a:p>
            <a:pPr>
              <a:lnSpc>
                <a:spcPct val="130000"/>
              </a:lnSpc>
            </a:pPr>
            <a:endParaRPr lang="en-US" altLang="zh-CN" sz="1000" dirty="0">
              <a:solidFill>
                <a:schemeClr val="bg1"/>
              </a:solidFill>
              <a:latin typeface="微软雅黑" pitchFamily="34" charset="-122"/>
              <a:ea typeface="微软雅黑" pitchFamily="34" charset="-122"/>
            </a:endParaRPr>
          </a:p>
          <a:p>
            <a:pPr>
              <a:lnSpc>
                <a:spcPct val="130000"/>
              </a:lnSpc>
            </a:pPr>
            <a:r>
              <a:rPr lang="en-US" altLang="zh-CN" sz="1000" b="1" dirty="0">
                <a:solidFill>
                  <a:schemeClr val="bg1"/>
                </a:solidFill>
                <a:latin typeface="微软雅黑" pitchFamily="34" charset="-122"/>
                <a:ea typeface="微软雅黑" pitchFamily="34" charset="-122"/>
              </a:rPr>
              <a:t>3</a:t>
            </a:r>
            <a:r>
              <a:rPr lang="zh-CN" altLang="en-US" sz="1000" b="1" dirty="0">
                <a:solidFill>
                  <a:schemeClr val="bg1"/>
                </a:solidFill>
                <a:latin typeface="微软雅黑" pitchFamily="34" charset="-122"/>
                <a:ea typeface="微软雅黑" pitchFamily="34" charset="-122"/>
              </a:rPr>
              <a:t>、</a:t>
            </a:r>
            <a:r>
              <a:rPr lang="en-US" altLang="zh-CN" sz="1000" b="1" dirty="0">
                <a:solidFill>
                  <a:schemeClr val="bg1"/>
                </a:solidFill>
                <a:latin typeface="微软雅黑" pitchFamily="34" charset="-122"/>
                <a:ea typeface="微软雅黑" pitchFamily="34" charset="-122"/>
              </a:rPr>
              <a:t>25%</a:t>
            </a:r>
          </a:p>
          <a:p>
            <a:pPr>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a:t>
            </a:r>
          </a:p>
        </p:txBody>
      </p:sp>
      <p:grpSp>
        <p:nvGrpSpPr>
          <p:cNvPr id="100" name="组合 99"/>
          <p:cNvGrpSpPr/>
          <p:nvPr/>
        </p:nvGrpSpPr>
        <p:grpSpPr>
          <a:xfrm>
            <a:off x="3991847" y="4149496"/>
            <a:ext cx="1247305" cy="294974"/>
            <a:chOff x="7185990" y="3672893"/>
            <a:chExt cx="2428163" cy="773491"/>
          </a:xfrm>
        </p:grpSpPr>
        <p:sp>
          <p:nvSpPr>
            <p:cNvPr id="101" name="圆角矩形 100"/>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80"/>
            <p:cNvSpPr txBox="1"/>
            <p:nvPr/>
          </p:nvSpPr>
          <p:spPr>
            <a:xfrm>
              <a:off x="7591676" y="3679716"/>
              <a:ext cx="2022477"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itchFamily="34" charset="-122"/>
                  <a:ea typeface="微软雅黑" pitchFamily="34" charset="-122"/>
                </a:rPr>
                <a:t>此处添加标题</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103" name="圆角矩形 102"/>
            <p:cNvSpPr/>
            <p:nvPr/>
          </p:nvSpPr>
          <p:spPr>
            <a:xfrm>
              <a:off x="7185990" y="3672893"/>
              <a:ext cx="400475"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grpSp>
      <p:graphicFrame>
        <p:nvGraphicFramePr>
          <p:cNvPr id="104" name="Chart 2"/>
          <p:cNvGraphicFramePr/>
          <p:nvPr>
            <p:extLst/>
          </p:nvPr>
        </p:nvGraphicFramePr>
        <p:xfrm>
          <a:off x="5705764" y="1248557"/>
          <a:ext cx="1965908" cy="1103515"/>
        </p:xfrm>
        <a:graphic>
          <a:graphicData uri="http://schemas.openxmlformats.org/drawingml/2006/chart">
            <c:chart xmlns:c="http://schemas.openxmlformats.org/drawingml/2006/chart" xmlns:r="http://schemas.openxmlformats.org/officeDocument/2006/relationships" r:id="rId3"/>
          </a:graphicData>
        </a:graphic>
      </p:graphicFrame>
      <p:grpSp>
        <p:nvGrpSpPr>
          <p:cNvPr id="105" name="组合 104"/>
          <p:cNvGrpSpPr/>
          <p:nvPr/>
        </p:nvGrpSpPr>
        <p:grpSpPr>
          <a:xfrm>
            <a:off x="1259634" y="4082720"/>
            <a:ext cx="1247303" cy="294974"/>
            <a:chOff x="7185993" y="3672893"/>
            <a:chExt cx="2428160" cy="773491"/>
          </a:xfrm>
        </p:grpSpPr>
        <p:sp>
          <p:nvSpPr>
            <p:cNvPr id="106" name="圆角矩形 10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itchFamily="34" charset="-122"/>
                  <a:ea typeface="微软雅黑" pitchFamily="34" charset="-122"/>
                </a:rPr>
                <a:t>此处添加标题</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108" name="圆角矩形 10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grpSp>
      <p:sp>
        <p:nvSpPr>
          <p:cNvPr id="109" name="TextBox 108"/>
          <p:cNvSpPr txBox="1"/>
          <p:nvPr/>
        </p:nvSpPr>
        <p:spPr>
          <a:xfrm>
            <a:off x="6908910" y="1587016"/>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itchFamily="34" charset="-122"/>
                <a:ea typeface="微软雅黑" pitchFamily="34" charset="-122"/>
              </a:rPr>
              <a:t>1</a:t>
            </a:r>
            <a:endParaRPr lang="zh-CN" altLang="en-US" sz="1400" b="1" dirty="0">
              <a:solidFill>
                <a:schemeClr val="bg1"/>
              </a:solidFill>
              <a:latin typeface="微软雅黑" pitchFamily="34" charset="-122"/>
              <a:ea typeface="微软雅黑" pitchFamily="34" charset="-122"/>
            </a:endParaRPr>
          </a:p>
        </p:txBody>
      </p:sp>
      <p:sp>
        <p:nvSpPr>
          <p:cNvPr id="110" name="TextBox 109"/>
          <p:cNvSpPr txBox="1"/>
          <p:nvPr/>
        </p:nvSpPr>
        <p:spPr>
          <a:xfrm>
            <a:off x="6433854" y="2003943"/>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itchFamily="34" charset="-122"/>
                <a:ea typeface="微软雅黑" pitchFamily="34" charset="-122"/>
              </a:rPr>
              <a:t>2</a:t>
            </a:r>
            <a:endParaRPr lang="zh-CN" altLang="en-US" sz="1400" b="1" dirty="0">
              <a:solidFill>
                <a:schemeClr val="bg1"/>
              </a:solidFill>
              <a:latin typeface="微软雅黑" pitchFamily="34" charset="-122"/>
              <a:ea typeface="微软雅黑" pitchFamily="34" charset="-122"/>
            </a:endParaRPr>
          </a:p>
        </p:txBody>
      </p:sp>
      <p:sp>
        <p:nvSpPr>
          <p:cNvPr id="111" name="TextBox 110"/>
          <p:cNvSpPr txBox="1"/>
          <p:nvPr/>
        </p:nvSpPr>
        <p:spPr>
          <a:xfrm>
            <a:off x="6346140" y="1438815"/>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itchFamily="34" charset="-122"/>
                <a:ea typeface="微软雅黑" pitchFamily="34" charset="-122"/>
              </a:rPr>
              <a:t>3</a:t>
            </a:r>
            <a:endParaRPr lang="zh-CN" altLang="en-US" sz="1400" b="1" dirty="0">
              <a:solidFill>
                <a:schemeClr val="bg1"/>
              </a:solidFill>
              <a:latin typeface="微软雅黑" pitchFamily="34" charset="-122"/>
              <a:ea typeface="微软雅黑" pitchFamily="34" charset="-122"/>
            </a:endParaRPr>
          </a:p>
        </p:txBody>
      </p:sp>
      <p:sp>
        <p:nvSpPr>
          <p:cNvPr id="56" name="TextBox 55"/>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57" name="TextBox 56"/>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2598686117"/>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4500"/>
                            </p:stCondLst>
                            <p:childTnLst>
                              <p:par>
                                <p:cTn id="39" presetID="21" presetClass="entr" presetSubtype="1"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Graphic spid="104" grpId="0">
        <p:bldAsOne/>
      </p:bldGraphic>
      <p:bldP spid="109" grpId="0"/>
      <p:bldP spid="110" grpId="0"/>
      <p:bldP spid="1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705275" y="1450692"/>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itchFamily="34" charset="-122"/>
                <a:ea typeface="微软雅黑" pitchFamily="34" charset="-122"/>
              </a:rPr>
              <a:t>此处添加标题</a:t>
            </a:r>
            <a:endParaRPr lang="en-US" altLang="zh-CN" sz="1200" b="1" dirty="0">
              <a:solidFill>
                <a:schemeClr val="accent1"/>
              </a:solidFill>
              <a:latin typeface="微软雅黑" pitchFamily="34" charset="-122"/>
              <a:ea typeface="微软雅黑" pitchFamily="34" charset="-122"/>
            </a:endParaRPr>
          </a:p>
        </p:txBody>
      </p:sp>
      <p:sp>
        <p:nvSpPr>
          <p:cNvPr id="4" name="矩形 3"/>
          <p:cNvSpPr/>
          <p:nvPr/>
        </p:nvSpPr>
        <p:spPr>
          <a:xfrm>
            <a:off x="5695552" y="3085019"/>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itchFamily="34" charset="-122"/>
                <a:ea typeface="微软雅黑" pitchFamily="34" charset="-122"/>
              </a:rPr>
              <a:t>此处添加标题</a:t>
            </a:r>
            <a:endParaRPr lang="en-US" altLang="zh-CN" sz="1200" b="1" dirty="0">
              <a:solidFill>
                <a:schemeClr val="accent1"/>
              </a:solidFill>
              <a:latin typeface="微软雅黑" pitchFamily="34" charset="-122"/>
              <a:ea typeface="微软雅黑" pitchFamily="34" charset="-122"/>
            </a:endParaRPr>
          </a:p>
        </p:txBody>
      </p:sp>
      <p:sp>
        <p:nvSpPr>
          <p:cNvPr id="5" name="矩形 4"/>
          <p:cNvSpPr/>
          <p:nvPr/>
        </p:nvSpPr>
        <p:spPr>
          <a:xfrm>
            <a:off x="1979480" y="2242989"/>
            <a:ext cx="1061816" cy="253910"/>
          </a:xfrm>
          <a:prstGeom prst="rect">
            <a:avLst/>
          </a:prstGeom>
        </p:spPr>
        <p:txBody>
          <a:bodyPr wrap="none" lIns="68573" tIns="34287" rIns="68573" bIns="34287">
            <a:spAutoFit/>
          </a:bodyPr>
          <a:lstStyle/>
          <a:p>
            <a:pPr algn="r"/>
            <a:r>
              <a:rPr lang="zh-CN" altLang="en-US" sz="1200" b="1" dirty="0">
                <a:solidFill>
                  <a:schemeClr val="accent1"/>
                </a:solidFill>
                <a:latin typeface="微软雅黑" pitchFamily="34" charset="-122"/>
                <a:ea typeface="微软雅黑" pitchFamily="34" charset="-122"/>
              </a:rPr>
              <a:t>此处添加标题</a:t>
            </a:r>
            <a:endParaRPr lang="en-US" altLang="zh-CN" sz="1200" b="1" dirty="0">
              <a:solidFill>
                <a:schemeClr val="accent1"/>
              </a:solidFill>
              <a:latin typeface="微软雅黑" pitchFamily="34" charset="-122"/>
              <a:ea typeface="微软雅黑" pitchFamily="34" charset="-122"/>
            </a:endParaRPr>
          </a:p>
        </p:txBody>
      </p:sp>
      <p:sp>
        <p:nvSpPr>
          <p:cNvPr id="6" name="等腰三角形 5"/>
          <p:cNvSpPr>
            <a:spLocks noChangeAspect="1" noChangeArrowheads="1"/>
          </p:cNvSpPr>
          <p:nvPr/>
        </p:nvSpPr>
        <p:spPr bwMode="auto">
          <a:xfrm rot="5400000" flipV="1">
            <a:off x="5474019" y="1832394"/>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7" name="矩形 47"/>
          <p:cNvSpPr>
            <a:spLocks noChangeArrowheads="1"/>
          </p:cNvSpPr>
          <p:nvPr/>
        </p:nvSpPr>
        <p:spPr bwMode="auto">
          <a:xfrm>
            <a:off x="5695557" y="1761748"/>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您的内容打在这里，或者通过复制您的文本后，在此框中选择粘贴，并选择只保留文字。</a:t>
            </a:r>
          </a:p>
        </p:txBody>
      </p:sp>
      <p:sp>
        <p:nvSpPr>
          <p:cNvPr id="9" name="等腰三角形 18"/>
          <p:cNvSpPr>
            <a:spLocks noChangeAspect="1" noChangeArrowheads="1"/>
          </p:cNvSpPr>
          <p:nvPr/>
        </p:nvSpPr>
        <p:spPr bwMode="auto">
          <a:xfrm rot="5400000" flipV="1">
            <a:off x="5474019" y="3469695"/>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10" name="矩形 47"/>
          <p:cNvSpPr>
            <a:spLocks noChangeArrowheads="1"/>
          </p:cNvSpPr>
          <p:nvPr/>
        </p:nvSpPr>
        <p:spPr bwMode="auto">
          <a:xfrm>
            <a:off x="5695557" y="3399052"/>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您的内容打在这里，或者通过复制您的文本后，在此框中选择粘贴，并选择只保留文字。</a:t>
            </a:r>
          </a:p>
        </p:txBody>
      </p:sp>
      <p:sp>
        <p:nvSpPr>
          <p:cNvPr id="11" name="等腰三角形 18"/>
          <p:cNvSpPr>
            <a:spLocks noChangeAspect="1" noChangeArrowheads="1"/>
          </p:cNvSpPr>
          <p:nvPr/>
        </p:nvSpPr>
        <p:spPr bwMode="auto">
          <a:xfrm rot="16200000" flipH="1" flipV="1">
            <a:off x="3171286" y="2622228"/>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accent3">
                  <a:lumMod val="75000"/>
                </a:schemeClr>
              </a:solidFill>
              <a:sym typeface="微软雅黑" pitchFamily="34" charset="-122"/>
            </a:endParaRPr>
          </a:p>
        </p:txBody>
      </p:sp>
      <p:sp>
        <p:nvSpPr>
          <p:cNvPr id="12" name="矩形 47"/>
          <p:cNvSpPr>
            <a:spLocks noChangeArrowheads="1"/>
          </p:cNvSpPr>
          <p:nvPr/>
        </p:nvSpPr>
        <p:spPr bwMode="auto">
          <a:xfrm>
            <a:off x="1302089" y="2551577"/>
            <a:ext cx="1832440" cy="8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您的内容打在这里，或者通过复制您的文本后，在此框中选择粘贴，并选择只保留文字。</a:t>
            </a:r>
          </a:p>
        </p:txBody>
      </p:sp>
      <p:sp>
        <p:nvSpPr>
          <p:cNvPr id="13" name="形状 12"/>
          <p:cNvSpPr/>
          <p:nvPr/>
        </p:nvSpPr>
        <p:spPr>
          <a:xfrm>
            <a:off x="3445718" y="2189127"/>
            <a:ext cx="1400989" cy="1401200"/>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407" y="3106035"/>
            <a:ext cx="1203665" cy="1204148"/>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407" y="3106035"/>
            <a:ext cx="1203665" cy="1204148"/>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529"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7" name="任意多边形 16"/>
          <p:cNvSpPr/>
          <p:nvPr/>
        </p:nvSpPr>
        <p:spPr>
          <a:xfrm rot="17307692">
            <a:off x="3919475"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8" name="TextBox 17"/>
          <p:cNvSpPr txBox="1"/>
          <p:nvPr/>
        </p:nvSpPr>
        <p:spPr>
          <a:xfrm>
            <a:off x="4334078" y="1689256"/>
            <a:ext cx="505588"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itchFamily="34" charset="-122"/>
                <a:ea typeface="微软雅黑" pitchFamily="34" charset="-122"/>
              </a:rPr>
              <a:t>A</a:t>
            </a:r>
            <a:endParaRPr lang="zh-CN" altLang="en-US" sz="3800" b="1" dirty="0">
              <a:solidFill>
                <a:schemeClr val="accent1"/>
              </a:solidFill>
              <a:latin typeface="微软雅黑" pitchFamily="34" charset="-122"/>
              <a:ea typeface="微软雅黑" pitchFamily="34" charset="-122"/>
            </a:endParaRPr>
          </a:p>
        </p:txBody>
      </p:sp>
      <p:sp>
        <p:nvSpPr>
          <p:cNvPr id="19" name="TextBox 18"/>
          <p:cNvSpPr txBox="1"/>
          <p:nvPr/>
        </p:nvSpPr>
        <p:spPr>
          <a:xfrm>
            <a:off x="3894669" y="2551579"/>
            <a:ext cx="471924" cy="654025"/>
          </a:xfrm>
          <a:prstGeom prst="rect">
            <a:avLst/>
          </a:prstGeom>
          <a:noFill/>
        </p:spPr>
        <p:txBody>
          <a:bodyPr wrap="none" lIns="68580" tIns="34290" rIns="68580" bIns="34290" rtlCol="0">
            <a:spAutoFit/>
          </a:bodyPr>
          <a:lstStyle/>
          <a:p>
            <a:r>
              <a:rPr lang="en-US" altLang="zh-CN" sz="3800" b="1" dirty="0">
                <a:solidFill>
                  <a:schemeClr val="accent2"/>
                </a:solidFill>
                <a:latin typeface="微软雅黑" pitchFamily="34" charset="-122"/>
                <a:ea typeface="微软雅黑" pitchFamily="34" charset="-122"/>
              </a:rPr>
              <a:t>B</a:t>
            </a:r>
            <a:endParaRPr lang="zh-CN" altLang="en-US" sz="3800" b="1" dirty="0">
              <a:solidFill>
                <a:schemeClr val="accent2"/>
              </a:solidFill>
              <a:latin typeface="微软雅黑" pitchFamily="34" charset="-122"/>
              <a:ea typeface="微软雅黑" pitchFamily="34" charset="-122"/>
            </a:endParaRPr>
          </a:p>
        </p:txBody>
      </p:sp>
      <p:sp>
        <p:nvSpPr>
          <p:cNvPr id="20" name="TextBox 19"/>
          <p:cNvSpPr txBox="1"/>
          <p:nvPr/>
        </p:nvSpPr>
        <p:spPr>
          <a:xfrm>
            <a:off x="4321139" y="3408180"/>
            <a:ext cx="467116"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itchFamily="34" charset="-122"/>
                <a:ea typeface="微软雅黑" pitchFamily="34" charset="-122"/>
              </a:rPr>
              <a:t>C</a:t>
            </a:r>
            <a:endParaRPr lang="zh-CN" altLang="en-US" sz="3800" b="1" dirty="0">
              <a:solidFill>
                <a:schemeClr val="accent1"/>
              </a:solidFill>
              <a:latin typeface="微软雅黑" pitchFamily="34" charset="-122"/>
              <a:ea typeface="微软雅黑" pitchFamily="34" charset="-122"/>
            </a:endParaRPr>
          </a:p>
        </p:txBody>
      </p:sp>
      <p:sp>
        <p:nvSpPr>
          <p:cNvPr id="21" name="TextBox 20"/>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2" name="TextBox 21"/>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076223062"/>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95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2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2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45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45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330673" y="1131857"/>
            <a:ext cx="759626" cy="2247250"/>
            <a:chOff x="1723851" y="959730"/>
            <a:chExt cx="759626" cy="2247250"/>
          </a:xfrm>
        </p:grpSpPr>
        <p:sp>
          <p:nvSpPr>
            <p:cNvPr id="15" name="MH_Others_1"/>
            <p:cNvSpPr/>
            <p:nvPr>
              <p:custDataLst>
                <p:tags r:id="rId3"/>
              </p:custDataLst>
            </p:nvPr>
          </p:nvSpPr>
          <p:spPr>
            <a:xfrm rot="16200000">
              <a:off x="980039" y="1703542"/>
              <a:ext cx="2247250" cy="759626"/>
            </a:xfrm>
            <a:prstGeom prst="rect">
              <a:avLst/>
            </a:prstGeom>
          </p:spPr>
          <p:txBody>
            <a:bodyPr vert="eaVert" wrap="none" anchor="ctr" anchorCtr="0">
              <a:noAutofit/>
            </a:bodyPr>
            <a:lstStyle/>
            <a:p>
              <a:pPr algn="ctr">
                <a:defRPr/>
              </a:pPr>
              <a:endParaRPr lang="en-US" altLang="zh-CN" spc="375" dirty="0">
                <a:solidFill>
                  <a:schemeClr val="accent1">
                    <a:lumMod val="75000"/>
                  </a:schemeClr>
                </a:solidFill>
                <a:latin typeface="Elephant" panose="02020904090505020303" pitchFamily="18" charset="0"/>
                <a:ea typeface="华文中宋" panose="02010600040101010101" pitchFamily="2" charset="-122"/>
              </a:endParaRPr>
            </a:p>
            <a:p>
              <a:pPr algn="ctr">
                <a:defRPr/>
              </a:pPr>
              <a:r>
                <a:rPr lang="en-US" altLang="zh-CN" spc="375" dirty="0">
                  <a:solidFill>
                    <a:schemeClr val="accent1">
                      <a:lumMod val="75000"/>
                    </a:schemeClr>
                  </a:solidFill>
                  <a:latin typeface="Elephant" panose="02020904090505020303" pitchFamily="18" charset="0"/>
                  <a:ea typeface="华文中宋" panose="02010600040101010101" pitchFamily="2" charset="-122"/>
                </a:rPr>
                <a:t>CONTENTS</a:t>
              </a:r>
              <a:endParaRPr lang="zh-CN" altLang="en-US" spc="375" dirty="0">
                <a:solidFill>
                  <a:schemeClr val="accent1">
                    <a:lumMod val="75000"/>
                  </a:schemeClr>
                </a:solidFill>
                <a:latin typeface="Elephant" panose="02020904090505020303" pitchFamily="18" charset="0"/>
                <a:ea typeface="华文中宋" panose="02010600040101010101" pitchFamily="2" charset="-122"/>
              </a:endParaRPr>
            </a:p>
          </p:txBody>
        </p:sp>
        <p:sp>
          <p:nvSpPr>
            <p:cNvPr id="16" name="MH_Others_2"/>
            <p:cNvSpPr txBox="1">
              <a:spLocks noChangeArrowheads="1"/>
            </p:cNvSpPr>
            <p:nvPr>
              <p:custDataLst>
                <p:tags r:id="rId4"/>
              </p:custDataLst>
            </p:nvPr>
          </p:nvSpPr>
          <p:spPr bwMode="auto">
            <a:xfrm>
              <a:off x="1894709" y="1352050"/>
              <a:ext cx="417909" cy="90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000" b="1" dirty="0">
                  <a:solidFill>
                    <a:schemeClr val="accent1"/>
                  </a:solidFill>
                  <a:latin typeface="微软雅黑" panose="020B0503020204020204" pitchFamily="34" charset="-122"/>
                  <a:ea typeface="微软雅黑" panose="020B0503020204020204" pitchFamily="34" charset="-122"/>
                </a:rPr>
                <a:t>目录</a:t>
              </a:r>
            </a:p>
          </p:txBody>
        </p:sp>
      </p:grpSp>
      <p:sp>
        <p:nvSpPr>
          <p:cNvPr id="17" name="矩形 16"/>
          <p:cNvSpPr/>
          <p:nvPr/>
        </p:nvSpPr>
        <p:spPr bwMode="auto">
          <a:xfrm>
            <a:off x="1778427" y="-295184"/>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18" name="矩形 17"/>
          <p:cNvSpPr/>
          <p:nvPr/>
        </p:nvSpPr>
        <p:spPr bwMode="auto">
          <a:xfrm>
            <a:off x="-3579" y="1217506"/>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pic>
        <p:nvPicPr>
          <p:cNvPr id="19"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19644" y="2648888"/>
            <a:ext cx="1700240" cy="14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MH_Number_1">
            <a:hlinkClick r:id="rId8" action="ppaction://hlinksldjump"/>
          </p:cNvPr>
          <p:cNvSpPr/>
          <p:nvPr>
            <p:custDataLst>
              <p:tags r:id="rId1"/>
            </p:custDataLst>
          </p:nvPr>
        </p:nvSpPr>
        <p:spPr>
          <a:xfrm>
            <a:off x="5604328" y="1111357"/>
            <a:ext cx="1012372" cy="1011685"/>
          </a:xfrm>
          <a:prstGeom prst="roundRect">
            <a:avLst>
              <a:gd name="adj" fmla="val 76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5400" b="1" dirty="0">
                <a:solidFill>
                  <a:srgbClr val="FFFFFF"/>
                </a:solidFill>
                <a:ea typeface="华文中宋" panose="02010600040101010101" pitchFamily="2" charset="-122"/>
                <a:cs typeface="Times New Roman" panose="02020603050405020304" pitchFamily="18" charset="0"/>
              </a:rPr>
              <a:t>02</a:t>
            </a:r>
            <a:endParaRPr lang="zh-CN" altLang="en-US" sz="5400" b="1" dirty="0">
              <a:solidFill>
                <a:srgbClr val="FFFFFF"/>
              </a:solidFill>
              <a:ea typeface="华文中宋" panose="02010600040101010101" pitchFamily="2" charset="-122"/>
              <a:cs typeface="Times New Roman" panose="02020603050405020304" pitchFamily="18" charset="0"/>
            </a:endParaRPr>
          </a:p>
        </p:txBody>
      </p:sp>
      <p:sp>
        <p:nvSpPr>
          <p:cNvPr id="21" name="MH_Entry_1">
            <a:hlinkClick r:id="rId8" action="ppaction://hlinksldjump"/>
          </p:cNvPr>
          <p:cNvSpPr/>
          <p:nvPr>
            <p:custDataLst>
              <p:tags r:id="rId2"/>
            </p:custDataLst>
          </p:nvPr>
        </p:nvSpPr>
        <p:spPr>
          <a:xfrm>
            <a:off x="3639064" y="2609956"/>
            <a:ext cx="5504936" cy="749194"/>
          </a:xfrm>
          <a:prstGeom prst="roundRect">
            <a:avLst>
              <a:gd name="adj" fmla="val 912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600" spc="150" dirty="0">
                <a:solidFill>
                  <a:srgbClr val="333333"/>
                </a:solidFill>
                <a:latin typeface="+mn-ea"/>
              </a:rPr>
              <a:t>请在此处输入您的标题</a:t>
            </a:r>
          </a:p>
        </p:txBody>
      </p:sp>
    </p:spTree>
    <p:extLst>
      <p:ext uri="{BB962C8B-B14F-4D97-AF65-F5344CB8AC3E}">
        <p14:creationId xmlns:p14="http://schemas.microsoft.com/office/powerpoint/2010/main" val="4194875274"/>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500"/>
                                        <p:tgtEl>
                                          <p:spTgt spid="20"/>
                                        </p:tgtEl>
                                      </p:cBhvr>
                                    </p:animEffect>
                                    <p:anim calcmode="lin" valueType="num">
                                      <p:cBhvr>
                                        <p:cTn id="14" dur="1500" fill="hold"/>
                                        <p:tgtEl>
                                          <p:spTgt spid="20"/>
                                        </p:tgtEl>
                                        <p:attrNameLst>
                                          <p:attrName>ppt_w</p:attrName>
                                        </p:attrNameLst>
                                      </p:cBhvr>
                                      <p:tavLst>
                                        <p:tav tm="0" fmla="#ppt_w*sin(2.5*pi*$)">
                                          <p:val>
                                            <p:fltVal val="0"/>
                                          </p:val>
                                        </p:tav>
                                        <p:tav tm="100000">
                                          <p:val>
                                            <p:fltVal val="1"/>
                                          </p:val>
                                        </p:tav>
                                      </p:tavLst>
                                    </p:anim>
                                    <p:anim calcmode="lin" valueType="num">
                                      <p:cBhvr>
                                        <p:cTn id="15" dur="1500" fill="hold"/>
                                        <p:tgtEl>
                                          <p:spTgt spid="20"/>
                                        </p:tgtEl>
                                        <p:attrNameLst>
                                          <p:attrName>ppt_h</p:attrName>
                                        </p:attrNameLst>
                                      </p:cBhvr>
                                      <p:tavLst>
                                        <p:tav tm="0">
                                          <p:val>
                                            <p:strVal val="#ppt_h"/>
                                          </p:val>
                                        </p:tav>
                                        <p:tav tm="100000">
                                          <p:val>
                                            <p:strVal val="#ppt_h"/>
                                          </p:val>
                                        </p:tav>
                                      </p:tavLst>
                                    </p:anim>
                                  </p:childTnLst>
                                </p:cTn>
                              </p:par>
                              <p:par>
                                <p:cTn id="16" presetID="22" presetClass="entr" presetSubtype="4" fill="hold" grpId="0"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4045857" y="-1392948"/>
            <a:ext cx="1268310" cy="8424936"/>
          </a:xfrm>
          <a:prstGeom prst="downArrow">
            <a:avLst>
              <a:gd name="adj1" fmla="val 49065"/>
              <a:gd name="adj2" fmla="val 44827"/>
            </a:avLst>
          </a:prstGeom>
          <a:solidFill>
            <a:schemeClr val="bg1">
              <a:lumMod val="75000"/>
            </a:schemeClr>
          </a:solidFill>
          <a:ln>
            <a:noFill/>
          </a:ln>
        </p:spPr>
        <p:txBody>
          <a:bodyPr vert="eaVert" lIns="82810" tIns="41405" rIns="82810" bIns="41405"/>
          <a:lstStyle/>
          <a:p>
            <a:endParaRPr lang="zh-CN" altLang="en-US" sz="1900">
              <a:solidFill>
                <a:schemeClr val="bg1"/>
              </a:solidFill>
              <a:latin typeface="微软雅黑" pitchFamily="34" charset="-122"/>
              <a:ea typeface="微软雅黑" pitchFamily="34" charset="-122"/>
            </a:endParaRPr>
          </a:p>
        </p:txBody>
      </p:sp>
      <p:grpSp>
        <p:nvGrpSpPr>
          <p:cNvPr id="32" name="组合 31"/>
          <p:cNvGrpSpPr>
            <a:grpSpLocks/>
          </p:cNvGrpSpPr>
          <p:nvPr/>
        </p:nvGrpSpPr>
        <p:grpSpPr bwMode="auto">
          <a:xfrm>
            <a:off x="2843810" y="2153788"/>
            <a:ext cx="1540705" cy="1396021"/>
            <a:chOff x="1214414" y="2786058"/>
            <a:chExt cx="1935848" cy="1751017"/>
          </a:xfrm>
        </p:grpSpPr>
        <p:grpSp>
          <p:nvGrpSpPr>
            <p:cNvPr id="33" name="Group 6"/>
            <p:cNvGrpSpPr>
              <a:grpSpLocks/>
            </p:cNvGrpSpPr>
            <p:nvPr/>
          </p:nvGrpSpPr>
          <p:grpSpPr bwMode="auto">
            <a:xfrm>
              <a:off x="1295400" y="2786058"/>
              <a:ext cx="1753450" cy="1751017"/>
              <a:chOff x="1823" y="2371"/>
              <a:chExt cx="1801" cy="1801"/>
            </a:xfrm>
          </p:grpSpPr>
          <p:sp>
            <p:nvSpPr>
              <p:cNvPr id="3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itchFamily="34" charset="-122"/>
                  <a:ea typeface="微软雅黑" pitchFamily="34" charset="-122"/>
                </a:endParaRPr>
              </a:p>
            </p:txBody>
          </p:sp>
          <p:sp>
            <p:nvSpPr>
              <p:cNvPr id="3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pPr>
                  <a:defRPr/>
                </a:pPr>
                <a:endParaRPr lang="zh-CN" altLang="en-US" sz="1400">
                  <a:solidFill>
                    <a:schemeClr val="bg1"/>
                  </a:solidFill>
                  <a:latin typeface="微软雅黑" pitchFamily="34" charset="-122"/>
                  <a:ea typeface="微软雅黑" pitchFamily="34" charset="-122"/>
                </a:endParaRPr>
              </a:p>
            </p:txBody>
          </p:sp>
        </p:grpSp>
        <p:sp>
          <p:nvSpPr>
            <p:cNvPr id="34"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400" b="1" dirty="0">
                  <a:solidFill>
                    <a:schemeClr val="bg1"/>
                  </a:solidFill>
                  <a:latin typeface="微软雅黑" pitchFamily="34" charset="-122"/>
                  <a:ea typeface="微软雅黑" pitchFamily="34" charset="-122"/>
                </a:rPr>
                <a:t>写入文本</a:t>
              </a:r>
            </a:p>
          </p:txBody>
        </p:sp>
      </p:grpSp>
      <p:grpSp>
        <p:nvGrpSpPr>
          <p:cNvPr id="37" name="组合 36"/>
          <p:cNvGrpSpPr>
            <a:grpSpLocks/>
          </p:cNvGrpSpPr>
          <p:nvPr/>
        </p:nvGrpSpPr>
        <p:grpSpPr bwMode="auto">
          <a:xfrm>
            <a:off x="4637716" y="2153788"/>
            <a:ext cx="1540704" cy="1396021"/>
            <a:chOff x="1214414" y="2786058"/>
            <a:chExt cx="1935848" cy="1751017"/>
          </a:xfrm>
        </p:grpSpPr>
        <p:grpSp>
          <p:nvGrpSpPr>
            <p:cNvPr id="38" name="Group 6"/>
            <p:cNvGrpSpPr>
              <a:grpSpLocks/>
            </p:cNvGrpSpPr>
            <p:nvPr/>
          </p:nvGrpSpPr>
          <p:grpSpPr bwMode="auto">
            <a:xfrm>
              <a:off x="1295400" y="2786058"/>
              <a:ext cx="1753450" cy="1751017"/>
              <a:chOff x="1823" y="2371"/>
              <a:chExt cx="1801" cy="1801"/>
            </a:xfrm>
          </p:grpSpPr>
          <p:sp>
            <p:nvSpPr>
              <p:cNvPr id="4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itchFamily="34" charset="-122"/>
                  <a:ea typeface="微软雅黑" pitchFamily="34" charset="-122"/>
                </a:endParaRPr>
              </a:p>
            </p:txBody>
          </p:sp>
          <p:sp>
            <p:nvSpPr>
              <p:cNvPr id="41"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pPr>
                  <a:defRPr/>
                </a:pPr>
                <a:endParaRPr lang="zh-CN" altLang="en-US" sz="1400">
                  <a:solidFill>
                    <a:schemeClr val="bg1"/>
                  </a:solidFill>
                  <a:latin typeface="微软雅黑" pitchFamily="34" charset="-122"/>
                  <a:ea typeface="微软雅黑" pitchFamily="34" charset="-122"/>
                </a:endParaRPr>
              </a:p>
            </p:txBody>
          </p:sp>
        </p:grpSp>
        <p:sp>
          <p:nvSpPr>
            <p:cNvPr id="39"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400" b="1" dirty="0">
                  <a:solidFill>
                    <a:schemeClr val="bg1"/>
                  </a:solidFill>
                  <a:latin typeface="微软雅黑" pitchFamily="34" charset="-122"/>
                  <a:ea typeface="微软雅黑" pitchFamily="34" charset="-122"/>
                </a:rPr>
                <a:t>写入文本</a:t>
              </a:r>
            </a:p>
          </p:txBody>
        </p:sp>
      </p:grpSp>
      <p:grpSp>
        <p:nvGrpSpPr>
          <p:cNvPr id="42" name="组合 41"/>
          <p:cNvGrpSpPr>
            <a:grpSpLocks/>
          </p:cNvGrpSpPr>
          <p:nvPr/>
        </p:nvGrpSpPr>
        <p:grpSpPr bwMode="auto">
          <a:xfrm>
            <a:off x="6429019" y="2153788"/>
            <a:ext cx="1540705" cy="1396021"/>
            <a:chOff x="1214414" y="2786058"/>
            <a:chExt cx="1935848" cy="1751017"/>
          </a:xfrm>
        </p:grpSpPr>
        <p:grpSp>
          <p:nvGrpSpPr>
            <p:cNvPr id="43" name="Group 6"/>
            <p:cNvGrpSpPr>
              <a:grpSpLocks/>
            </p:cNvGrpSpPr>
            <p:nvPr/>
          </p:nvGrpSpPr>
          <p:grpSpPr bwMode="auto">
            <a:xfrm>
              <a:off x="1295400" y="2786058"/>
              <a:ext cx="1753450" cy="1751017"/>
              <a:chOff x="1823" y="2371"/>
              <a:chExt cx="1801" cy="1801"/>
            </a:xfrm>
          </p:grpSpPr>
          <p:sp>
            <p:nvSpPr>
              <p:cNvPr id="4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itchFamily="34" charset="-122"/>
                  <a:ea typeface="微软雅黑" pitchFamily="34" charset="-122"/>
                </a:endParaRPr>
              </a:p>
            </p:txBody>
          </p:sp>
          <p:sp>
            <p:nvSpPr>
              <p:cNvPr id="4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pPr>
                  <a:defRPr/>
                </a:pPr>
                <a:endParaRPr lang="zh-CN" altLang="en-US" sz="1400">
                  <a:solidFill>
                    <a:schemeClr val="bg1"/>
                  </a:solidFill>
                  <a:latin typeface="微软雅黑" pitchFamily="34" charset="-122"/>
                  <a:ea typeface="微软雅黑" pitchFamily="34" charset="-122"/>
                </a:endParaRPr>
              </a:p>
            </p:txBody>
          </p:sp>
        </p:grpSp>
        <p:sp>
          <p:nvSpPr>
            <p:cNvPr id="44"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400" b="1" dirty="0">
                  <a:solidFill>
                    <a:schemeClr val="bg1"/>
                  </a:solidFill>
                  <a:latin typeface="微软雅黑" pitchFamily="34" charset="-122"/>
                  <a:ea typeface="微软雅黑" pitchFamily="34" charset="-122"/>
                </a:rPr>
                <a:t>写入文本</a:t>
              </a:r>
            </a:p>
          </p:txBody>
        </p:sp>
      </p:grpSp>
      <p:grpSp>
        <p:nvGrpSpPr>
          <p:cNvPr id="47" name="组合 40"/>
          <p:cNvGrpSpPr>
            <a:grpSpLocks/>
          </p:cNvGrpSpPr>
          <p:nvPr/>
        </p:nvGrpSpPr>
        <p:grpSpPr bwMode="auto">
          <a:xfrm>
            <a:off x="1043610" y="2153788"/>
            <a:ext cx="1540705" cy="1396021"/>
            <a:chOff x="1214414" y="2786058"/>
            <a:chExt cx="1935848" cy="1751017"/>
          </a:xfrm>
        </p:grpSpPr>
        <p:grpSp>
          <p:nvGrpSpPr>
            <p:cNvPr id="48" name="Group 6"/>
            <p:cNvGrpSpPr>
              <a:grpSpLocks/>
            </p:cNvGrpSpPr>
            <p:nvPr/>
          </p:nvGrpSpPr>
          <p:grpSpPr bwMode="auto">
            <a:xfrm>
              <a:off x="1295400" y="2786058"/>
              <a:ext cx="1753450" cy="1751017"/>
              <a:chOff x="1823" y="2371"/>
              <a:chExt cx="1801" cy="1801"/>
            </a:xfrm>
          </p:grpSpPr>
          <p:sp>
            <p:nvSpPr>
              <p:cNvPr id="5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400">
                  <a:solidFill>
                    <a:schemeClr val="bg1"/>
                  </a:solidFill>
                  <a:latin typeface="微软雅黑" pitchFamily="34" charset="-122"/>
                  <a:ea typeface="微软雅黑" pitchFamily="34" charset="-122"/>
                </a:endParaRPr>
              </a:p>
            </p:txBody>
          </p:sp>
          <p:sp>
            <p:nvSpPr>
              <p:cNvPr id="51"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headEnd/>
                <a:tailEnd/>
              </a:ln>
            </p:spPr>
            <p:txBody>
              <a:bodyPr/>
              <a:lstStyle/>
              <a:p>
                <a:endParaRPr lang="zh-CN" altLang="en-US" sz="1400">
                  <a:solidFill>
                    <a:schemeClr val="bg1"/>
                  </a:solidFill>
                  <a:latin typeface="微软雅黑" pitchFamily="34" charset="-122"/>
                  <a:ea typeface="微软雅黑" pitchFamily="34" charset="-122"/>
                </a:endParaRPr>
              </a:p>
            </p:txBody>
          </p:sp>
        </p:grpSp>
        <p:sp>
          <p:nvSpPr>
            <p:cNvPr id="49"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1400" b="1" dirty="0">
                  <a:solidFill>
                    <a:schemeClr val="bg1"/>
                  </a:solidFill>
                  <a:latin typeface="微软雅黑" pitchFamily="34" charset="-122"/>
                  <a:ea typeface="微软雅黑" pitchFamily="34" charset="-122"/>
                </a:rPr>
                <a:t>写入文本</a:t>
              </a:r>
            </a:p>
          </p:txBody>
        </p:sp>
      </p:grpSp>
      <p:sp>
        <p:nvSpPr>
          <p:cNvPr id="52" name="矩形标注 51"/>
          <p:cNvSpPr/>
          <p:nvPr/>
        </p:nvSpPr>
        <p:spPr>
          <a:xfrm>
            <a:off x="3144112" y="3801956"/>
            <a:ext cx="1338108" cy="41453"/>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3" name="矩形标注 52"/>
          <p:cNvSpPr/>
          <p:nvPr/>
        </p:nvSpPr>
        <p:spPr>
          <a:xfrm>
            <a:off x="1319172" y="1839510"/>
            <a:ext cx="1434974" cy="58155"/>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4" name="Rectangle 28"/>
          <p:cNvSpPr>
            <a:spLocks noChangeArrowheads="1"/>
          </p:cNvSpPr>
          <p:nvPr/>
        </p:nvSpPr>
        <p:spPr bwMode="auto">
          <a:xfrm>
            <a:off x="3125691" y="383650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p:txBody>
      </p:sp>
      <p:sp>
        <p:nvSpPr>
          <p:cNvPr id="55" name="Rectangle 28"/>
          <p:cNvSpPr>
            <a:spLocks noChangeArrowheads="1"/>
          </p:cNvSpPr>
          <p:nvPr/>
        </p:nvSpPr>
        <p:spPr bwMode="auto">
          <a:xfrm>
            <a:off x="1379905" y="1347616"/>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p:txBody>
      </p:sp>
      <p:sp>
        <p:nvSpPr>
          <p:cNvPr id="56" name="矩形标注 55"/>
          <p:cNvSpPr/>
          <p:nvPr/>
        </p:nvSpPr>
        <p:spPr>
          <a:xfrm>
            <a:off x="4865218" y="1839510"/>
            <a:ext cx="1434974" cy="58155"/>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7" name="Rectangle 28"/>
          <p:cNvSpPr>
            <a:spLocks noChangeArrowheads="1"/>
          </p:cNvSpPr>
          <p:nvPr/>
        </p:nvSpPr>
        <p:spPr bwMode="auto">
          <a:xfrm>
            <a:off x="4925952" y="1347616"/>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p:txBody>
      </p:sp>
      <p:sp>
        <p:nvSpPr>
          <p:cNvPr id="58" name="矩形标注 57"/>
          <p:cNvSpPr/>
          <p:nvPr/>
        </p:nvSpPr>
        <p:spPr>
          <a:xfrm>
            <a:off x="6762284" y="3801956"/>
            <a:ext cx="1338108" cy="41453"/>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9" name="Rectangle 28"/>
          <p:cNvSpPr>
            <a:spLocks noChangeArrowheads="1"/>
          </p:cNvSpPr>
          <p:nvPr/>
        </p:nvSpPr>
        <p:spPr bwMode="auto">
          <a:xfrm>
            <a:off x="6743865" y="383650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a:p>
            <a:pPr>
              <a:lnSpc>
                <a:spcPct val="120000"/>
              </a:lnSpc>
            </a:pPr>
            <a:r>
              <a:rPr lang="zh-CN" altLang="en-US" sz="1100" dirty="0">
                <a:solidFill>
                  <a:schemeClr val="tx1">
                    <a:lumMod val="85000"/>
                    <a:lumOff val="15000"/>
                  </a:schemeClr>
                </a:solidFill>
                <a:latin typeface="微软雅黑" pitchFamily="34" charset="-122"/>
                <a:ea typeface="微软雅黑" pitchFamily="34" charset="-122"/>
              </a:rPr>
              <a:t>单击此处添加文字</a:t>
            </a:r>
          </a:p>
        </p:txBody>
      </p:sp>
      <p:sp>
        <p:nvSpPr>
          <p:cNvPr id="60" name="TextBox 59"/>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61" name="TextBox 60"/>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745028539"/>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圆角矩形 56"/>
          <p:cNvSpPr/>
          <p:nvPr/>
        </p:nvSpPr>
        <p:spPr bwMode="auto">
          <a:xfrm>
            <a:off x="1946795" y="1349075"/>
            <a:ext cx="2065737" cy="485238"/>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58" name="文本框 12"/>
          <p:cNvSpPr txBox="1"/>
          <p:nvPr/>
        </p:nvSpPr>
        <p:spPr bwMode="auto">
          <a:xfrm>
            <a:off x="2329981" y="1415480"/>
            <a:ext cx="1523419" cy="346212"/>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59" name="Freeform 12"/>
          <p:cNvSpPr>
            <a:spLocks noEditPoints="1"/>
          </p:cNvSpPr>
          <p:nvPr/>
        </p:nvSpPr>
        <p:spPr bwMode="auto">
          <a:xfrm>
            <a:off x="1357352" y="1349075"/>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0" name="圆角矩形 59"/>
          <p:cNvSpPr/>
          <p:nvPr/>
        </p:nvSpPr>
        <p:spPr bwMode="auto">
          <a:xfrm>
            <a:off x="1981360" y="2199191"/>
            <a:ext cx="2065452" cy="483861"/>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1" name="Freeform 5"/>
          <p:cNvSpPr>
            <a:spLocks noEditPoints="1"/>
          </p:cNvSpPr>
          <p:nvPr/>
        </p:nvSpPr>
        <p:spPr bwMode="auto">
          <a:xfrm>
            <a:off x="1345355" y="2192671"/>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2" name="圆角矩形 61"/>
          <p:cNvSpPr/>
          <p:nvPr/>
        </p:nvSpPr>
        <p:spPr bwMode="auto">
          <a:xfrm>
            <a:off x="1990053" y="3041407"/>
            <a:ext cx="2064594" cy="483523"/>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3" name="Freeform 22"/>
          <p:cNvSpPr>
            <a:spLocks noEditPoints="1"/>
          </p:cNvSpPr>
          <p:nvPr/>
        </p:nvSpPr>
        <p:spPr bwMode="auto">
          <a:xfrm>
            <a:off x="1336049" y="3082558"/>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4" name="圆角矩形 63"/>
          <p:cNvSpPr/>
          <p:nvPr/>
        </p:nvSpPr>
        <p:spPr bwMode="auto">
          <a:xfrm>
            <a:off x="1964085" y="3883283"/>
            <a:ext cx="2065591" cy="485324"/>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5" name="Freeform 24"/>
          <p:cNvSpPr>
            <a:spLocks noEditPoints="1"/>
          </p:cNvSpPr>
          <p:nvPr/>
        </p:nvSpPr>
        <p:spPr bwMode="auto">
          <a:xfrm>
            <a:off x="1331642" y="3884998"/>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4192469" y="2202592"/>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7" name="TextBox 66"/>
          <p:cNvSpPr txBox="1"/>
          <p:nvPr/>
        </p:nvSpPr>
        <p:spPr>
          <a:xfrm>
            <a:off x="4192469" y="3044808"/>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8" name="TextBox 67"/>
          <p:cNvSpPr txBox="1"/>
          <p:nvPr/>
        </p:nvSpPr>
        <p:spPr>
          <a:xfrm>
            <a:off x="4192469" y="3886687"/>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69" name="TextBox 68"/>
          <p:cNvSpPr txBox="1"/>
          <p:nvPr/>
        </p:nvSpPr>
        <p:spPr>
          <a:xfrm>
            <a:off x="4192469" y="1352478"/>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70" name="文本框 12"/>
          <p:cNvSpPr txBox="1"/>
          <p:nvPr/>
        </p:nvSpPr>
        <p:spPr bwMode="auto">
          <a:xfrm>
            <a:off x="2329981" y="2285345"/>
            <a:ext cx="1523419" cy="346212"/>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1" name="文本框 12"/>
          <p:cNvSpPr txBox="1"/>
          <p:nvPr/>
        </p:nvSpPr>
        <p:spPr bwMode="auto">
          <a:xfrm>
            <a:off x="2303243" y="3122248"/>
            <a:ext cx="1523419" cy="346212"/>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2" name="文本框 12"/>
          <p:cNvSpPr txBox="1"/>
          <p:nvPr/>
        </p:nvSpPr>
        <p:spPr bwMode="auto">
          <a:xfrm>
            <a:off x="2329981" y="3970171"/>
            <a:ext cx="1523419" cy="346212"/>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19" name="TextBox 18"/>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761764430"/>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0-#ppt_w/2"/>
                                          </p:val>
                                        </p:tav>
                                        <p:tav tm="100000">
                                          <p:val>
                                            <p:strVal val="#ppt_x"/>
                                          </p:val>
                                        </p:tav>
                                      </p:tavLst>
                                    </p:anim>
                                    <p:anim calcmode="lin" valueType="num">
                                      <p:cBhvr additive="base">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1+#ppt_w/2"/>
                                          </p:val>
                                        </p:tav>
                                        <p:tav tm="100000">
                                          <p:val>
                                            <p:strVal val="#ppt_x"/>
                                          </p:val>
                                        </p:tav>
                                      </p:tavLst>
                                    </p:anim>
                                    <p:anim calcmode="lin" valueType="num">
                                      <p:cBhvr additive="base">
                                        <p:cTn id="24" dur="5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fill="hold"/>
                                        <p:tgtEl>
                                          <p:spTgt spid="62"/>
                                        </p:tgtEl>
                                        <p:attrNameLst>
                                          <p:attrName>ppt_x</p:attrName>
                                        </p:attrNameLst>
                                      </p:cBhvr>
                                      <p:tavLst>
                                        <p:tav tm="0">
                                          <p:val>
                                            <p:strVal val="1+#ppt_w/2"/>
                                          </p:val>
                                        </p:tav>
                                        <p:tav tm="100000">
                                          <p:val>
                                            <p:strVal val="#ppt_x"/>
                                          </p:val>
                                        </p:tav>
                                      </p:tavLst>
                                    </p:anim>
                                    <p:anim calcmode="lin" valueType="num">
                                      <p:cBhvr additive="base">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1+#ppt_w/2"/>
                                          </p:val>
                                        </p:tav>
                                        <p:tav tm="100000">
                                          <p:val>
                                            <p:strVal val="#ppt_x"/>
                                          </p:val>
                                        </p:tav>
                                      </p:tavLst>
                                    </p:anim>
                                    <p:anim calcmode="lin" valueType="num">
                                      <p:cBhvr additive="base">
                                        <p:cTn id="36" dur="500" fill="hold"/>
                                        <p:tgtEl>
                                          <p:spTgt spid="64"/>
                                        </p:tgtEl>
                                        <p:attrNameLst>
                                          <p:attrName>ppt_y</p:attrName>
                                        </p:attrNameLst>
                                      </p:cBhvr>
                                      <p:tavLst>
                                        <p:tav tm="0">
                                          <p:val>
                                            <p:strVal val="#ppt_y"/>
                                          </p:val>
                                        </p:tav>
                                        <p:tav tm="100000">
                                          <p:val>
                                            <p:strVal val="#ppt_y"/>
                                          </p:val>
                                        </p:tav>
                                      </p:tavLst>
                                    </p:anim>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8"/>
                                        </p:tgtEl>
                                        <p:attrNameLst>
                                          <p:attrName>ppt_y</p:attrName>
                                        </p:attrNameLst>
                                      </p:cBhvr>
                                      <p:tavLst>
                                        <p:tav tm="0">
                                          <p:val>
                                            <p:strVal val="#ppt_y"/>
                                          </p:val>
                                        </p:tav>
                                        <p:tav tm="100000">
                                          <p:val>
                                            <p:strVal val="#ppt_y"/>
                                          </p:val>
                                        </p:tav>
                                      </p:tavLst>
                                    </p:anim>
                                    <p:anim calcmode="lin" valueType="num">
                                      <p:cBhvr>
                                        <p:cTn id="4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8"/>
                                        </p:tgtEl>
                                      </p:cBhvr>
                                    </p:animEffect>
                                  </p:childTnLst>
                                </p:cTn>
                              </p:par>
                            </p:childTnLst>
                          </p:cTn>
                        </p:par>
                        <p:par>
                          <p:cTn id="44" fill="hold">
                            <p:stCondLst>
                              <p:cond delay="750"/>
                            </p:stCondLst>
                            <p:childTnLst>
                              <p:par>
                                <p:cTn id="45" presetID="42"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1000"/>
                                        <p:tgtEl>
                                          <p:spTgt spid="69"/>
                                        </p:tgtEl>
                                      </p:cBhvr>
                                    </p:animEffect>
                                    <p:anim calcmode="lin" valueType="num">
                                      <p:cBhvr>
                                        <p:cTn id="48" dur="1000" fill="hold"/>
                                        <p:tgtEl>
                                          <p:spTgt spid="69"/>
                                        </p:tgtEl>
                                        <p:attrNameLst>
                                          <p:attrName>ppt_x</p:attrName>
                                        </p:attrNameLst>
                                      </p:cBhvr>
                                      <p:tavLst>
                                        <p:tav tm="0">
                                          <p:val>
                                            <p:strVal val="#ppt_x"/>
                                          </p:val>
                                        </p:tav>
                                        <p:tav tm="100000">
                                          <p:val>
                                            <p:strVal val="#ppt_x"/>
                                          </p:val>
                                        </p:tav>
                                      </p:tavLst>
                                    </p:anim>
                                    <p:anim calcmode="lin" valueType="num">
                                      <p:cBhvr>
                                        <p:cTn id="49" dur="1000" fill="hold"/>
                                        <p:tgtEl>
                                          <p:spTgt spid="69"/>
                                        </p:tgtEl>
                                        <p:attrNameLst>
                                          <p:attrName>ppt_y</p:attrName>
                                        </p:attrNameLst>
                                      </p:cBhvr>
                                      <p:tavLst>
                                        <p:tav tm="0">
                                          <p:val>
                                            <p:strVal val="#ppt_y+.1"/>
                                          </p:val>
                                        </p:tav>
                                        <p:tav tm="100000">
                                          <p:val>
                                            <p:strVal val="#ppt_y"/>
                                          </p:val>
                                        </p:tav>
                                      </p:tavLst>
                                    </p:anim>
                                  </p:childTnLst>
                                </p:cTn>
                              </p:par>
                            </p:childTnLst>
                          </p:cTn>
                        </p:par>
                        <p:par>
                          <p:cTn id="50" fill="hold">
                            <p:stCondLst>
                              <p:cond delay="1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70"/>
                                        </p:tgtEl>
                                        <p:attrNameLst>
                                          <p:attrName>ppt_y</p:attrName>
                                        </p:attrNameLst>
                                      </p:cBhvr>
                                      <p:tavLst>
                                        <p:tav tm="0">
                                          <p:val>
                                            <p:strVal val="#ppt_y"/>
                                          </p:val>
                                        </p:tav>
                                        <p:tav tm="100000">
                                          <p:val>
                                            <p:strVal val="#ppt_y"/>
                                          </p:val>
                                        </p:tav>
                                      </p:tavLst>
                                    </p:anim>
                                    <p:anim calcmode="lin" valueType="num">
                                      <p:cBhvr>
                                        <p:cTn id="55"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70"/>
                                        </p:tgtEl>
                                      </p:cBhvr>
                                    </p:animEffect>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p:stCondLst>
                              <p:cond delay="4250"/>
                            </p:stCondLst>
                            <p:childTnLst>
                              <p:par>
                                <p:cTn id="73" presetID="42"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childTnLst>
                          </p:cTn>
                        </p:par>
                        <p:par>
                          <p:cTn id="78" fill="hold">
                            <p:stCondLst>
                              <p:cond delay="52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72"/>
                                        </p:tgtEl>
                                        <p:attrNameLst>
                                          <p:attrName>style.visibility</p:attrName>
                                        </p:attrNameLst>
                                      </p:cBhvr>
                                      <p:to>
                                        <p:strVal val="visible"/>
                                      </p:to>
                                    </p:set>
                                    <p:anim calcmode="lin" valueType="num">
                                      <p:cBhvr>
                                        <p:cTn id="81"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72"/>
                                        </p:tgtEl>
                                        <p:attrNameLst>
                                          <p:attrName>ppt_y</p:attrName>
                                        </p:attrNameLst>
                                      </p:cBhvr>
                                      <p:tavLst>
                                        <p:tav tm="0">
                                          <p:val>
                                            <p:strVal val="#ppt_y"/>
                                          </p:val>
                                        </p:tav>
                                        <p:tav tm="100000">
                                          <p:val>
                                            <p:strVal val="#ppt_y"/>
                                          </p:val>
                                        </p:tav>
                                      </p:tavLst>
                                    </p:anim>
                                    <p:anim calcmode="lin" valueType="num">
                                      <p:cBhvr>
                                        <p:cTn id="83"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72"/>
                                        </p:tgtEl>
                                      </p:cBhvr>
                                    </p:animEffect>
                                  </p:childTnLst>
                                </p:cTn>
                              </p:par>
                            </p:childTnLst>
                          </p:cTn>
                        </p:par>
                        <p:par>
                          <p:cTn id="86" fill="hold">
                            <p:stCondLst>
                              <p:cond delay="6000"/>
                            </p:stCondLst>
                            <p:childTnLst>
                              <p:par>
                                <p:cTn id="87" presetID="42"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1000"/>
                                        <p:tgtEl>
                                          <p:spTgt spid="68"/>
                                        </p:tgtEl>
                                      </p:cBhvr>
                                    </p:animEffect>
                                    <p:anim calcmode="lin" valueType="num">
                                      <p:cBhvr>
                                        <p:cTn id="90" dur="1000" fill="hold"/>
                                        <p:tgtEl>
                                          <p:spTgt spid="68"/>
                                        </p:tgtEl>
                                        <p:attrNameLst>
                                          <p:attrName>ppt_x</p:attrName>
                                        </p:attrNameLst>
                                      </p:cBhvr>
                                      <p:tavLst>
                                        <p:tav tm="0">
                                          <p:val>
                                            <p:strVal val="#ppt_x"/>
                                          </p:val>
                                        </p:tav>
                                        <p:tav tm="100000">
                                          <p:val>
                                            <p:strVal val="#ppt_x"/>
                                          </p:val>
                                        </p:tav>
                                      </p:tavLst>
                                    </p:anim>
                                    <p:anim calcmode="lin" valueType="num">
                                      <p:cBhvr>
                                        <p:cTn id="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p:cNvSpPr>
          <p:nvPr/>
        </p:nvSpPr>
        <p:spPr bwMode="auto">
          <a:xfrm>
            <a:off x="1823378" y="1435592"/>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a:spLocks/>
          </p:cNvSpPr>
          <p:nvPr/>
        </p:nvSpPr>
        <p:spPr bwMode="auto">
          <a:xfrm flipH="1">
            <a:off x="5072370" y="1435592"/>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a:spLocks/>
          </p:cNvSpPr>
          <p:nvPr/>
        </p:nvSpPr>
        <p:spPr bwMode="auto">
          <a:xfrm flipV="1">
            <a:off x="1823378" y="3700475"/>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a:spLocks/>
          </p:cNvSpPr>
          <p:nvPr/>
        </p:nvSpPr>
        <p:spPr bwMode="auto">
          <a:xfrm flipH="1" flipV="1">
            <a:off x="5072370" y="3700475"/>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2476858"/>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3203850" y="2699137"/>
            <a:ext cx="2690185" cy="3704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dirty="0">
                <a:latin typeface="微软雅黑" pitchFamily="34" charset="-122"/>
              </a:rPr>
              <a:t>点击添加表述内容标题</a:t>
            </a:r>
          </a:p>
        </p:txBody>
      </p:sp>
      <p:grpSp>
        <p:nvGrpSpPr>
          <p:cNvPr id="36" name="组合 34"/>
          <p:cNvGrpSpPr>
            <a:grpSpLocks/>
          </p:cNvGrpSpPr>
          <p:nvPr/>
        </p:nvGrpSpPr>
        <p:grpSpPr bwMode="auto">
          <a:xfrm>
            <a:off x="1442979" y="1889866"/>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7"/>
          <p:cNvGrpSpPr>
            <a:grpSpLocks/>
          </p:cNvGrpSpPr>
          <p:nvPr/>
        </p:nvGrpSpPr>
        <p:grpSpPr bwMode="auto">
          <a:xfrm>
            <a:off x="1460221" y="2960263"/>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0"/>
          <p:cNvGrpSpPr>
            <a:grpSpLocks/>
          </p:cNvGrpSpPr>
          <p:nvPr/>
        </p:nvGrpSpPr>
        <p:grpSpPr bwMode="auto">
          <a:xfrm>
            <a:off x="6852590" y="1911446"/>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3"/>
          <p:cNvGrpSpPr>
            <a:grpSpLocks/>
          </p:cNvGrpSpPr>
          <p:nvPr/>
        </p:nvGrpSpPr>
        <p:grpSpPr bwMode="auto">
          <a:xfrm>
            <a:off x="6884919" y="2980765"/>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2291062" y="1128068"/>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49" name="TextBox 47"/>
          <p:cNvSpPr txBox="1">
            <a:spLocks noChangeArrowheads="1"/>
          </p:cNvSpPr>
          <p:nvPr/>
        </p:nvSpPr>
        <p:spPr bwMode="auto">
          <a:xfrm>
            <a:off x="2239338" y="1519622"/>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5576692" y="1128068"/>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51" name="TextBox 49"/>
          <p:cNvSpPr txBox="1">
            <a:spLocks noChangeArrowheads="1"/>
          </p:cNvSpPr>
          <p:nvPr/>
        </p:nvSpPr>
        <p:spPr bwMode="auto">
          <a:xfrm>
            <a:off x="5076680" y="1519622"/>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2291062" y="4237832"/>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53" name="TextBox 51"/>
          <p:cNvSpPr txBox="1">
            <a:spLocks noChangeArrowheads="1"/>
          </p:cNvSpPr>
          <p:nvPr/>
        </p:nvSpPr>
        <p:spPr bwMode="auto">
          <a:xfrm>
            <a:off x="2239338" y="3414399"/>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5576692" y="4237832"/>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None/>
            </a:pPr>
            <a:r>
              <a:rPr lang="zh-CN" altLang="en-US" sz="1400" b="1" dirty="0">
                <a:latin typeface="微软雅黑" pitchFamily="34" charset="-122"/>
              </a:rPr>
              <a:t>添加标题内容</a:t>
            </a:r>
            <a:endParaRPr lang="en-US" altLang="zh-CN" sz="1400" b="1" dirty="0">
              <a:latin typeface="微软雅黑" pitchFamily="34" charset="-122"/>
            </a:endParaRPr>
          </a:p>
        </p:txBody>
      </p:sp>
      <p:sp>
        <p:nvSpPr>
          <p:cNvPr id="55" name="TextBox 53"/>
          <p:cNvSpPr txBox="1">
            <a:spLocks noChangeArrowheads="1"/>
          </p:cNvSpPr>
          <p:nvPr/>
        </p:nvSpPr>
        <p:spPr bwMode="auto">
          <a:xfrm>
            <a:off x="5076680" y="3414399"/>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28" name="TextBox 27"/>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9" name="TextBox 28"/>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421994031"/>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2"/>
          <p:cNvGrpSpPr>
            <a:grpSpLocks/>
          </p:cNvGrpSpPr>
          <p:nvPr/>
        </p:nvGrpSpPr>
        <p:grpSpPr bwMode="auto">
          <a:xfrm rot="-1142007">
            <a:off x="1264073" y="1831374"/>
            <a:ext cx="1556078" cy="1558119"/>
            <a:chOff x="0" y="0"/>
            <a:chExt cx="1200" cy="1200"/>
          </a:xfrm>
          <a:solidFill>
            <a:schemeClr val="accent1"/>
          </a:solidFill>
        </p:grpSpPr>
        <p:sp>
          <p:nvSpPr>
            <p:cNvPr id="125" name="AutoShape 3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26" name="Group 4"/>
            <p:cNvGrpSpPr>
              <a:grpSpLocks/>
            </p:cNvGrpSpPr>
            <p:nvPr/>
          </p:nvGrpSpPr>
          <p:grpSpPr bwMode="auto">
            <a:xfrm>
              <a:off x="456" y="0"/>
              <a:ext cx="288" cy="1200"/>
              <a:chOff x="0" y="0"/>
              <a:chExt cx="288" cy="1200"/>
            </a:xfrm>
            <a:grpFill/>
          </p:grpSpPr>
          <p:sp>
            <p:nvSpPr>
              <p:cNvPr id="136" name="AutoShape 3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7" name="AutoShape 3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7" name="Group 7"/>
            <p:cNvGrpSpPr>
              <a:grpSpLocks/>
            </p:cNvGrpSpPr>
            <p:nvPr/>
          </p:nvGrpSpPr>
          <p:grpSpPr bwMode="auto">
            <a:xfrm rot="-5400000">
              <a:off x="456" y="0"/>
              <a:ext cx="288" cy="1200"/>
              <a:chOff x="0" y="0"/>
              <a:chExt cx="288" cy="1200"/>
            </a:xfrm>
            <a:grpFill/>
          </p:grpSpPr>
          <p:sp>
            <p:nvSpPr>
              <p:cNvPr id="134" name="AutoShape 3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5" name="AutoShape 3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8" name="Group 10"/>
            <p:cNvGrpSpPr>
              <a:grpSpLocks/>
            </p:cNvGrpSpPr>
            <p:nvPr/>
          </p:nvGrpSpPr>
          <p:grpSpPr bwMode="auto">
            <a:xfrm rot="-2700000">
              <a:off x="456" y="0"/>
              <a:ext cx="288" cy="1200"/>
              <a:chOff x="0" y="0"/>
              <a:chExt cx="288" cy="1200"/>
            </a:xfrm>
            <a:grpFill/>
          </p:grpSpPr>
          <p:sp>
            <p:nvSpPr>
              <p:cNvPr id="132" name="AutoShape 4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3" name="AutoShape 4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9" name="Group 13"/>
            <p:cNvGrpSpPr>
              <a:grpSpLocks/>
            </p:cNvGrpSpPr>
            <p:nvPr/>
          </p:nvGrpSpPr>
          <p:grpSpPr bwMode="auto">
            <a:xfrm rot="2700000" flipH="1">
              <a:off x="457" y="0"/>
              <a:ext cx="288" cy="1200"/>
              <a:chOff x="0" y="0"/>
              <a:chExt cx="288" cy="1200"/>
            </a:xfrm>
            <a:grpFill/>
          </p:grpSpPr>
          <p:sp>
            <p:nvSpPr>
              <p:cNvPr id="130" name="AutoShape 4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1" name="AutoShape 4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38" name="Group 16"/>
          <p:cNvGrpSpPr>
            <a:grpSpLocks/>
          </p:cNvGrpSpPr>
          <p:nvPr/>
        </p:nvGrpSpPr>
        <p:grpSpPr bwMode="auto">
          <a:xfrm rot="-1142007">
            <a:off x="1264073" y="1830973"/>
            <a:ext cx="1556078" cy="1558119"/>
            <a:chOff x="0" y="0"/>
            <a:chExt cx="1200" cy="1200"/>
          </a:xfrm>
          <a:solidFill>
            <a:schemeClr val="accent1"/>
          </a:solidFill>
        </p:grpSpPr>
        <p:sp>
          <p:nvSpPr>
            <p:cNvPr id="139" name="AutoShape 4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40" name="Group 18"/>
            <p:cNvGrpSpPr>
              <a:grpSpLocks/>
            </p:cNvGrpSpPr>
            <p:nvPr/>
          </p:nvGrpSpPr>
          <p:grpSpPr bwMode="auto">
            <a:xfrm>
              <a:off x="456" y="0"/>
              <a:ext cx="288" cy="1200"/>
              <a:chOff x="0" y="0"/>
              <a:chExt cx="288" cy="1200"/>
            </a:xfrm>
            <a:grpFill/>
          </p:grpSpPr>
          <p:sp>
            <p:nvSpPr>
              <p:cNvPr id="150" name="AutoShape 4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1" name="AutoShape 4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1" name="Group 21"/>
            <p:cNvGrpSpPr>
              <a:grpSpLocks/>
            </p:cNvGrpSpPr>
            <p:nvPr/>
          </p:nvGrpSpPr>
          <p:grpSpPr bwMode="auto">
            <a:xfrm rot="-5400000">
              <a:off x="456" y="0"/>
              <a:ext cx="288" cy="1200"/>
              <a:chOff x="0" y="0"/>
              <a:chExt cx="288" cy="1200"/>
            </a:xfrm>
            <a:grpFill/>
          </p:grpSpPr>
          <p:sp>
            <p:nvSpPr>
              <p:cNvPr id="148" name="AutoShape 5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9" name="AutoShape 5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2" name="Group 24"/>
            <p:cNvGrpSpPr>
              <a:grpSpLocks/>
            </p:cNvGrpSpPr>
            <p:nvPr/>
          </p:nvGrpSpPr>
          <p:grpSpPr bwMode="auto">
            <a:xfrm rot="-2700000">
              <a:off x="456" y="0"/>
              <a:ext cx="288" cy="1200"/>
              <a:chOff x="0" y="0"/>
              <a:chExt cx="288" cy="1200"/>
            </a:xfrm>
            <a:grpFill/>
          </p:grpSpPr>
          <p:sp>
            <p:nvSpPr>
              <p:cNvPr id="146" name="AutoShape 5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7" name="AutoShape 5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3" name="Group 27"/>
            <p:cNvGrpSpPr>
              <a:grpSpLocks/>
            </p:cNvGrpSpPr>
            <p:nvPr/>
          </p:nvGrpSpPr>
          <p:grpSpPr bwMode="auto">
            <a:xfrm rot="2700000" flipH="1">
              <a:off x="457" y="0"/>
              <a:ext cx="288" cy="1200"/>
              <a:chOff x="0" y="0"/>
              <a:chExt cx="288" cy="1200"/>
            </a:xfrm>
            <a:grpFill/>
          </p:grpSpPr>
          <p:sp>
            <p:nvSpPr>
              <p:cNvPr id="144" name="AutoShape 5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5" name="AutoShape 5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52" name="Group 30"/>
          <p:cNvGrpSpPr>
            <a:grpSpLocks/>
          </p:cNvGrpSpPr>
          <p:nvPr/>
        </p:nvGrpSpPr>
        <p:grpSpPr bwMode="auto">
          <a:xfrm>
            <a:off x="2569066" y="2229539"/>
            <a:ext cx="2136912" cy="2139715"/>
            <a:chOff x="0" y="0"/>
            <a:chExt cx="1200" cy="1200"/>
          </a:xfrm>
          <a:solidFill>
            <a:schemeClr val="accent2"/>
          </a:solidFill>
        </p:grpSpPr>
        <p:sp>
          <p:nvSpPr>
            <p:cNvPr id="153" name="AutoShape 6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54" name="Group 32"/>
            <p:cNvGrpSpPr>
              <a:grpSpLocks/>
            </p:cNvGrpSpPr>
            <p:nvPr/>
          </p:nvGrpSpPr>
          <p:grpSpPr bwMode="auto">
            <a:xfrm>
              <a:off x="456" y="0"/>
              <a:ext cx="288" cy="1200"/>
              <a:chOff x="0" y="0"/>
              <a:chExt cx="288" cy="1200"/>
            </a:xfrm>
            <a:grpFill/>
          </p:grpSpPr>
          <p:sp>
            <p:nvSpPr>
              <p:cNvPr id="164" name="AutoShape 6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5" name="AutoShape 6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5" name="Group 35"/>
            <p:cNvGrpSpPr>
              <a:grpSpLocks/>
            </p:cNvGrpSpPr>
            <p:nvPr/>
          </p:nvGrpSpPr>
          <p:grpSpPr bwMode="auto">
            <a:xfrm rot="-5400000">
              <a:off x="456" y="0"/>
              <a:ext cx="288" cy="1200"/>
              <a:chOff x="0" y="0"/>
              <a:chExt cx="288" cy="1200"/>
            </a:xfrm>
            <a:grpFill/>
          </p:grpSpPr>
          <p:sp>
            <p:nvSpPr>
              <p:cNvPr id="162" name="AutoShape 6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3" name="AutoShape 6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6" name="Group 38"/>
            <p:cNvGrpSpPr>
              <a:grpSpLocks/>
            </p:cNvGrpSpPr>
            <p:nvPr/>
          </p:nvGrpSpPr>
          <p:grpSpPr bwMode="auto">
            <a:xfrm rot="-2700000">
              <a:off x="456" y="0"/>
              <a:ext cx="288" cy="1200"/>
              <a:chOff x="0" y="0"/>
              <a:chExt cx="288" cy="1200"/>
            </a:xfrm>
            <a:grpFill/>
          </p:grpSpPr>
          <p:sp>
            <p:nvSpPr>
              <p:cNvPr id="160" name="AutoShape 6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1" name="AutoShape 6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7" name="Group 41"/>
            <p:cNvGrpSpPr>
              <a:grpSpLocks/>
            </p:cNvGrpSpPr>
            <p:nvPr/>
          </p:nvGrpSpPr>
          <p:grpSpPr bwMode="auto">
            <a:xfrm rot="2700000" flipH="1">
              <a:off x="457" y="0"/>
              <a:ext cx="288" cy="1200"/>
              <a:chOff x="0" y="0"/>
              <a:chExt cx="288" cy="1200"/>
            </a:xfrm>
            <a:grpFill/>
          </p:grpSpPr>
          <p:sp>
            <p:nvSpPr>
              <p:cNvPr id="158" name="AutoShape 7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9" name="AutoShape 7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66" name="Group 44"/>
          <p:cNvGrpSpPr>
            <a:grpSpLocks/>
          </p:cNvGrpSpPr>
          <p:nvPr/>
        </p:nvGrpSpPr>
        <p:grpSpPr bwMode="auto">
          <a:xfrm>
            <a:off x="2564756" y="2226838"/>
            <a:ext cx="2142300" cy="2145112"/>
            <a:chOff x="0" y="0"/>
            <a:chExt cx="1200" cy="1200"/>
          </a:xfrm>
          <a:solidFill>
            <a:schemeClr val="accent2"/>
          </a:solidFill>
        </p:grpSpPr>
        <p:sp>
          <p:nvSpPr>
            <p:cNvPr id="167" name="AutoShape 74"/>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68" name="Group 46"/>
            <p:cNvGrpSpPr>
              <a:grpSpLocks/>
            </p:cNvGrpSpPr>
            <p:nvPr/>
          </p:nvGrpSpPr>
          <p:grpSpPr bwMode="auto">
            <a:xfrm>
              <a:off x="456" y="0"/>
              <a:ext cx="288" cy="1200"/>
              <a:chOff x="0" y="0"/>
              <a:chExt cx="288" cy="1200"/>
            </a:xfrm>
            <a:grpFill/>
          </p:grpSpPr>
          <p:sp>
            <p:nvSpPr>
              <p:cNvPr id="178" name="AutoShape 7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9" name="AutoShape 7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69" name="Group 49"/>
            <p:cNvGrpSpPr>
              <a:grpSpLocks/>
            </p:cNvGrpSpPr>
            <p:nvPr/>
          </p:nvGrpSpPr>
          <p:grpSpPr bwMode="auto">
            <a:xfrm rot="-5400000">
              <a:off x="456" y="0"/>
              <a:ext cx="288" cy="1200"/>
              <a:chOff x="0" y="0"/>
              <a:chExt cx="288" cy="1200"/>
            </a:xfrm>
            <a:grpFill/>
          </p:grpSpPr>
          <p:sp>
            <p:nvSpPr>
              <p:cNvPr id="176" name="AutoShape 7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7" name="AutoShape 8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0" name="Group 52"/>
            <p:cNvGrpSpPr>
              <a:grpSpLocks/>
            </p:cNvGrpSpPr>
            <p:nvPr/>
          </p:nvGrpSpPr>
          <p:grpSpPr bwMode="auto">
            <a:xfrm rot="-2700000">
              <a:off x="456" y="0"/>
              <a:ext cx="288" cy="1200"/>
              <a:chOff x="0" y="0"/>
              <a:chExt cx="288" cy="1200"/>
            </a:xfrm>
            <a:grpFill/>
          </p:grpSpPr>
          <p:sp>
            <p:nvSpPr>
              <p:cNvPr id="174" name="AutoShape 8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5" name="AutoShape 8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1" name="Group 55"/>
            <p:cNvGrpSpPr>
              <a:grpSpLocks/>
            </p:cNvGrpSpPr>
            <p:nvPr/>
          </p:nvGrpSpPr>
          <p:grpSpPr bwMode="auto">
            <a:xfrm rot="2700000" flipH="1">
              <a:off x="457" y="0"/>
              <a:ext cx="288" cy="1200"/>
              <a:chOff x="0" y="0"/>
              <a:chExt cx="288" cy="1200"/>
            </a:xfrm>
            <a:grpFill/>
          </p:grpSpPr>
          <p:sp>
            <p:nvSpPr>
              <p:cNvPr id="172" name="AutoShape 8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3" name="AutoShape 8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80" name="Group 58"/>
          <p:cNvGrpSpPr>
            <a:grpSpLocks/>
          </p:cNvGrpSpPr>
          <p:nvPr/>
        </p:nvGrpSpPr>
        <p:grpSpPr bwMode="auto">
          <a:xfrm rot="1282349">
            <a:off x="4440885" y="1597227"/>
            <a:ext cx="1901993" cy="1904487"/>
            <a:chOff x="0" y="0"/>
            <a:chExt cx="1200" cy="1200"/>
          </a:xfrm>
          <a:solidFill>
            <a:schemeClr val="accent3"/>
          </a:solidFill>
        </p:grpSpPr>
        <p:sp>
          <p:nvSpPr>
            <p:cNvPr id="181" name="AutoShape 88"/>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82" name="Group 60"/>
            <p:cNvGrpSpPr>
              <a:grpSpLocks/>
            </p:cNvGrpSpPr>
            <p:nvPr/>
          </p:nvGrpSpPr>
          <p:grpSpPr bwMode="auto">
            <a:xfrm>
              <a:off x="456" y="0"/>
              <a:ext cx="288" cy="1200"/>
              <a:chOff x="0" y="0"/>
              <a:chExt cx="288" cy="1200"/>
            </a:xfrm>
            <a:grpFill/>
          </p:grpSpPr>
          <p:sp>
            <p:nvSpPr>
              <p:cNvPr id="192" name="AutoShape 9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3" name="AutoShape 9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3" name="Group 63"/>
            <p:cNvGrpSpPr>
              <a:grpSpLocks/>
            </p:cNvGrpSpPr>
            <p:nvPr/>
          </p:nvGrpSpPr>
          <p:grpSpPr bwMode="auto">
            <a:xfrm rot="-5400000">
              <a:off x="456" y="0"/>
              <a:ext cx="288" cy="1200"/>
              <a:chOff x="0" y="0"/>
              <a:chExt cx="288" cy="1200"/>
            </a:xfrm>
            <a:grpFill/>
          </p:grpSpPr>
          <p:sp>
            <p:nvSpPr>
              <p:cNvPr id="190" name="AutoShape 9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1" name="AutoShape 9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4" name="Group 66"/>
            <p:cNvGrpSpPr>
              <a:grpSpLocks/>
            </p:cNvGrpSpPr>
            <p:nvPr/>
          </p:nvGrpSpPr>
          <p:grpSpPr bwMode="auto">
            <a:xfrm rot="-2700000">
              <a:off x="456" y="0"/>
              <a:ext cx="288" cy="1200"/>
              <a:chOff x="0" y="0"/>
              <a:chExt cx="288" cy="1200"/>
            </a:xfrm>
            <a:grpFill/>
          </p:grpSpPr>
          <p:sp>
            <p:nvSpPr>
              <p:cNvPr id="188" name="AutoShape 9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9" name="AutoShape 9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5" name="Group 69"/>
            <p:cNvGrpSpPr>
              <a:grpSpLocks/>
            </p:cNvGrpSpPr>
            <p:nvPr/>
          </p:nvGrpSpPr>
          <p:grpSpPr bwMode="auto">
            <a:xfrm rot="2700000" flipH="1">
              <a:off x="457" y="0"/>
              <a:ext cx="288" cy="1200"/>
              <a:chOff x="0" y="0"/>
              <a:chExt cx="288" cy="1200"/>
            </a:xfrm>
            <a:grpFill/>
          </p:grpSpPr>
          <p:sp>
            <p:nvSpPr>
              <p:cNvPr id="186" name="AutoShape 9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7" name="AutoShape 10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94" name="Group 72"/>
          <p:cNvGrpSpPr>
            <a:grpSpLocks/>
          </p:cNvGrpSpPr>
          <p:nvPr/>
        </p:nvGrpSpPr>
        <p:grpSpPr bwMode="auto">
          <a:xfrm rot="1283135">
            <a:off x="4443199" y="1596242"/>
            <a:ext cx="1906303" cy="1908804"/>
            <a:chOff x="0" y="0"/>
            <a:chExt cx="1200" cy="1200"/>
          </a:xfrm>
          <a:solidFill>
            <a:schemeClr val="accent1"/>
          </a:solidFill>
        </p:grpSpPr>
        <p:sp>
          <p:nvSpPr>
            <p:cNvPr id="195" name="AutoShape 10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96" name="Group 74"/>
            <p:cNvGrpSpPr>
              <a:grpSpLocks/>
            </p:cNvGrpSpPr>
            <p:nvPr/>
          </p:nvGrpSpPr>
          <p:grpSpPr bwMode="auto">
            <a:xfrm>
              <a:off x="456" y="0"/>
              <a:ext cx="288" cy="1200"/>
              <a:chOff x="0" y="0"/>
              <a:chExt cx="288" cy="1200"/>
            </a:xfrm>
            <a:grpFill/>
          </p:grpSpPr>
          <p:sp>
            <p:nvSpPr>
              <p:cNvPr id="206" name="AutoShape 10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7" name="AutoShape 10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7" name="Group 77"/>
            <p:cNvGrpSpPr>
              <a:grpSpLocks/>
            </p:cNvGrpSpPr>
            <p:nvPr/>
          </p:nvGrpSpPr>
          <p:grpSpPr bwMode="auto">
            <a:xfrm rot="-5400000">
              <a:off x="456" y="0"/>
              <a:ext cx="288" cy="1200"/>
              <a:chOff x="0" y="0"/>
              <a:chExt cx="288" cy="1200"/>
            </a:xfrm>
            <a:grpFill/>
          </p:grpSpPr>
          <p:sp>
            <p:nvSpPr>
              <p:cNvPr id="204" name="AutoShape 10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5" name="AutoShape 10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8" name="Group 80"/>
            <p:cNvGrpSpPr>
              <a:grpSpLocks/>
            </p:cNvGrpSpPr>
            <p:nvPr/>
          </p:nvGrpSpPr>
          <p:grpSpPr bwMode="auto">
            <a:xfrm rot="-2700000">
              <a:off x="456" y="0"/>
              <a:ext cx="288" cy="1200"/>
              <a:chOff x="0" y="0"/>
              <a:chExt cx="288" cy="1200"/>
            </a:xfrm>
            <a:grpFill/>
          </p:grpSpPr>
          <p:sp>
            <p:nvSpPr>
              <p:cNvPr id="202" name="AutoShape 11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3" name="AutoShape 11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9" name="Group 83"/>
            <p:cNvGrpSpPr>
              <a:grpSpLocks/>
            </p:cNvGrpSpPr>
            <p:nvPr/>
          </p:nvGrpSpPr>
          <p:grpSpPr bwMode="auto">
            <a:xfrm rot="2700000" flipH="1">
              <a:off x="457" y="0"/>
              <a:ext cx="288" cy="1200"/>
              <a:chOff x="0" y="0"/>
              <a:chExt cx="288" cy="1200"/>
            </a:xfrm>
            <a:grpFill/>
          </p:grpSpPr>
          <p:sp>
            <p:nvSpPr>
              <p:cNvPr id="200" name="AutoShape 11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1" name="AutoShape 11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08" name="Group 86"/>
          <p:cNvGrpSpPr>
            <a:grpSpLocks/>
          </p:cNvGrpSpPr>
          <p:nvPr/>
        </p:nvGrpSpPr>
        <p:grpSpPr bwMode="auto">
          <a:xfrm>
            <a:off x="6156447" y="2417288"/>
            <a:ext cx="1511896" cy="1513879"/>
            <a:chOff x="0" y="0"/>
            <a:chExt cx="1200" cy="1200"/>
          </a:xfrm>
          <a:solidFill>
            <a:schemeClr val="accent4"/>
          </a:solidFill>
        </p:grpSpPr>
        <p:sp>
          <p:nvSpPr>
            <p:cNvPr id="209" name="AutoShape 11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10" name="Group 88"/>
            <p:cNvGrpSpPr>
              <a:grpSpLocks/>
            </p:cNvGrpSpPr>
            <p:nvPr/>
          </p:nvGrpSpPr>
          <p:grpSpPr bwMode="auto">
            <a:xfrm>
              <a:off x="456" y="0"/>
              <a:ext cx="288" cy="1200"/>
              <a:chOff x="0" y="0"/>
              <a:chExt cx="288" cy="1200"/>
            </a:xfrm>
            <a:grpFill/>
          </p:grpSpPr>
          <p:sp>
            <p:nvSpPr>
              <p:cNvPr id="220" name="AutoShape 11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1" name="AutoShape 11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1" name="Group 91"/>
            <p:cNvGrpSpPr>
              <a:grpSpLocks/>
            </p:cNvGrpSpPr>
            <p:nvPr/>
          </p:nvGrpSpPr>
          <p:grpSpPr bwMode="auto">
            <a:xfrm rot="-5400000">
              <a:off x="456" y="0"/>
              <a:ext cx="288" cy="1200"/>
              <a:chOff x="0" y="0"/>
              <a:chExt cx="288" cy="1200"/>
            </a:xfrm>
            <a:grpFill/>
          </p:grpSpPr>
          <p:sp>
            <p:nvSpPr>
              <p:cNvPr id="218" name="AutoShape 12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9" name="AutoShape 12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2" name="Group 94"/>
            <p:cNvGrpSpPr>
              <a:grpSpLocks/>
            </p:cNvGrpSpPr>
            <p:nvPr/>
          </p:nvGrpSpPr>
          <p:grpSpPr bwMode="auto">
            <a:xfrm rot="-2700000">
              <a:off x="456" y="0"/>
              <a:ext cx="288" cy="1200"/>
              <a:chOff x="0" y="0"/>
              <a:chExt cx="288" cy="1200"/>
            </a:xfrm>
            <a:grpFill/>
          </p:grpSpPr>
          <p:sp>
            <p:nvSpPr>
              <p:cNvPr id="216" name="AutoShape 12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7" name="AutoShape 12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3" name="Group 97"/>
            <p:cNvGrpSpPr>
              <a:grpSpLocks/>
            </p:cNvGrpSpPr>
            <p:nvPr/>
          </p:nvGrpSpPr>
          <p:grpSpPr bwMode="auto">
            <a:xfrm rot="2700000" flipH="1">
              <a:off x="457" y="0"/>
              <a:ext cx="288" cy="1200"/>
              <a:chOff x="0" y="0"/>
              <a:chExt cx="288" cy="1200"/>
            </a:xfrm>
            <a:grpFill/>
          </p:grpSpPr>
          <p:sp>
            <p:nvSpPr>
              <p:cNvPr id="214" name="AutoShape 12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5" name="AutoShape 12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22" name="Group 100"/>
          <p:cNvGrpSpPr>
            <a:grpSpLocks/>
          </p:cNvGrpSpPr>
          <p:nvPr/>
        </p:nvGrpSpPr>
        <p:grpSpPr bwMode="auto">
          <a:xfrm>
            <a:off x="6152141" y="2424668"/>
            <a:ext cx="1516205" cy="1518195"/>
            <a:chOff x="0" y="0"/>
            <a:chExt cx="1200" cy="1200"/>
          </a:xfrm>
          <a:solidFill>
            <a:schemeClr val="accent2"/>
          </a:solidFill>
        </p:grpSpPr>
        <p:sp>
          <p:nvSpPr>
            <p:cNvPr id="223" name="AutoShape 13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24" name="Group 102"/>
            <p:cNvGrpSpPr>
              <a:grpSpLocks/>
            </p:cNvGrpSpPr>
            <p:nvPr/>
          </p:nvGrpSpPr>
          <p:grpSpPr bwMode="auto">
            <a:xfrm>
              <a:off x="456" y="0"/>
              <a:ext cx="288" cy="1200"/>
              <a:chOff x="0" y="0"/>
              <a:chExt cx="288" cy="1200"/>
            </a:xfrm>
            <a:grpFill/>
          </p:grpSpPr>
          <p:sp>
            <p:nvSpPr>
              <p:cNvPr id="234" name="AutoShape 13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5" name="AutoShape 13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5" name="Group 105"/>
            <p:cNvGrpSpPr>
              <a:grpSpLocks/>
            </p:cNvGrpSpPr>
            <p:nvPr/>
          </p:nvGrpSpPr>
          <p:grpSpPr bwMode="auto">
            <a:xfrm rot="-5400000">
              <a:off x="456" y="0"/>
              <a:ext cx="288" cy="1200"/>
              <a:chOff x="0" y="0"/>
              <a:chExt cx="288" cy="1200"/>
            </a:xfrm>
            <a:grpFill/>
          </p:grpSpPr>
          <p:sp>
            <p:nvSpPr>
              <p:cNvPr id="232" name="AutoShape 13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3" name="AutoShape 13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6" name="Group 108"/>
            <p:cNvGrpSpPr>
              <a:grpSpLocks/>
            </p:cNvGrpSpPr>
            <p:nvPr/>
          </p:nvGrpSpPr>
          <p:grpSpPr bwMode="auto">
            <a:xfrm rot="-2700000">
              <a:off x="456" y="0"/>
              <a:ext cx="288" cy="1200"/>
              <a:chOff x="0" y="0"/>
              <a:chExt cx="288" cy="1200"/>
            </a:xfrm>
            <a:grpFill/>
          </p:grpSpPr>
          <p:sp>
            <p:nvSpPr>
              <p:cNvPr id="230" name="AutoShape 13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1" name="AutoShape 13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7" name="Group 111"/>
            <p:cNvGrpSpPr>
              <a:grpSpLocks/>
            </p:cNvGrpSpPr>
            <p:nvPr/>
          </p:nvGrpSpPr>
          <p:grpSpPr bwMode="auto">
            <a:xfrm rot="2700000" flipH="1">
              <a:off x="457" y="0"/>
              <a:ext cx="288" cy="1200"/>
              <a:chOff x="0" y="0"/>
              <a:chExt cx="288" cy="1200"/>
            </a:xfrm>
            <a:grpFill/>
          </p:grpSpPr>
          <p:sp>
            <p:nvSpPr>
              <p:cNvPr id="228" name="AutoShape 14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9" name="AutoShape 14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sp>
        <p:nvSpPr>
          <p:cNvPr id="236" name="AutoShape 143"/>
          <p:cNvSpPr>
            <a:spLocks noChangeArrowheads="1"/>
          </p:cNvSpPr>
          <p:nvPr/>
        </p:nvSpPr>
        <p:spPr bwMode="auto">
          <a:xfrm>
            <a:off x="1410630" y="1451559"/>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p>
        </p:txBody>
      </p:sp>
      <p:sp>
        <p:nvSpPr>
          <p:cNvPr id="237" name="AutoShape 144"/>
          <p:cNvSpPr>
            <a:spLocks noChangeArrowheads="1"/>
          </p:cNvSpPr>
          <p:nvPr/>
        </p:nvSpPr>
        <p:spPr bwMode="auto">
          <a:xfrm>
            <a:off x="2947310" y="1762319"/>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p>
        </p:txBody>
      </p:sp>
      <p:sp>
        <p:nvSpPr>
          <p:cNvPr id="238" name="AutoShape 145"/>
          <p:cNvSpPr>
            <a:spLocks noChangeArrowheads="1"/>
          </p:cNvSpPr>
          <p:nvPr/>
        </p:nvSpPr>
        <p:spPr bwMode="auto">
          <a:xfrm>
            <a:off x="4717833" y="3620409"/>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400">
                <a:solidFill>
                  <a:schemeClr val="accent1"/>
                </a:solidFill>
                <a:latin typeface="微软雅黑" panose="020B0503020204020204" pitchFamily="34" charset="-122"/>
                <a:ea typeface="微软雅黑" panose="020B0503020204020204" pitchFamily="34" charset="-122"/>
              </a:rPr>
              <a:t>添加段落文字</a:t>
            </a:r>
          </a:p>
        </p:txBody>
      </p:sp>
      <p:sp>
        <p:nvSpPr>
          <p:cNvPr id="239" name="AutoShape 146"/>
          <p:cNvSpPr>
            <a:spLocks noChangeArrowheads="1"/>
          </p:cNvSpPr>
          <p:nvPr/>
        </p:nvSpPr>
        <p:spPr bwMode="auto">
          <a:xfrm>
            <a:off x="6194167" y="1854036"/>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p>
        </p:txBody>
      </p:sp>
      <p:sp>
        <p:nvSpPr>
          <p:cNvPr id="240" name="Rectangle 147"/>
          <p:cNvSpPr>
            <a:spLocks noChangeArrowheads="1"/>
          </p:cNvSpPr>
          <p:nvPr/>
        </p:nvSpPr>
        <p:spPr bwMode="auto">
          <a:xfrm>
            <a:off x="1535633" y="2217668"/>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1" name="Rectangle 148"/>
          <p:cNvSpPr>
            <a:spLocks noChangeArrowheads="1"/>
          </p:cNvSpPr>
          <p:nvPr/>
        </p:nvSpPr>
        <p:spPr bwMode="auto">
          <a:xfrm>
            <a:off x="3120806" y="2919037"/>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2" name="Rectangle 149"/>
          <p:cNvSpPr>
            <a:spLocks noChangeArrowheads="1"/>
          </p:cNvSpPr>
          <p:nvPr/>
        </p:nvSpPr>
        <p:spPr bwMode="auto">
          <a:xfrm>
            <a:off x="4875165" y="2157242"/>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243" name="Rectangle 150"/>
          <p:cNvSpPr>
            <a:spLocks noChangeArrowheads="1"/>
          </p:cNvSpPr>
          <p:nvPr/>
        </p:nvSpPr>
        <p:spPr bwMode="auto">
          <a:xfrm>
            <a:off x="6407536" y="2783080"/>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p>
        </p:txBody>
      </p:sp>
      <p:sp>
        <p:nvSpPr>
          <p:cNvPr id="122" name="TextBox 121"/>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123" name="TextBox 122"/>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981426128"/>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300" fill="hold"/>
                                        <p:tgtEl>
                                          <p:spTgt spid="124"/>
                                        </p:tgtEl>
                                        <p:attrNameLst>
                                          <p:attrName>ppt_w</p:attrName>
                                        </p:attrNameLst>
                                      </p:cBhvr>
                                      <p:tavLst>
                                        <p:tav tm="0">
                                          <p:val>
                                            <p:fltVal val="0"/>
                                          </p:val>
                                        </p:tav>
                                        <p:tav tm="100000">
                                          <p:val>
                                            <p:strVal val="#ppt_w"/>
                                          </p:val>
                                        </p:tav>
                                      </p:tavLst>
                                    </p:anim>
                                    <p:anim calcmode="lin" valueType="num">
                                      <p:cBhvr>
                                        <p:cTn id="8" dur="300" fill="hold"/>
                                        <p:tgtEl>
                                          <p:spTgt spid="124"/>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38"/>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38"/>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38"/>
                                        </p:tgtEl>
                                      </p:cBhvr>
                                    </p:animEffect>
                                    <p:set>
                                      <p:cBhvr>
                                        <p:cTn id="15" dur="1" fill="hold">
                                          <p:stCondLst>
                                            <p:cond delay="199"/>
                                          </p:stCondLst>
                                        </p:cTn>
                                        <p:tgtEl>
                                          <p:spTgt spid="138"/>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p:cTn id="19" dur="300" fill="hold"/>
                                        <p:tgtEl>
                                          <p:spTgt spid="152"/>
                                        </p:tgtEl>
                                        <p:attrNameLst>
                                          <p:attrName>ppt_w</p:attrName>
                                        </p:attrNameLst>
                                      </p:cBhvr>
                                      <p:tavLst>
                                        <p:tav tm="0">
                                          <p:val>
                                            <p:fltVal val="0"/>
                                          </p:val>
                                        </p:tav>
                                        <p:tav tm="100000">
                                          <p:val>
                                            <p:strVal val="#ppt_w"/>
                                          </p:val>
                                        </p:tav>
                                      </p:tavLst>
                                    </p:anim>
                                    <p:anim calcmode="lin" valueType="num">
                                      <p:cBhvr>
                                        <p:cTn id="20" dur="300" fill="hold"/>
                                        <p:tgtEl>
                                          <p:spTgt spid="152"/>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166"/>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166"/>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166"/>
                                        </p:tgtEl>
                                      </p:cBhvr>
                                    </p:animEffect>
                                    <p:set>
                                      <p:cBhvr>
                                        <p:cTn id="27" dur="1" fill="hold">
                                          <p:stCondLst>
                                            <p:cond delay="199"/>
                                          </p:stCondLst>
                                        </p:cTn>
                                        <p:tgtEl>
                                          <p:spTgt spid="166"/>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300" fill="hold"/>
                                        <p:tgtEl>
                                          <p:spTgt spid="180"/>
                                        </p:tgtEl>
                                        <p:attrNameLst>
                                          <p:attrName>ppt_w</p:attrName>
                                        </p:attrNameLst>
                                      </p:cBhvr>
                                      <p:tavLst>
                                        <p:tav tm="0">
                                          <p:val>
                                            <p:fltVal val="0"/>
                                          </p:val>
                                        </p:tav>
                                        <p:tav tm="100000">
                                          <p:val>
                                            <p:strVal val="#ppt_w"/>
                                          </p:val>
                                        </p:tav>
                                      </p:tavLst>
                                    </p:anim>
                                    <p:anim calcmode="lin" valueType="num">
                                      <p:cBhvr>
                                        <p:cTn id="32" dur="300" fill="hold"/>
                                        <p:tgtEl>
                                          <p:spTgt spid="180"/>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194"/>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194"/>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194"/>
                                        </p:tgtEl>
                                      </p:cBhvr>
                                    </p:animEffect>
                                    <p:set>
                                      <p:cBhvr>
                                        <p:cTn id="39" dur="1" fill="hold">
                                          <p:stCondLst>
                                            <p:cond delay="199"/>
                                          </p:stCondLst>
                                        </p:cTn>
                                        <p:tgtEl>
                                          <p:spTgt spid="194"/>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208"/>
                                        </p:tgtEl>
                                        <p:attrNameLst>
                                          <p:attrName>style.visibility</p:attrName>
                                        </p:attrNameLst>
                                      </p:cBhvr>
                                      <p:to>
                                        <p:strVal val="visible"/>
                                      </p:to>
                                    </p:set>
                                    <p:anim calcmode="lin" valueType="num">
                                      <p:cBhvr>
                                        <p:cTn id="43" dur="300" fill="hold"/>
                                        <p:tgtEl>
                                          <p:spTgt spid="208"/>
                                        </p:tgtEl>
                                        <p:attrNameLst>
                                          <p:attrName>ppt_w</p:attrName>
                                        </p:attrNameLst>
                                      </p:cBhvr>
                                      <p:tavLst>
                                        <p:tav tm="0">
                                          <p:val>
                                            <p:fltVal val="0"/>
                                          </p:val>
                                        </p:tav>
                                        <p:tav tm="100000">
                                          <p:val>
                                            <p:strVal val="#ppt_w"/>
                                          </p:val>
                                        </p:tav>
                                      </p:tavLst>
                                    </p:anim>
                                    <p:anim calcmode="lin" valueType="num">
                                      <p:cBhvr>
                                        <p:cTn id="44" dur="300" fill="hold"/>
                                        <p:tgtEl>
                                          <p:spTgt spid="208"/>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222"/>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 fill="hold"/>
                                        <p:tgtEl>
                                          <p:spTgt spid="222"/>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222"/>
                                        </p:tgtEl>
                                      </p:cBhvr>
                                    </p:animEffect>
                                    <p:set>
                                      <p:cBhvr>
                                        <p:cTn id="51" dur="1" fill="hold">
                                          <p:stCondLst>
                                            <p:cond delay="199"/>
                                          </p:stCondLst>
                                        </p:cTn>
                                        <p:tgtEl>
                                          <p:spTgt spid="222"/>
                                        </p:tgtEl>
                                        <p:attrNameLst>
                                          <p:attrName>style.visibility</p:attrName>
                                        </p:attrNameLst>
                                      </p:cBhvr>
                                      <p:to>
                                        <p:strVal val="hidden"/>
                                      </p:to>
                                    </p:set>
                                  </p:childTnLst>
                                </p:cTn>
                              </p:par>
                            </p:childTnLst>
                          </p:cTn>
                        </p:par>
                        <p:par>
                          <p:cTn id="52" fill="hold">
                            <p:stCondLst>
                              <p:cond delay="2000"/>
                            </p:stCondLst>
                            <p:childTnLst>
                              <p:par>
                                <p:cTn id="53" presetID="8" presetClass="emph" presetSubtype="0" fill="hold" nodeType="afterEffect">
                                  <p:stCondLst>
                                    <p:cond delay="0"/>
                                  </p:stCondLst>
                                  <p:childTnLst>
                                    <p:animRot by="-43199941">
                                      <p:cBhvr>
                                        <p:cTn id="54" dur="2000" fill="hold"/>
                                        <p:tgtEl>
                                          <p:spTgt spid="124"/>
                                        </p:tgtEl>
                                        <p:attrNameLst>
                                          <p:attrName>r</p:attrName>
                                        </p:attrNameLst>
                                      </p:cBhvr>
                                    </p:animRot>
                                  </p:childTnLst>
                                </p:cTn>
                              </p:par>
                              <p:par>
                                <p:cTn id="55" presetID="8" presetClass="emph" presetSubtype="0" fill="hold" nodeType="withEffect">
                                  <p:stCondLst>
                                    <p:cond delay="0"/>
                                  </p:stCondLst>
                                  <p:childTnLst>
                                    <p:animRot by="-43199941">
                                      <p:cBhvr>
                                        <p:cTn id="56" dur="2000" fill="hold"/>
                                        <p:tgtEl>
                                          <p:spTgt spid="152"/>
                                        </p:tgtEl>
                                        <p:attrNameLst>
                                          <p:attrName>r</p:attrName>
                                        </p:attrNameLst>
                                      </p:cBhvr>
                                    </p:animRot>
                                  </p:childTnLst>
                                </p:cTn>
                              </p:par>
                              <p:par>
                                <p:cTn id="57" presetID="8" presetClass="emph" presetSubtype="0" fill="hold" nodeType="withEffect">
                                  <p:stCondLst>
                                    <p:cond delay="0"/>
                                  </p:stCondLst>
                                  <p:childTnLst>
                                    <p:animRot by="-43199941">
                                      <p:cBhvr>
                                        <p:cTn id="58" dur="2000" fill="hold"/>
                                        <p:tgtEl>
                                          <p:spTgt spid="180"/>
                                        </p:tgtEl>
                                        <p:attrNameLst>
                                          <p:attrName>r</p:attrName>
                                        </p:attrNameLst>
                                      </p:cBhvr>
                                    </p:animRot>
                                  </p:childTnLst>
                                </p:cTn>
                              </p:par>
                              <p:par>
                                <p:cTn id="59" presetID="8" presetClass="emph" presetSubtype="0" fill="hold" nodeType="withEffect">
                                  <p:stCondLst>
                                    <p:cond delay="0"/>
                                  </p:stCondLst>
                                  <p:childTnLst>
                                    <p:animRot by="-43199941">
                                      <p:cBhvr>
                                        <p:cTn id="60" dur="2000" fill="hold"/>
                                        <p:tgtEl>
                                          <p:spTgt spid="208"/>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236"/>
                                        </p:tgtEl>
                                        <p:attrNameLst>
                                          <p:attrName>style.visibility</p:attrName>
                                        </p:attrNameLst>
                                      </p:cBhvr>
                                      <p:to>
                                        <p:strVal val="visible"/>
                                      </p:to>
                                    </p:set>
                                    <p:animEffect transition="in" filter="fade">
                                      <p:cBhvr>
                                        <p:cTn id="63" dur="1000"/>
                                        <p:tgtEl>
                                          <p:spTgt spid="236"/>
                                        </p:tgtEl>
                                      </p:cBhvr>
                                    </p:animEffect>
                                    <p:anim calcmode="lin" valueType="num">
                                      <p:cBhvr>
                                        <p:cTn id="64" dur="1000" fill="hold"/>
                                        <p:tgtEl>
                                          <p:spTgt spid="236"/>
                                        </p:tgtEl>
                                        <p:attrNameLst>
                                          <p:attrName>ppt_x</p:attrName>
                                        </p:attrNameLst>
                                      </p:cBhvr>
                                      <p:tavLst>
                                        <p:tav tm="0">
                                          <p:val>
                                            <p:strVal val="#ppt_x"/>
                                          </p:val>
                                        </p:tav>
                                        <p:tav tm="100000">
                                          <p:val>
                                            <p:strVal val="#ppt_x"/>
                                          </p:val>
                                        </p:tav>
                                      </p:tavLst>
                                    </p:anim>
                                    <p:anim calcmode="lin" valueType="num">
                                      <p:cBhvr>
                                        <p:cTn id="65" dur="1000" fill="hold"/>
                                        <p:tgtEl>
                                          <p:spTgt spid="23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237"/>
                                        </p:tgtEl>
                                        <p:attrNameLst>
                                          <p:attrName>style.visibility</p:attrName>
                                        </p:attrNameLst>
                                      </p:cBhvr>
                                      <p:to>
                                        <p:strVal val="visible"/>
                                      </p:to>
                                    </p:set>
                                    <p:animEffect transition="in" filter="fade">
                                      <p:cBhvr>
                                        <p:cTn id="68" dur="1000"/>
                                        <p:tgtEl>
                                          <p:spTgt spid="237"/>
                                        </p:tgtEl>
                                      </p:cBhvr>
                                    </p:animEffect>
                                    <p:anim calcmode="lin" valueType="num">
                                      <p:cBhvr>
                                        <p:cTn id="69" dur="1000" fill="hold"/>
                                        <p:tgtEl>
                                          <p:spTgt spid="237"/>
                                        </p:tgtEl>
                                        <p:attrNameLst>
                                          <p:attrName>ppt_x</p:attrName>
                                        </p:attrNameLst>
                                      </p:cBhvr>
                                      <p:tavLst>
                                        <p:tav tm="0">
                                          <p:val>
                                            <p:strVal val="#ppt_x"/>
                                          </p:val>
                                        </p:tav>
                                        <p:tav tm="100000">
                                          <p:val>
                                            <p:strVal val="#ppt_x"/>
                                          </p:val>
                                        </p:tav>
                                      </p:tavLst>
                                    </p:anim>
                                    <p:anim calcmode="lin" valueType="num">
                                      <p:cBhvr>
                                        <p:cTn id="70" dur="1000" fill="hold"/>
                                        <p:tgtEl>
                                          <p:spTgt spid="237"/>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238"/>
                                        </p:tgtEl>
                                        <p:attrNameLst>
                                          <p:attrName>style.visibility</p:attrName>
                                        </p:attrNameLst>
                                      </p:cBhvr>
                                      <p:to>
                                        <p:strVal val="visible"/>
                                      </p:to>
                                    </p:set>
                                    <p:animEffect transition="in" filter="fade">
                                      <p:cBhvr>
                                        <p:cTn id="73" dur="1000"/>
                                        <p:tgtEl>
                                          <p:spTgt spid="238"/>
                                        </p:tgtEl>
                                      </p:cBhvr>
                                    </p:animEffect>
                                    <p:anim calcmode="lin" valueType="num">
                                      <p:cBhvr>
                                        <p:cTn id="74" dur="1000" fill="hold"/>
                                        <p:tgtEl>
                                          <p:spTgt spid="238"/>
                                        </p:tgtEl>
                                        <p:attrNameLst>
                                          <p:attrName>ppt_x</p:attrName>
                                        </p:attrNameLst>
                                      </p:cBhvr>
                                      <p:tavLst>
                                        <p:tav tm="0">
                                          <p:val>
                                            <p:strVal val="#ppt_x"/>
                                          </p:val>
                                        </p:tav>
                                        <p:tav tm="100000">
                                          <p:val>
                                            <p:strVal val="#ppt_x"/>
                                          </p:val>
                                        </p:tav>
                                      </p:tavLst>
                                    </p:anim>
                                    <p:anim calcmode="lin" valueType="num">
                                      <p:cBhvr>
                                        <p:cTn id="75" dur="1000" fill="hold"/>
                                        <p:tgtEl>
                                          <p:spTgt spid="2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239"/>
                                        </p:tgtEl>
                                        <p:attrNameLst>
                                          <p:attrName>style.visibility</p:attrName>
                                        </p:attrNameLst>
                                      </p:cBhvr>
                                      <p:to>
                                        <p:strVal val="visible"/>
                                      </p:to>
                                    </p:set>
                                    <p:animEffect transition="in" filter="fade">
                                      <p:cBhvr>
                                        <p:cTn id="78" dur="1000"/>
                                        <p:tgtEl>
                                          <p:spTgt spid="239"/>
                                        </p:tgtEl>
                                      </p:cBhvr>
                                    </p:animEffect>
                                    <p:anim calcmode="lin" valueType="num">
                                      <p:cBhvr>
                                        <p:cTn id="79" dur="1000" fill="hold"/>
                                        <p:tgtEl>
                                          <p:spTgt spid="239"/>
                                        </p:tgtEl>
                                        <p:attrNameLst>
                                          <p:attrName>ppt_x</p:attrName>
                                        </p:attrNameLst>
                                      </p:cBhvr>
                                      <p:tavLst>
                                        <p:tav tm="0">
                                          <p:val>
                                            <p:strVal val="#ppt_x"/>
                                          </p:val>
                                        </p:tav>
                                        <p:tav tm="100000">
                                          <p:val>
                                            <p:strVal val="#ppt_x"/>
                                          </p:val>
                                        </p:tav>
                                      </p:tavLst>
                                    </p:anim>
                                    <p:anim calcmode="lin" valueType="num">
                                      <p:cBhvr>
                                        <p:cTn id="80" dur="1000" fill="hold"/>
                                        <p:tgtEl>
                                          <p:spTgt spid="239"/>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240"/>
                                        </p:tgtEl>
                                        <p:attrNameLst>
                                          <p:attrName>style.visibility</p:attrName>
                                        </p:attrNameLst>
                                      </p:cBhvr>
                                      <p:to>
                                        <p:strVal val="visible"/>
                                      </p:to>
                                    </p:set>
                                    <p:animEffect transition="in" filter="fade">
                                      <p:cBhvr>
                                        <p:cTn id="83" dur="800"/>
                                        <p:tgtEl>
                                          <p:spTgt spid="240"/>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241"/>
                                        </p:tgtEl>
                                        <p:attrNameLst>
                                          <p:attrName>style.visibility</p:attrName>
                                        </p:attrNameLst>
                                      </p:cBhvr>
                                      <p:to>
                                        <p:strVal val="visible"/>
                                      </p:to>
                                    </p:set>
                                    <p:animEffect transition="in" filter="fade">
                                      <p:cBhvr>
                                        <p:cTn id="86" dur="800"/>
                                        <p:tgtEl>
                                          <p:spTgt spid="241"/>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800"/>
                                        <p:tgtEl>
                                          <p:spTgt spid="242"/>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243"/>
                                        </p:tgtEl>
                                        <p:attrNameLst>
                                          <p:attrName>style.visibility</p:attrName>
                                        </p:attrNameLst>
                                      </p:cBhvr>
                                      <p:to>
                                        <p:strVal val="visible"/>
                                      </p:to>
                                    </p:set>
                                    <p:animEffect transition="in" filter="fade">
                                      <p:cBhvr>
                                        <p:cTn id="92" dur="8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utoUpdateAnimBg="0"/>
      <p:bldP spid="237" grpId="0" autoUpdateAnimBg="0"/>
      <p:bldP spid="238" grpId="0" autoUpdateAnimBg="0"/>
      <p:bldP spid="239" grpId="0" autoUpdateAnimBg="0"/>
      <p:bldP spid="240" grpId="0" autoUpdateAnimBg="0"/>
      <p:bldP spid="241" grpId="0" autoUpdateAnimBg="0"/>
      <p:bldP spid="242" grpId="0" autoUpdateAnimBg="0"/>
      <p:bldP spid="24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142901" y="1359347"/>
            <a:ext cx="1501663" cy="671415"/>
            <a:chOff x="465719" y="1295954"/>
            <a:chExt cx="1658494" cy="740511"/>
          </a:xfrm>
        </p:grpSpPr>
        <p:sp>
          <p:nvSpPr>
            <p:cNvPr id="38"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sp>
          <p:nvSpPr>
            <p:cNvPr id="39"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0" name="TextBox 39"/>
          <p:cNvSpPr txBox="1"/>
          <p:nvPr/>
        </p:nvSpPr>
        <p:spPr>
          <a:xfrm>
            <a:off x="2804740" y="1515478"/>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698746" y="1275606"/>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2" name="组合 41"/>
          <p:cNvGrpSpPr/>
          <p:nvPr/>
        </p:nvGrpSpPr>
        <p:grpSpPr>
          <a:xfrm>
            <a:off x="1142901" y="3641921"/>
            <a:ext cx="1501663" cy="703527"/>
            <a:chOff x="465719" y="3291830"/>
            <a:chExt cx="1658494" cy="740511"/>
          </a:xfrm>
        </p:grpSpPr>
        <p:sp>
          <p:nvSpPr>
            <p:cNvPr id="43"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pic>
          <p:nvPicPr>
            <p:cNvPr id="4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2804740" y="2694790"/>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2698746" y="2454920"/>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二</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sp>
        <p:nvSpPr>
          <p:cNvPr id="47" name="TextBox 46"/>
          <p:cNvSpPr txBox="1"/>
          <p:nvPr/>
        </p:nvSpPr>
        <p:spPr>
          <a:xfrm>
            <a:off x="2804740" y="3832554"/>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2698746" y="3592685"/>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三</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49" name="Group 4"/>
          <p:cNvGrpSpPr/>
          <p:nvPr/>
        </p:nvGrpSpPr>
        <p:grpSpPr>
          <a:xfrm>
            <a:off x="1142901" y="2503790"/>
            <a:ext cx="1501663" cy="702856"/>
            <a:chOff x="1372486" y="3793072"/>
            <a:chExt cx="6146978" cy="2804667"/>
          </a:xfrm>
        </p:grpSpPr>
        <p:sp>
          <p:nvSpPr>
            <p:cNvPr id="50"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grpSp>
          <p:nvGrpSpPr>
            <p:cNvPr id="51" name="Group 2"/>
            <p:cNvGrpSpPr>
              <a:grpSpLocks/>
            </p:cNvGrpSpPr>
            <p:nvPr/>
          </p:nvGrpSpPr>
          <p:grpSpPr bwMode="auto">
            <a:xfrm>
              <a:off x="3531959" y="4060393"/>
              <a:ext cx="1906518" cy="1888205"/>
              <a:chOff x="1569458" y="688424"/>
              <a:chExt cx="334962" cy="331788"/>
            </a:xfrm>
            <a:solidFill>
              <a:schemeClr val="bg1"/>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grpSp>
      </p:grpSp>
      <p:sp>
        <p:nvSpPr>
          <p:cNvPr id="23" name="TextBox 22"/>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4" name="TextBox 23"/>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215942782"/>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500" fill="hold"/>
                                        <p:tgtEl>
                                          <p:spTgt spid="49"/>
                                        </p:tgtEl>
                                        <p:attrNameLst>
                                          <p:attrName>ppt_x</p:attrName>
                                        </p:attrNameLst>
                                      </p:cBhvr>
                                      <p:tavLst>
                                        <p:tav tm="0">
                                          <p:val>
                                            <p:strVal val="0-#ppt_w/2"/>
                                          </p:val>
                                        </p:tav>
                                        <p:tav tm="100000">
                                          <p:val>
                                            <p:strVal val="#ppt_x"/>
                                          </p:val>
                                        </p:tav>
                                      </p:tavLst>
                                    </p:anim>
                                    <p:anim calcmode="lin" valueType="num">
                                      <p:cBhvr additive="base">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750"/>
                                        <p:tgtEl>
                                          <p:spTgt spid="45"/>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0-#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6" grpId="0"/>
      <p:bldP spid="47"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330673" y="1131857"/>
            <a:ext cx="759626" cy="2247250"/>
            <a:chOff x="1723851" y="959730"/>
            <a:chExt cx="759626" cy="2247250"/>
          </a:xfrm>
        </p:grpSpPr>
        <p:sp>
          <p:nvSpPr>
            <p:cNvPr id="15" name="MH_Others_1"/>
            <p:cNvSpPr/>
            <p:nvPr>
              <p:custDataLst>
                <p:tags r:id="rId3"/>
              </p:custDataLst>
            </p:nvPr>
          </p:nvSpPr>
          <p:spPr>
            <a:xfrm rot="16200000">
              <a:off x="980039" y="1703542"/>
              <a:ext cx="2247250" cy="759626"/>
            </a:xfrm>
            <a:prstGeom prst="rect">
              <a:avLst/>
            </a:prstGeom>
          </p:spPr>
          <p:txBody>
            <a:bodyPr vert="eaVert" wrap="none" anchor="ctr" anchorCtr="0">
              <a:noAutofit/>
            </a:bodyPr>
            <a:lstStyle/>
            <a:p>
              <a:pPr algn="ctr">
                <a:defRPr/>
              </a:pPr>
              <a:endParaRPr lang="en-US" altLang="zh-CN" spc="375" dirty="0">
                <a:solidFill>
                  <a:schemeClr val="accent1">
                    <a:lumMod val="75000"/>
                  </a:schemeClr>
                </a:solidFill>
                <a:latin typeface="Elephant" panose="02020904090505020303" pitchFamily="18" charset="0"/>
                <a:ea typeface="华文中宋" panose="02010600040101010101" pitchFamily="2" charset="-122"/>
              </a:endParaRPr>
            </a:p>
            <a:p>
              <a:pPr algn="ctr">
                <a:defRPr/>
              </a:pPr>
              <a:r>
                <a:rPr lang="en-US" altLang="zh-CN" spc="375" dirty="0">
                  <a:solidFill>
                    <a:schemeClr val="accent1">
                      <a:lumMod val="75000"/>
                    </a:schemeClr>
                  </a:solidFill>
                  <a:latin typeface="Elephant" panose="02020904090505020303" pitchFamily="18" charset="0"/>
                  <a:ea typeface="华文中宋" panose="02010600040101010101" pitchFamily="2" charset="-122"/>
                </a:rPr>
                <a:t>CONTENTS</a:t>
              </a:r>
              <a:endParaRPr lang="zh-CN" altLang="en-US" spc="375" dirty="0">
                <a:solidFill>
                  <a:schemeClr val="accent1">
                    <a:lumMod val="75000"/>
                  </a:schemeClr>
                </a:solidFill>
                <a:latin typeface="Elephant" panose="02020904090505020303" pitchFamily="18" charset="0"/>
                <a:ea typeface="华文中宋" panose="02010600040101010101" pitchFamily="2" charset="-122"/>
              </a:endParaRPr>
            </a:p>
          </p:txBody>
        </p:sp>
        <p:sp>
          <p:nvSpPr>
            <p:cNvPr id="16" name="MH_Others_2"/>
            <p:cNvSpPr txBox="1">
              <a:spLocks noChangeArrowheads="1"/>
            </p:cNvSpPr>
            <p:nvPr>
              <p:custDataLst>
                <p:tags r:id="rId4"/>
              </p:custDataLst>
            </p:nvPr>
          </p:nvSpPr>
          <p:spPr bwMode="auto">
            <a:xfrm>
              <a:off x="1894709" y="1352050"/>
              <a:ext cx="417909" cy="90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000" b="1" dirty="0">
                  <a:solidFill>
                    <a:schemeClr val="accent1"/>
                  </a:solidFill>
                  <a:latin typeface="微软雅黑" panose="020B0503020204020204" pitchFamily="34" charset="-122"/>
                  <a:ea typeface="微软雅黑" panose="020B0503020204020204" pitchFamily="34" charset="-122"/>
                </a:rPr>
                <a:t>目录</a:t>
              </a:r>
            </a:p>
          </p:txBody>
        </p:sp>
      </p:grpSp>
      <p:sp>
        <p:nvSpPr>
          <p:cNvPr id="17" name="矩形 16"/>
          <p:cNvSpPr/>
          <p:nvPr/>
        </p:nvSpPr>
        <p:spPr bwMode="auto">
          <a:xfrm>
            <a:off x="1778427" y="-295184"/>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18" name="矩形 17"/>
          <p:cNvSpPr/>
          <p:nvPr/>
        </p:nvSpPr>
        <p:spPr bwMode="auto">
          <a:xfrm>
            <a:off x="-3579" y="1217506"/>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pic>
        <p:nvPicPr>
          <p:cNvPr id="19"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19644" y="2648888"/>
            <a:ext cx="1700240" cy="14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MH_Number_1">
            <a:hlinkClick r:id="rId8" action="ppaction://hlinksldjump"/>
          </p:cNvPr>
          <p:cNvSpPr/>
          <p:nvPr>
            <p:custDataLst>
              <p:tags r:id="rId1"/>
            </p:custDataLst>
          </p:nvPr>
        </p:nvSpPr>
        <p:spPr>
          <a:xfrm>
            <a:off x="5604328" y="1111357"/>
            <a:ext cx="1012372" cy="1011685"/>
          </a:xfrm>
          <a:prstGeom prst="roundRect">
            <a:avLst>
              <a:gd name="adj" fmla="val 76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5400" b="1" dirty="0">
                <a:solidFill>
                  <a:srgbClr val="FFFFFF"/>
                </a:solidFill>
                <a:ea typeface="华文中宋" panose="02010600040101010101" pitchFamily="2" charset="-122"/>
                <a:cs typeface="Times New Roman" panose="02020603050405020304" pitchFamily="18" charset="0"/>
              </a:rPr>
              <a:t>03</a:t>
            </a:r>
            <a:endParaRPr lang="zh-CN" altLang="en-US" sz="5400" b="1" dirty="0">
              <a:solidFill>
                <a:srgbClr val="FFFFFF"/>
              </a:solidFill>
              <a:ea typeface="华文中宋" panose="02010600040101010101" pitchFamily="2" charset="-122"/>
              <a:cs typeface="Times New Roman" panose="02020603050405020304" pitchFamily="18" charset="0"/>
            </a:endParaRPr>
          </a:p>
        </p:txBody>
      </p:sp>
      <p:sp>
        <p:nvSpPr>
          <p:cNvPr id="21" name="MH_Entry_1">
            <a:hlinkClick r:id="rId8" action="ppaction://hlinksldjump"/>
          </p:cNvPr>
          <p:cNvSpPr/>
          <p:nvPr>
            <p:custDataLst>
              <p:tags r:id="rId2"/>
            </p:custDataLst>
          </p:nvPr>
        </p:nvSpPr>
        <p:spPr>
          <a:xfrm>
            <a:off x="3639064" y="2609956"/>
            <a:ext cx="5504936" cy="749194"/>
          </a:xfrm>
          <a:prstGeom prst="roundRect">
            <a:avLst>
              <a:gd name="adj" fmla="val 912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600" spc="150" dirty="0">
                <a:solidFill>
                  <a:srgbClr val="333333"/>
                </a:solidFill>
                <a:latin typeface="+mn-ea"/>
              </a:rPr>
              <a:t>请在此处输入您的标题</a:t>
            </a:r>
          </a:p>
        </p:txBody>
      </p:sp>
    </p:spTree>
    <p:extLst>
      <p:ext uri="{BB962C8B-B14F-4D97-AF65-F5344CB8AC3E}">
        <p14:creationId xmlns:p14="http://schemas.microsoft.com/office/powerpoint/2010/main" val="2192410907"/>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500"/>
                                        <p:tgtEl>
                                          <p:spTgt spid="20"/>
                                        </p:tgtEl>
                                      </p:cBhvr>
                                    </p:animEffect>
                                    <p:anim calcmode="lin" valueType="num">
                                      <p:cBhvr>
                                        <p:cTn id="14" dur="1500" fill="hold"/>
                                        <p:tgtEl>
                                          <p:spTgt spid="20"/>
                                        </p:tgtEl>
                                        <p:attrNameLst>
                                          <p:attrName>ppt_w</p:attrName>
                                        </p:attrNameLst>
                                      </p:cBhvr>
                                      <p:tavLst>
                                        <p:tav tm="0" fmla="#ppt_w*sin(2.5*pi*$)">
                                          <p:val>
                                            <p:fltVal val="0"/>
                                          </p:val>
                                        </p:tav>
                                        <p:tav tm="100000">
                                          <p:val>
                                            <p:fltVal val="1"/>
                                          </p:val>
                                        </p:tav>
                                      </p:tavLst>
                                    </p:anim>
                                    <p:anim calcmode="lin" valueType="num">
                                      <p:cBhvr>
                                        <p:cTn id="15" dur="1500" fill="hold"/>
                                        <p:tgtEl>
                                          <p:spTgt spid="20"/>
                                        </p:tgtEl>
                                        <p:attrNameLst>
                                          <p:attrName>ppt_h</p:attrName>
                                        </p:attrNameLst>
                                      </p:cBhvr>
                                      <p:tavLst>
                                        <p:tav tm="0">
                                          <p:val>
                                            <p:strVal val="#ppt_h"/>
                                          </p:val>
                                        </p:tav>
                                        <p:tav tm="100000">
                                          <p:val>
                                            <p:strVal val="#ppt_h"/>
                                          </p:val>
                                        </p:tav>
                                      </p:tavLst>
                                    </p:anim>
                                  </p:childTnLst>
                                </p:cTn>
                              </p:par>
                              <p:par>
                                <p:cTn id="16" presetID="22" presetClass="entr" presetSubtype="4" fill="hold" grpId="0"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1980410" y="2837406"/>
            <a:ext cx="2252381"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4" name="五边形 3"/>
          <p:cNvSpPr/>
          <p:nvPr/>
        </p:nvSpPr>
        <p:spPr>
          <a:xfrm flipH="1">
            <a:off x="2847579" y="3292213"/>
            <a:ext cx="1385210"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5" name="五边形 4"/>
          <p:cNvSpPr/>
          <p:nvPr/>
        </p:nvSpPr>
        <p:spPr>
          <a:xfrm flipH="1">
            <a:off x="2320612" y="3747020"/>
            <a:ext cx="1912176"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6" name="五边形 5"/>
          <p:cNvSpPr/>
          <p:nvPr/>
        </p:nvSpPr>
        <p:spPr>
          <a:xfrm flipH="1">
            <a:off x="1475656" y="4201827"/>
            <a:ext cx="2757132"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7" name="TextBox 159"/>
          <p:cNvSpPr txBox="1"/>
          <p:nvPr/>
        </p:nvSpPr>
        <p:spPr>
          <a:xfrm>
            <a:off x="3602427" y="2875319"/>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73%</a:t>
            </a:r>
            <a:endParaRPr lang="zh-CN" altLang="en-US" sz="1600" b="1" dirty="0">
              <a:solidFill>
                <a:schemeClr val="bg1"/>
              </a:solidFill>
              <a:latin typeface="微软雅黑" pitchFamily="34" charset="-122"/>
              <a:ea typeface="微软雅黑" pitchFamily="34" charset="-122"/>
            </a:endParaRPr>
          </a:p>
        </p:txBody>
      </p:sp>
      <p:sp>
        <p:nvSpPr>
          <p:cNvPr id="9" name="TextBox 160"/>
          <p:cNvSpPr txBox="1"/>
          <p:nvPr/>
        </p:nvSpPr>
        <p:spPr>
          <a:xfrm>
            <a:off x="3595213" y="3333744"/>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30%</a:t>
            </a:r>
            <a:endParaRPr lang="zh-CN" altLang="en-US" sz="1600" b="1" dirty="0">
              <a:solidFill>
                <a:schemeClr val="bg1"/>
              </a:solidFill>
              <a:latin typeface="微软雅黑" pitchFamily="34" charset="-122"/>
              <a:ea typeface="微软雅黑" pitchFamily="34" charset="-122"/>
            </a:endParaRPr>
          </a:p>
        </p:txBody>
      </p:sp>
      <p:sp>
        <p:nvSpPr>
          <p:cNvPr id="10" name="TextBox 161"/>
          <p:cNvSpPr txBox="1"/>
          <p:nvPr/>
        </p:nvSpPr>
        <p:spPr>
          <a:xfrm>
            <a:off x="3595214" y="3788611"/>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50%</a:t>
            </a:r>
            <a:endParaRPr lang="zh-CN" altLang="en-US" sz="1600" b="1" dirty="0">
              <a:solidFill>
                <a:schemeClr val="bg1"/>
              </a:solidFill>
              <a:latin typeface="微软雅黑" pitchFamily="34" charset="-122"/>
              <a:ea typeface="微软雅黑" pitchFamily="34" charset="-122"/>
            </a:endParaRPr>
          </a:p>
        </p:txBody>
      </p:sp>
      <p:sp>
        <p:nvSpPr>
          <p:cNvPr id="11" name="TextBox 162"/>
          <p:cNvSpPr txBox="1"/>
          <p:nvPr/>
        </p:nvSpPr>
        <p:spPr>
          <a:xfrm>
            <a:off x="3614451" y="4247866"/>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75%</a:t>
            </a:r>
            <a:endParaRPr lang="zh-CN" altLang="en-US" sz="1600" b="1" dirty="0">
              <a:solidFill>
                <a:schemeClr val="bg1"/>
              </a:solidFill>
              <a:latin typeface="微软雅黑" pitchFamily="34" charset="-122"/>
              <a:ea typeface="微软雅黑" pitchFamily="34" charset="-122"/>
            </a:endParaRPr>
          </a:p>
        </p:txBody>
      </p:sp>
      <p:sp>
        <p:nvSpPr>
          <p:cNvPr id="12" name="五边形 11"/>
          <p:cNvSpPr/>
          <p:nvPr/>
        </p:nvSpPr>
        <p:spPr>
          <a:xfrm>
            <a:off x="4959426" y="2839397"/>
            <a:ext cx="1149664"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itchFamily="34" charset="-122"/>
              <a:ea typeface="微软雅黑" pitchFamily="34" charset="-122"/>
            </a:endParaRPr>
          </a:p>
        </p:txBody>
      </p:sp>
      <p:sp>
        <p:nvSpPr>
          <p:cNvPr id="13" name="五边形 12"/>
          <p:cNvSpPr/>
          <p:nvPr/>
        </p:nvSpPr>
        <p:spPr>
          <a:xfrm>
            <a:off x="4959429" y="3294204"/>
            <a:ext cx="2170277"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14" name="五边形 13"/>
          <p:cNvSpPr/>
          <p:nvPr/>
        </p:nvSpPr>
        <p:spPr>
          <a:xfrm>
            <a:off x="4959428" y="3749012"/>
            <a:ext cx="1360817"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itchFamily="34" charset="-122"/>
              <a:ea typeface="微软雅黑" pitchFamily="34" charset="-122"/>
            </a:endParaRPr>
          </a:p>
        </p:txBody>
      </p:sp>
      <p:sp>
        <p:nvSpPr>
          <p:cNvPr id="15" name="五边形 14"/>
          <p:cNvSpPr/>
          <p:nvPr/>
        </p:nvSpPr>
        <p:spPr>
          <a:xfrm>
            <a:off x="4959428" y="4203818"/>
            <a:ext cx="2900981"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16" name="TextBox 173"/>
          <p:cNvSpPr txBox="1"/>
          <p:nvPr/>
        </p:nvSpPr>
        <p:spPr>
          <a:xfrm>
            <a:off x="5029504" y="2881789"/>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20%</a:t>
            </a:r>
            <a:endParaRPr lang="zh-CN" altLang="en-US" sz="1600" b="1" dirty="0">
              <a:solidFill>
                <a:schemeClr val="bg1"/>
              </a:solidFill>
              <a:latin typeface="微软雅黑" pitchFamily="34" charset="-122"/>
              <a:ea typeface="微软雅黑" pitchFamily="34" charset="-122"/>
            </a:endParaRPr>
          </a:p>
        </p:txBody>
      </p:sp>
      <p:sp>
        <p:nvSpPr>
          <p:cNvPr id="17" name="TextBox 174"/>
          <p:cNvSpPr txBox="1"/>
          <p:nvPr/>
        </p:nvSpPr>
        <p:spPr>
          <a:xfrm>
            <a:off x="5029503" y="33292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56%</a:t>
            </a:r>
            <a:endParaRPr lang="zh-CN" altLang="en-US" sz="1600" b="1" dirty="0">
              <a:solidFill>
                <a:schemeClr val="bg1"/>
              </a:solidFill>
              <a:latin typeface="微软雅黑" pitchFamily="34" charset="-122"/>
              <a:ea typeface="微软雅黑" pitchFamily="34" charset="-122"/>
            </a:endParaRPr>
          </a:p>
        </p:txBody>
      </p:sp>
      <p:sp>
        <p:nvSpPr>
          <p:cNvPr id="18" name="TextBox 175"/>
          <p:cNvSpPr txBox="1"/>
          <p:nvPr/>
        </p:nvSpPr>
        <p:spPr>
          <a:xfrm>
            <a:off x="5029505" y="3788609"/>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29%</a:t>
            </a:r>
            <a:endParaRPr lang="zh-CN" altLang="en-US" sz="1600" b="1" dirty="0">
              <a:solidFill>
                <a:schemeClr val="bg1"/>
              </a:solidFill>
              <a:latin typeface="微软雅黑" pitchFamily="34" charset="-122"/>
              <a:ea typeface="微软雅黑" pitchFamily="34" charset="-122"/>
            </a:endParaRPr>
          </a:p>
        </p:txBody>
      </p:sp>
      <p:sp>
        <p:nvSpPr>
          <p:cNvPr id="19" name="TextBox 176"/>
          <p:cNvSpPr txBox="1"/>
          <p:nvPr/>
        </p:nvSpPr>
        <p:spPr>
          <a:xfrm>
            <a:off x="5042237" y="4245409"/>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itchFamily="34" charset="-122"/>
                <a:ea typeface="微软雅黑" pitchFamily="34" charset="-122"/>
              </a:rPr>
              <a:t>77%</a:t>
            </a:r>
            <a:endParaRPr lang="zh-CN" altLang="en-US" sz="1600" b="1" dirty="0">
              <a:solidFill>
                <a:schemeClr val="bg1"/>
              </a:solidFill>
              <a:latin typeface="微软雅黑" pitchFamily="34" charset="-122"/>
              <a:ea typeface="微软雅黑" pitchFamily="34" charset="-122"/>
            </a:endParaRPr>
          </a:p>
        </p:txBody>
      </p:sp>
      <p:sp>
        <p:nvSpPr>
          <p:cNvPr id="20" name="TextBox 180"/>
          <p:cNvSpPr txBox="1"/>
          <p:nvPr/>
        </p:nvSpPr>
        <p:spPr>
          <a:xfrm>
            <a:off x="4310732" y="291672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itchFamily="34" charset="-122"/>
                <a:ea typeface="微软雅黑" pitchFamily="34" charset="-122"/>
              </a:rPr>
              <a:t>项目一</a:t>
            </a:r>
          </a:p>
        </p:txBody>
      </p:sp>
      <p:sp>
        <p:nvSpPr>
          <p:cNvPr id="21" name="TextBox 181"/>
          <p:cNvSpPr txBox="1"/>
          <p:nvPr/>
        </p:nvSpPr>
        <p:spPr>
          <a:xfrm>
            <a:off x="4310732" y="3368305"/>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itchFamily="34" charset="-122"/>
                <a:ea typeface="微软雅黑" pitchFamily="34" charset="-122"/>
              </a:rPr>
              <a:t>项目二</a:t>
            </a:r>
          </a:p>
        </p:txBody>
      </p:sp>
      <p:sp>
        <p:nvSpPr>
          <p:cNvPr id="22" name="TextBox 182"/>
          <p:cNvSpPr txBox="1"/>
          <p:nvPr/>
        </p:nvSpPr>
        <p:spPr>
          <a:xfrm>
            <a:off x="4310906" y="3823112"/>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itchFamily="34" charset="-122"/>
                <a:ea typeface="微软雅黑" pitchFamily="34" charset="-122"/>
              </a:rPr>
              <a:t>项目三</a:t>
            </a:r>
          </a:p>
        </p:txBody>
      </p:sp>
      <p:sp>
        <p:nvSpPr>
          <p:cNvPr id="23" name="TextBox 183"/>
          <p:cNvSpPr txBox="1"/>
          <p:nvPr/>
        </p:nvSpPr>
        <p:spPr>
          <a:xfrm>
            <a:off x="4310906" y="427991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itchFamily="34" charset="-122"/>
                <a:ea typeface="微软雅黑" pitchFamily="34" charset="-122"/>
              </a:rPr>
              <a:t>项目四</a:t>
            </a:r>
          </a:p>
        </p:txBody>
      </p:sp>
      <p:sp>
        <p:nvSpPr>
          <p:cNvPr id="24" name="Oval 4"/>
          <p:cNvSpPr/>
          <p:nvPr/>
        </p:nvSpPr>
        <p:spPr>
          <a:xfrm>
            <a:off x="4957546" y="1131590"/>
            <a:ext cx="838590" cy="79095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sz="1400" b="1" dirty="0">
                <a:solidFill>
                  <a:schemeClr val="bg1"/>
                </a:solidFill>
                <a:latin typeface="微软雅黑" pitchFamily="34" charset="-122"/>
                <a:ea typeface="微软雅黑" pitchFamily="34" charset="-122"/>
              </a:rPr>
              <a:t>2016</a:t>
            </a:r>
          </a:p>
        </p:txBody>
      </p:sp>
      <p:sp>
        <p:nvSpPr>
          <p:cNvPr id="25" name="Oval 5"/>
          <p:cNvSpPr/>
          <p:nvPr/>
        </p:nvSpPr>
        <p:spPr>
          <a:xfrm>
            <a:off x="3411117" y="1131590"/>
            <a:ext cx="838590" cy="79095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altLang="zh-CN" sz="1400" b="1" dirty="0">
                <a:solidFill>
                  <a:schemeClr val="bg1"/>
                </a:solidFill>
                <a:latin typeface="微软雅黑" pitchFamily="34" charset="-122"/>
                <a:ea typeface="微软雅黑" pitchFamily="34" charset="-122"/>
              </a:rPr>
              <a:t>2015</a:t>
            </a:r>
            <a:endParaRPr lang="en-US" sz="1400" b="1" dirty="0">
              <a:solidFill>
                <a:schemeClr val="bg1"/>
              </a:solidFill>
              <a:latin typeface="微软雅黑" pitchFamily="34" charset="-122"/>
              <a:ea typeface="微软雅黑" pitchFamily="34" charset="-122"/>
            </a:endParaRPr>
          </a:p>
        </p:txBody>
      </p:sp>
      <p:sp>
        <p:nvSpPr>
          <p:cNvPr id="26" name="Text Box 10"/>
          <p:cNvSpPr txBox="1">
            <a:spLocks noChangeArrowheads="1"/>
          </p:cNvSpPr>
          <p:nvPr/>
        </p:nvSpPr>
        <p:spPr bwMode="auto">
          <a:xfrm>
            <a:off x="4959426" y="2019822"/>
            <a:ext cx="3717030" cy="754822"/>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b="1"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b="1"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itchFamily="34" charset="-122"/>
              <a:ea typeface="微软雅黑" pitchFamily="34" charset="-122"/>
              <a:cs typeface="Open Sans" pitchFamily="34" charset="0"/>
            </a:endParaRPr>
          </a:p>
        </p:txBody>
      </p:sp>
      <p:sp>
        <p:nvSpPr>
          <p:cNvPr id="27" name="Text Box 10"/>
          <p:cNvSpPr txBox="1">
            <a:spLocks noChangeArrowheads="1"/>
          </p:cNvSpPr>
          <p:nvPr/>
        </p:nvSpPr>
        <p:spPr bwMode="auto">
          <a:xfrm>
            <a:off x="611562" y="2019821"/>
            <a:ext cx="3631847" cy="754822"/>
          </a:xfrm>
          <a:prstGeom prst="rect">
            <a:avLst/>
          </a:prstGeom>
          <a:noFill/>
          <a:ln w="9525">
            <a:noFill/>
            <a:miter lim="800000"/>
            <a:headEnd/>
            <a:tailEnd/>
          </a:ln>
        </p:spPr>
        <p:txBody>
          <a:bodyPr wrap="square" lIns="34290" tIns="17145" rIns="34290" bIns="17145">
            <a:spAutoFit/>
          </a:bodyPr>
          <a:lstStyle/>
          <a:p>
            <a:pPr algn="r" defTabSz="816174">
              <a:lnSpc>
                <a:spcPct val="130000"/>
              </a:lnSpc>
            </a:pPr>
            <a:r>
              <a:rPr lang="zh-CN" altLang="en-US" sz="1200" b="1"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b="1" dirty="0">
              <a:solidFill>
                <a:schemeClr val="tx1">
                  <a:lumMod val="75000"/>
                  <a:lumOff val="25000"/>
                </a:schemeClr>
              </a:solidFill>
              <a:latin typeface="微软雅黑" pitchFamily="34" charset="-122"/>
              <a:ea typeface="微软雅黑" pitchFamily="34" charset="-122"/>
              <a:cs typeface="Open Sans" pitchFamily="34" charset="0"/>
            </a:endParaRPr>
          </a:p>
          <a:p>
            <a:pPr algn="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itchFamily="34" charset="-122"/>
              <a:ea typeface="微软雅黑" pitchFamily="34" charset="-122"/>
              <a:cs typeface="Open Sans" pitchFamily="34" charset="0"/>
            </a:endParaRPr>
          </a:p>
        </p:txBody>
      </p:sp>
      <p:sp>
        <p:nvSpPr>
          <p:cNvPr id="28" name="TextBox 27"/>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9" name="TextBox 28"/>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779998707"/>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820877" y="3305109"/>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60086" y="4136717"/>
            <a:ext cx="8770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07654" y="3317164"/>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807655" y="2384235"/>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3592800" y="1341039"/>
            <a:ext cx="707403" cy="178728"/>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013940" y="2025918"/>
            <a:ext cx="81769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wrap="square" rtlCol="0">
              <a:spAutoFit/>
            </a:bodyPr>
            <a:lstStyle/>
            <a:p>
              <a:pPr algn="ctr"/>
              <a:r>
                <a:rPr lang="en-US" altLang="zh-CN" sz="2400" dirty="0">
                  <a:solidFill>
                    <a:srgbClr val="E7E7E7"/>
                  </a:solidFill>
                  <a:ea typeface="微软雅黑" panose="020B0503020204020204" pitchFamily="34" charset="-122"/>
                  <a:cs typeface="Arial" panose="020B0604020202020204" pitchFamily="34" charset="0"/>
                </a:rPr>
                <a:t>02</a:t>
              </a:r>
              <a:endParaRPr lang="zh-CN" altLang="en-US" sz="2400" baseline="-3000" dirty="0">
                <a:solidFill>
                  <a:srgbClr val="E7E7E7"/>
                </a:solidFill>
                <a:ea typeface="微软雅黑" panose="020B0503020204020204" pitchFamily="34" charset="-122"/>
                <a:cs typeface="Arial" panose="020B0604020202020204" pitchFamily="34" charset="0"/>
              </a:endParaRPr>
            </a:p>
          </p:txBody>
        </p:sp>
      </p:grpSp>
      <p:grpSp>
        <p:nvGrpSpPr>
          <p:cNvPr id="57" name="组合 56"/>
          <p:cNvGrpSpPr/>
          <p:nvPr/>
        </p:nvGrpSpPr>
        <p:grpSpPr>
          <a:xfrm>
            <a:off x="4119540" y="1510454"/>
            <a:ext cx="81769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87704"/>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ea typeface="微软雅黑" panose="020B0503020204020204" pitchFamily="34" charset="-122"/>
                  <a:cs typeface="Arial" panose="020B0604020202020204" pitchFamily="34" charset="0"/>
                </a:rPr>
                <a:t>01</a:t>
              </a:r>
              <a:endParaRPr lang="zh-CN" altLang="en-US" sz="2400" baseline="-3000" dirty="0">
                <a:solidFill>
                  <a:schemeClr val="bg1">
                    <a:lumMod val="95000"/>
                  </a:schemeClr>
                </a:solidFill>
                <a:ea typeface="微软雅黑" panose="020B0503020204020204" pitchFamily="34" charset="-122"/>
                <a:cs typeface="Arial" panose="020B0604020202020204" pitchFamily="34" charset="0"/>
              </a:endParaRPr>
            </a:p>
          </p:txBody>
        </p:sp>
      </p:grpSp>
      <p:grpSp>
        <p:nvGrpSpPr>
          <p:cNvPr id="60" name="组合 59"/>
          <p:cNvGrpSpPr/>
          <p:nvPr/>
        </p:nvGrpSpPr>
        <p:grpSpPr>
          <a:xfrm>
            <a:off x="5003188" y="2947654"/>
            <a:ext cx="81769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87704"/>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ea typeface="微软雅黑" panose="020B0503020204020204" pitchFamily="34" charset="-122"/>
                  <a:cs typeface="Arial" panose="020B0604020202020204" pitchFamily="34" charset="0"/>
                </a:rPr>
                <a:t>03</a:t>
              </a:r>
              <a:endParaRPr lang="zh-CN" altLang="en-US" sz="2400" baseline="-3000" dirty="0">
                <a:solidFill>
                  <a:schemeClr val="bg1">
                    <a:lumMod val="95000"/>
                  </a:schemeClr>
                </a:solidFill>
                <a:ea typeface="微软雅黑" panose="020B0503020204020204" pitchFamily="34" charset="-122"/>
                <a:cs typeface="Arial" panose="020B0604020202020204" pitchFamily="34" charset="0"/>
              </a:endParaRPr>
            </a:p>
          </p:txBody>
        </p:sp>
      </p:grpSp>
      <p:grpSp>
        <p:nvGrpSpPr>
          <p:cNvPr id="63" name="组合 62"/>
          <p:cNvGrpSpPr/>
          <p:nvPr/>
        </p:nvGrpSpPr>
        <p:grpSpPr>
          <a:xfrm>
            <a:off x="3223302" y="2958418"/>
            <a:ext cx="81769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4" cy="787704"/>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ea typeface="微软雅黑" panose="020B0503020204020204" pitchFamily="34" charset="-122"/>
                  <a:cs typeface="Arial" panose="020B0604020202020204" pitchFamily="34" charset="0"/>
                </a:rPr>
                <a:t>05</a:t>
              </a:r>
              <a:endParaRPr lang="zh-CN" altLang="en-US" sz="2400" baseline="-3000" dirty="0">
                <a:solidFill>
                  <a:schemeClr val="bg1">
                    <a:lumMod val="95000"/>
                  </a:schemeClr>
                </a:solidFill>
                <a:ea typeface="微软雅黑" panose="020B0503020204020204" pitchFamily="34" charset="-122"/>
                <a:cs typeface="Arial" panose="020B0604020202020204" pitchFamily="34" charset="0"/>
              </a:endParaRPr>
            </a:p>
          </p:txBody>
        </p:sp>
      </p:grpSp>
      <p:grpSp>
        <p:nvGrpSpPr>
          <p:cNvPr id="66" name="组合 65"/>
          <p:cNvGrpSpPr/>
          <p:nvPr/>
        </p:nvGrpSpPr>
        <p:grpSpPr>
          <a:xfrm>
            <a:off x="3223302" y="2025918"/>
            <a:ext cx="81769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wrap="square" rtlCol="0">
              <a:spAutoFit/>
            </a:bodyPr>
            <a:lstStyle/>
            <a:p>
              <a:pPr algn="ctr"/>
              <a:r>
                <a:rPr lang="en-US" altLang="zh-CN" sz="2400" dirty="0">
                  <a:solidFill>
                    <a:srgbClr val="E7E7E7"/>
                  </a:solidFill>
                  <a:ea typeface="微软雅黑" panose="020B0503020204020204" pitchFamily="34" charset="-122"/>
                  <a:cs typeface="Arial" panose="020B0604020202020204" pitchFamily="34" charset="0"/>
                </a:rPr>
                <a:t>06</a:t>
              </a:r>
              <a:endParaRPr lang="zh-CN" altLang="en-US" sz="2400" baseline="-3000" dirty="0">
                <a:solidFill>
                  <a:srgbClr val="E7E7E7"/>
                </a:solidFill>
                <a:ea typeface="微软雅黑" panose="020B0503020204020204" pitchFamily="34" charset="-122"/>
                <a:cs typeface="Arial" panose="020B0604020202020204" pitchFamily="34" charset="0"/>
              </a:endParaRPr>
            </a:p>
          </p:txBody>
        </p:sp>
      </p:grpSp>
      <p:grpSp>
        <p:nvGrpSpPr>
          <p:cNvPr id="69" name="组合 68"/>
          <p:cNvGrpSpPr/>
          <p:nvPr/>
        </p:nvGrpSpPr>
        <p:grpSpPr>
          <a:xfrm>
            <a:off x="4119540" y="3427660"/>
            <a:ext cx="81769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wrap="square" rtlCol="0">
              <a:spAutoFit/>
            </a:bodyPr>
            <a:lstStyle/>
            <a:p>
              <a:pPr algn="ctr"/>
              <a:r>
                <a:rPr lang="en-US" altLang="zh-CN" sz="2400" dirty="0">
                  <a:solidFill>
                    <a:srgbClr val="E7E7E7"/>
                  </a:solidFill>
                  <a:ea typeface="微软雅黑" panose="020B0503020204020204" pitchFamily="34" charset="-122"/>
                  <a:cs typeface="Arial" panose="020B0604020202020204" pitchFamily="34" charset="0"/>
                </a:rPr>
                <a:t>04</a:t>
              </a:r>
              <a:endParaRPr lang="zh-CN" altLang="en-US" sz="2400" baseline="-3000" dirty="0">
                <a:solidFill>
                  <a:srgbClr val="E7E7E7"/>
                </a:solidFill>
                <a:ea typeface="微软雅黑" panose="020B0503020204020204" pitchFamily="34" charset="-122"/>
                <a:cs typeface="Arial" panose="020B0604020202020204" pitchFamily="34" charset="0"/>
              </a:endParaRPr>
            </a:p>
          </p:txBody>
        </p:sp>
      </p:grpSp>
      <p:sp>
        <p:nvSpPr>
          <p:cNvPr id="72" name="矩形 71"/>
          <p:cNvSpPr/>
          <p:nvPr/>
        </p:nvSpPr>
        <p:spPr>
          <a:xfrm>
            <a:off x="2594293" y="118229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3" name="矩形 47"/>
          <p:cNvSpPr>
            <a:spLocks noChangeArrowheads="1"/>
          </p:cNvSpPr>
          <p:nvPr/>
        </p:nvSpPr>
        <p:spPr bwMode="auto">
          <a:xfrm>
            <a:off x="1331640" y="1430406"/>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74" name="矩形 73"/>
          <p:cNvSpPr/>
          <p:nvPr/>
        </p:nvSpPr>
        <p:spPr>
          <a:xfrm>
            <a:off x="1782474" y="210408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5" name="矩形 47"/>
          <p:cNvSpPr>
            <a:spLocks noChangeArrowheads="1"/>
          </p:cNvSpPr>
          <p:nvPr/>
        </p:nvSpPr>
        <p:spPr bwMode="auto">
          <a:xfrm>
            <a:off x="1043609" y="2352195"/>
            <a:ext cx="1707622"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76" name="矩形 75"/>
          <p:cNvSpPr/>
          <p:nvPr/>
        </p:nvSpPr>
        <p:spPr>
          <a:xfrm>
            <a:off x="1782474" y="306905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7" name="矩形 47"/>
          <p:cNvSpPr>
            <a:spLocks noChangeArrowheads="1"/>
          </p:cNvSpPr>
          <p:nvPr/>
        </p:nvSpPr>
        <p:spPr bwMode="auto">
          <a:xfrm>
            <a:off x="1043610" y="3317164"/>
            <a:ext cx="1707621"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78" name="矩形 77"/>
          <p:cNvSpPr/>
          <p:nvPr/>
        </p:nvSpPr>
        <p:spPr>
          <a:xfrm>
            <a:off x="6259750" y="1701957"/>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79" name="矩形 47"/>
          <p:cNvSpPr>
            <a:spLocks noChangeArrowheads="1"/>
          </p:cNvSpPr>
          <p:nvPr/>
        </p:nvSpPr>
        <p:spPr bwMode="auto">
          <a:xfrm>
            <a:off x="6279402" y="1960787"/>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80" name="矩形 79"/>
          <p:cNvSpPr/>
          <p:nvPr/>
        </p:nvSpPr>
        <p:spPr>
          <a:xfrm>
            <a:off x="6279027" y="284629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81" name="矩形 47"/>
          <p:cNvSpPr>
            <a:spLocks noChangeArrowheads="1"/>
          </p:cNvSpPr>
          <p:nvPr/>
        </p:nvSpPr>
        <p:spPr bwMode="auto">
          <a:xfrm>
            <a:off x="6291460" y="3105124"/>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sp>
        <p:nvSpPr>
          <p:cNvPr id="82" name="矩形 81"/>
          <p:cNvSpPr/>
          <p:nvPr/>
        </p:nvSpPr>
        <p:spPr>
          <a:xfrm>
            <a:off x="5678019" y="378597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itchFamily="34" charset="-122"/>
                <a:ea typeface="微软雅黑" pitchFamily="34" charset="-122"/>
              </a:rPr>
              <a:t>此处添加标题</a:t>
            </a:r>
            <a:endParaRPr lang="en-US" altLang="zh-CN" sz="1100" b="1" dirty="0">
              <a:solidFill>
                <a:schemeClr val="tx1">
                  <a:lumMod val="75000"/>
                  <a:lumOff val="25000"/>
                </a:schemeClr>
              </a:solidFill>
              <a:latin typeface="微软雅黑" pitchFamily="34" charset="-122"/>
              <a:ea typeface="微软雅黑" pitchFamily="34" charset="-122"/>
            </a:endParaRPr>
          </a:p>
        </p:txBody>
      </p:sp>
      <p:sp>
        <p:nvSpPr>
          <p:cNvPr id="83" name="矩形 47"/>
          <p:cNvSpPr>
            <a:spLocks noChangeArrowheads="1"/>
          </p:cNvSpPr>
          <p:nvPr/>
        </p:nvSpPr>
        <p:spPr bwMode="auto">
          <a:xfrm>
            <a:off x="5697675" y="4044806"/>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itchFamily="34" charset="-122"/>
              </a:rPr>
              <a:t>您的内容打在这里，或者通过复制您的文本后，在此框中选择粘贴</a:t>
            </a:r>
          </a:p>
        </p:txBody>
      </p:sp>
      <p:grpSp>
        <p:nvGrpSpPr>
          <p:cNvPr id="84" name="组合 83"/>
          <p:cNvGrpSpPr/>
          <p:nvPr/>
        </p:nvGrpSpPr>
        <p:grpSpPr>
          <a:xfrm flipH="1">
            <a:off x="5646820" y="1856647"/>
            <a:ext cx="600459" cy="178728"/>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87580" y="2289634"/>
            <a:ext cx="1281625"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50"/>
              <a:ext cx="1157998" cy="1140644"/>
            </a:xfrm>
            <a:prstGeom prst="rect">
              <a:avLst/>
            </a:prstGeom>
            <a:noFill/>
          </p:spPr>
          <p:txBody>
            <a:bodyPr wrap="square" rtlCol="0">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项目情况</a:t>
              </a:r>
            </a:p>
          </p:txBody>
        </p:sp>
      </p:grpSp>
      <p:sp>
        <p:nvSpPr>
          <p:cNvPr id="45" name="TextBox 44"/>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46" name="TextBox 45"/>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831246654"/>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22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75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00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1588874" y="1622548"/>
            <a:ext cx="1689706" cy="1949000"/>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2" name="圆角矩形 21"/>
          <p:cNvSpPr/>
          <p:nvPr/>
        </p:nvSpPr>
        <p:spPr bwMode="auto">
          <a:xfrm>
            <a:off x="5898234"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3" name="矩形 26"/>
          <p:cNvSpPr>
            <a:spLocks noChangeArrowheads="1"/>
          </p:cNvSpPr>
          <p:nvPr/>
        </p:nvSpPr>
        <p:spPr bwMode="auto">
          <a:xfrm>
            <a:off x="6019310" y="1719954"/>
            <a:ext cx="1467161" cy="1858099"/>
          </a:xfrm>
          <a:prstGeom prst="rect">
            <a:avLst/>
          </a:prstGeom>
          <a:noFill/>
          <a:ln w="9525">
            <a:noFill/>
            <a:miter lim="800000"/>
            <a:headEnd/>
            <a:tailEnd/>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4" name="圆角矩形 23"/>
          <p:cNvSpPr/>
          <p:nvPr/>
        </p:nvSpPr>
        <p:spPr bwMode="auto">
          <a:xfrm>
            <a:off x="3724505"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lvl="2"/>
            <a:endParaRPr lang="zh-CN" altLang="en-US">
              <a:solidFill>
                <a:schemeClr val="accent2">
                  <a:lumMod val="75000"/>
                </a:schemeClr>
              </a:solidFill>
            </a:endParaRPr>
          </a:p>
        </p:txBody>
      </p:sp>
      <p:sp>
        <p:nvSpPr>
          <p:cNvPr id="25" name="矩形 24"/>
          <p:cNvSpPr>
            <a:spLocks noChangeArrowheads="1"/>
          </p:cNvSpPr>
          <p:nvPr/>
        </p:nvSpPr>
        <p:spPr bwMode="auto">
          <a:xfrm>
            <a:off x="3820451" y="1711470"/>
            <a:ext cx="1472214" cy="1858099"/>
          </a:xfrm>
          <a:prstGeom prst="rect">
            <a:avLst/>
          </a:prstGeom>
          <a:noFill/>
          <a:ln w="9525">
            <a:noFill/>
            <a:miter lim="800000"/>
            <a:headEnd/>
            <a:tailEnd/>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6" name="TextBox 32"/>
          <p:cNvSpPr txBox="1">
            <a:spLocks noChangeArrowheads="1"/>
          </p:cNvSpPr>
          <p:nvPr/>
        </p:nvSpPr>
        <p:spPr bwMode="auto">
          <a:xfrm>
            <a:off x="1689913" y="1732173"/>
            <a:ext cx="1458126" cy="1858099"/>
          </a:xfrm>
          <a:prstGeom prst="rect">
            <a:avLst/>
          </a:prstGeom>
          <a:noFill/>
          <a:ln w="9525">
            <a:noFill/>
            <a:miter lim="800000"/>
            <a:headEnd/>
            <a:tailEnd/>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7" name="Rectangle 20"/>
          <p:cNvSpPr>
            <a:spLocks noChangeArrowheads="1"/>
          </p:cNvSpPr>
          <p:nvPr/>
        </p:nvSpPr>
        <p:spPr bwMode="auto">
          <a:xfrm>
            <a:off x="1928358" y="4069860"/>
            <a:ext cx="5328877" cy="446106"/>
          </a:xfrm>
          <a:prstGeom prst="roundRect">
            <a:avLst/>
          </a:prstGeom>
          <a:no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28" name="矩形 27"/>
          <p:cNvSpPr/>
          <p:nvPr/>
        </p:nvSpPr>
        <p:spPr bwMode="auto">
          <a:xfrm>
            <a:off x="1356845" y="4147798"/>
            <a:ext cx="6455517" cy="278166"/>
          </a:xfrm>
          <a:prstGeom prst="rect">
            <a:avLst/>
          </a:prstGeom>
          <a:solidFill>
            <a:schemeClr val="accent1"/>
          </a:solidFill>
          <a:ln w="28575">
            <a:noFill/>
          </a:ln>
          <a:scene3d>
            <a:camera prst="orthographicFront"/>
            <a:lightRig rig="threePt" dir="t"/>
          </a:scene3d>
          <a:sp3d/>
        </p:spPr>
        <p:txBody>
          <a:bodyPr wrap="square" lIns="62118" tIns="31058" rIns="62118" bIns="31058">
            <a:spAutoFit/>
          </a:bodyPr>
          <a:lstStyle/>
          <a:p>
            <a:pPr algn="ctr">
              <a:tabLst>
                <a:tab pos="5789009" algn="r"/>
              </a:tabLst>
              <a:defRPr/>
            </a:pPr>
            <a:r>
              <a:rPr lang="zh-CN" altLang="en-US" sz="1400" dirty="0">
                <a:solidFill>
                  <a:schemeClr val="bg1"/>
                </a:solidFill>
                <a:latin typeface="微软雅黑" pitchFamily="34" charset="-122"/>
                <a:ea typeface="微软雅黑" pitchFamily="34" charset="-122"/>
              </a:rPr>
              <a:t>单击此处添加标题</a:t>
            </a:r>
          </a:p>
        </p:txBody>
      </p:sp>
      <p:sp>
        <p:nvSpPr>
          <p:cNvPr id="29" name="燕尾形 28"/>
          <p:cNvSpPr/>
          <p:nvPr/>
        </p:nvSpPr>
        <p:spPr>
          <a:xfrm rot="16200000" flipH="1" flipV="1">
            <a:off x="6608954" y="3628096"/>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0" name="圆角矩形 29"/>
          <p:cNvSpPr/>
          <p:nvPr/>
        </p:nvSpPr>
        <p:spPr>
          <a:xfrm>
            <a:off x="3724505"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1" name="圆角矩形 30"/>
          <p:cNvSpPr/>
          <p:nvPr/>
        </p:nvSpPr>
        <p:spPr>
          <a:xfrm>
            <a:off x="5898234"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2" name="圆角矩形 31"/>
          <p:cNvSpPr/>
          <p:nvPr/>
        </p:nvSpPr>
        <p:spPr>
          <a:xfrm>
            <a:off x="1588874" y="1203598"/>
            <a:ext cx="1689706" cy="290618"/>
          </a:xfrm>
          <a:prstGeom prst="roundRect">
            <a:avLst/>
          </a:prstGeom>
          <a:solidFill>
            <a:schemeClr val="accent1"/>
          </a:solidFill>
          <a:ln w="38100"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itchFamily="34" charset="-122"/>
                <a:ea typeface="微软雅黑" pitchFamily="34" charset="-122"/>
              </a:rPr>
              <a:t>单击此处添加标题</a:t>
            </a: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itchFamily="34" charset="-122"/>
                <a:ea typeface="微软雅黑" pitchFamily="34" charset="-122"/>
              </a:rPr>
              <a:t>单击此处添加标题</a:t>
            </a: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itchFamily="34" charset="-122"/>
                <a:ea typeface="微软雅黑" pitchFamily="34" charset="-122"/>
              </a:rPr>
              <a:t>单击此处添加标题</a:t>
            </a:r>
          </a:p>
        </p:txBody>
      </p:sp>
      <p:sp>
        <p:nvSpPr>
          <p:cNvPr id="36" name="燕尾形 35"/>
          <p:cNvSpPr/>
          <p:nvPr/>
        </p:nvSpPr>
        <p:spPr>
          <a:xfrm rot="16200000" flipH="1" flipV="1">
            <a:off x="4471691" y="3628096"/>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37" name="燕尾形 36"/>
          <p:cNvSpPr/>
          <p:nvPr/>
        </p:nvSpPr>
        <p:spPr>
          <a:xfrm rot="16200000" flipH="1" flipV="1">
            <a:off x="2320389" y="3628096"/>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endParaRPr lang="zh-CN" altLang="en-US">
              <a:solidFill>
                <a:schemeClr val="accent2">
                  <a:lumMod val="75000"/>
                </a:schemeClr>
              </a:solidFill>
            </a:endParaRPr>
          </a:p>
        </p:txBody>
      </p:sp>
      <p:sp>
        <p:nvSpPr>
          <p:cNvPr id="19" name="TextBox 18"/>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0" name="TextBox 19"/>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969733297"/>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212174" y="1447848"/>
            <a:ext cx="1258035" cy="386488"/>
          </a:xfrm>
          <a:prstGeom prst="homePlate">
            <a:avLst/>
          </a:prstGeom>
          <a:solidFill>
            <a:schemeClr val="accent1"/>
          </a:solidFill>
          <a:ln w="3175" cap="flat" cmpd="sng">
            <a:noFill/>
            <a:bevel/>
            <a:headEnd/>
            <a:tailEnd/>
          </a:ln>
        </p:spPr>
        <p:txBody>
          <a:bodyPr lIns="62118" tIns="31058" rIns="62118" bIns="31058" anchor="ctr"/>
          <a:lstStyle/>
          <a:p>
            <a:pPr algn="ctr"/>
            <a:endParaRPr lang="zh-CN" altLang="en-US" sz="1400" b="1" dirty="0">
              <a:solidFill>
                <a:srgbClr val="F8F8F8"/>
              </a:solidFill>
              <a:ea typeface="微软雅黑" pitchFamily="34" charset="-122"/>
            </a:endParaRPr>
          </a:p>
        </p:txBody>
      </p:sp>
      <p:sp>
        <p:nvSpPr>
          <p:cNvPr id="27" name="TextBox 22"/>
          <p:cNvSpPr txBox="1">
            <a:spLocks noChangeArrowheads="1"/>
          </p:cNvSpPr>
          <p:nvPr/>
        </p:nvSpPr>
        <p:spPr bwMode="auto">
          <a:xfrm>
            <a:off x="2348493" y="1509526"/>
            <a:ext cx="1056462"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a:r>
              <a:rPr lang="zh-CN" altLang="en-US" sz="1100" dirty="0"/>
              <a:t>添加标题</a:t>
            </a:r>
          </a:p>
        </p:txBody>
      </p:sp>
      <p:sp>
        <p:nvSpPr>
          <p:cNvPr id="28" name="五边形 27"/>
          <p:cNvSpPr/>
          <p:nvPr/>
        </p:nvSpPr>
        <p:spPr bwMode="auto">
          <a:xfrm>
            <a:off x="2212171" y="2638075"/>
            <a:ext cx="1258036" cy="386488"/>
          </a:xfrm>
          <a:prstGeom prst="homePlate">
            <a:avLst/>
          </a:prstGeom>
          <a:solidFill>
            <a:schemeClr val="accent1"/>
          </a:solidFill>
          <a:ln w="3175" cap="flat" cmpd="sng">
            <a:noFill/>
            <a:bevel/>
            <a:headEnd/>
            <a:tailEnd/>
          </a:ln>
        </p:spPr>
        <p:txBody>
          <a:bodyPr lIns="62118" tIns="31058" rIns="62118" bIns="31058" anchor="ctr"/>
          <a:lstStyle/>
          <a:p>
            <a:pPr algn="ctr"/>
            <a:endParaRPr lang="zh-CN" altLang="en-US" sz="1400" b="1" dirty="0">
              <a:solidFill>
                <a:srgbClr val="F8F8F8"/>
              </a:solidFill>
              <a:ea typeface="微软雅黑" pitchFamily="34" charset="-122"/>
            </a:endParaRPr>
          </a:p>
        </p:txBody>
      </p:sp>
      <p:sp>
        <p:nvSpPr>
          <p:cNvPr id="29" name="TextBox 22"/>
          <p:cNvSpPr txBox="1">
            <a:spLocks noChangeArrowheads="1"/>
          </p:cNvSpPr>
          <p:nvPr/>
        </p:nvSpPr>
        <p:spPr bwMode="auto">
          <a:xfrm>
            <a:off x="2354166" y="2714277"/>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a:r>
              <a:rPr lang="zh-CN" altLang="en-US" sz="1100" dirty="0"/>
              <a:t>添加标题</a:t>
            </a:r>
          </a:p>
        </p:txBody>
      </p:sp>
      <p:sp>
        <p:nvSpPr>
          <p:cNvPr id="30" name="五边形 29"/>
          <p:cNvSpPr/>
          <p:nvPr/>
        </p:nvSpPr>
        <p:spPr bwMode="auto">
          <a:xfrm>
            <a:off x="2212171" y="3885006"/>
            <a:ext cx="1258036" cy="386488"/>
          </a:xfrm>
          <a:prstGeom prst="homePlate">
            <a:avLst/>
          </a:prstGeom>
          <a:solidFill>
            <a:schemeClr val="accent1"/>
          </a:solidFill>
          <a:ln w="3175" cap="flat" cmpd="sng">
            <a:noFill/>
            <a:bevel/>
            <a:headEnd/>
            <a:tailEnd/>
          </a:ln>
        </p:spPr>
        <p:txBody>
          <a:bodyPr lIns="62118" tIns="31058" rIns="62118" bIns="31058" anchor="ctr"/>
          <a:lstStyle/>
          <a:p>
            <a:pPr algn="ctr"/>
            <a:endParaRPr lang="zh-CN" altLang="en-US" sz="1400" b="1" dirty="0">
              <a:solidFill>
                <a:srgbClr val="F8F8F8"/>
              </a:solidFill>
              <a:ea typeface="微软雅黑" pitchFamily="34" charset="-122"/>
            </a:endParaRPr>
          </a:p>
        </p:txBody>
      </p:sp>
      <p:sp>
        <p:nvSpPr>
          <p:cNvPr id="31" name="TextBox 22"/>
          <p:cNvSpPr txBox="1">
            <a:spLocks noChangeArrowheads="1"/>
          </p:cNvSpPr>
          <p:nvPr/>
        </p:nvSpPr>
        <p:spPr bwMode="auto">
          <a:xfrm>
            <a:off x="2354166" y="3947512"/>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gn="l"/>
            <a:r>
              <a:rPr lang="zh-CN" altLang="en-US" sz="1100" dirty="0"/>
              <a:t>添加标题</a:t>
            </a:r>
          </a:p>
        </p:txBody>
      </p:sp>
      <p:sp>
        <p:nvSpPr>
          <p:cNvPr id="32" name="任意多边形 31"/>
          <p:cNvSpPr/>
          <p:nvPr/>
        </p:nvSpPr>
        <p:spPr bwMode="auto">
          <a:xfrm>
            <a:off x="1496936" y="1629213"/>
            <a:ext cx="855695" cy="120474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algn="ctr" eaLnBrk="0" fontAlgn="ctr" hangingPunct="0">
              <a:buClr>
                <a:srgbClr val="FF0000"/>
              </a:buClr>
              <a:buSzPct val="70000"/>
              <a:defRPr/>
            </a:pPr>
            <a:endParaRPr lang="zh-CN" altLang="en-US" sz="1100" b="1" dirty="0">
              <a:solidFill>
                <a:schemeClr val="bg1"/>
              </a:solidFill>
              <a:latin typeface="微软雅黑" pitchFamily="34" charset="-122"/>
              <a:ea typeface="微软雅黑" pitchFamily="34" charset="-122"/>
            </a:endParaRPr>
          </a:p>
        </p:txBody>
      </p:sp>
      <p:sp>
        <p:nvSpPr>
          <p:cNvPr id="33" name="任意多边形 32"/>
          <p:cNvSpPr/>
          <p:nvPr/>
        </p:nvSpPr>
        <p:spPr bwMode="auto">
          <a:xfrm flipV="1">
            <a:off x="1496938" y="2850912"/>
            <a:ext cx="855695" cy="12273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algn="ctr" eaLnBrk="0" fontAlgn="ctr" hangingPunct="0">
              <a:buClr>
                <a:srgbClr val="FF0000"/>
              </a:buClr>
              <a:buSzPct val="70000"/>
              <a:defRPr/>
            </a:pPr>
            <a:endParaRPr lang="zh-CN" altLang="en-US" sz="1100" b="1" dirty="0">
              <a:solidFill>
                <a:schemeClr val="bg1"/>
              </a:solidFill>
              <a:latin typeface="微软雅黑" pitchFamily="34" charset="-122"/>
              <a:ea typeface="微软雅黑" pitchFamily="34" charset="-122"/>
            </a:endParaRPr>
          </a:p>
        </p:txBody>
      </p:sp>
      <p:cxnSp>
        <p:nvCxnSpPr>
          <p:cNvPr id="34" name="直接连接符 33"/>
          <p:cNvCxnSpPr/>
          <p:nvPr/>
        </p:nvCxnSpPr>
        <p:spPr bwMode="auto">
          <a:xfrm>
            <a:off x="1496936" y="2850908"/>
            <a:ext cx="855695" cy="2"/>
          </a:xfrm>
          <a:prstGeom prst="line">
            <a:avLst/>
          </a:prstGeom>
          <a:ln>
            <a:solidFill>
              <a:schemeClr val="tx1">
                <a:lumMod val="65000"/>
                <a:lumOff val="35000"/>
              </a:schemeClr>
            </a:solidFill>
            <a:headEnd type="oval"/>
            <a:tailEnd type="oval"/>
          </a:ln>
          <a:extLst/>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4701" y="2379807"/>
            <a:ext cx="943005" cy="942204"/>
          </a:xfrm>
          <a:prstGeom prst="ellipse">
            <a:avLst/>
          </a:prstGeom>
          <a:solidFill>
            <a:schemeClr val="accent1"/>
          </a:solidFill>
          <a:ln w="3175" cap="flat" cmpd="sng">
            <a:noFill/>
            <a:bevel/>
            <a:headEnd/>
            <a:tailEnd/>
          </a:ln>
          <a:extLst/>
        </p:spPr>
        <p:txBody>
          <a:bodyPr lIns="62118" tIns="31058" rIns="62118" bIns="31058" anchor="ctr"/>
          <a:lstStyle/>
          <a:p>
            <a:pPr algn="ctr"/>
            <a:r>
              <a:rPr lang="zh-CN" altLang="en-US" sz="1400" b="1" dirty="0">
                <a:solidFill>
                  <a:srgbClr val="F8F8F8"/>
                </a:solidFill>
                <a:ea typeface="微软雅黑" pitchFamily="34" charset="-122"/>
              </a:rPr>
              <a:t>添加</a:t>
            </a:r>
            <a:endParaRPr lang="en-US" altLang="zh-CN" sz="1400" b="1" dirty="0">
              <a:solidFill>
                <a:srgbClr val="F8F8F8"/>
              </a:solidFill>
              <a:ea typeface="微软雅黑" pitchFamily="34" charset="-122"/>
            </a:endParaRPr>
          </a:p>
          <a:p>
            <a:pPr algn="ctr"/>
            <a:r>
              <a:rPr lang="zh-CN" altLang="en-US" sz="1400" b="1" dirty="0">
                <a:solidFill>
                  <a:srgbClr val="F8F8F8"/>
                </a:solidFill>
                <a:ea typeface="微软雅黑" pitchFamily="34" charset="-122"/>
              </a:rPr>
              <a:t>标题</a:t>
            </a:r>
          </a:p>
        </p:txBody>
      </p:sp>
      <p:sp>
        <p:nvSpPr>
          <p:cNvPr id="36" name="右弧形箭头 35"/>
          <p:cNvSpPr/>
          <p:nvPr/>
        </p:nvSpPr>
        <p:spPr>
          <a:xfrm>
            <a:off x="6435667" y="1389624"/>
            <a:ext cx="673760" cy="1408981"/>
          </a:xfrm>
          <a:prstGeom prst="curvedLeftArrow">
            <a:avLst/>
          </a:prstGeom>
          <a:solidFill>
            <a:schemeClr val="accent2"/>
          </a:solidFill>
          <a:ln w="19050">
            <a:noFill/>
          </a:ln>
        </p:spPr>
        <p:txBody>
          <a:bodyPr vert="horz" wrap="square" lIns="55905" tIns="27953" rIns="55905" bIns="27953" numCol="1" anchor="t" anchorCtr="0" compatLnSpc="1">
            <a:prstTxWarp prst="textNoShape">
              <a:avLst/>
            </a:prstTxWarp>
          </a:bodyPr>
          <a:lstStyle/>
          <a:p>
            <a:endParaRPr lang="zh-CN" altLang="en-US" sz="1100" kern="0">
              <a:solidFill>
                <a:schemeClr val="bg2">
                  <a:lumMod val="10000"/>
                </a:schemeClr>
              </a:solidFill>
              <a:latin typeface="Calibri"/>
              <a:ea typeface="微软雅黑"/>
            </a:endParaRPr>
          </a:p>
        </p:txBody>
      </p:sp>
      <p:sp>
        <p:nvSpPr>
          <p:cNvPr id="37" name="右弧形箭头 36"/>
          <p:cNvSpPr/>
          <p:nvPr/>
        </p:nvSpPr>
        <p:spPr>
          <a:xfrm>
            <a:off x="6442502" y="2801446"/>
            <a:ext cx="666924" cy="1557403"/>
          </a:xfrm>
          <a:prstGeom prst="curvedLeftArrow">
            <a:avLst/>
          </a:prstGeom>
          <a:solidFill>
            <a:schemeClr val="accent2"/>
          </a:solidFill>
          <a:ln w="19050">
            <a:noFill/>
          </a:ln>
        </p:spPr>
        <p:txBody>
          <a:bodyPr vert="horz" wrap="square" lIns="55905" tIns="27953" rIns="55905" bIns="27953" numCol="1" anchor="t" anchorCtr="0" compatLnSpc="1">
            <a:prstTxWarp prst="textNoShape">
              <a:avLst/>
            </a:prstTxWarp>
          </a:bodyPr>
          <a:lstStyle/>
          <a:p>
            <a:endParaRPr lang="zh-CN" altLang="en-US" sz="1100" kern="0">
              <a:solidFill>
                <a:schemeClr val="bg2">
                  <a:lumMod val="10000"/>
                </a:schemeClr>
              </a:solidFill>
              <a:latin typeface="Calibri"/>
              <a:ea typeface="微软雅黑"/>
            </a:endParaRPr>
          </a:p>
        </p:txBody>
      </p:sp>
      <p:sp>
        <p:nvSpPr>
          <p:cNvPr id="38" name="右弧形箭头 37"/>
          <p:cNvSpPr/>
          <p:nvPr/>
        </p:nvSpPr>
        <p:spPr>
          <a:xfrm rot="10800000" flipH="1">
            <a:off x="6243302" y="1696867"/>
            <a:ext cx="770430" cy="2285921"/>
          </a:xfrm>
          <a:prstGeom prst="curvedLeftArrow">
            <a:avLst/>
          </a:prstGeom>
          <a:solidFill>
            <a:schemeClr val="accent1"/>
          </a:solidFill>
          <a:ln w="19050">
            <a:noFill/>
          </a:ln>
        </p:spPr>
        <p:txBody>
          <a:bodyPr vert="horz" wrap="square" lIns="55905" tIns="27953" rIns="55905" bIns="27953" numCol="1" anchor="t" anchorCtr="0" compatLnSpc="1">
            <a:prstTxWarp prst="textNoShape">
              <a:avLst/>
            </a:prstTxWarp>
          </a:bodyPr>
          <a:lstStyle/>
          <a:p>
            <a:endParaRPr lang="zh-CN" altLang="en-US" sz="1100" kern="0">
              <a:solidFill>
                <a:schemeClr val="bg2">
                  <a:lumMod val="10000"/>
                </a:schemeClr>
              </a:solidFill>
              <a:latin typeface="Calibri"/>
              <a:ea typeface="微软雅黑"/>
            </a:endParaRPr>
          </a:p>
        </p:txBody>
      </p:sp>
      <p:sp>
        <p:nvSpPr>
          <p:cNvPr id="39" name="TextBox 31"/>
          <p:cNvSpPr txBox="1"/>
          <p:nvPr/>
        </p:nvSpPr>
        <p:spPr>
          <a:xfrm>
            <a:off x="7064536" y="2724738"/>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a:rPr>
              <a:t>补充性文字</a:t>
            </a:r>
          </a:p>
        </p:txBody>
      </p:sp>
      <p:sp>
        <p:nvSpPr>
          <p:cNvPr id="40" name="TextBox 31"/>
          <p:cNvSpPr txBox="1"/>
          <p:nvPr/>
        </p:nvSpPr>
        <p:spPr>
          <a:xfrm>
            <a:off x="7200364" y="3471893"/>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a:rPr>
              <a:t>补充性文字</a:t>
            </a:r>
          </a:p>
        </p:txBody>
      </p:sp>
      <p:sp>
        <p:nvSpPr>
          <p:cNvPr id="41" name="TextBox 31"/>
          <p:cNvSpPr txBox="1"/>
          <p:nvPr/>
        </p:nvSpPr>
        <p:spPr>
          <a:xfrm>
            <a:off x="7200364" y="1958569"/>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a:rPr>
              <a:t>补充性文字</a:t>
            </a:r>
          </a:p>
        </p:txBody>
      </p:sp>
      <p:sp>
        <p:nvSpPr>
          <p:cNvPr id="42" name="圆角矩形 41"/>
          <p:cNvSpPr/>
          <p:nvPr/>
        </p:nvSpPr>
        <p:spPr bwMode="auto">
          <a:xfrm>
            <a:off x="3102216" y="2413043"/>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lvl="2"/>
            <a:endParaRPr lang="zh-CN" altLang="en-US" sz="1000" dirty="0">
              <a:solidFill>
                <a:schemeClr val="accent2">
                  <a:lumMod val="75000"/>
                </a:schemeClr>
              </a:solidFill>
            </a:endParaRPr>
          </a:p>
        </p:txBody>
      </p:sp>
      <p:sp>
        <p:nvSpPr>
          <p:cNvPr id="43" name="圆角矩形 42"/>
          <p:cNvSpPr/>
          <p:nvPr/>
        </p:nvSpPr>
        <p:spPr bwMode="auto">
          <a:xfrm>
            <a:off x="3102216" y="3640228"/>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lvl="2"/>
            <a:endParaRPr lang="zh-CN" altLang="en-US" sz="1000" dirty="0">
              <a:solidFill>
                <a:schemeClr val="accent2">
                  <a:lumMod val="75000"/>
                </a:schemeClr>
              </a:solidFill>
            </a:endParaRPr>
          </a:p>
        </p:txBody>
      </p:sp>
      <p:sp>
        <p:nvSpPr>
          <p:cNvPr id="44" name="圆角矩形 43"/>
          <p:cNvSpPr/>
          <p:nvPr/>
        </p:nvSpPr>
        <p:spPr bwMode="auto">
          <a:xfrm>
            <a:off x="3102216" y="1197914"/>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lvl="2"/>
            <a:endParaRPr lang="zh-CN" altLang="en-US" sz="1000" dirty="0">
              <a:solidFill>
                <a:schemeClr val="accent2">
                  <a:lumMod val="75000"/>
                </a:schemeClr>
              </a:solidFill>
            </a:endParaRPr>
          </a:p>
        </p:txBody>
      </p:sp>
      <p:sp>
        <p:nvSpPr>
          <p:cNvPr id="45" name="TextBox 32"/>
          <p:cNvSpPr txBox="1">
            <a:spLocks noChangeArrowheads="1"/>
          </p:cNvSpPr>
          <p:nvPr/>
        </p:nvSpPr>
        <p:spPr bwMode="auto">
          <a:xfrm>
            <a:off x="3293875" y="3859782"/>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46" name="TextBox 32"/>
          <p:cNvSpPr txBox="1">
            <a:spLocks noChangeArrowheads="1"/>
          </p:cNvSpPr>
          <p:nvPr/>
        </p:nvSpPr>
        <p:spPr bwMode="auto">
          <a:xfrm>
            <a:off x="3282252" y="256715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47" name="TextBox 32"/>
          <p:cNvSpPr txBox="1">
            <a:spLocks noChangeArrowheads="1"/>
          </p:cNvSpPr>
          <p:nvPr/>
        </p:nvSpPr>
        <p:spPr bwMode="auto">
          <a:xfrm>
            <a:off x="3286199" y="139373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p>
        </p:txBody>
      </p:sp>
      <p:sp>
        <p:nvSpPr>
          <p:cNvPr id="24" name="TextBox 23"/>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5" name="TextBox 24"/>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593304479"/>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a:grpSpLocks/>
          </p:cNvGrpSpPr>
          <p:nvPr/>
        </p:nvGrpSpPr>
        <p:grpSpPr bwMode="auto">
          <a:xfrm>
            <a:off x="2366630" y="1131592"/>
            <a:ext cx="1442867" cy="845091"/>
            <a:chOff x="0" y="0"/>
            <a:chExt cx="9801" cy="6692"/>
          </a:xfrm>
          <a:solidFill>
            <a:schemeClr val="accent1"/>
          </a:solidFill>
        </p:grpSpPr>
        <p:sp>
          <p:nvSpPr>
            <p:cNvPr id="22"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5" name="Group 12"/>
          <p:cNvGrpSpPr>
            <a:grpSpLocks/>
          </p:cNvGrpSpPr>
          <p:nvPr/>
        </p:nvGrpSpPr>
        <p:grpSpPr bwMode="auto">
          <a:xfrm>
            <a:off x="5120295" y="1131592"/>
            <a:ext cx="1442867" cy="845091"/>
            <a:chOff x="0" y="0"/>
            <a:chExt cx="9801" cy="6692"/>
          </a:xfrm>
          <a:solidFill>
            <a:schemeClr val="accent2"/>
          </a:solidFill>
        </p:grpSpPr>
        <p:sp>
          <p:nvSpPr>
            <p:cNvPr id="45"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400" b="1">
                <a:solidFill>
                  <a:srgbClr val="F8F8F8"/>
                </a:solidFill>
                <a:ea typeface="微软雅黑" pitchFamily="34" charset="-122"/>
              </a:endParaRPr>
            </a:p>
          </p:txBody>
        </p:sp>
        <p:sp>
          <p:nvSpPr>
            <p:cNvPr id="46"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400" b="1">
                <a:solidFill>
                  <a:srgbClr val="F8F8F8"/>
                </a:solidFill>
                <a:ea typeface="微软雅黑" pitchFamily="34" charset="-122"/>
              </a:endParaRPr>
            </a:p>
          </p:txBody>
        </p:sp>
        <p:sp>
          <p:nvSpPr>
            <p:cNvPr id="47"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1400" b="1">
                <a:solidFill>
                  <a:srgbClr val="F8F8F8"/>
                </a:solidFill>
                <a:ea typeface="微软雅黑" pitchFamily="34" charset="-122"/>
              </a:endParaRPr>
            </a:p>
          </p:txBody>
        </p:sp>
      </p:grpSp>
      <p:sp>
        <p:nvSpPr>
          <p:cNvPr id="48" name="Text Box 16"/>
          <p:cNvSpPr txBox="1">
            <a:spLocks noChangeArrowheads="1"/>
          </p:cNvSpPr>
          <p:nvPr/>
        </p:nvSpPr>
        <p:spPr bwMode="auto">
          <a:xfrm>
            <a:off x="2366628" y="2091043"/>
            <a:ext cx="1611874" cy="251094"/>
          </a:xfrm>
          <a:prstGeom prst="rect">
            <a:avLst/>
          </a:prstGeom>
          <a:solidFill>
            <a:schemeClr val="accent1"/>
          </a:solidFill>
          <a:ln w="3175" cap="flat" cmpd="sng">
            <a:noFill/>
            <a:bevel/>
            <a:headEnd/>
            <a:tailEnd/>
          </a:ln>
        </p:spPr>
        <p:txBody>
          <a:bodyPr lIns="62118" tIns="31058" rIns="62118" bIns="31058" anchor="ctr"/>
          <a:lstStyle>
            <a:defPPr>
              <a:defRPr lang="zh-CN"/>
            </a:defPPr>
          </a:lstStyle>
          <a:p>
            <a:pPr algn="ctr">
              <a:lnSpc>
                <a:spcPct val="130000"/>
              </a:lnSpc>
            </a:pPr>
            <a:r>
              <a:rPr lang="en-US" altLang="zh-CN" sz="1100" b="1" dirty="0">
                <a:solidFill>
                  <a:srgbClr val="F8F8F8"/>
                </a:solidFill>
                <a:latin typeface="微软雅黑" pitchFamily="34" charset="-122"/>
                <a:ea typeface="微软雅黑" pitchFamily="34" charset="-122"/>
              </a:rPr>
              <a:t>A</a:t>
            </a:r>
            <a:r>
              <a:rPr lang="zh-CN" altLang="en-US" sz="1100" b="1" dirty="0">
                <a:solidFill>
                  <a:srgbClr val="F8F8F8"/>
                </a:solidFill>
                <a:latin typeface="微软雅黑" pitchFamily="34" charset="-122"/>
                <a:ea typeface="微软雅黑" pitchFamily="34" charset="-122"/>
              </a:rPr>
              <a:t>团队</a:t>
            </a:r>
          </a:p>
        </p:txBody>
      </p:sp>
      <p:sp>
        <p:nvSpPr>
          <p:cNvPr id="49" name="Rectangle 17"/>
          <p:cNvSpPr>
            <a:spLocks noChangeArrowheads="1"/>
          </p:cNvSpPr>
          <p:nvPr/>
        </p:nvSpPr>
        <p:spPr bwMode="auto">
          <a:xfrm>
            <a:off x="2366631" y="2384607"/>
            <a:ext cx="1612953" cy="1462218"/>
          </a:xfrm>
          <a:prstGeom prst="rect">
            <a:avLst/>
          </a:prstGeom>
          <a:solidFill>
            <a:schemeClr val="accent1"/>
          </a:solidFill>
          <a:ln>
            <a:noFill/>
          </a:ln>
          <a:effectLst/>
          <a:extLst/>
        </p:spPr>
        <p:txBody>
          <a:bodyPr lIns="62118" tIns="31058" rIns="62118" bIns="31058" anchor="ctr"/>
          <a:lstStyle/>
          <a:p>
            <a:pPr>
              <a:lnSpc>
                <a:spcPct val="130000"/>
              </a:lnSpc>
            </a:pPr>
            <a:endParaRPr lang="zh-CN" altLang="en-US" sz="1000">
              <a:latin typeface="微软雅黑" pitchFamily="34" charset="-122"/>
              <a:ea typeface="微软雅黑" pitchFamily="34" charset="-122"/>
            </a:endParaRPr>
          </a:p>
        </p:txBody>
      </p:sp>
      <p:sp>
        <p:nvSpPr>
          <p:cNvPr id="50" name="Text Box 18"/>
          <p:cNvSpPr txBox="1">
            <a:spLocks noChangeArrowheads="1"/>
          </p:cNvSpPr>
          <p:nvPr/>
        </p:nvSpPr>
        <p:spPr bwMode="auto">
          <a:xfrm>
            <a:off x="5119217" y="2091046"/>
            <a:ext cx="1612953" cy="272019"/>
          </a:xfrm>
          <a:prstGeom prst="rect">
            <a:avLst/>
          </a:prstGeom>
          <a:solidFill>
            <a:schemeClr val="accent2"/>
          </a:solid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a:lnSpc>
                <a:spcPct val="130000"/>
              </a:lnSpc>
            </a:pPr>
            <a:r>
              <a:rPr lang="en-US" altLang="zh-CN" sz="1100" dirty="0">
                <a:latin typeface="微软雅黑" pitchFamily="34" charset="-122"/>
              </a:rPr>
              <a:t>B</a:t>
            </a:r>
            <a:r>
              <a:rPr lang="zh-CN" altLang="en-US" sz="1100" dirty="0">
                <a:latin typeface="微软雅黑" pitchFamily="34" charset="-122"/>
              </a:rPr>
              <a:t>团队</a:t>
            </a:r>
          </a:p>
        </p:txBody>
      </p:sp>
      <p:sp>
        <p:nvSpPr>
          <p:cNvPr id="51" name="Rectangle 19"/>
          <p:cNvSpPr>
            <a:spLocks noChangeArrowheads="1"/>
          </p:cNvSpPr>
          <p:nvPr/>
        </p:nvSpPr>
        <p:spPr bwMode="auto">
          <a:xfrm>
            <a:off x="5119217" y="2384607"/>
            <a:ext cx="1612953" cy="1462218"/>
          </a:xfrm>
          <a:prstGeom prst="rect">
            <a:avLst/>
          </a:prstGeom>
          <a:solidFill>
            <a:schemeClr val="accent2"/>
          </a:solidFill>
          <a:ln>
            <a:noFill/>
          </a:ln>
          <a:effectLst/>
          <a:extLst/>
        </p:spPr>
        <p:txBody>
          <a:bodyPr lIns="62118" tIns="31058" rIns="62118" bIns="31058" anchor="ctr"/>
          <a:lstStyle/>
          <a:p>
            <a:pPr>
              <a:lnSpc>
                <a:spcPct val="130000"/>
              </a:lnSpc>
            </a:pPr>
            <a:endParaRPr lang="zh-CN" altLang="en-US" sz="1000">
              <a:latin typeface="微软雅黑" pitchFamily="34" charset="-122"/>
              <a:ea typeface="微软雅黑" pitchFamily="34" charset="-122"/>
            </a:endParaRPr>
          </a:p>
        </p:txBody>
      </p:sp>
      <p:sp>
        <p:nvSpPr>
          <p:cNvPr id="52" name="Text Box 20"/>
          <p:cNvSpPr txBox="1">
            <a:spLocks noChangeArrowheads="1"/>
          </p:cNvSpPr>
          <p:nvPr/>
        </p:nvSpPr>
        <p:spPr bwMode="auto">
          <a:xfrm>
            <a:off x="2486308" y="2481761"/>
            <a:ext cx="1401631" cy="1263051"/>
          </a:xfrm>
          <a:prstGeom prst="rect">
            <a:avLst/>
          </a:prstGeom>
          <a:noFill/>
          <a:ln>
            <a:noFill/>
          </a:ln>
          <a:effectLst/>
          <a:extLst/>
        </p:spPr>
        <p:txBody>
          <a:bodyPr lIns="62118" tIns="31058" rIns="62118" bIns="31058">
            <a:spAutoFit/>
          </a:bodyPr>
          <a:lstStyle/>
          <a:p>
            <a:pPr>
              <a:lnSpc>
                <a:spcPct val="130000"/>
              </a:lnSpc>
            </a:pPr>
            <a:r>
              <a:rPr lang="zh-CN" altLang="en-US" sz="12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sp>
        <p:nvSpPr>
          <p:cNvPr id="53" name="Text Box 21"/>
          <p:cNvSpPr txBox="1">
            <a:spLocks noChangeArrowheads="1"/>
          </p:cNvSpPr>
          <p:nvPr/>
        </p:nvSpPr>
        <p:spPr bwMode="auto">
          <a:xfrm>
            <a:off x="5239972" y="2481761"/>
            <a:ext cx="1401631" cy="1263051"/>
          </a:xfrm>
          <a:prstGeom prst="rect">
            <a:avLst/>
          </a:prstGeom>
          <a:noFill/>
          <a:ln>
            <a:noFill/>
          </a:ln>
          <a:effectLst/>
          <a:extLst/>
        </p:spPr>
        <p:txBody>
          <a:bodyPr lIns="62118" tIns="31058" rIns="62118" bIns="31058">
            <a:spAutoFit/>
          </a:bodyPr>
          <a:lstStyle/>
          <a:p>
            <a:pPr>
              <a:lnSpc>
                <a:spcPct val="130000"/>
              </a:lnSpc>
            </a:pPr>
            <a:r>
              <a:rPr lang="zh-CN" altLang="en-US" sz="1200" dirty="0">
                <a:solidFill>
                  <a:srgbClr val="F8F8F8"/>
                </a:solidFill>
                <a:latin typeface="微软雅黑" pitchFamily="34" charset="-122"/>
                <a:ea typeface="微软雅黑" pitchFamily="34" charset="-122"/>
              </a:rPr>
              <a:t>您的内容打在这里，或者通过复制您的文本后，在此框中选择粘贴，并选择只保留文字。</a:t>
            </a:r>
          </a:p>
        </p:txBody>
      </p:sp>
      <p:grpSp>
        <p:nvGrpSpPr>
          <p:cNvPr id="54" name="Group 22"/>
          <p:cNvGrpSpPr>
            <a:grpSpLocks/>
          </p:cNvGrpSpPr>
          <p:nvPr/>
        </p:nvGrpSpPr>
        <p:grpSpPr bwMode="auto">
          <a:xfrm>
            <a:off x="4199673" y="2005143"/>
            <a:ext cx="733160" cy="733910"/>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30000"/>
                </a:lnSpc>
              </a:pPr>
              <a:endParaRPr lang="zh-CN" altLang="en-US" sz="1000">
                <a:latin typeface="微软雅黑" pitchFamily="34" charset="-122"/>
                <a:ea typeface="微软雅黑" pitchFamily="34" charset="-122"/>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lnSpc>
                  <a:spcPct val="130000"/>
                </a:lnSpc>
              </a:pPr>
              <a:r>
                <a:rPr lang="en-US" altLang="zh-CN" sz="1000" b="1" dirty="0">
                  <a:solidFill>
                    <a:srgbClr val="F8F8F8"/>
                  </a:solidFill>
                  <a:latin typeface="微软雅黑" pitchFamily="34" charset="-122"/>
                  <a:ea typeface="微软雅黑" pitchFamily="34" charset="-122"/>
                </a:rPr>
                <a:t>VS</a:t>
              </a:r>
              <a:endParaRPr lang="zh-CN" altLang="en-US" sz="1000" b="1" dirty="0">
                <a:solidFill>
                  <a:srgbClr val="F8F8F8"/>
                </a:solidFill>
                <a:latin typeface="微软雅黑" pitchFamily="34" charset="-122"/>
                <a:ea typeface="微软雅黑" pitchFamily="34" charset="-122"/>
              </a:endParaRPr>
            </a:p>
          </p:txBody>
        </p:sp>
      </p:grpSp>
      <p:sp>
        <p:nvSpPr>
          <p:cNvPr id="57" name="Rectangle 269"/>
          <p:cNvSpPr/>
          <p:nvPr/>
        </p:nvSpPr>
        <p:spPr>
          <a:xfrm>
            <a:off x="1115616" y="4062851"/>
            <a:ext cx="6984776" cy="597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rtlCol="0" anchor="ctr"/>
          <a:lstStyle/>
          <a:p>
            <a:pPr algn="ctr"/>
            <a:endParaRPr lang="en-US" sz="700">
              <a:solidFill>
                <a:schemeClr val="accent1">
                  <a:lumMod val="75000"/>
                </a:schemeClr>
              </a:solidFill>
              <a:latin typeface="微软雅黑" pitchFamily="34" charset="-122"/>
              <a:ea typeface="微软雅黑" pitchFamily="34" charset="-122"/>
            </a:endParaRPr>
          </a:p>
        </p:txBody>
      </p:sp>
      <p:sp>
        <p:nvSpPr>
          <p:cNvPr id="58" name="Text Box 7"/>
          <p:cNvSpPr txBox="1">
            <a:spLocks noChangeArrowheads="1"/>
          </p:cNvSpPr>
          <p:nvPr/>
        </p:nvSpPr>
        <p:spPr bwMode="auto">
          <a:xfrm>
            <a:off x="1547664" y="4088183"/>
            <a:ext cx="5986642" cy="511495"/>
          </a:xfrm>
          <a:prstGeom prst="rect">
            <a:avLst/>
          </a:prstGeom>
          <a:noFill/>
          <a:ln w="9525">
            <a:noFill/>
            <a:miter lim="800000"/>
            <a:headEnd/>
            <a:tailEnd/>
          </a:ln>
        </p:spPr>
        <p:txBody>
          <a:bodyPr wrap="square" lIns="31058" tIns="15530" rIns="31058" bIns="15530" anchor="ctr">
            <a:spAutoFit/>
          </a:bodyPr>
          <a:lstStyle/>
          <a:p>
            <a:pPr algn="ctr" defTabSz="739264">
              <a:lnSpc>
                <a:spcPct val="130000"/>
              </a:lnSpc>
            </a:pPr>
            <a:r>
              <a:rPr lang="zh-CN" altLang="en-US" sz="1200" dirty="0">
                <a:solidFill>
                  <a:schemeClr val="bg1"/>
                </a:solidFill>
                <a:latin typeface="微软雅黑" pitchFamily="34" charset="-122"/>
                <a:ea typeface="微软雅黑" pitchFamily="34" charset="-122"/>
                <a:cs typeface="Open Sans Semibold" pitchFamily="34" charset="0"/>
              </a:rPr>
              <a:t>您的内容打在这里，或者通过复制您的文本后，在此框中选择粘贴，并选择只保留文字。在此录入上述图表的综合描述说明，在此录入上述图表的综合描述说明。</a:t>
            </a:r>
            <a:endParaRPr lang="en-US" sz="1200" dirty="0">
              <a:solidFill>
                <a:schemeClr val="bg1"/>
              </a:solidFill>
              <a:latin typeface="微软雅黑" pitchFamily="34" charset="-122"/>
              <a:ea typeface="微软雅黑" pitchFamily="34" charset="-122"/>
              <a:cs typeface="Open Sans Semibold" pitchFamily="34" charset="0"/>
            </a:endParaRPr>
          </a:p>
        </p:txBody>
      </p:sp>
      <p:sp>
        <p:nvSpPr>
          <p:cNvPr id="26" name="TextBox 25"/>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27" name="TextBox 26"/>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3219204921"/>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330673" y="1131857"/>
            <a:ext cx="759626" cy="2247250"/>
            <a:chOff x="1723851" y="959730"/>
            <a:chExt cx="759626" cy="2247250"/>
          </a:xfrm>
        </p:grpSpPr>
        <p:sp>
          <p:nvSpPr>
            <p:cNvPr id="15" name="MH_Others_1"/>
            <p:cNvSpPr/>
            <p:nvPr>
              <p:custDataLst>
                <p:tags r:id="rId3"/>
              </p:custDataLst>
            </p:nvPr>
          </p:nvSpPr>
          <p:spPr>
            <a:xfrm rot="16200000">
              <a:off x="980039" y="1703542"/>
              <a:ext cx="2247250" cy="759626"/>
            </a:xfrm>
            <a:prstGeom prst="rect">
              <a:avLst/>
            </a:prstGeom>
          </p:spPr>
          <p:txBody>
            <a:bodyPr vert="eaVert" wrap="none" anchor="ctr" anchorCtr="0">
              <a:noAutofit/>
            </a:bodyPr>
            <a:lstStyle/>
            <a:p>
              <a:pPr algn="ctr">
                <a:defRPr/>
              </a:pPr>
              <a:endParaRPr lang="en-US" altLang="zh-CN" spc="375" dirty="0">
                <a:solidFill>
                  <a:schemeClr val="accent1">
                    <a:lumMod val="75000"/>
                  </a:schemeClr>
                </a:solidFill>
                <a:latin typeface="Elephant" panose="02020904090505020303" pitchFamily="18" charset="0"/>
                <a:ea typeface="华文中宋" panose="02010600040101010101" pitchFamily="2" charset="-122"/>
              </a:endParaRPr>
            </a:p>
            <a:p>
              <a:pPr algn="ctr">
                <a:defRPr/>
              </a:pPr>
              <a:r>
                <a:rPr lang="en-US" altLang="zh-CN" spc="375" dirty="0">
                  <a:solidFill>
                    <a:schemeClr val="accent1">
                      <a:lumMod val="75000"/>
                    </a:schemeClr>
                  </a:solidFill>
                  <a:latin typeface="Elephant" panose="02020904090505020303" pitchFamily="18" charset="0"/>
                  <a:ea typeface="华文中宋" panose="02010600040101010101" pitchFamily="2" charset="-122"/>
                </a:rPr>
                <a:t>CONTENTS</a:t>
              </a:r>
              <a:endParaRPr lang="zh-CN" altLang="en-US" spc="375" dirty="0">
                <a:solidFill>
                  <a:schemeClr val="accent1">
                    <a:lumMod val="75000"/>
                  </a:schemeClr>
                </a:solidFill>
                <a:latin typeface="Elephant" panose="02020904090505020303" pitchFamily="18" charset="0"/>
                <a:ea typeface="华文中宋" panose="02010600040101010101" pitchFamily="2" charset="-122"/>
              </a:endParaRPr>
            </a:p>
          </p:txBody>
        </p:sp>
        <p:sp>
          <p:nvSpPr>
            <p:cNvPr id="16" name="MH_Others_2"/>
            <p:cNvSpPr txBox="1">
              <a:spLocks noChangeArrowheads="1"/>
            </p:cNvSpPr>
            <p:nvPr>
              <p:custDataLst>
                <p:tags r:id="rId4"/>
              </p:custDataLst>
            </p:nvPr>
          </p:nvSpPr>
          <p:spPr bwMode="auto">
            <a:xfrm>
              <a:off x="1894709" y="1352050"/>
              <a:ext cx="417909" cy="90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000" b="1" dirty="0">
                  <a:solidFill>
                    <a:schemeClr val="accent1"/>
                  </a:solidFill>
                  <a:latin typeface="微软雅黑" panose="020B0503020204020204" pitchFamily="34" charset="-122"/>
                  <a:ea typeface="微软雅黑" panose="020B0503020204020204" pitchFamily="34" charset="-122"/>
                </a:rPr>
                <a:t>目录</a:t>
              </a:r>
            </a:p>
          </p:txBody>
        </p:sp>
      </p:grpSp>
      <p:sp>
        <p:nvSpPr>
          <p:cNvPr id="17" name="矩形 16"/>
          <p:cNvSpPr/>
          <p:nvPr/>
        </p:nvSpPr>
        <p:spPr bwMode="auto">
          <a:xfrm>
            <a:off x="1778427" y="-295184"/>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
        <p:nvSpPr>
          <p:cNvPr id="18" name="矩形 17"/>
          <p:cNvSpPr/>
          <p:nvPr/>
        </p:nvSpPr>
        <p:spPr bwMode="auto">
          <a:xfrm>
            <a:off x="-3579" y="1217506"/>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pic>
        <p:nvPicPr>
          <p:cNvPr id="19"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19644" y="2648888"/>
            <a:ext cx="1700240" cy="14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MH_Number_1">
            <a:hlinkClick r:id="rId8" action="ppaction://hlinksldjump"/>
          </p:cNvPr>
          <p:cNvSpPr/>
          <p:nvPr>
            <p:custDataLst>
              <p:tags r:id="rId1"/>
            </p:custDataLst>
          </p:nvPr>
        </p:nvSpPr>
        <p:spPr>
          <a:xfrm>
            <a:off x="5604328" y="1111357"/>
            <a:ext cx="1012372" cy="1011685"/>
          </a:xfrm>
          <a:prstGeom prst="roundRect">
            <a:avLst>
              <a:gd name="adj" fmla="val 76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5400" b="1" dirty="0">
                <a:solidFill>
                  <a:srgbClr val="FFFFFF"/>
                </a:solidFill>
                <a:ea typeface="华文中宋" panose="02010600040101010101" pitchFamily="2" charset="-122"/>
                <a:cs typeface="Times New Roman" panose="02020603050405020304" pitchFamily="18" charset="0"/>
              </a:rPr>
              <a:t>04</a:t>
            </a:r>
            <a:endParaRPr lang="zh-CN" altLang="en-US" sz="5400" b="1" dirty="0">
              <a:solidFill>
                <a:srgbClr val="FFFFFF"/>
              </a:solidFill>
              <a:ea typeface="华文中宋" panose="02010600040101010101" pitchFamily="2" charset="-122"/>
              <a:cs typeface="Times New Roman" panose="02020603050405020304" pitchFamily="18" charset="0"/>
            </a:endParaRPr>
          </a:p>
        </p:txBody>
      </p:sp>
      <p:sp>
        <p:nvSpPr>
          <p:cNvPr id="21" name="MH_Entry_1">
            <a:hlinkClick r:id="rId8" action="ppaction://hlinksldjump"/>
          </p:cNvPr>
          <p:cNvSpPr/>
          <p:nvPr>
            <p:custDataLst>
              <p:tags r:id="rId2"/>
            </p:custDataLst>
          </p:nvPr>
        </p:nvSpPr>
        <p:spPr>
          <a:xfrm>
            <a:off x="3639064" y="2609956"/>
            <a:ext cx="5504936" cy="749194"/>
          </a:xfrm>
          <a:prstGeom prst="roundRect">
            <a:avLst>
              <a:gd name="adj" fmla="val 912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600" spc="150" dirty="0">
                <a:solidFill>
                  <a:srgbClr val="333333"/>
                </a:solidFill>
                <a:latin typeface="+mn-ea"/>
              </a:rPr>
              <a:t>请在此处输入您的标题</a:t>
            </a:r>
          </a:p>
        </p:txBody>
      </p:sp>
    </p:spTree>
    <p:extLst>
      <p:ext uri="{BB962C8B-B14F-4D97-AF65-F5344CB8AC3E}">
        <p14:creationId xmlns:p14="http://schemas.microsoft.com/office/powerpoint/2010/main" val="640237777"/>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500"/>
                                        <p:tgtEl>
                                          <p:spTgt spid="20"/>
                                        </p:tgtEl>
                                      </p:cBhvr>
                                    </p:animEffect>
                                    <p:anim calcmode="lin" valueType="num">
                                      <p:cBhvr>
                                        <p:cTn id="14" dur="1500" fill="hold"/>
                                        <p:tgtEl>
                                          <p:spTgt spid="20"/>
                                        </p:tgtEl>
                                        <p:attrNameLst>
                                          <p:attrName>ppt_w</p:attrName>
                                        </p:attrNameLst>
                                      </p:cBhvr>
                                      <p:tavLst>
                                        <p:tav tm="0" fmla="#ppt_w*sin(2.5*pi*$)">
                                          <p:val>
                                            <p:fltVal val="0"/>
                                          </p:val>
                                        </p:tav>
                                        <p:tav tm="100000">
                                          <p:val>
                                            <p:fltVal val="1"/>
                                          </p:val>
                                        </p:tav>
                                      </p:tavLst>
                                    </p:anim>
                                    <p:anim calcmode="lin" valueType="num">
                                      <p:cBhvr>
                                        <p:cTn id="15" dur="1500" fill="hold"/>
                                        <p:tgtEl>
                                          <p:spTgt spid="20"/>
                                        </p:tgtEl>
                                        <p:attrNameLst>
                                          <p:attrName>ppt_h</p:attrName>
                                        </p:attrNameLst>
                                      </p:cBhvr>
                                      <p:tavLst>
                                        <p:tav tm="0">
                                          <p:val>
                                            <p:strVal val="#ppt_h"/>
                                          </p:val>
                                        </p:tav>
                                        <p:tav tm="100000">
                                          <p:val>
                                            <p:strVal val="#ppt_h"/>
                                          </p:val>
                                        </p:tav>
                                      </p:tavLst>
                                    </p:anim>
                                  </p:childTnLst>
                                </p:cTn>
                              </p:par>
                              <p:par>
                                <p:cTn id="16" presetID="22" presetClass="entr" presetSubtype="4" fill="hold" grpId="0"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17" name="TextBox 16"/>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
        <p:nvSpPr>
          <p:cNvPr id="27" name="箭头3"/>
          <p:cNvSpPr>
            <a:spLocks/>
          </p:cNvSpPr>
          <p:nvPr/>
        </p:nvSpPr>
        <p:spPr bwMode="gray">
          <a:xfrm flipV="1">
            <a:off x="1531850" y="2889669"/>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28" name="箭头2"/>
          <p:cNvSpPr>
            <a:spLocks/>
          </p:cNvSpPr>
          <p:nvPr/>
        </p:nvSpPr>
        <p:spPr bwMode="gray">
          <a:xfrm rot="16200000">
            <a:off x="1747863" y="2415014"/>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29" name="箭头1"/>
          <p:cNvSpPr>
            <a:spLocks/>
          </p:cNvSpPr>
          <p:nvPr/>
        </p:nvSpPr>
        <p:spPr bwMode="gray">
          <a:xfrm>
            <a:off x="1526579" y="1643761"/>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a:ea typeface="宋体"/>
            </a:endParaRPr>
          </a:p>
        </p:txBody>
      </p:sp>
      <p:sp>
        <p:nvSpPr>
          <p:cNvPr id="30" name="文本1"/>
          <p:cNvSpPr>
            <a:spLocks noChangeArrowheads="1"/>
          </p:cNvSpPr>
          <p:nvPr/>
        </p:nvSpPr>
        <p:spPr bwMode="gray">
          <a:xfrm>
            <a:off x="3378269" y="1352207"/>
            <a:ext cx="4434093" cy="896993"/>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31" name="标题1"/>
          <p:cNvSpPr>
            <a:spLocks noChangeArrowheads="1"/>
          </p:cNvSpPr>
          <p:nvPr/>
        </p:nvSpPr>
        <p:spPr bwMode="gray">
          <a:xfrm>
            <a:off x="2446313" y="1347616"/>
            <a:ext cx="931954" cy="901585"/>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itchFamily="34" charset="-122"/>
                <a:ea typeface="微软雅黑" pitchFamily="34" charset="-122"/>
              </a:rPr>
              <a:t>添加标题</a:t>
            </a:r>
            <a:endParaRPr lang="zh-CN" altLang="zh-CN" sz="1400" b="1" dirty="0">
              <a:solidFill>
                <a:sysClr val="window" lastClr="FFFFFF">
                  <a:lumMod val="95000"/>
                </a:sysClr>
              </a:solidFill>
              <a:latin typeface="微软雅黑" pitchFamily="34" charset="-122"/>
              <a:ea typeface="微软雅黑" pitchFamily="34" charset="-122"/>
            </a:endParaRPr>
          </a:p>
        </p:txBody>
      </p:sp>
      <p:sp>
        <p:nvSpPr>
          <p:cNvPr id="32" name="文本2"/>
          <p:cNvSpPr>
            <a:spLocks noChangeArrowheads="1"/>
          </p:cNvSpPr>
          <p:nvPr/>
        </p:nvSpPr>
        <p:spPr bwMode="gray">
          <a:xfrm>
            <a:off x="3378269" y="2442240"/>
            <a:ext cx="4434093" cy="894027"/>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33" name="标题2"/>
          <p:cNvSpPr>
            <a:spLocks noChangeArrowheads="1"/>
          </p:cNvSpPr>
          <p:nvPr/>
        </p:nvSpPr>
        <p:spPr bwMode="gray">
          <a:xfrm>
            <a:off x="2446315" y="2442240"/>
            <a:ext cx="931955" cy="894027"/>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itchFamily="34" charset="-122"/>
                <a:ea typeface="微软雅黑" pitchFamily="34" charset="-122"/>
              </a:rPr>
              <a:t>添加标题</a:t>
            </a:r>
            <a:endParaRPr lang="zh-CN" altLang="zh-CN" sz="1400" b="1" dirty="0">
              <a:solidFill>
                <a:sysClr val="window" lastClr="FFFFFF">
                  <a:lumMod val="95000"/>
                </a:sysClr>
              </a:solidFill>
              <a:latin typeface="微软雅黑" pitchFamily="34" charset="-122"/>
              <a:ea typeface="微软雅黑" pitchFamily="34" charset="-122"/>
            </a:endParaRPr>
          </a:p>
        </p:txBody>
      </p:sp>
      <p:sp>
        <p:nvSpPr>
          <p:cNvPr id="34" name="文本3"/>
          <p:cNvSpPr>
            <a:spLocks noChangeArrowheads="1"/>
          </p:cNvSpPr>
          <p:nvPr/>
        </p:nvSpPr>
        <p:spPr bwMode="ltGray">
          <a:xfrm>
            <a:off x="3378269" y="3523044"/>
            <a:ext cx="4434093" cy="886051"/>
          </a:xfrm>
          <a:prstGeom prst="roundRect">
            <a:avLst>
              <a:gd name="adj" fmla="val 11505"/>
            </a:avLst>
          </a:prstGeom>
          <a:noFill/>
          <a:ln w="15875" cap="flat" cmpd="sng" algn="ctr">
            <a:solidFill>
              <a:schemeClr val="accent1"/>
            </a:solidFill>
            <a:prstDash val="solid"/>
          </a:ln>
          <a:effectLst/>
          <a:ex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itchFamily="34" charset="-122"/>
              <a:ea typeface="微软雅黑" pitchFamily="34" charset="-122"/>
            </a:endParaRPr>
          </a:p>
        </p:txBody>
      </p:sp>
      <p:sp>
        <p:nvSpPr>
          <p:cNvPr id="35" name="标题3"/>
          <p:cNvSpPr>
            <a:spLocks noChangeArrowheads="1"/>
          </p:cNvSpPr>
          <p:nvPr/>
        </p:nvSpPr>
        <p:spPr bwMode="gray">
          <a:xfrm>
            <a:off x="2446313" y="3523044"/>
            <a:ext cx="931954" cy="886051"/>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itchFamily="34" charset="-122"/>
                <a:ea typeface="微软雅黑" pitchFamily="34" charset="-122"/>
              </a:rPr>
              <a:t>添加标题</a:t>
            </a:r>
            <a:endParaRPr lang="zh-CN" altLang="zh-CN" sz="1400" b="1" dirty="0">
              <a:solidFill>
                <a:sysClr val="window" lastClr="FFFFFF">
                  <a:lumMod val="95000"/>
                </a:sysClr>
              </a:solidFill>
              <a:latin typeface="微软雅黑" pitchFamily="34" charset="-122"/>
              <a:ea typeface="微软雅黑" pitchFamily="34" charset="-122"/>
            </a:endParaRPr>
          </a:p>
        </p:txBody>
      </p:sp>
      <p:sp>
        <p:nvSpPr>
          <p:cNvPr id="36" name="Oval 19"/>
          <p:cNvSpPr>
            <a:spLocks noChangeArrowheads="1"/>
          </p:cNvSpPr>
          <p:nvPr/>
        </p:nvSpPr>
        <p:spPr bwMode="auto">
          <a:xfrm>
            <a:off x="1111930" y="2442240"/>
            <a:ext cx="892911" cy="894027"/>
          </a:xfrm>
          <a:prstGeom prst="ellipse">
            <a:avLst/>
          </a:prstGeom>
          <a:solidFill>
            <a:schemeClr val="accent1"/>
          </a:solidFill>
          <a:ln w="9525">
            <a:noFill/>
            <a:round/>
            <a:headEnd/>
            <a:tailEnd/>
          </a:ln>
          <a:effectLst/>
        </p:spPr>
        <p:txBody>
          <a:bodyPr lIns="62118" tIns="31058" rIns="62118" bIns="31058" anchor="ctr"/>
          <a:lstStyle/>
          <a:p>
            <a:pPr algn="ctr">
              <a:lnSpc>
                <a:spcPct val="120000"/>
              </a:lnSpc>
              <a:defRPr/>
            </a:pPr>
            <a:r>
              <a:rPr lang="zh-CN" altLang="en-US" sz="1900" b="1" kern="0" dirty="0">
                <a:solidFill>
                  <a:schemeClr val="bg1"/>
                </a:solidFill>
                <a:ea typeface="微软雅黑" pitchFamily="34" charset="-122"/>
              </a:rPr>
              <a:t>工作</a:t>
            </a:r>
            <a:endParaRPr lang="en-US" altLang="zh-CN" sz="1900" b="1" kern="0" dirty="0">
              <a:solidFill>
                <a:schemeClr val="bg1"/>
              </a:solidFill>
              <a:ea typeface="微软雅黑" pitchFamily="34" charset="-122"/>
            </a:endParaRPr>
          </a:p>
          <a:p>
            <a:pPr algn="ctr">
              <a:lnSpc>
                <a:spcPct val="120000"/>
              </a:lnSpc>
              <a:defRPr/>
            </a:pPr>
            <a:r>
              <a:rPr lang="zh-CN" altLang="en-US" sz="1900" b="1" kern="0" dirty="0">
                <a:solidFill>
                  <a:schemeClr val="bg1"/>
                </a:solidFill>
                <a:ea typeface="微软雅黑" pitchFamily="34" charset="-122"/>
              </a:rPr>
              <a:t>概述</a:t>
            </a:r>
          </a:p>
        </p:txBody>
      </p:sp>
    </p:spTree>
    <p:extLst>
      <p:ext uri="{BB962C8B-B14F-4D97-AF65-F5344CB8AC3E}">
        <p14:creationId xmlns:p14="http://schemas.microsoft.com/office/powerpoint/2010/main" val="3263566356"/>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43" name="TextBox 42"/>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cxnSp>
        <p:nvCxnSpPr>
          <p:cNvPr id="44" name="Straight Connector 30"/>
          <p:cNvCxnSpPr/>
          <p:nvPr/>
        </p:nvCxnSpPr>
        <p:spPr>
          <a:xfrm>
            <a:off x="1720006" y="2625022"/>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35"/>
          <p:cNvCxnSpPr/>
          <p:nvPr/>
        </p:nvCxnSpPr>
        <p:spPr>
          <a:xfrm>
            <a:off x="3167163" y="2625022"/>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Content Placeholder 2"/>
          <p:cNvSpPr txBox="1">
            <a:spLocks/>
          </p:cNvSpPr>
          <p:nvPr/>
        </p:nvSpPr>
        <p:spPr>
          <a:xfrm>
            <a:off x="1608730" y="3863109"/>
            <a:ext cx="6325104" cy="796875"/>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30000"/>
              </a:lnSpc>
              <a:buNone/>
            </a:pPr>
            <a:r>
              <a:rPr lang="zh-CN" altLang="en-US" b="1" dirty="0">
                <a:solidFill>
                  <a:schemeClr val="accent1"/>
                </a:solidFill>
                <a:latin typeface="微软雅黑" pitchFamily="34" charset="-122"/>
                <a:ea typeface="微软雅黑" pitchFamily="34" charset="-122"/>
              </a:rPr>
              <a:t>单击此处添加标题</a:t>
            </a:r>
          </a:p>
          <a:p>
            <a:pPr marL="0" indent="0">
              <a:lnSpc>
                <a:spcPct val="130000"/>
              </a:lnSpc>
              <a:buNone/>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a:t>
            </a:r>
          </a:p>
        </p:txBody>
      </p:sp>
      <p:cxnSp>
        <p:nvCxnSpPr>
          <p:cNvPr id="47" name="Straight Connector 52"/>
          <p:cNvCxnSpPr/>
          <p:nvPr/>
        </p:nvCxnSpPr>
        <p:spPr>
          <a:xfrm>
            <a:off x="4577183" y="2625022"/>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63"/>
          <p:cNvCxnSpPr/>
          <p:nvPr/>
        </p:nvCxnSpPr>
        <p:spPr>
          <a:xfrm>
            <a:off x="6115990" y="2625022"/>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67"/>
          <p:cNvCxnSpPr/>
          <p:nvPr/>
        </p:nvCxnSpPr>
        <p:spPr>
          <a:xfrm>
            <a:off x="7470855" y="2625022"/>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2"/>
          <p:cNvSpPr txBox="1">
            <a:spLocks/>
          </p:cNvSpPr>
          <p:nvPr/>
        </p:nvSpPr>
        <p:spPr>
          <a:xfrm>
            <a:off x="6890517" y="2064081"/>
            <a:ext cx="1484620"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100" dirty="0">
              <a:solidFill>
                <a:schemeClr val="tx1">
                  <a:lumMod val="75000"/>
                  <a:lumOff val="25000"/>
                </a:schemeClr>
              </a:solidFill>
              <a:latin typeface="微软雅黑" pitchFamily="34" charset="-122"/>
              <a:ea typeface="微软雅黑" pitchFamily="34" charset="-122"/>
            </a:endParaRPr>
          </a:p>
        </p:txBody>
      </p:sp>
      <p:pic>
        <p:nvPicPr>
          <p:cNvPr id="51"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107504" y="3165530"/>
            <a:ext cx="7885646" cy="493037"/>
          </a:xfrm>
          <a:prstGeom prst="rect">
            <a:avLst/>
          </a:prstGeom>
          <a:noFill/>
          <a:extLst>
            <a:ext uri="{909E8E84-426E-40DD-AFC4-6F175D3DCCD1}">
              <a14:hiddenFill xmlns:a14="http://schemas.microsoft.com/office/drawing/2010/main">
                <a:solidFill>
                  <a:srgbClr val="FFFFFF"/>
                </a:solidFill>
              </a14:hiddenFill>
            </a:ext>
          </a:extLst>
        </p:spPr>
      </p:pic>
      <p:sp>
        <p:nvSpPr>
          <p:cNvPr id="52" name="Content Placeholder 2"/>
          <p:cNvSpPr txBox="1">
            <a:spLocks/>
          </p:cNvSpPr>
          <p:nvPr/>
        </p:nvSpPr>
        <p:spPr>
          <a:xfrm>
            <a:off x="5398348" y="2064081"/>
            <a:ext cx="1426962"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3" name="Content Placeholder 2"/>
          <p:cNvSpPr txBox="1">
            <a:spLocks/>
          </p:cNvSpPr>
          <p:nvPr/>
        </p:nvSpPr>
        <p:spPr>
          <a:xfrm>
            <a:off x="3997965" y="2064081"/>
            <a:ext cx="1426962"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4" name="Content Placeholder 2"/>
          <p:cNvSpPr txBox="1">
            <a:spLocks/>
          </p:cNvSpPr>
          <p:nvPr/>
        </p:nvSpPr>
        <p:spPr>
          <a:xfrm>
            <a:off x="2456424" y="2064081"/>
            <a:ext cx="1491776"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5" name="Content Placeholder 2"/>
          <p:cNvSpPr txBox="1">
            <a:spLocks/>
          </p:cNvSpPr>
          <p:nvPr/>
        </p:nvSpPr>
        <p:spPr>
          <a:xfrm>
            <a:off x="1021866" y="2064081"/>
            <a:ext cx="1458188"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您的内容打在这里，或者通过复制您的文本在此框中粘贴</a:t>
            </a:r>
            <a:endParaRPr lang="en-US" sz="1100" dirty="0">
              <a:solidFill>
                <a:schemeClr val="tx1">
                  <a:lumMod val="75000"/>
                  <a:lumOff val="25000"/>
                </a:schemeClr>
              </a:solidFill>
              <a:latin typeface="微软雅黑" pitchFamily="34" charset="-122"/>
              <a:ea typeface="微软雅黑" pitchFamily="34" charset="-122"/>
            </a:endParaRPr>
          </a:p>
        </p:txBody>
      </p:sp>
      <p:grpSp>
        <p:nvGrpSpPr>
          <p:cNvPr id="56" name="组合 55"/>
          <p:cNvGrpSpPr/>
          <p:nvPr/>
        </p:nvGrpSpPr>
        <p:grpSpPr>
          <a:xfrm>
            <a:off x="1359593" y="1306944"/>
            <a:ext cx="700868" cy="585088"/>
            <a:chOff x="2677316" y="1530277"/>
            <a:chExt cx="1031953" cy="860599"/>
          </a:xfrm>
        </p:grpSpPr>
        <p:sp>
          <p:nvSpPr>
            <p:cNvPr id="57" name="Teardrop 36"/>
            <p:cNvSpPr/>
            <p:nvPr/>
          </p:nvSpPr>
          <p:spPr>
            <a:xfrm rot="8100000">
              <a:off x="2759470" y="1530277"/>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itchFamily="34" charset="-122"/>
                <a:ea typeface="微软雅黑" pitchFamily="34" charset="-122"/>
              </a:endParaRPr>
            </a:p>
          </p:txBody>
        </p:sp>
        <p:sp>
          <p:nvSpPr>
            <p:cNvPr id="58" name="TextBox 57"/>
            <p:cNvSpPr txBox="1"/>
            <p:nvPr/>
          </p:nvSpPr>
          <p:spPr>
            <a:xfrm>
              <a:off x="2677316" y="1819793"/>
              <a:ext cx="1031953" cy="384799"/>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2012</a:t>
              </a:r>
              <a:r>
                <a:rPr lang="zh-CN" altLang="en-US" sz="1100" b="1" dirty="0">
                  <a:solidFill>
                    <a:schemeClr val="bg1"/>
                  </a:solidFill>
                  <a:latin typeface="微软雅黑" pitchFamily="34" charset="-122"/>
                  <a:ea typeface="微软雅黑" pitchFamily="34" charset="-122"/>
                </a:rPr>
                <a:t>年</a:t>
              </a:r>
              <a:endParaRPr lang="zh-CN" altLang="en-US" sz="1100" dirty="0">
                <a:solidFill>
                  <a:schemeClr val="bg1"/>
                </a:solidFill>
              </a:endParaRPr>
            </a:p>
          </p:txBody>
        </p:sp>
      </p:grpSp>
      <p:grpSp>
        <p:nvGrpSpPr>
          <p:cNvPr id="59" name="组合 58"/>
          <p:cNvGrpSpPr/>
          <p:nvPr/>
        </p:nvGrpSpPr>
        <p:grpSpPr>
          <a:xfrm>
            <a:off x="2852463" y="1309822"/>
            <a:ext cx="700868" cy="585088"/>
            <a:chOff x="4532339" y="1534510"/>
            <a:chExt cx="1031953" cy="860599"/>
          </a:xfrm>
        </p:grpSpPr>
        <p:sp>
          <p:nvSpPr>
            <p:cNvPr id="60" name="Teardrop 44"/>
            <p:cNvSpPr/>
            <p:nvPr/>
          </p:nvSpPr>
          <p:spPr>
            <a:xfrm rot="8100000">
              <a:off x="46068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itchFamily="34" charset="-122"/>
                <a:ea typeface="微软雅黑" pitchFamily="34" charset="-122"/>
              </a:endParaRPr>
            </a:p>
          </p:txBody>
        </p:sp>
        <p:sp>
          <p:nvSpPr>
            <p:cNvPr id="61" name="TextBox 60"/>
            <p:cNvSpPr txBox="1"/>
            <p:nvPr/>
          </p:nvSpPr>
          <p:spPr>
            <a:xfrm>
              <a:off x="4532339" y="1823935"/>
              <a:ext cx="1031953" cy="384799"/>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2013</a:t>
              </a:r>
              <a:r>
                <a:rPr lang="zh-CN" altLang="en-US" sz="1100" b="1" dirty="0">
                  <a:solidFill>
                    <a:schemeClr val="bg1"/>
                  </a:solidFill>
                  <a:latin typeface="微软雅黑" pitchFamily="34" charset="-122"/>
                  <a:ea typeface="微软雅黑" pitchFamily="34" charset="-122"/>
                </a:rPr>
                <a:t>年</a:t>
              </a:r>
              <a:endParaRPr lang="zh-CN" altLang="en-US" sz="1100" dirty="0">
                <a:solidFill>
                  <a:schemeClr val="bg1"/>
                </a:solidFill>
              </a:endParaRPr>
            </a:p>
          </p:txBody>
        </p:sp>
      </p:grpSp>
      <p:grpSp>
        <p:nvGrpSpPr>
          <p:cNvPr id="62" name="组合 61"/>
          <p:cNvGrpSpPr/>
          <p:nvPr/>
        </p:nvGrpSpPr>
        <p:grpSpPr>
          <a:xfrm>
            <a:off x="4262484" y="1309822"/>
            <a:ext cx="700868" cy="585088"/>
            <a:chOff x="6416419" y="1534510"/>
            <a:chExt cx="1031953" cy="860599"/>
          </a:xfrm>
        </p:grpSpPr>
        <p:sp>
          <p:nvSpPr>
            <p:cNvPr id="63" name="Teardrop 58"/>
            <p:cNvSpPr/>
            <p:nvPr/>
          </p:nvSpPr>
          <p:spPr>
            <a:xfrm rot="8100000">
              <a:off x="6490962"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itchFamily="34" charset="-122"/>
                <a:ea typeface="微软雅黑" pitchFamily="34" charset="-122"/>
              </a:endParaRPr>
            </a:p>
          </p:txBody>
        </p:sp>
        <p:sp>
          <p:nvSpPr>
            <p:cNvPr id="64" name="TextBox 63"/>
            <p:cNvSpPr txBox="1"/>
            <p:nvPr/>
          </p:nvSpPr>
          <p:spPr>
            <a:xfrm>
              <a:off x="6416419" y="1816551"/>
              <a:ext cx="1031953" cy="384799"/>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2014</a:t>
              </a:r>
              <a:r>
                <a:rPr lang="zh-CN" altLang="en-US" sz="1100" b="1" dirty="0">
                  <a:solidFill>
                    <a:schemeClr val="bg1"/>
                  </a:solidFill>
                  <a:latin typeface="微软雅黑" pitchFamily="34" charset="-122"/>
                  <a:ea typeface="微软雅黑" pitchFamily="34" charset="-122"/>
                </a:rPr>
                <a:t>年</a:t>
              </a:r>
              <a:endParaRPr lang="zh-CN" altLang="en-US" sz="1100" dirty="0">
                <a:solidFill>
                  <a:schemeClr val="bg1"/>
                </a:solidFill>
              </a:endParaRPr>
            </a:p>
          </p:txBody>
        </p:sp>
      </p:grpSp>
      <p:grpSp>
        <p:nvGrpSpPr>
          <p:cNvPr id="65" name="组合 64"/>
          <p:cNvGrpSpPr/>
          <p:nvPr/>
        </p:nvGrpSpPr>
        <p:grpSpPr>
          <a:xfrm>
            <a:off x="5801291" y="1309822"/>
            <a:ext cx="700868" cy="585088"/>
            <a:chOff x="8271039" y="1534510"/>
            <a:chExt cx="1031953" cy="860599"/>
          </a:xfrm>
        </p:grpSpPr>
        <p:sp>
          <p:nvSpPr>
            <p:cNvPr id="66" name="Teardrop 65"/>
            <p:cNvSpPr/>
            <p:nvPr/>
          </p:nvSpPr>
          <p:spPr>
            <a:xfrm rot="8100000">
              <a:off x="83455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itchFamily="34" charset="-122"/>
                <a:ea typeface="微软雅黑" pitchFamily="34" charset="-122"/>
              </a:endParaRPr>
            </a:p>
          </p:txBody>
        </p:sp>
        <p:sp>
          <p:nvSpPr>
            <p:cNvPr id="67" name="TextBox 66"/>
            <p:cNvSpPr txBox="1"/>
            <p:nvPr/>
          </p:nvSpPr>
          <p:spPr>
            <a:xfrm>
              <a:off x="8271039" y="1823410"/>
              <a:ext cx="1031953" cy="384799"/>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2015</a:t>
              </a:r>
              <a:r>
                <a:rPr lang="zh-CN" altLang="en-US" sz="1100" b="1" dirty="0">
                  <a:solidFill>
                    <a:schemeClr val="bg1"/>
                  </a:solidFill>
                  <a:latin typeface="微软雅黑" pitchFamily="34" charset="-122"/>
                  <a:ea typeface="微软雅黑" pitchFamily="34" charset="-122"/>
                </a:rPr>
                <a:t>年</a:t>
              </a:r>
              <a:endParaRPr lang="zh-CN" altLang="en-US" sz="1100" dirty="0">
                <a:solidFill>
                  <a:schemeClr val="bg1"/>
                </a:solidFill>
              </a:endParaRPr>
            </a:p>
          </p:txBody>
        </p:sp>
      </p:grpSp>
      <p:grpSp>
        <p:nvGrpSpPr>
          <p:cNvPr id="68" name="组合 67"/>
          <p:cNvGrpSpPr/>
          <p:nvPr/>
        </p:nvGrpSpPr>
        <p:grpSpPr>
          <a:xfrm>
            <a:off x="7156156" y="1309822"/>
            <a:ext cx="700868" cy="585088"/>
            <a:chOff x="10099471" y="1534510"/>
            <a:chExt cx="1031953" cy="860599"/>
          </a:xfrm>
        </p:grpSpPr>
        <p:sp>
          <p:nvSpPr>
            <p:cNvPr id="69" name="Teardrop 69"/>
            <p:cNvSpPr/>
            <p:nvPr/>
          </p:nvSpPr>
          <p:spPr>
            <a:xfrm rot="8100000">
              <a:off x="10174014"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itchFamily="34" charset="-122"/>
                <a:ea typeface="微软雅黑" pitchFamily="34" charset="-122"/>
              </a:endParaRPr>
            </a:p>
          </p:txBody>
        </p:sp>
        <p:sp>
          <p:nvSpPr>
            <p:cNvPr id="70" name="TextBox 69"/>
            <p:cNvSpPr txBox="1"/>
            <p:nvPr/>
          </p:nvSpPr>
          <p:spPr>
            <a:xfrm>
              <a:off x="10099471" y="1812320"/>
              <a:ext cx="1031953" cy="384799"/>
            </a:xfrm>
            <a:prstGeom prst="rect">
              <a:avLst/>
            </a:prstGeom>
            <a:noFill/>
          </p:spPr>
          <p:txBody>
            <a:bodyPr wrap="square" rtlCol="0">
              <a:spAutoFit/>
            </a:bodyPr>
            <a:lstStyle/>
            <a:p>
              <a:pPr algn="ctr"/>
              <a:r>
                <a:rPr lang="en-US" altLang="zh-CN" sz="1100" b="1" dirty="0">
                  <a:solidFill>
                    <a:schemeClr val="bg1"/>
                  </a:solidFill>
                  <a:latin typeface="微软雅黑" pitchFamily="34" charset="-122"/>
                  <a:ea typeface="微软雅黑" pitchFamily="34" charset="-122"/>
                </a:rPr>
                <a:t>2016</a:t>
              </a:r>
              <a:r>
                <a:rPr lang="zh-CN" altLang="en-US" sz="1100" b="1" dirty="0">
                  <a:solidFill>
                    <a:schemeClr val="bg1"/>
                  </a:solidFill>
                  <a:latin typeface="微软雅黑" pitchFamily="34" charset="-122"/>
                  <a:ea typeface="微软雅黑" pitchFamily="34" charset="-122"/>
                </a:rPr>
                <a:t>年</a:t>
              </a:r>
              <a:endParaRPr lang="zh-CN" altLang="en-US" sz="1100" dirty="0">
                <a:solidFill>
                  <a:schemeClr val="bg1"/>
                </a:solidFill>
              </a:endParaRPr>
            </a:p>
          </p:txBody>
        </p:sp>
      </p:grpSp>
      <p:pic>
        <p:nvPicPr>
          <p:cNvPr id="71"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l="50681"/>
          <a:stretch/>
        </p:blipFill>
        <p:spPr bwMode="auto">
          <a:xfrm rot="10800000" flipV="1">
            <a:off x="6839381" y="3053549"/>
            <a:ext cx="2307543" cy="609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5967"/>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down)">
                                      <p:cBhvr>
                                        <p:cTn id="14" dur="500"/>
                                        <p:tgtEl>
                                          <p:spTgt spid="4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47"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anim calcmode="lin" valueType="num">
                                      <p:cBhvr>
                                        <p:cTn id="22" dur="500" fill="hold"/>
                                        <p:tgtEl>
                                          <p:spTgt spid="56"/>
                                        </p:tgtEl>
                                        <p:attrNameLst>
                                          <p:attrName>ppt_x</p:attrName>
                                        </p:attrNameLst>
                                      </p:cBhvr>
                                      <p:tavLst>
                                        <p:tav tm="0">
                                          <p:val>
                                            <p:strVal val="#ppt_x"/>
                                          </p:val>
                                        </p:tav>
                                        <p:tav tm="100000">
                                          <p:val>
                                            <p:strVal val="#ppt_x"/>
                                          </p:val>
                                        </p:tav>
                                      </p:tavLst>
                                    </p:anim>
                                    <p:anim calcmode="lin" valueType="num">
                                      <p:cBhvr>
                                        <p:cTn id="23" dur="500" fill="hold"/>
                                        <p:tgtEl>
                                          <p:spTgt spid="56"/>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par>
                                <p:cTn id="32" presetID="47" presetClass="entr" presetSubtype="0"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down)">
                                      <p:cBhvr>
                                        <p:cTn id="40" dur="500"/>
                                        <p:tgtEl>
                                          <p:spTgt spid="47"/>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47"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anim calcmode="lin" valueType="num">
                                      <p:cBhvr>
                                        <p:cTn id="48" dur="500" fill="hold"/>
                                        <p:tgtEl>
                                          <p:spTgt spid="62"/>
                                        </p:tgtEl>
                                        <p:attrNameLst>
                                          <p:attrName>ppt_x</p:attrName>
                                        </p:attrNameLst>
                                      </p:cBhvr>
                                      <p:tavLst>
                                        <p:tav tm="0">
                                          <p:val>
                                            <p:strVal val="#ppt_x"/>
                                          </p:val>
                                        </p:tav>
                                        <p:tav tm="100000">
                                          <p:val>
                                            <p:strVal val="#ppt_x"/>
                                          </p:val>
                                        </p:tav>
                                      </p:tavLst>
                                    </p:anim>
                                    <p:anim calcmode="lin" valueType="num">
                                      <p:cBhvr>
                                        <p:cTn id="49" dur="500" fill="hold"/>
                                        <p:tgtEl>
                                          <p:spTgt spid="62"/>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47" presetClass="entr" presetSubtype="0"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2" presetClass="entr" presetSubtype="4"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down)">
                                      <p:cBhvr>
                                        <p:cTn id="66" dur="500"/>
                                        <p:tgtEl>
                                          <p:spTgt spid="49"/>
                                        </p:tgtEl>
                                      </p:cBhvr>
                                    </p:animEffect>
                                  </p:childTnLst>
                                </p:cTn>
                              </p:par>
                            </p:childTnLst>
                          </p:cTn>
                        </p:par>
                        <p:par>
                          <p:cTn id="67" fill="hold">
                            <p:stCondLst>
                              <p:cond delay="5000"/>
                            </p:stCondLst>
                            <p:childTnLst>
                              <p:par>
                                <p:cTn id="68" presetID="10" presetClass="entr" presetSubtype="0"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childTnLst>
                                </p:cTn>
                              </p:par>
                              <p:par>
                                <p:cTn id="71" presetID="47"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anim calcmode="lin" valueType="num">
                                      <p:cBhvr>
                                        <p:cTn id="74" dur="500" fill="hold"/>
                                        <p:tgtEl>
                                          <p:spTgt spid="68"/>
                                        </p:tgtEl>
                                        <p:attrNameLst>
                                          <p:attrName>ppt_x</p:attrName>
                                        </p:attrNameLst>
                                      </p:cBhvr>
                                      <p:tavLst>
                                        <p:tav tm="0">
                                          <p:val>
                                            <p:strVal val="#ppt_x"/>
                                          </p:val>
                                        </p:tav>
                                        <p:tav tm="100000">
                                          <p:val>
                                            <p:strVal val="#ppt_x"/>
                                          </p:val>
                                        </p:tav>
                                      </p:tavLst>
                                    </p:anim>
                                    <p:anim calcmode="lin" valueType="num">
                                      <p:cBhvr>
                                        <p:cTn id="75" dur="500" fill="hold"/>
                                        <p:tgtEl>
                                          <p:spTgt spid="68"/>
                                        </p:tgtEl>
                                        <p:attrNameLst>
                                          <p:attrName>ppt_y</p:attrName>
                                        </p:attrNameLst>
                                      </p:cBhvr>
                                      <p:tavLst>
                                        <p:tav tm="0">
                                          <p:val>
                                            <p:strVal val="#ppt_y-.1"/>
                                          </p:val>
                                        </p:tav>
                                        <p:tav tm="100000">
                                          <p:val>
                                            <p:strVal val="#ppt_y"/>
                                          </p:val>
                                        </p:tav>
                                      </p:tavLst>
                                    </p:anim>
                                  </p:childTnLst>
                                </p:cTn>
                              </p:par>
                              <p:par>
                                <p:cTn id="76" presetID="12" presetClass="entr" presetSubtype="4" fill="hold" grpId="0" nodeType="withEffect">
                                  <p:stCondLst>
                                    <p:cond delay="0"/>
                                  </p:stCondLst>
                                  <p:iterate type="lt">
                                    <p:tmPct val="13248"/>
                                  </p:iterate>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300"/>
                                        <p:tgtEl>
                                          <p:spTgt spid="46"/>
                                        </p:tgtEl>
                                        <p:attrNameLst>
                                          <p:attrName>ppt_y</p:attrName>
                                        </p:attrNameLst>
                                      </p:cBhvr>
                                      <p:tavLst>
                                        <p:tav tm="0">
                                          <p:val>
                                            <p:strVal val="#ppt_y+#ppt_h*1.125000"/>
                                          </p:val>
                                        </p:tav>
                                        <p:tav tm="100000">
                                          <p:val>
                                            <p:strVal val="#ppt_y"/>
                                          </p:val>
                                        </p:tav>
                                      </p:tavLst>
                                    </p:anim>
                                    <p:animEffect transition="in" filter="wipe(up)">
                                      <p:cBhvr>
                                        <p:cTn id="79"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P spid="52" grpId="0"/>
      <p:bldP spid="53" grpId="0"/>
      <p:bldP spid="54" grpId="0"/>
      <p:bldP spid="5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a:spLocks/>
          </p:cNvSpPr>
          <p:nvPr/>
        </p:nvSpPr>
        <p:spPr bwMode="auto">
          <a:xfrm>
            <a:off x="1842358" y="1131592"/>
            <a:ext cx="4385826" cy="36975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62873" tIns="31437" rIns="62873" bIns="31437" anchor="ctr"/>
          <a:lstStyle/>
          <a:p>
            <a:pPr algn="ctr" fontAlgn="base">
              <a:spcBef>
                <a:spcPct val="0"/>
              </a:spcBef>
              <a:spcAft>
                <a:spcPct val="0"/>
              </a:spcAft>
              <a:defRPr/>
            </a:pPr>
            <a:endParaRPr lang="zh-CN" altLang="en-US" sz="1300" b="1" kern="0">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2990113" y="3477885"/>
            <a:ext cx="1591779" cy="29471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2012</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4</a:t>
            </a:r>
            <a:r>
              <a:rPr lang="zh-CN" altLang="en-US" sz="1300" dirty="0">
                <a:latin typeface="微软雅黑" panose="020B0503020204020204" pitchFamily="34" charset="-122"/>
                <a:ea typeface="微软雅黑" panose="020B0503020204020204" pitchFamily="34" charset="-122"/>
              </a:rPr>
              <a:t>月</a:t>
            </a:r>
          </a:p>
        </p:txBody>
      </p:sp>
      <p:sp>
        <p:nvSpPr>
          <p:cNvPr id="5" name="圆角矩形 4"/>
          <p:cNvSpPr/>
          <p:nvPr/>
        </p:nvSpPr>
        <p:spPr>
          <a:xfrm>
            <a:off x="3657631" y="2842932"/>
            <a:ext cx="1591779" cy="29471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2013</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5</a:t>
            </a:r>
            <a:r>
              <a:rPr lang="zh-CN" altLang="en-US" sz="1300" dirty="0">
                <a:latin typeface="微软雅黑" panose="020B0503020204020204" pitchFamily="34" charset="-122"/>
                <a:ea typeface="微软雅黑" panose="020B0503020204020204" pitchFamily="34" charset="-122"/>
              </a:rPr>
              <a:t>月</a:t>
            </a:r>
          </a:p>
        </p:txBody>
      </p:sp>
      <p:sp>
        <p:nvSpPr>
          <p:cNvPr id="6" name="圆角矩形 5"/>
          <p:cNvSpPr/>
          <p:nvPr/>
        </p:nvSpPr>
        <p:spPr>
          <a:xfrm>
            <a:off x="4155062" y="2230346"/>
            <a:ext cx="1591779" cy="29471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2014</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6</a:t>
            </a:r>
            <a:r>
              <a:rPr lang="zh-CN" altLang="en-US" sz="1300" dirty="0">
                <a:latin typeface="微软雅黑" panose="020B0503020204020204" pitchFamily="34" charset="-122"/>
                <a:ea typeface="微软雅黑" panose="020B0503020204020204" pitchFamily="34" charset="-122"/>
              </a:rPr>
              <a:t>月</a:t>
            </a:r>
          </a:p>
        </p:txBody>
      </p:sp>
      <p:sp>
        <p:nvSpPr>
          <p:cNvPr id="7" name="圆角矩形 6"/>
          <p:cNvSpPr/>
          <p:nvPr/>
        </p:nvSpPr>
        <p:spPr>
          <a:xfrm>
            <a:off x="4712680" y="1652099"/>
            <a:ext cx="1591779" cy="29471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2015</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12</a:t>
            </a:r>
            <a:r>
              <a:rPr lang="zh-CN" altLang="en-US" sz="1300" dirty="0">
                <a:latin typeface="微软雅黑" panose="020B0503020204020204" pitchFamily="34" charset="-122"/>
                <a:ea typeface="微软雅黑" panose="020B0503020204020204" pitchFamily="34" charset="-122"/>
              </a:rPr>
              <a:t>月</a:t>
            </a:r>
          </a:p>
        </p:txBody>
      </p:sp>
      <p:sp>
        <p:nvSpPr>
          <p:cNvPr id="9" name="圆角矩形 8"/>
          <p:cNvSpPr/>
          <p:nvPr/>
        </p:nvSpPr>
        <p:spPr>
          <a:xfrm>
            <a:off x="2358505" y="4059217"/>
            <a:ext cx="1591779" cy="29471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a:latin typeface="微软雅黑" panose="020B0503020204020204" pitchFamily="34" charset="-122"/>
                <a:ea typeface="微软雅黑" panose="020B0503020204020204" pitchFamily="34" charset="-122"/>
              </a:rPr>
              <a:t>2011</a:t>
            </a:r>
            <a:r>
              <a:rPr lang="zh-CN" altLang="en-US" sz="1300" dirty="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3</a:t>
            </a:r>
            <a:r>
              <a:rPr lang="zh-CN" altLang="en-US" sz="1300" dirty="0">
                <a:latin typeface="微软雅黑" panose="020B0503020204020204" pitchFamily="34" charset="-122"/>
                <a:ea typeface="微软雅黑" panose="020B0503020204020204" pitchFamily="34" charset="-122"/>
              </a:rPr>
              <a:t>月</a:t>
            </a:r>
          </a:p>
        </p:txBody>
      </p:sp>
      <p:sp>
        <p:nvSpPr>
          <p:cNvPr id="10" name="矩形 9"/>
          <p:cNvSpPr/>
          <p:nvPr/>
        </p:nvSpPr>
        <p:spPr>
          <a:xfrm>
            <a:off x="4712678" y="4039585"/>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1" name="矩形 10"/>
          <p:cNvSpPr/>
          <p:nvPr/>
        </p:nvSpPr>
        <p:spPr>
          <a:xfrm>
            <a:off x="5133353" y="3415816"/>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5541562" y="2792046"/>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5922937" y="2168277"/>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6521224" y="1601214"/>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a:spLocks/>
          </p:cNvSpPr>
          <p:nvPr/>
        </p:nvSpPr>
        <p:spPr>
          <a:xfrm>
            <a:off x="1018280" y="1761009"/>
            <a:ext cx="2545608" cy="905004"/>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1200" dirty="0">
              <a:solidFill>
                <a:schemeClr val="tx1">
                  <a:lumMod val="75000"/>
                  <a:lumOff val="25000"/>
                </a:schemeClr>
              </a:solidFill>
              <a:latin typeface="微软雅黑" pitchFamily="34" charset="-122"/>
              <a:ea typeface="微软雅黑" pitchFamily="34" charset="-122"/>
            </a:endParaRPr>
          </a:p>
        </p:txBody>
      </p:sp>
      <p:sp>
        <p:nvSpPr>
          <p:cNvPr id="16" name="Title 13"/>
          <p:cNvSpPr txBox="1">
            <a:spLocks/>
          </p:cNvSpPr>
          <p:nvPr/>
        </p:nvSpPr>
        <p:spPr>
          <a:xfrm>
            <a:off x="1040531" y="1381646"/>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accent1"/>
                </a:solidFill>
                <a:latin typeface="微软雅黑" pitchFamily="34" charset="-122"/>
                <a:ea typeface="微软雅黑" pitchFamily="34" charset="-122"/>
              </a:rPr>
              <a:t>添加标题内容文字</a:t>
            </a:r>
            <a:endParaRPr lang="en-US" sz="1400" b="1" dirty="0">
              <a:solidFill>
                <a:schemeClr val="accent1"/>
              </a:solidFill>
              <a:latin typeface="微软雅黑" pitchFamily="34" charset="-122"/>
              <a:ea typeface="微软雅黑" pitchFamily="34" charset="-122"/>
            </a:endParaRPr>
          </a:p>
        </p:txBody>
      </p:sp>
      <p:sp>
        <p:nvSpPr>
          <p:cNvPr id="17" name="TextBox 16"/>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18" name="TextBox 17"/>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850804192"/>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7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22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3" name="TextBox 2"/>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rot="5400000">
            <a:off x="1807867"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234"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5" y="1478155"/>
            <a:ext cx="1976209" cy="78784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868236" y="2732491"/>
            <a:ext cx="1833514" cy="1126864"/>
            <a:chOff x="503238" y="2548492"/>
            <a:chExt cx="2191599" cy="1126865"/>
          </a:xfrm>
        </p:grpSpPr>
        <p:sp>
          <p:nvSpPr>
            <p:cNvPr id="22" name="矩形 21"/>
            <p:cNvSpPr/>
            <p:nvPr/>
          </p:nvSpPr>
          <p:spPr>
            <a:xfrm>
              <a:off x="503238" y="2548492"/>
              <a:ext cx="1201758"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156"/>
            <a:ext cx="1976210" cy="78784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3393149" y="2732493"/>
            <a:ext cx="1833514" cy="1126865"/>
            <a:chOff x="471218" y="2548491"/>
            <a:chExt cx="2191599" cy="1126866"/>
          </a:xfrm>
        </p:grpSpPr>
        <p:sp>
          <p:nvSpPr>
            <p:cNvPr id="26" name="矩形 25"/>
            <p:cNvSpPr/>
            <p:nvPr/>
          </p:nvSpPr>
          <p:spPr>
            <a:xfrm>
              <a:off x="471218" y="2548491"/>
              <a:ext cx="1201758"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7" y="1478158"/>
            <a:ext cx="1977532" cy="78783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5906839" y="2732493"/>
            <a:ext cx="1833514" cy="1126865"/>
            <a:chOff x="467746" y="2548491"/>
            <a:chExt cx="2191599" cy="1126866"/>
          </a:xfrm>
        </p:grpSpPr>
        <p:sp>
          <p:nvSpPr>
            <p:cNvPr id="30" name="矩形 29"/>
            <p:cNvSpPr/>
            <p:nvPr/>
          </p:nvSpPr>
          <p:spPr>
            <a:xfrm>
              <a:off x="467746" y="2548491"/>
              <a:ext cx="1201758"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008905202"/>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20618" y="1526275"/>
            <a:ext cx="1675446" cy="2629653"/>
            <a:chOff x="778084" y="1038958"/>
            <a:chExt cx="1850186" cy="2900945"/>
          </a:xfrm>
        </p:grpSpPr>
        <p:sp>
          <p:nvSpPr>
            <p:cNvPr id="33" name="圆角矩形 32"/>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5" name="椭圆 34"/>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01</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zh-HK" altLang="en-US" sz="1600" b="1" dirty="0">
                <a:solidFill>
                  <a:schemeClr val="tx1">
                    <a:lumMod val="75000"/>
                    <a:lumOff val="25000"/>
                  </a:schemeClr>
                </a:solidFill>
                <a:latin typeface="微软雅黑" pitchFamily="34" charset="-122"/>
                <a:ea typeface="微软雅黑" pitchFamily="34" charset="-122"/>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完成模高和</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图高的作业</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争取尽快做</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好不能再拖</a:t>
              </a:r>
              <a:endParaRPr lang="zh-HK" altLang="en-US" sz="1100" dirty="0">
                <a:solidFill>
                  <a:schemeClr val="tx1">
                    <a:lumMod val="85000"/>
                    <a:lumOff val="15000"/>
                  </a:schemeClr>
                </a:solidFill>
                <a:latin typeface="微软雅黑" pitchFamily="34" charset="-122"/>
                <a:ea typeface="微软雅黑" pitchFamily="34" charset="-122"/>
              </a:endParaRPr>
            </a:p>
          </p:txBody>
        </p:sp>
      </p:grpSp>
      <p:grpSp>
        <p:nvGrpSpPr>
          <p:cNvPr id="39" name="组合 38"/>
          <p:cNvGrpSpPr/>
          <p:nvPr/>
        </p:nvGrpSpPr>
        <p:grpSpPr>
          <a:xfrm>
            <a:off x="2824547" y="1526275"/>
            <a:ext cx="1675446" cy="2629653"/>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02</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accent1"/>
                  </a:solidFill>
                  <a:latin typeface="微软雅黑" pitchFamily="34" charset="-122"/>
                  <a:ea typeface="微软雅黑" pitchFamily="34" charset="-122"/>
                </a:rPr>
                <a:t>添加标题</a:t>
              </a:r>
              <a:endParaRPr lang="zh-HK" altLang="en-US" sz="1600" b="1" dirty="0">
                <a:solidFill>
                  <a:schemeClr val="accent1"/>
                </a:solidFill>
                <a:latin typeface="微软雅黑" pitchFamily="34" charset="-122"/>
                <a:ea typeface="微软雅黑" pitchFamily="34" charset="-122"/>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辅助软件可以</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为幻灯片提供</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很好的辅助等</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有必要去学习</a:t>
              </a:r>
              <a:endParaRPr lang="en-US" altLang="zh-CN" sz="1100" dirty="0">
                <a:solidFill>
                  <a:schemeClr val="tx1">
                    <a:lumMod val="85000"/>
                    <a:lumOff val="15000"/>
                  </a:schemeClr>
                </a:solidFill>
                <a:latin typeface="微软雅黑" pitchFamily="34" charset="-122"/>
                <a:ea typeface="微软雅黑" pitchFamily="34" charset="-122"/>
              </a:endParaRPr>
            </a:p>
          </p:txBody>
        </p:sp>
      </p:grpSp>
      <p:grpSp>
        <p:nvGrpSpPr>
          <p:cNvPr id="46" name="组合 45"/>
          <p:cNvGrpSpPr/>
          <p:nvPr/>
        </p:nvGrpSpPr>
        <p:grpSpPr>
          <a:xfrm>
            <a:off x="4621018" y="1526275"/>
            <a:ext cx="1675446" cy="2629653"/>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9" name="椭圆 48"/>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03</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zh-HK" altLang="en-US" sz="1600" b="1" dirty="0">
                <a:solidFill>
                  <a:schemeClr val="tx1">
                    <a:lumMod val="75000"/>
                    <a:lumOff val="25000"/>
                  </a:schemeClr>
                </a:solidFill>
                <a:latin typeface="微软雅黑" pitchFamily="34" charset="-122"/>
                <a:ea typeface="微软雅黑" pitchFamily="34" charset="-122"/>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形成思路风格</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仔细考量细节 </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把每一步做好</a:t>
              </a:r>
              <a:endParaRPr lang="en-US" altLang="zh-CN" sz="1100" dirty="0">
                <a:solidFill>
                  <a:schemeClr val="tx1">
                    <a:lumMod val="85000"/>
                    <a:lumOff val="15000"/>
                  </a:schemeClr>
                </a:solidFill>
                <a:latin typeface="微软雅黑" pitchFamily="34" charset="-122"/>
                <a:ea typeface="微软雅黑" pitchFamily="34" charset="-122"/>
              </a:endParaRPr>
            </a:p>
          </p:txBody>
        </p:sp>
      </p:grpSp>
      <p:grpSp>
        <p:nvGrpSpPr>
          <p:cNvPr id="53" name="组合 52"/>
          <p:cNvGrpSpPr/>
          <p:nvPr/>
        </p:nvGrpSpPr>
        <p:grpSpPr>
          <a:xfrm>
            <a:off x="6424946" y="1526275"/>
            <a:ext cx="1675446" cy="2629653"/>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6" name="椭圆 55"/>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04</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accent1"/>
                  </a:solidFill>
                  <a:latin typeface="微软雅黑" pitchFamily="34" charset="-122"/>
                  <a:ea typeface="微软雅黑" pitchFamily="34" charset="-122"/>
                </a:rPr>
                <a:t>添加标题</a:t>
              </a:r>
              <a:endParaRPr lang="zh-HK" altLang="en-US" sz="1600" b="1" dirty="0">
                <a:solidFill>
                  <a:schemeClr val="accent1"/>
                </a:solidFill>
                <a:latin typeface="微软雅黑" pitchFamily="34" charset="-122"/>
                <a:ea typeface="微软雅黑" pitchFamily="34" charset="-122"/>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itchFamily="34" charset="-122"/>
                  <a:ea typeface="微软雅黑" pitchFamily="34" charset="-122"/>
                </a:rPr>
                <a:t>这是并列关系</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的表达方式之</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你可以输入其</a:t>
              </a:r>
              <a:endParaRPr lang="en-US" altLang="zh-CN" sz="1100" dirty="0">
                <a:solidFill>
                  <a:schemeClr val="tx1">
                    <a:lumMod val="85000"/>
                    <a:lumOff val="15000"/>
                  </a:schemeClr>
                </a:solidFill>
                <a:latin typeface="微软雅黑" pitchFamily="34" charset="-122"/>
                <a:ea typeface="微软雅黑" pitchFamily="34" charset="-122"/>
              </a:endParaRPr>
            </a:p>
            <a:p>
              <a:pPr algn="ctr"/>
              <a:r>
                <a:rPr lang="zh-CN" altLang="en-US" sz="1100" dirty="0">
                  <a:solidFill>
                    <a:schemeClr val="tx1">
                      <a:lumMod val="85000"/>
                      <a:lumOff val="15000"/>
                    </a:schemeClr>
                  </a:solidFill>
                  <a:latin typeface="微软雅黑" pitchFamily="34" charset="-122"/>
                  <a:ea typeface="微软雅黑" pitchFamily="34" charset="-122"/>
                </a:rPr>
                <a:t>他的内容代替</a:t>
              </a:r>
              <a:endParaRPr lang="zh-HK" altLang="en-US" sz="1100" dirty="0">
                <a:solidFill>
                  <a:schemeClr val="tx1">
                    <a:lumMod val="85000"/>
                    <a:lumOff val="15000"/>
                  </a:schemeClr>
                </a:solidFill>
                <a:latin typeface="微软雅黑" pitchFamily="34" charset="-122"/>
                <a:ea typeface="微软雅黑" pitchFamily="34" charset="-122"/>
              </a:endParaRPr>
            </a:p>
          </p:txBody>
        </p:sp>
      </p:grpSp>
      <p:sp>
        <p:nvSpPr>
          <p:cNvPr id="30" name="TextBox 29"/>
          <p:cNvSpPr txBox="1"/>
          <p:nvPr/>
        </p:nvSpPr>
        <p:spPr>
          <a:xfrm>
            <a:off x="355782" y="205624"/>
            <a:ext cx="2236510" cy="400110"/>
          </a:xfrm>
          <a:prstGeom prst="rect">
            <a:avLst/>
          </a:prstGeom>
          <a:noFill/>
        </p:spPr>
        <p:txBody>
          <a:bodyPr wrap="none" rtlCol="0">
            <a:spAutoFit/>
          </a:bodyPr>
          <a:lstStyle/>
          <a:p>
            <a:r>
              <a:rPr lang="zh-CN" altLang="en-US" sz="2000" b="1" dirty="0">
                <a:solidFill>
                  <a:schemeClr val="accent1"/>
                </a:solidFill>
                <a:latin typeface="微软雅黑" pitchFamily="34" charset="-122"/>
                <a:ea typeface="微软雅黑" pitchFamily="34" charset="-122"/>
              </a:rPr>
              <a:t>点击添加标题文本</a:t>
            </a:r>
          </a:p>
        </p:txBody>
      </p:sp>
      <p:sp>
        <p:nvSpPr>
          <p:cNvPr id="31" name="TextBox 30"/>
          <p:cNvSpPr txBox="1"/>
          <p:nvPr/>
        </p:nvSpPr>
        <p:spPr>
          <a:xfrm>
            <a:off x="7682021" y="195039"/>
            <a:ext cx="1138453" cy="461665"/>
          </a:xfrm>
          <a:prstGeom prst="rect">
            <a:avLst/>
          </a:prstGeom>
          <a:noFill/>
        </p:spPr>
        <p:txBody>
          <a:bodyPr wrap="none" rtlCol="0">
            <a:spAutoFit/>
          </a:bodyPr>
          <a:lstStyle/>
          <a:p>
            <a:r>
              <a:rPr lang="en-US" altLang="zh-CN" sz="2400" dirty="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extLst>
      <p:ext uri="{BB962C8B-B14F-4D97-AF65-F5344CB8AC3E}">
        <p14:creationId xmlns:p14="http://schemas.microsoft.com/office/powerpoint/2010/main" val="1133434990"/>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1714880" y="3484495"/>
            <a:ext cx="5716630" cy="830997"/>
          </a:xfrm>
          <a:prstGeom prst="rect">
            <a:avLst/>
          </a:prstGeom>
          <a:noFill/>
        </p:spPr>
        <p:txBody>
          <a:bodyPr wrap="none" rtlCol="0">
            <a:spAutoFit/>
          </a:bodyPr>
          <a:lstStyle/>
          <a:p>
            <a:pPr>
              <a:defRPr/>
            </a:pPr>
            <a:r>
              <a:rPr lang="zh-CN" altLang="en-US" sz="4800" b="1" dirty="0">
                <a:solidFill>
                  <a:srgbClr val="1A223D"/>
                </a:solidFill>
                <a:latin typeface="微软雅黑" pitchFamily="34" charset="-122"/>
                <a:ea typeface="微软雅黑" pitchFamily="34" charset="-122"/>
              </a:rPr>
              <a:t>感谢观看 </a:t>
            </a:r>
            <a:r>
              <a:rPr lang="en-US" altLang="zh-CN" sz="4800" b="1" dirty="0">
                <a:solidFill>
                  <a:srgbClr val="1A223D"/>
                </a:solidFill>
                <a:latin typeface="微软雅黑" pitchFamily="34" charset="-122"/>
                <a:ea typeface="微软雅黑" pitchFamily="34" charset="-122"/>
              </a:rPr>
              <a:t>THANKS!</a:t>
            </a:r>
            <a:endParaRPr lang="zh-CN" altLang="en-US" sz="4800" b="1" dirty="0">
              <a:solidFill>
                <a:srgbClr val="1A223D"/>
              </a:solidFill>
              <a:latin typeface="微软雅黑" pitchFamily="34" charset="-122"/>
              <a:ea typeface="微软雅黑" pitchFamily="34" charset="-122"/>
            </a:endParaRPr>
          </a:p>
        </p:txBody>
      </p:sp>
      <p:cxnSp>
        <p:nvCxnSpPr>
          <p:cNvPr id="5" name="直接连接符 4"/>
          <p:cNvCxnSpPr/>
          <p:nvPr/>
        </p:nvCxnSpPr>
        <p:spPr bwMode="auto">
          <a:xfrm>
            <a:off x="1030021" y="3923588"/>
            <a:ext cx="589921" cy="0"/>
          </a:xfrm>
          <a:prstGeom prst="line">
            <a:avLst/>
          </a:prstGeom>
          <a:solidFill>
            <a:schemeClr val="accent1"/>
          </a:solidFill>
          <a:ln w="9525" cap="flat" cmpd="sng" algn="ctr">
            <a:solidFill>
              <a:srgbClr val="1A223D"/>
            </a:solidFill>
            <a:prstDash val="solid"/>
            <a:round/>
            <a:headEnd type="none" w="med" len="med"/>
            <a:tailEnd type="none" w="med" len="med"/>
          </a:ln>
          <a:effectLst/>
        </p:spPr>
      </p:cxnSp>
      <p:cxnSp>
        <p:nvCxnSpPr>
          <p:cNvPr id="6" name="直接连接符 5"/>
          <p:cNvCxnSpPr/>
          <p:nvPr/>
        </p:nvCxnSpPr>
        <p:spPr bwMode="auto">
          <a:xfrm>
            <a:off x="7410990" y="3923588"/>
            <a:ext cx="589921" cy="0"/>
          </a:xfrm>
          <a:prstGeom prst="line">
            <a:avLst/>
          </a:prstGeom>
          <a:solidFill>
            <a:schemeClr val="accent1"/>
          </a:solidFill>
          <a:ln w="9525" cap="flat" cmpd="sng" algn="ctr">
            <a:solidFill>
              <a:srgbClr val="1A223D"/>
            </a:solidFill>
            <a:prstDash val="solid"/>
            <a:round/>
            <a:headEnd type="none" w="med" len="med"/>
            <a:tailEnd type="none" w="med" len="med"/>
          </a:ln>
          <a:effectLst/>
        </p:spPr>
      </p:cxnSp>
      <p:sp>
        <p:nvSpPr>
          <p:cNvPr id="2" name="矩形 1"/>
          <p:cNvSpPr/>
          <p:nvPr/>
        </p:nvSpPr>
        <p:spPr bwMode="auto">
          <a:xfrm>
            <a:off x="2398180" y="4400502"/>
            <a:ext cx="4114692" cy="380990"/>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defRPr/>
            </a:pPr>
            <a:endParaRPr lang="zh-CN" altLang="en-US">
              <a:solidFill>
                <a:srgbClr val="000000"/>
              </a:solidFill>
            </a:endParaRPr>
          </a:p>
        </p:txBody>
      </p:sp>
      <p:sp>
        <p:nvSpPr>
          <p:cNvPr id="4" name="TextBox 3"/>
          <p:cNvSpPr txBox="1"/>
          <p:nvPr/>
        </p:nvSpPr>
        <p:spPr>
          <a:xfrm>
            <a:off x="2895645" y="4406331"/>
            <a:ext cx="1707519" cy="369332"/>
          </a:xfrm>
          <a:prstGeom prst="rect">
            <a:avLst/>
          </a:prstGeom>
          <a:noFill/>
        </p:spPr>
        <p:txBody>
          <a:bodyPr wrap="none" rtlCol="0">
            <a:spAutoFit/>
          </a:bodyPr>
          <a:lstStyle/>
          <a:p>
            <a:pPr>
              <a:defRPr/>
            </a:pPr>
            <a:r>
              <a:rPr lang="zh-CN" altLang="en-US" dirty="0">
                <a:solidFill>
                  <a:srgbClr val="FFFFFF"/>
                </a:solidFill>
                <a:latin typeface="微软雅黑" pitchFamily="34" charset="-122"/>
                <a:ea typeface="微软雅黑" pitchFamily="34" charset="-122"/>
              </a:rPr>
              <a:t>汇报</a:t>
            </a:r>
            <a:r>
              <a:rPr lang="zh-CN" altLang="en-US" dirty="0" smtClean="0">
                <a:solidFill>
                  <a:srgbClr val="FFFFFF"/>
                </a:solidFill>
                <a:latin typeface="微软雅黑" pitchFamily="34" charset="-122"/>
                <a:ea typeface="微软雅黑" pitchFamily="34" charset="-122"/>
              </a:rPr>
              <a:t>：</a:t>
            </a:r>
            <a:r>
              <a:rPr lang="en-US" altLang="zh-CN" dirty="0" smtClean="0">
                <a:solidFill>
                  <a:srgbClr val="FFFFFF"/>
                </a:solidFill>
                <a:latin typeface="微软雅黑" pitchFamily="34" charset="-122"/>
                <a:ea typeface="微软雅黑" pitchFamily="34" charset="-122"/>
              </a:rPr>
              <a:t>  </a:t>
            </a:r>
            <a:r>
              <a:rPr lang="zh-CN" altLang="en-US" dirty="0">
                <a:solidFill>
                  <a:srgbClr val="FFFFFF"/>
                </a:solidFill>
                <a:latin typeface="微软雅黑" pitchFamily="34" charset="-122"/>
                <a:ea typeface="微软雅黑" pitchFamily="34" charset="-122"/>
              </a:rPr>
              <a:t>导师</a:t>
            </a:r>
            <a:r>
              <a:rPr lang="zh-CN" altLang="en-US" dirty="0" smtClean="0">
                <a:solidFill>
                  <a:srgbClr val="FFFFFF"/>
                </a:solidFill>
                <a:latin typeface="微软雅黑" pitchFamily="34" charset="-122"/>
                <a:ea typeface="微软雅黑" pitchFamily="34" charset="-122"/>
              </a:rPr>
              <a:t>：</a:t>
            </a:r>
            <a:endParaRPr lang="zh-CN" altLang="en-US" dirty="0">
              <a:solidFill>
                <a:srgbClr val="FFFFFF"/>
              </a:solidFill>
              <a:latin typeface="微软雅黑" pitchFamily="34" charset="-122"/>
              <a:ea typeface="微软雅黑" pitchFamily="34" charset="-122"/>
            </a:endParaRPr>
          </a:p>
        </p:txBody>
      </p:sp>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5748" y="257351"/>
            <a:ext cx="3718253" cy="2864883"/>
          </a:xfrm>
          <a:prstGeom prst="rect">
            <a:avLst/>
          </a:prstGeom>
        </p:spPr>
      </p:pic>
      <p:sp>
        <p:nvSpPr>
          <p:cNvPr id="8" name="矩形 7"/>
          <p:cNvSpPr/>
          <p:nvPr/>
        </p:nvSpPr>
        <p:spPr bwMode="auto">
          <a:xfrm>
            <a:off x="1782006" y="242031"/>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defRPr/>
            </a:pPr>
            <a:endParaRPr lang="zh-CN" altLang="en-US">
              <a:solidFill>
                <a:srgbClr val="000000"/>
              </a:solidFill>
            </a:endParaRPr>
          </a:p>
        </p:txBody>
      </p:sp>
      <p:sp>
        <p:nvSpPr>
          <p:cNvPr id="9" name="矩形 8"/>
          <p:cNvSpPr/>
          <p:nvPr/>
        </p:nvSpPr>
        <p:spPr bwMode="auto">
          <a:xfrm>
            <a:off x="3610758" y="1754721"/>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defRPr/>
            </a:pPr>
            <a:endParaRPr lang="zh-CN" altLang="en-US">
              <a:solidFill>
                <a:srgbClr val="000000"/>
              </a:solidFill>
            </a:endParaRPr>
          </a:p>
        </p:txBody>
      </p:sp>
      <p:sp>
        <p:nvSpPr>
          <p:cNvPr id="10" name="矩形 9"/>
          <p:cNvSpPr/>
          <p:nvPr/>
        </p:nvSpPr>
        <p:spPr bwMode="auto">
          <a:xfrm>
            <a:off x="1" y="1754721"/>
            <a:ext cx="1723223" cy="1432442"/>
          </a:xfrm>
          <a:prstGeom prst="rect">
            <a:avLst/>
          </a:prstGeom>
          <a:solidFill>
            <a:srgbClr val="1A223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defRPr/>
            </a:pPr>
            <a:endParaRPr lang="zh-CN" altLang="en-US">
              <a:solidFill>
                <a:srgbClr val="000000"/>
              </a:solidFill>
            </a:endParaRPr>
          </a:p>
        </p:txBody>
      </p:sp>
      <p:pic>
        <p:nvPicPr>
          <p:cNvPr id="1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242032"/>
            <a:ext cx="1723223" cy="143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82006" y="1754721"/>
            <a:ext cx="1723223" cy="1432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10757" y="229353"/>
            <a:ext cx="1700240" cy="14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Wise Hand - Timeless - 纯音乐版.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2034016" y="-1180994"/>
            <a:ext cx="609600" cy="609600"/>
          </a:xfrm>
          <a:prstGeom prst="rect">
            <a:avLst/>
          </a:prstGeom>
        </p:spPr>
      </p:pic>
    </p:spTree>
    <p:custDataLst>
      <p:tags r:id="rId1"/>
    </p:custDataLst>
    <p:extLst>
      <p:ext uri="{BB962C8B-B14F-4D97-AF65-F5344CB8AC3E}">
        <p14:creationId xmlns:p14="http://schemas.microsoft.com/office/powerpoint/2010/main" val="4074578972"/>
      </p:ext>
    </p:extLst>
  </p:cSld>
  <p:clrMapOvr>
    <a:masterClrMapping/>
  </p:clrMapOvr>
  <mc:AlternateContent xmlns:mc="http://schemas.openxmlformats.org/markup-compatibility/2006" xmlns:p14="http://schemas.microsoft.com/office/powerpoint/2010/main">
    <mc:Choice Requires="p14">
      <p:transition spd="slow" p14:dur="1250" advClick="0" advTm="13210">
        <p14:switch dir="r"/>
      </p:transition>
    </mc:Choice>
    <mc:Fallback xmlns="">
      <p:transition spd="slow" advClick="0" advTm="1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22" presetClass="entr" presetSubtype="2"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wipe(right)">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25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nodeType="withEffect">
                                  <p:stCondLst>
                                    <p:cond delay="5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par>
                          <p:cTn id="30" fill="hold">
                            <p:stCondLst>
                              <p:cond delay="25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p:tgtEl>
                                          <p:spTgt spid="3"/>
                                        </p:tgtEl>
                                        <p:attrNameLst>
                                          <p:attrName>ppt_y</p:attrName>
                                        </p:attrNameLst>
                                      </p:cBhvr>
                                      <p:tavLst>
                                        <p:tav tm="0">
                                          <p:val>
                                            <p:strVal val="#ppt_y+#ppt_h*1.125000"/>
                                          </p:val>
                                        </p:tav>
                                        <p:tav tm="100000">
                                          <p:val>
                                            <p:strVal val="#ppt_y"/>
                                          </p:val>
                                        </p:tav>
                                      </p:tavLst>
                                    </p:anim>
                                    <p:animEffect transition="in" filter="wipe(up)">
                                      <p:cBhvr>
                                        <p:cTn id="34" dur="500"/>
                                        <p:tgtEl>
                                          <p:spTgt spid="3"/>
                                        </p:tgtEl>
                                      </p:cBhvr>
                                    </p:animEffect>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right)">
                                      <p:cBhvr>
                                        <p:cTn id="38" dur="500"/>
                                        <p:tgtEl>
                                          <p:spTgt spid="5"/>
                                        </p:tgtEl>
                                      </p:cBhvr>
                                    </p:animEffect>
                                  </p:childTnLst>
                                </p:cTn>
                              </p:par>
                              <p:par>
                                <p:cTn id="39" presetID="22" presetClass="entr" presetSubtype="8"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barn(inVertical)">
                                      <p:cBhvr>
                                        <p:cTn id="45" dur="750"/>
                                        <p:tgtEl>
                                          <p:spTgt spid="2"/>
                                        </p:tgtEl>
                                      </p:cBhvr>
                                    </p:animEffect>
                                  </p:childTnLst>
                                </p:cTn>
                              </p:par>
                            </p:childTnLst>
                          </p:cTn>
                        </p:par>
                        <p:par>
                          <p:cTn id="46" fill="hold">
                            <p:stCondLst>
                              <p:cond delay="4750"/>
                            </p:stCondLst>
                            <p:childTnLst>
                              <p:par>
                                <p:cTn id="47" presetID="10" presetClass="entr" presetSubtype="0" fill="hold" grpId="0" nodeType="afterEffect">
                                  <p:stCondLst>
                                    <p:cond delay="0"/>
                                  </p:stCondLst>
                                  <p:iterate type="lt">
                                    <p:tmPct val="10000"/>
                                  </p:iterate>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mute="1" numSld="999" showWhenStopped="0">
                <p:cTn id="50" repeatCount="indefinite" fill="hold" display="0">
                  <p:stCondLst>
                    <p:cond delay="indefinite"/>
                  </p:stCondLst>
                  <p:endCondLst>
                    <p:cond evt="onStopAudio" delay="0">
                      <p:tgtEl>
                        <p:sldTgt/>
                      </p:tgtEl>
                    </p:cond>
                  </p:endCondLst>
                </p:cTn>
                <p:tgtEl>
                  <p:spTgt spid="14"/>
                </p:tgtEl>
              </p:cMediaNode>
            </p:audio>
          </p:childTnLst>
        </p:cTn>
      </p:par>
    </p:tnLst>
    <p:bldLst>
      <p:bldP spid="3" grpId="0"/>
      <p:bldP spid="2" grpId="0" animBg="1"/>
      <p:bldP spid="4" grpId="0"/>
      <p:bldP spid="8" grpId="0" animBg="1"/>
      <p:bldP spid="9" grpId="0" animBg="1"/>
      <p:bldP spid="10" grpId="0" animBg="1"/>
    </p:bldLst>
  </p:timing>
  <p:extLst mod="1">
    <p:ext uri="{E180D4A7-C9FB-4DFB-919C-405C955672EB}">
      <p14:showEvtLst xmlns:p14="http://schemas.microsoft.com/office/powerpoint/2010/main">
        <p14:playEvt time="0" objId="79"/>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544"/>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OTHERS"/>
  <p:tag name="ID" val="547142"/>
</p:tagLst>
</file>

<file path=ppt/tags/tag4.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OTHERS"/>
  <p:tag name="ID" val="547142"/>
</p:tagLst>
</file>

<file path=ppt/tags/tag5.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OTHERS"/>
  <p:tag name="ID" val="547142"/>
</p:tagLst>
</file>

<file path=ppt/tags/tag16.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OTHERS"/>
  <p:tag name="ID" val="547142"/>
</p:tagLst>
</file>

<file path=ppt/tags/tag17.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OTHERS"/>
  <p:tag name="ID" val="547142"/>
</p:tagLst>
</file>

<file path=ppt/tags/tag20.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OTHERS"/>
  <p:tag name="ID" val="547142"/>
</p:tagLst>
</file>

<file path=ppt/tags/tag21.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OTHERS"/>
  <p:tag name="ID" val="547142"/>
</p:tagLst>
</file>

<file path=ppt/tags/tag24.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OTHERS"/>
  <p:tag name="ID" val="547142"/>
</p:tagLst>
</file>

<file path=ppt/tags/tag25.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OTHERS"/>
  <p:tag name="ID" val="547142"/>
</p:tagLst>
</file>

<file path=ppt/tags/tag28.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OTHERS"/>
  <p:tag name="ID" val="547142"/>
</p:tagLst>
</file>

<file path=ppt/tags/tag29.xml><?xml version="1.0" encoding="utf-8"?>
<p:tagLst xmlns:a="http://schemas.openxmlformats.org/drawingml/2006/main" xmlns:r="http://schemas.openxmlformats.org/officeDocument/2006/relationships" xmlns:p="http://schemas.openxmlformats.org/presentationml/2006/main">
  <p:tag name="TIMING" val="|0.6|1.3"/>
</p:tagLst>
</file>

<file path=ppt/theme/theme1.xml><?xml version="1.0" encoding="utf-8"?>
<a:theme xmlns:a="http://schemas.openxmlformats.org/drawingml/2006/main" name="2_Default Design">
  <a:themeElements>
    <a:clrScheme name="自定义 152">
      <a:dk1>
        <a:srgbClr val="000000"/>
      </a:dk1>
      <a:lt1>
        <a:srgbClr val="FFFFFF"/>
      </a:lt1>
      <a:dk2>
        <a:srgbClr val="AFE91F"/>
      </a:dk2>
      <a:lt2>
        <a:srgbClr val="B2B2B2"/>
      </a:lt2>
      <a:accent1>
        <a:srgbClr val="1A223D"/>
      </a:accent1>
      <a:accent2>
        <a:srgbClr val="2E3D6C"/>
      </a:accent2>
      <a:accent3>
        <a:srgbClr val="FFFFFF"/>
      </a:accent3>
      <a:accent4>
        <a:srgbClr val="000000"/>
      </a:accent4>
      <a:accent5>
        <a:srgbClr val="BBE6B2"/>
      </a:accent5>
      <a:accent6>
        <a:srgbClr val="3A84C6"/>
      </a:accent6>
      <a:hlink>
        <a:srgbClr val="EC7A24"/>
      </a:hlink>
      <a:folHlink>
        <a:srgbClr val="AB6CCE"/>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txDef>
      <a:spPr>
        <a:noFill/>
      </a:spPr>
      <a:bodyPr vert="eaVert"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sz="4400" b="1" spc="50" dirty="0">
            <a:ln w="11430"/>
            <a:solidFill>
              <a:schemeClr val="bg1"/>
            </a:solidFill>
            <a:effectLst>
              <a:outerShdw blurRad="76200" dist="50800" dir="5400000" algn="tl" rotWithShape="0">
                <a:srgbClr val="000000">
                  <a:alpha val="65000"/>
                </a:srgbClr>
              </a:outerShdw>
            </a:effectLst>
            <a:latin typeface="微软雅黑" pitchFamily="34" charset="-122"/>
            <a:ea typeface="微软雅黑" pitchFamily="34" charset="-122"/>
          </a:defRPr>
        </a:defPPr>
      </a:lstStyle>
    </a:tx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1459</TotalTime>
  <Pages>0</Pages>
  <Words>2363</Words>
  <Characters>0</Characters>
  <Application>Microsoft Office PowerPoint</Application>
  <DocSecurity>0</DocSecurity>
  <PresentationFormat>全屏显示(16:9)</PresentationFormat>
  <Lines>0</Lines>
  <Paragraphs>338</Paragraphs>
  <Slides>27</Slides>
  <Notes>27</Notes>
  <HiddenSlides>0</HiddenSlides>
  <MMClips>2</MMClips>
  <ScaleCrop>false</ScaleCrop>
  <HeadingPairs>
    <vt:vector size="8" baseType="variant">
      <vt:variant>
        <vt:lpstr>已用的字体</vt:lpstr>
      </vt:variant>
      <vt:variant>
        <vt:i4>14</vt:i4>
      </vt:variant>
      <vt:variant>
        <vt:lpstr>主题</vt:lpstr>
      </vt:variant>
      <vt:variant>
        <vt:i4>1</vt:i4>
      </vt:variant>
      <vt:variant>
        <vt:lpstr>幻灯片标题</vt:lpstr>
      </vt:variant>
      <vt:variant>
        <vt:i4>27</vt:i4>
      </vt:variant>
      <vt:variant>
        <vt:lpstr>自定义放映</vt:lpstr>
      </vt:variant>
      <vt:variant>
        <vt:i4>1</vt:i4>
      </vt:variant>
    </vt:vector>
  </HeadingPairs>
  <TitlesOfParts>
    <vt:vector size="43" baseType="lpstr">
      <vt:lpstr>Broadway BT</vt:lpstr>
      <vt:lpstr>华文中宋</vt:lpstr>
      <vt:lpstr>宋体</vt:lpstr>
      <vt:lpstr>微软雅黑</vt:lpstr>
      <vt:lpstr>张海山锐谐体2.0-授权联系：Samtype@QQ.com</vt:lpstr>
      <vt:lpstr>Arial</vt:lpstr>
      <vt:lpstr>Calibri</vt:lpstr>
      <vt:lpstr>Elephant</vt:lpstr>
      <vt:lpstr>Eras Bold ITC</vt:lpstr>
      <vt:lpstr>Impact</vt:lpstr>
      <vt:lpstr>Open Sans</vt:lpstr>
      <vt:lpstr>Open Sans Semibold</vt:lpstr>
      <vt:lpstr>Segoe UI Light</vt:lpstr>
      <vt:lpstr>Times New Roman</vt:lpstr>
      <vt:lpstr>2_Default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faith123</cp:lastModifiedBy>
  <cp:revision>379</cp:revision>
  <cp:lastPrinted>1899-12-30T00:00:00Z</cp:lastPrinted>
  <dcterms:created xsi:type="dcterms:W3CDTF">2008-02-28T09:07:44Z</dcterms:created>
  <dcterms:modified xsi:type="dcterms:W3CDTF">2018-04-28T02:06:10Z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