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theme/themeOverride30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Default Extension="xlsx" ContentType="application/vnd.openxmlformats-officedocument.spreadsheetml.sheet"/>
  <Override PartName="/ppt/theme/themeOverride24.xml" ContentType="application/vnd.openxmlformats-officedocument.themeOverride+xml"/>
  <Override PartName="/ppt/theme/themeOverride26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charts/chart1.xml" ContentType="application/vnd.openxmlformats-officedocument.drawingml.chart+xml"/>
  <Override PartName="/ppt/theme/themeOverride22.xml" ContentType="application/vnd.openxmlformats-officedocument.themeOverr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Default Extension="png" ContentType="image/png"/>
  <Override PartName="/ppt/theme/themeOverride20.xml" ContentType="application/vnd.openxmlformats-officedocument.themeOverride+xml"/>
  <Override PartName="/ppt/theme/themeOverride31.xml" ContentType="application/vnd.openxmlformats-officedocument.themeOverrid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29.xml" ContentType="application/vnd.openxmlformats-officedocument.themeOverride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theme/themeOverride25.xml" ContentType="application/vnd.openxmlformats-officedocument.themeOverr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ppt/theme/themeOverride23.xml" ContentType="application/vnd.openxmlformats-officedocument.themeOverride+xml"/>
  <Override PartName="/ppt/theme/themeOverride32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Override10.xml" ContentType="application/vnd.openxmlformats-officedocument.themeOverrid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0" r:id="rId2"/>
    <p:sldId id="264" r:id="rId3"/>
    <p:sldId id="288" r:id="rId4"/>
    <p:sldId id="257" r:id="rId5"/>
    <p:sldId id="258" r:id="rId6"/>
    <p:sldId id="259" r:id="rId7"/>
    <p:sldId id="260" r:id="rId8"/>
    <p:sldId id="261" r:id="rId9"/>
    <p:sldId id="262" r:id="rId10"/>
    <p:sldId id="266" r:id="rId11"/>
    <p:sldId id="263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7" r:id="rId32"/>
    <p:sldId id="286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F935C"/>
    <a:srgbClr val="161D30"/>
    <a:srgbClr val="1F2942"/>
    <a:srgbClr val="F7F7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43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59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area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  <a:alpha val="60000"/>
              </a:schemeClr>
            </a:solidFill>
            <a:ln>
              <a:solidFill>
                <a:srgbClr val="AF935C"/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C5-4892-90B0-932EB634FE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F935C">
                <a:alpha val="60000"/>
              </a:srgbClr>
            </a:solidFill>
            <a:ln>
              <a:solidFill>
                <a:srgbClr val="AF935C"/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C5-4892-90B0-932EB634FE60}"/>
            </c:ext>
          </c:extLst>
        </c:ser>
        <c:dLbls/>
        <c:axId val="108094976"/>
        <c:axId val="108096512"/>
      </c:areaChart>
      <c:lineChart>
        <c:grouping val="standard"/>
        <c:ser>
          <c:idx val="1"/>
          <c:order val="1"/>
          <c:tx>
            <c:strRef>
              <c:f>Sheet1!$C$1</c:f>
              <c:strCache>
                <c:ptCount val="1"/>
                <c:pt idx="0">
                  <c:v>系列 1副本</c:v>
                </c:pt>
              </c:strCache>
            </c:strRef>
          </c:tx>
          <c:spPr>
            <a:ln w="12700" cap="rnd">
              <a:solidFill>
                <a:srgbClr val="AF935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F935C"/>
              </a:solidFill>
              <a:ln w="12700">
                <a:solidFill>
                  <a:srgbClr val="AF935C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0C5-4892-90B0-932EB634FE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2副本</c:v>
                </c:pt>
              </c:strCache>
            </c:strRef>
          </c:tx>
          <c:spPr>
            <a:ln w="12700" cap="rnd">
              <a:solidFill>
                <a:srgbClr val="AF935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F935C"/>
              </a:solidFill>
              <a:ln w="12700">
                <a:solidFill>
                  <a:srgbClr val="AF935C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0C5-4892-90B0-932EB634FE60}"/>
            </c:ext>
          </c:extLst>
        </c:ser>
        <c:dLbls/>
        <c:marker val="1"/>
        <c:axId val="108094976"/>
        <c:axId val="108096512"/>
      </c:lineChart>
      <c:catAx>
        <c:axId val="108094976"/>
        <c:scaling>
          <c:orientation val="minMax"/>
        </c:scaling>
        <c:axPos val="b"/>
        <c:numFmt formatCode="General" sourceLinked="1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08096512"/>
        <c:crosses val="autoZero"/>
        <c:auto val="1"/>
        <c:lblAlgn val="ctr"/>
        <c:lblOffset val="100"/>
      </c:catAx>
      <c:valAx>
        <c:axId val="1080965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080949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BBFD-C8C8-4725-9EAB-14606A201563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64D7-DA3C-4151-A821-956FF93301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582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443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430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6959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055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7228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9139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165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4363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7845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295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29899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53648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1138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4636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840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5919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6929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6193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1630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25985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5295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35495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83315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22017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62475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985841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01724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32990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5688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58176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32722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36199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1F29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271944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9642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75897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65676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2019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2811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840617" y="6430009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66559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2655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7714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5881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B720F-F963-452B-8CDA-A747B5310769}" type="datetimeFigureOut">
              <a:rPr lang="zh-CN" altLang="en-US" smtClean="0"/>
              <a:pPr/>
              <a:t>2020/7/22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F7E1A-B868-4300-A759-796F7896C4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386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50.jpeg"/><Relationship Id="rId5" Type="http://schemas.openxmlformats.org/officeDocument/2006/relationships/image" Target="../media/image48.jpeg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5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5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798" y="0"/>
            <a:ext cx="121920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39000" y="1684076"/>
            <a:ext cx="4314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 smtClean="0">
                <a:solidFill>
                  <a:schemeClr val="bg1"/>
                </a:solidFill>
                <a:cs typeface="+mn-ea"/>
                <a:sym typeface="+mn-lt"/>
              </a:rPr>
              <a:t>Business</a:t>
            </a:r>
            <a:endParaRPr lang="zh-CN" altLang="en-US" sz="8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3654392" y="2895376"/>
            <a:ext cx="4883216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bg1"/>
                </a:solidFill>
                <a:cs typeface="+mn-ea"/>
                <a:sym typeface="+mn-lt"/>
              </a:rPr>
              <a:t>Windson studio is a long-term focus demonstration design enthusiasts. Years of experience in the production demo produced several classic presentation case, highly customer satisfaction rate.</a:t>
            </a:r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72246" y="4528285"/>
            <a:ext cx="5519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20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高端大气企业宣传</a:t>
            </a:r>
            <a:endParaRPr lang="zh-CN" altLang="en-US" sz="3200" spc="20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74825" y="4038512"/>
            <a:ext cx="4842351" cy="267784"/>
            <a:chOff x="3674825" y="4038512"/>
            <a:chExt cx="4842351" cy="267784"/>
          </a:xfrm>
        </p:grpSpPr>
        <p:sp>
          <p:nvSpPr>
            <p:cNvPr id="21" name="任意多边形 2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472703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24189" y="1360"/>
            <a:ext cx="2390775" cy="481012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45439" y="1360"/>
            <a:ext cx="2390775" cy="481012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58817" y="1360"/>
            <a:ext cx="2390775" cy="481012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screen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74529" y="1360"/>
            <a:ext cx="2390775" cy="4810125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4646405" y="5148884"/>
            <a:ext cx="28991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AF935C"/>
                </a:solidFill>
                <a:cs typeface="+mn-ea"/>
                <a:sym typeface="+mn-lt"/>
              </a:rPr>
              <a:t>Contents</a:t>
            </a:r>
            <a:endParaRPr lang="zh-CN" altLang="en-US" sz="5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1044" y="1879045"/>
            <a:ext cx="121347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01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43941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关于</a:t>
            </a:r>
            <a:r>
              <a:rPr lang="zh-CN" altLang="en-US" sz="2800" spc="300" dirty="0" smtClean="0">
                <a:solidFill>
                  <a:prstClr val="white"/>
                </a:solidFill>
                <a:cs typeface="+mn-ea"/>
                <a:sym typeface="+mn-lt"/>
              </a:rPr>
              <a:t>我们</a:t>
            </a:r>
            <a:endParaRPr lang="zh-CN" altLang="en-US" sz="28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02526" y="1879045"/>
            <a:ext cx="127073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02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36619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业务介绍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11267" y="1879045"/>
            <a:ext cx="127073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03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29297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产品介绍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20007" y="1879045"/>
            <a:ext cx="128849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04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21976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>
                <a:solidFill>
                  <a:prstClr val="white"/>
                </a:solidFill>
                <a:cs typeface="+mn-ea"/>
                <a:sym typeface="+mn-lt"/>
              </a:rPr>
              <a:t>展望未来</a:t>
            </a:r>
            <a:endParaRPr lang="zh-CN" altLang="en-US" sz="28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850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5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50"/>
                            </p:stCondLst>
                            <p:childTnLst>
                              <p:par>
                                <p:cTn id="6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9" grpId="0"/>
      <p:bldP spid="19" grpId="1"/>
      <p:bldP spid="22" grpId="0"/>
      <p:bldP spid="23" grpId="0"/>
      <p:bldP spid="23" grpId="1"/>
      <p:bldP spid="24" grpId="0"/>
      <p:bldP spid="25" grpId="0"/>
      <p:bldP spid="25" grpId="1"/>
      <p:bldP spid="26" grpId="0"/>
      <p:bldP spid="27" grpId="0"/>
      <p:bldP spid="2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52236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351" y="3917300"/>
            <a:ext cx="165346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01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3618" y="4468708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prstClr val="white"/>
                </a:solidFill>
                <a:cs typeface="+mn-ea"/>
                <a:sym typeface="+mn-lt"/>
              </a:rPr>
              <a:t>关于</a:t>
            </a:r>
            <a:r>
              <a:rPr lang="zh-CN" altLang="en-US" sz="4000" spc="300" dirty="0" smtClean="0">
                <a:solidFill>
                  <a:prstClr val="white"/>
                </a:solidFill>
                <a:cs typeface="+mn-ea"/>
                <a:sym typeface="+mn-lt"/>
              </a:rPr>
              <a:t>我们</a:t>
            </a:r>
            <a:endParaRPr lang="zh-CN" altLang="en-US" sz="40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311311" y="1760274"/>
            <a:ext cx="145424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公司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介绍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团队介绍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核心成员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主要成员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发展历程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企业文化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553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34202" y="849745"/>
            <a:ext cx="4330698" cy="52832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685589" y="167721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latin typeface="+mj-ea"/>
                <a:ea typeface="+mj-ea"/>
                <a:cs typeface="+mn-ea"/>
                <a:sym typeface="+mn-lt"/>
              </a:rPr>
              <a:t>公司介绍</a:t>
            </a:r>
            <a:endParaRPr lang="zh-CN" altLang="en-US" sz="28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9626" y="2873478"/>
            <a:ext cx="4672882" cy="232067"/>
            <a:chOff x="3399949" y="4067540"/>
            <a:chExt cx="5392103" cy="267784"/>
          </a:xfrm>
        </p:grpSpPr>
        <p:sp>
          <p:nvSpPr>
            <p:cNvPr id="9" name="任意多边形 8"/>
            <p:cNvSpPr/>
            <p:nvPr/>
          </p:nvSpPr>
          <p:spPr>
            <a:xfrm>
              <a:off x="6026598" y="4067540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399949" y="4149586"/>
              <a:ext cx="5392103" cy="0"/>
              <a:chOff x="3394710" y="4250530"/>
              <a:chExt cx="5392103" cy="0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itle 20"/>
          <p:cNvSpPr txBox="1">
            <a:spLocks/>
          </p:cNvSpPr>
          <p:nvPr/>
        </p:nvSpPr>
        <p:spPr>
          <a:xfrm>
            <a:off x="1188701" y="3264298"/>
            <a:ext cx="4614732" cy="193989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indent="288000"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 smtClean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indent="288000"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77236" y="2036022"/>
            <a:ext cx="363766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  Profile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8658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70361" y="494209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团队介绍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5907" y="147780"/>
            <a:ext cx="4618412" cy="244198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970361" y="137247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i="1">
                <a:gradFill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600" i="0" dirty="0" smtClean="0">
                <a:solidFill>
                  <a:srgbClr val="AF935C"/>
                </a:solidFill>
                <a:latin typeface="+mj-ea"/>
                <a:ea typeface="+mj-ea"/>
                <a:cs typeface="+mn-ea"/>
                <a:sym typeface="+mn-lt"/>
              </a:rPr>
              <a:t>因为坚持</a:t>
            </a:r>
            <a:endParaRPr lang="zh-CN" altLang="en-US" sz="3600" i="0" dirty="0">
              <a:solidFill>
                <a:srgbClr val="AF935C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Text Box 44"/>
          <p:cNvSpPr txBox="1">
            <a:spLocks noChangeArrowheads="1"/>
          </p:cNvSpPr>
          <p:nvPr/>
        </p:nvSpPr>
        <p:spPr bwMode="auto">
          <a:xfrm>
            <a:off x="6970361" y="2696643"/>
            <a:ext cx="3887220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 algn="just"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0361" y="194680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i="1">
                <a:gradFill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600" i="0" dirty="0" smtClean="0">
                <a:solidFill>
                  <a:srgbClr val="AF935C"/>
                </a:solidFill>
                <a:latin typeface="+mj-ea"/>
                <a:ea typeface="+mj-ea"/>
                <a:cs typeface="+mn-ea"/>
                <a:sym typeface="+mn-lt"/>
              </a:rPr>
              <a:t>我们聚在了一起</a:t>
            </a:r>
            <a:endParaRPr lang="zh-CN" altLang="en-US" sz="3600" i="0" dirty="0">
              <a:solidFill>
                <a:srgbClr val="AF935C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5907" y="2841022"/>
            <a:ext cx="4618412" cy="295578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970361" y="5354749"/>
            <a:ext cx="217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Our Team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2874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5" grpId="0"/>
      <p:bldP spid="6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73501" y="1684422"/>
            <a:ext cx="2076226" cy="2076226"/>
          </a:xfrm>
          <a:prstGeom prst="rect">
            <a:avLst/>
          </a:prstGeom>
          <a:effectLst/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66047" y="1684422"/>
            <a:ext cx="2076226" cy="2076226"/>
          </a:xfrm>
          <a:prstGeom prst="rect">
            <a:avLst/>
          </a:prstGeom>
          <a:effectLst/>
        </p:spPr>
      </p:pic>
      <p:sp>
        <p:nvSpPr>
          <p:cNvPr id="4" name="任意多边形 3"/>
          <p:cNvSpPr/>
          <p:nvPr/>
        </p:nvSpPr>
        <p:spPr>
          <a:xfrm>
            <a:off x="3692256" y="1684422"/>
            <a:ext cx="2226243" cy="2076226"/>
          </a:xfrm>
          <a:custGeom>
            <a:avLst/>
            <a:gdLst>
              <a:gd name="connsiteX0" fmla="*/ 150017 w 2226243"/>
              <a:gd name="connsiteY0" fmla="*/ 0 h 2076226"/>
              <a:gd name="connsiteX1" fmla="*/ 2226243 w 2226243"/>
              <a:gd name="connsiteY1" fmla="*/ 0 h 2076226"/>
              <a:gd name="connsiteX2" fmla="*/ 2226243 w 2226243"/>
              <a:gd name="connsiteY2" fmla="*/ 2076226 h 2076226"/>
              <a:gd name="connsiteX3" fmla="*/ 150017 w 2226243"/>
              <a:gd name="connsiteY3" fmla="*/ 2076226 h 2076226"/>
              <a:gd name="connsiteX4" fmla="*/ 150017 w 2226243"/>
              <a:gd name="connsiteY4" fmla="*/ 1125123 h 2076226"/>
              <a:gd name="connsiteX5" fmla="*/ 0 w 2226243"/>
              <a:gd name="connsiteY5" fmla="*/ 1038114 h 2076226"/>
              <a:gd name="connsiteX6" fmla="*/ 150017 w 2226243"/>
              <a:gd name="connsiteY6" fmla="*/ 951104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6243" h="2076226">
                <a:moveTo>
                  <a:pt x="150017" y="0"/>
                </a:moveTo>
                <a:lnTo>
                  <a:pt x="2226243" y="0"/>
                </a:lnTo>
                <a:lnTo>
                  <a:pt x="2226243" y="2076226"/>
                </a:lnTo>
                <a:lnTo>
                  <a:pt x="150017" y="2076226"/>
                </a:lnTo>
                <a:lnTo>
                  <a:pt x="150017" y="1125123"/>
                </a:lnTo>
                <a:lnTo>
                  <a:pt x="0" y="1038114"/>
                </a:lnTo>
                <a:lnTo>
                  <a:pt x="150017" y="951104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8199710" y="1684422"/>
            <a:ext cx="2226243" cy="2076226"/>
          </a:xfrm>
          <a:custGeom>
            <a:avLst/>
            <a:gdLst>
              <a:gd name="connsiteX0" fmla="*/ 150017 w 2226243"/>
              <a:gd name="connsiteY0" fmla="*/ 0 h 2076226"/>
              <a:gd name="connsiteX1" fmla="*/ 2226243 w 2226243"/>
              <a:gd name="connsiteY1" fmla="*/ 0 h 2076226"/>
              <a:gd name="connsiteX2" fmla="*/ 2226243 w 2226243"/>
              <a:gd name="connsiteY2" fmla="*/ 2076226 h 2076226"/>
              <a:gd name="connsiteX3" fmla="*/ 150017 w 2226243"/>
              <a:gd name="connsiteY3" fmla="*/ 2076226 h 2076226"/>
              <a:gd name="connsiteX4" fmla="*/ 150017 w 2226243"/>
              <a:gd name="connsiteY4" fmla="*/ 1125123 h 2076226"/>
              <a:gd name="connsiteX5" fmla="*/ 0 w 2226243"/>
              <a:gd name="connsiteY5" fmla="*/ 1038114 h 2076226"/>
              <a:gd name="connsiteX6" fmla="*/ 150017 w 2226243"/>
              <a:gd name="connsiteY6" fmla="*/ 951104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6243" h="2076226">
                <a:moveTo>
                  <a:pt x="150017" y="0"/>
                </a:moveTo>
                <a:lnTo>
                  <a:pt x="2226243" y="0"/>
                </a:lnTo>
                <a:lnTo>
                  <a:pt x="2226243" y="2076226"/>
                </a:lnTo>
                <a:lnTo>
                  <a:pt x="150017" y="2076226"/>
                </a:lnTo>
                <a:lnTo>
                  <a:pt x="150017" y="1125123"/>
                </a:lnTo>
                <a:lnTo>
                  <a:pt x="0" y="1038114"/>
                </a:lnTo>
                <a:lnTo>
                  <a:pt x="150017" y="951104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42273" y="3760648"/>
            <a:ext cx="2076226" cy="2076226"/>
          </a:xfrm>
          <a:prstGeom prst="rect">
            <a:avLst/>
          </a:prstGeom>
          <a:effectLst/>
        </p:spPr>
      </p:pic>
      <p:sp>
        <p:nvSpPr>
          <p:cNvPr id="7" name="任意多边形 6"/>
          <p:cNvSpPr/>
          <p:nvPr/>
        </p:nvSpPr>
        <p:spPr>
          <a:xfrm>
            <a:off x="1766047" y="3760648"/>
            <a:ext cx="2224679" cy="2076226"/>
          </a:xfrm>
          <a:custGeom>
            <a:avLst/>
            <a:gdLst>
              <a:gd name="connsiteX0" fmla="*/ 0 w 2224679"/>
              <a:gd name="connsiteY0" fmla="*/ 0 h 2076226"/>
              <a:gd name="connsiteX1" fmla="*/ 2076226 w 2224679"/>
              <a:gd name="connsiteY1" fmla="*/ 0 h 2076226"/>
              <a:gd name="connsiteX2" fmla="*/ 2076226 w 2224679"/>
              <a:gd name="connsiteY2" fmla="*/ 952011 h 2076226"/>
              <a:gd name="connsiteX3" fmla="*/ 2224679 w 2224679"/>
              <a:gd name="connsiteY3" fmla="*/ 1038114 h 2076226"/>
              <a:gd name="connsiteX4" fmla="*/ 2076226 w 2224679"/>
              <a:gd name="connsiteY4" fmla="*/ 1124216 h 2076226"/>
              <a:gd name="connsiteX5" fmla="*/ 2076226 w 2224679"/>
              <a:gd name="connsiteY5" fmla="*/ 2076226 h 2076226"/>
              <a:gd name="connsiteX6" fmla="*/ 0 w 2224679"/>
              <a:gd name="connsiteY6" fmla="*/ 2076226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4679" h="2076226">
                <a:moveTo>
                  <a:pt x="0" y="0"/>
                </a:moveTo>
                <a:lnTo>
                  <a:pt x="2076226" y="0"/>
                </a:lnTo>
                <a:lnTo>
                  <a:pt x="2076226" y="952011"/>
                </a:lnTo>
                <a:lnTo>
                  <a:pt x="2224679" y="1038114"/>
                </a:lnTo>
                <a:lnTo>
                  <a:pt x="2076226" y="1124216"/>
                </a:lnTo>
                <a:lnTo>
                  <a:pt x="2076226" y="2076226"/>
                </a:lnTo>
                <a:lnTo>
                  <a:pt x="0" y="2076226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49728" y="3760649"/>
            <a:ext cx="2076226" cy="2076226"/>
          </a:xfrm>
          <a:prstGeom prst="rect">
            <a:avLst/>
          </a:prstGeom>
          <a:effectLst/>
        </p:spPr>
      </p:pic>
      <p:sp>
        <p:nvSpPr>
          <p:cNvPr id="9" name="任意多边形 8"/>
          <p:cNvSpPr/>
          <p:nvPr/>
        </p:nvSpPr>
        <p:spPr>
          <a:xfrm>
            <a:off x="6273501" y="3760648"/>
            <a:ext cx="2224679" cy="2076226"/>
          </a:xfrm>
          <a:custGeom>
            <a:avLst/>
            <a:gdLst>
              <a:gd name="connsiteX0" fmla="*/ 0 w 2224679"/>
              <a:gd name="connsiteY0" fmla="*/ 0 h 2076226"/>
              <a:gd name="connsiteX1" fmla="*/ 2076226 w 2224679"/>
              <a:gd name="connsiteY1" fmla="*/ 0 h 2076226"/>
              <a:gd name="connsiteX2" fmla="*/ 2076226 w 2224679"/>
              <a:gd name="connsiteY2" fmla="*/ 952011 h 2076226"/>
              <a:gd name="connsiteX3" fmla="*/ 2224679 w 2224679"/>
              <a:gd name="connsiteY3" fmla="*/ 1038114 h 2076226"/>
              <a:gd name="connsiteX4" fmla="*/ 2076226 w 2224679"/>
              <a:gd name="connsiteY4" fmla="*/ 1124216 h 2076226"/>
              <a:gd name="connsiteX5" fmla="*/ 2076226 w 2224679"/>
              <a:gd name="connsiteY5" fmla="*/ 2076226 h 2076226"/>
              <a:gd name="connsiteX6" fmla="*/ 0 w 2224679"/>
              <a:gd name="connsiteY6" fmla="*/ 2076226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4679" h="2076226">
                <a:moveTo>
                  <a:pt x="0" y="0"/>
                </a:moveTo>
                <a:lnTo>
                  <a:pt x="2076226" y="0"/>
                </a:lnTo>
                <a:lnTo>
                  <a:pt x="2076226" y="952011"/>
                </a:lnTo>
                <a:lnTo>
                  <a:pt x="2224679" y="1038114"/>
                </a:lnTo>
                <a:lnTo>
                  <a:pt x="2076226" y="1124216"/>
                </a:lnTo>
                <a:lnTo>
                  <a:pt x="2076226" y="2076226"/>
                </a:lnTo>
                <a:lnTo>
                  <a:pt x="0" y="2076226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4026626" y="1996103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1" name="矩形 10"/>
          <p:cNvSpPr/>
          <p:nvPr/>
        </p:nvSpPr>
        <p:spPr>
          <a:xfrm>
            <a:off x="3955214" y="2370438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28"/>
          <p:cNvSpPr txBox="1"/>
          <p:nvPr/>
        </p:nvSpPr>
        <p:spPr>
          <a:xfrm>
            <a:off x="8552618" y="1996103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3" name="矩形 12"/>
          <p:cNvSpPr/>
          <p:nvPr/>
        </p:nvSpPr>
        <p:spPr>
          <a:xfrm>
            <a:off x="8481206" y="2370438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28"/>
          <p:cNvSpPr txBox="1"/>
          <p:nvPr/>
        </p:nvSpPr>
        <p:spPr>
          <a:xfrm>
            <a:off x="6476393" y="4072329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5" name="矩形 14"/>
          <p:cNvSpPr/>
          <p:nvPr/>
        </p:nvSpPr>
        <p:spPr>
          <a:xfrm>
            <a:off x="6404981" y="4446664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Box 28"/>
          <p:cNvSpPr txBox="1"/>
          <p:nvPr/>
        </p:nvSpPr>
        <p:spPr>
          <a:xfrm>
            <a:off x="1968938" y="4072329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代用名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职位名称</a:t>
            </a:r>
          </a:p>
        </p:txBody>
      </p:sp>
      <p:sp>
        <p:nvSpPr>
          <p:cNvPr id="17" name="矩形 16"/>
          <p:cNvSpPr/>
          <p:nvPr/>
        </p:nvSpPr>
        <p:spPr>
          <a:xfrm>
            <a:off x="1897526" y="4446664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78409" y="8639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核心成员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69770" y="812517"/>
            <a:ext cx="260981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 dirty="0" smtClean="0">
                <a:solidFill>
                  <a:srgbClr val="AF935C"/>
                </a:solidFill>
                <a:cs typeface="+mn-ea"/>
                <a:sym typeface="+mn-lt"/>
              </a:rPr>
              <a:t>Core Member</a:t>
            </a:r>
            <a:endParaRPr lang="zh-CN" altLang="en-US" sz="32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9316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19" grpId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06965" y="752511"/>
            <a:ext cx="2236650" cy="29132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35888" y="752510"/>
            <a:ext cx="2236650" cy="29132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60507" y="752511"/>
            <a:ext cx="2245253" cy="2913234"/>
          </a:xfrm>
          <a:prstGeom prst="rect">
            <a:avLst/>
          </a:prstGeom>
        </p:spPr>
      </p:pic>
      <p:sp>
        <p:nvSpPr>
          <p:cNvPr id="6" name="AutoShape 31"/>
          <p:cNvSpPr>
            <a:spLocks/>
          </p:cNvSpPr>
          <p:nvPr/>
        </p:nvSpPr>
        <p:spPr bwMode="auto">
          <a:xfrm>
            <a:off x="3760508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AutoShape 31"/>
          <p:cNvSpPr>
            <a:spLocks/>
          </p:cNvSpPr>
          <p:nvPr/>
        </p:nvSpPr>
        <p:spPr bwMode="auto">
          <a:xfrm>
            <a:off x="6331586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AutoShape 31"/>
          <p:cNvSpPr>
            <a:spLocks/>
          </p:cNvSpPr>
          <p:nvPr/>
        </p:nvSpPr>
        <p:spPr bwMode="auto">
          <a:xfrm>
            <a:off x="8902664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6598301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代用名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职位名称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4024602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3" name="TextBox 28"/>
          <p:cNvSpPr txBox="1"/>
          <p:nvPr/>
        </p:nvSpPr>
        <p:spPr>
          <a:xfrm>
            <a:off x="9169379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6" name="矩形 15"/>
          <p:cNvSpPr/>
          <p:nvPr/>
        </p:nvSpPr>
        <p:spPr>
          <a:xfrm>
            <a:off x="3887660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58738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029816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1871" y="50069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主要成员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1871" y="3665746"/>
            <a:ext cx="1868397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Main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Member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8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  <p:bldP spid="11" grpId="0"/>
      <p:bldP spid="13" grpId="0"/>
      <p:bldP spid="16" grpId="0"/>
      <p:bldP spid="17" grpId="0"/>
      <p:bldP spid="18" grpId="0"/>
      <p:bldP spid="19" grpId="0"/>
      <p:bldP spid="19" grpId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5"/>
          <p:cNvSpPr txBox="1"/>
          <p:nvPr/>
        </p:nvSpPr>
        <p:spPr>
          <a:xfrm>
            <a:off x="2416510" y="4037826"/>
            <a:ext cx="1003801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2014.6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1063167" y="3450208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36" name="平行四边形 9"/>
          <p:cNvSpPr/>
          <p:nvPr/>
        </p:nvSpPr>
        <p:spPr>
          <a:xfrm>
            <a:off x="1025381" y="4752104"/>
            <a:ext cx="2565422" cy="126421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cs typeface="+mn-ea"/>
                <a:sym typeface="+mn-lt"/>
              </a:rPr>
              <a:t>zzzz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7" name="平行四边形 1"/>
          <p:cNvSpPr/>
          <p:nvPr/>
        </p:nvSpPr>
        <p:spPr>
          <a:xfrm flipH="1">
            <a:off x="3594247" y="3495942"/>
            <a:ext cx="2549672" cy="1256454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8" name="平行四边形 9"/>
          <p:cNvSpPr/>
          <p:nvPr/>
        </p:nvSpPr>
        <p:spPr>
          <a:xfrm flipH="1">
            <a:off x="6147771" y="2235773"/>
            <a:ext cx="2549674" cy="1256452"/>
          </a:xfrm>
          <a:prstGeom prst="rect">
            <a:avLst/>
          </a:prstGeom>
          <a:blipFill dpi="0" rotWithShape="0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cs typeface="+mn-ea"/>
                <a:sym typeface="+mn-lt"/>
              </a:rPr>
              <a:t>zzzzzz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9" name="平行四边形 1"/>
          <p:cNvSpPr/>
          <p:nvPr/>
        </p:nvSpPr>
        <p:spPr>
          <a:xfrm flipH="1">
            <a:off x="8697445" y="972212"/>
            <a:ext cx="2556556" cy="1259844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0" name="平行四边形 9"/>
          <p:cNvSpPr/>
          <p:nvPr/>
        </p:nvSpPr>
        <p:spPr>
          <a:xfrm>
            <a:off x="8697445" y="3492225"/>
            <a:ext cx="2556556" cy="1259846"/>
          </a:xfrm>
          <a:prstGeom prst="rect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1" name="平行四边形 1"/>
          <p:cNvSpPr/>
          <p:nvPr/>
        </p:nvSpPr>
        <p:spPr>
          <a:xfrm flipH="1">
            <a:off x="6144330" y="4752071"/>
            <a:ext cx="2556556" cy="1259844"/>
          </a:xfrm>
          <a:prstGeom prst="rect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2" name="等腰三角形 41"/>
          <p:cNvSpPr/>
          <p:nvPr/>
        </p:nvSpPr>
        <p:spPr>
          <a:xfrm flipV="1">
            <a:off x="2311856" y="4340473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TextBox 19"/>
          <p:cNvSpPr txBox="1"/>
          <p:nvPr/>
        </p:nvSpPr>
        <p:spPr>
          <a:xfrm>
            <a:off x="5007427" y="2819640"/>
            <a:ext cx="960840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2015.5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4" name="TextBox 20"/>
          <p:cNvSpPr txBox="1"/>
          <p:nvPr/>
        </p:nvSpPr>
        <p:spPr>
          <a:xfrm>
            <a:off x="3616297" y="2232022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45" name="等腰三角形 44"/>
          <p:cNvSpPr/>
          <p:nvPr/>
        </p:nvSpPr>
        <p:spPr>
          <a:xfrm flipV="1">
            <a:off x="4902773" y="3122287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TextBox 22"/>
          <p:cNvSpPr txBox="1"/>
          <p:nvPr/>
        </p:nvSpPr>
        <p:spPr>
          <a:xfrm>
            <a:off x="7575661" y="1614674"/>
            <a:ext cx="1005403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2016.8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6184531" y="1027056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48" name="等腰三角形 47"/>
          <p:cNvSpPr/>
          <p:nvPr/>
        </p:nvSpPr>
        <p:spPr>
          <a:xfrm flipV="1">
            <a:off x="7471007" y="1917321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extBox 25"/>
          <p:cNvSpPr txBox="1"/>
          <p:nvPr/>
        </p:nvSpPr>
        <p:spPr>
          <a:xfrm>
            <a:off x="7664671" y="4143261"/>
            <a:ext cx="959237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2017.3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0" name="TextBox 26"/>
          <p:cNvSpPr txBox="1"/>
          <p:nvPr/>
        </p:nvSpPr>
        <p:spPr>
          <a:xfrm>
            <a:off x="6273541" y="3555643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1" name="等腰三角形 50"/>
          <p:cNvSpPr/>
          <p:nvPr/>
        </p:nvSpPr>
        <p:spPr>
          <a:xfrm flipV="1">
            <a:off x="7560017" y="4445908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10250200" y="5450229"/>
            <a:ext cx="1007135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2019.6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3" name="TextBox 29"/>
          <p:cNvSpPr txBox="1"/>
          <p:nvPr/>
        </p:nvSpPr>
        <p:spPr>
          <a:xfrm>
            <a:off x="8859070" y="4862611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4" name="等腰三角形 53"/>
          <p:cNvSpPr/>
          <p:nvPr/>
        </p:nvSpPr>
        <p:spPr>
          <a:xfrm>
            <a:off x="10145546" y="5752876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TextBox 31"/>
          <p:cNvSpPr txBox="1"/>
          <p:nvPr/>
        </p:nvSpPr>
        <p:spPr>
          <a:xfrm>
            <a:off x="10225118" y="2867434"/>
            <a:ext cx="1007007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2018.9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6" name="TextBox 32"/>
          <p:cNvSpPr txBox="1"/>
          <p:nvPr/>
        </p:nvSpPr>
        <p:spPr>
          <a:xfrm>
            <a:off x="8833988" y="2279816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7" name="等腰三角形 56"/>
          <p:cNvSpPr/>
          <p:nvPr/>
        </p:nvSpPr>
        <p:spPr>
          <a:xfrm>
            <a:off x="10120464" y="3170081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1964" y="634488"/>
            <a:ext cx="2980175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Development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Process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7106" y="18758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发展历程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5592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 animBg="1"/>
      <p:bldP spid="55" grpId="0"/>
      <p:bldP spid="56" grpId="0"/>
      <p:bldP spid="57" grpId="0" animBg="1"/>
      <p:bldP spid="28" grpId="0"/>
      <p:bldP spid="29" grpId="0"/>
      <p:bldP spid="2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3683000" y="0"/>
            <a:ext cx="8509000" cy="6858000"/>
          </a:xfrm>
          <a:custGeom>
            <a:avLst/>
            <a:gdLst>
              <a:gd name="connsiteX0" fmla="*/ 2870200 w 8509000"/>
              <a:gd name="connsiteY0" fmla="*/ 0 h 6858000"/>
              <a:gd name="connsiteX1" fmla="*/ 5638800 w 8509000"/>
              <a:gd name="connsiteY1" fmla="*/ 0 h 6858000"/>
              <a:gd name="connsiteX2" fmla="*/ 5638800 w 8509000"/>
              <a:gd name="connsiteY2" fmla="*/ 6858000 h 6858000"/>
              <a:gd name="connsiteX3" fmla="*/ 2870200 w 8509000"/>
              <a:gd name="connsiteY3" fmla="*/ 6858000 h 6858000"/>
              <a:gd name="connsiteX4" fmla="*/ 0 w 8509000"/>
              <a:gd name="connsiteY4" fmla="*/ 0 h 6858000"/>
              <a:gd name="connsiteX5" fmla="*/ 2768600 w 8509000"/>
              <a:gd name="connsiteY5" fmla="*/ 0 h 6858000"/>
              <a:gd name="connsiteX6" fmla="*/ 2768600 w 8509000"/>
              <a:gd name="connsiteY6" fmla="*/ 6858000 h 6858000"/>
              <a:gd name="connsiteX7" fmla="*/ 0 w 8509000"/>
              <a:gd name="connsiteY7" fmla="*/ 6858000 h 6858000"/>
              <a:gd name="connsiteX8" fmla="*/ 5740400 w 8509000"/>
              <a:gd name="connsiteY8" fmla="*/ 0 h 6858000"/>
              <a:gd name="connsiteX9" fmla="*/ 8509000 w 8509000"/>
              <a:gd name="connsiteY9" fmla="*/ 0 h 6858000"/>
              <a:gd name="connsiteX10" fmla="*/ 8509000 w 8509000"/>
              <a:gd name="connsiteY10" fmla="*/ 6858000 h 6858000"/>
              <a:gd name="connsiteX11" fmla="*/ 5740400 w 8509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09000" h="6858000">
                <a:moveTo>
                  <a:pt x="2870200" y="0"/>
                </a:moveTo>
                <a:lnTo>
                  <a:pt x="5638800" y="0"/>
                </a:lnTo>
                <a:lnTo>
                  <a:pt x="5638800" y="6858000"/>
                </a:lnTo>
                <a:lnTo>
                  <a:pt x="2870200" y="6858000"/>
                </a:lnTo>
                <a:close/>
                <a:moveTo>
                  <a:pt x="0" y="0"/>
                </a:moveTo>
                <a:lnTo>
                  <a:pt x="2768600" y="0"/>
                </a:lnTo>
                <a:lnTo>
                  <a:pt x="2768600" y="6858000"/>
                </a:lnTo>
                <a:lnTo>
                  <a:pt x="0" y="6858000"/>
                </a:lnTo>
                <a:close/>
                <a:moveTo>
                  <a:pt x="5740400" y="0"/>
                </a:moveTo>
                <a:lnTo>
                  <a:pt x="8509000" y="0"/>
                </a:lnTo>
                <a:lnTo>
                  <a:pt x="8509000" y="6858000"/>
                </a:lnTo>
                <a:lnTo>
                  <a:pt x="5740400" y="68580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830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32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234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2637" y="848821"/>
            <a:ext cx="209429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Culture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637" y="20491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企业文化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021998" y="2335064"/>
            <a:ext cx="2090604" cy="3384524"/>
            <a:chOff x="4021998" y="2335064"/>
            <a:chExt cx="2090604" cy="3384524"/>
          </a:xfrm>
        </p:grpSpPr>
        <p:sp>
          <p:nvSpPr>
            <p:cNvPr id="15" name="文本框 14"/>
            <p:cNvSpPr txBox="1"/>
            <p:nvPr/>
          </p:nvSpPr>
          <p:spPr>
            <a:xfrm>
              <a:off x="40219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021998" y="2335064"/>
              <a:ext cx="120577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01.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0219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92198" y="2335064"/>
            <a:ext cx="2090604" cy="3384524"/>
            <a:chOff x="6892198" y="2335064"/>
            <a:chExt cx="2090604" cy="3384524"/>
          </a:xfrm>
        </p:grpSpPr>
        <p:sp>
          <p:nvSpPr>
            <p:cNvPr id="19" name="文本框 18"/>
            <p:cNvSpPr txBox="1"/>
            <p:nvPr/>
          </p:nvSpPr>
          <p:spPr>
            <a:xfrm>
              <a:off x="68921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2198" y="2335064"/>
              <a:ext cx="13509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02.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8921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762398" y="2335064"/>
            <a:ext cx="2090604" cy="3384524"/>
            <a:chOff x="9762398" y="2335064"/>
            <a:chExt cx="2090604" cy="3384524"/>
          </a:xfrm>
        </p:grpSpPr>
        <p:sp>
          <p:nvSpPr>
            <p:cNvPr id="24" name="文本框 23"/>
            <p:cNvSpPr txBox="1"/>
            <p:nvPr/>
          </p:nvSpPr>
          <p:spPr>
            <a:xfrm>
              <a:off x="97623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2398" y="2335064"/>
              <a:ext cx="13388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03.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7623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88612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  <p:bldP spid="13" grpId="0"/>
      <p:bldP spid="14" grpId="0"/>
      <p:bldP spid="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3683000" y="0"/>
            <a:ext cx="8509000" cy="6858000"/>
          </a:xfrm>
          <a:custGeom>
            <a:avLst/>
            <a:gdLst>
              <a:gd name="connsiteX0" fmla="*/ 2870200 w 8509000"/>
              <a:gd name="connsiteY0" fmla="*/ 0 h 6858000"/>
              <a:gd name="connsiteX1" fmla="*/ 5638800 w 8509000"/>
              <a:gd name="connsiteY1" fmla="*/ 0 h 6858000"/>
              <a:gd name="connsiteX2" fmla="*/ 5638800 w 8509000"/>
              <a:gd name="connsiteY2" fmla="*/ 6858000 h 6858000"/>
              <a:gd name="connsiteX3" fmla="*/ 2870200 w 8509000"/>
              <a:gd name="connsiteY3" fmla="*/ 6858000 h 6858000"/>
              <a:gd name="connsiteX4" fmla="*/ 0 w 8509000"/>
              <a:gd name="connsiteY4" fmla="*/ 0 h 6858000"/>
              <a:gd name="connsiteX5" fmla="*/ 2768600 w 8509000"/>
              <a:gd name="connsiteY5" fmla="*/ 0 h 6858000"/>
              <a:gd name="connsiteX6" fmla="*/ 2768600 w 8509000"/>
              <a:gd name="connsiteY6" fmla="*/ 6858000 h 6858000"/>
              <a:gd name="connsiteX7" fmla="*/ 0 w 8509000"/>
              <a:gd name="connsiteY7" fmla="*/ 6858000 h 6858000"/>
              <a:gd name="connsiteX8" fmla="*/ 5740400 w 8509000"/>
              <a:gd name="connsiteY8" fmla="*/ 0 h 6858000"/>
              <a:gd name="connsiteX9" fmla="*/ 8509000 w 8509000"/>
              <a:gd name="connsiteY9" fmla="*/ 0 h 6858000"/>
              <a:gd name="connsiteX10" fmla="*/ 8509000 w 8509000"/>
              <a:gd name="connsiteY10" fmla="*/ 6858000 h 6858000"/>
              <a:gd name="connsiteX11" fmla="*/ 5740400 w 8509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09000" h="6858000">
                <a:moveTo>
                  <a:pt x="2870200" y="0"/>
                </a:moveTo>
                <a:lnTo>
                  <a:pt x="5638800" y="0"/>
                </a:lnTo>
                <a:lnTo>
                  <a:pt x="5638800" y="6858000"/>
                </a:lnTo>
                <a:lnTo>
                  <a:pt x="2870200" y="6858000"/>
                </a:lnTo>
                <a:close/>
                <a:moveTo>
                  <a:pt x="0" y="0"/>
                </a:moveTo>
                <a:lnTo>
                  <a:pt x="2768600" y="0"/>
                </a:lnTo>
                <a:lnTo>
                  <a:pt x="2768600" y="6858000"/>
                </a:lnTo>
                <a:lnTo>
                  <a:pt x="0" y="6858000"/>
                </a:lnTo>
                <a:close/>
                <a:moveTo>
                  <a:pt x="5740400" y="0"/>
                </a:moveTo>
                <a:lnTo>
                  <a:pt x="8509000" y="0"/>
                </a:lnTo>
                <a:lnTo>
                  <a:pt x="8509000" y="6858000"/>
                </a:lnTo>
                <a:lnTo>
                  <a:pt x="5740400" y="68580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830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32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234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2637" y="848821"/>
            <a:ext cx="209429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Culture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637" y="20491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企业文化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021998" y="2335064"/>
            <a:ext cx="2090604" cy="3384524"/>
            <a:chOff x="4021998" y="2335064"/>
            <a:chExt cx="2090604" cy="3384524"/>
          </a:xfrm>
        </p:grpSpPr>
        <p:sp>
          <p:nvSpPr>
            <p:cNvPr id="15" name="文本框 14"/>
            <p:cNvSpPr txBox="1"/>
            <p:nvPr/>
          </p:nvSpPr>
          <p:spPr>
            <a:xfrm>
              <a:off x="40219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021998" y="2335064"/>
              <a:ext cx="139871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04.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0219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92198" y="2335064"/>
            <a:ext cx="2090604" cy="3384524"/>
            <a:chOff x="6892198" y="2335064"/>
            <a:chExt cx="2090604" cy="3384524"/>
          </a:xfrm>
        </p:grpSpPr>
        <p:sp>
          <p:nvSpPr>
            <p:cNvPr id="19" name="文本框 18"/>
            <p:cNvSpPr txBox="1"/>
            <p:nvPr/>
          </p:nvSpPr>
          <p:spPr>
            <a:xfrm>
              <a:off x="68921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2198" y="2335064"/>
              <a:ext cx="13509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05.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8921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762398" y="2335064"/>
            <a:ext cx="2090604" cy="3384524"/>
            <a:chOff x="9762398" y="2335064"/>
            <a:chExt cx="2090604" cy="3384524"/>
          </a:xfrm>
        </p:grpSpPr>
        <p:sp>
          <p:nvSpPr>
            <p:cNvPr id="24" name="文本框 23"/>
            <p:cNvSpPr txBox="1"/>
            <p:nvPr/>
          </p:nvSpPr>
          <p:spPr>
            <a:xfrm>
              <a:off x="97623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2398" y="2335064"/>
              <a:ext cx="141737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06.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7623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06759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734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02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cs typeface="+mn-ea"/>
                <a:sym typeface="+mn-lt"/>
              </a:rPr>
              <a:t>业务介绍</a:t>
            </a:r>
            <a:endParaRPr lang="zh-CN" altLang="en-US" sz="4000" spc="300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695165" y="2551837"/>
            <a:ext cx="1454244" cy="1675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服务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内容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服务流程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业务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分布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84383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821871" y="50069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服务内容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1871" y="3665746"/>
            <a:ext cx="1810560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Service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Content</a:t>
            </a:r>
            <a:endParaRPr lang="en-US" altLang="zh-CN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3791734" y="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7550934" y="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8"/>
          <p:cNvSpPr/>
          <p:nvPr/>
        </p:nvSpPr>
        <p:spPr>
          <a:xfrm>
            <a:off x="3791734" y="287020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8"/>
          <p:cNvSpPr/>
          <p:nvPr/>
        </p:nvSpPr>
        <p:spPr>
          <a:xfrm>
            <a:off x="7550934" y="287020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72162" y="21299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66114" y="3027750"/>
            <a:ext cx="3238500" cy="183832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725314" y="21299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72162" y="49778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25314" y="49778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25314" y="171221"/>
            <a:ext cx="3238500" cy="183832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66114" y="171221"/>
            <a:ext cx="3238500" cy="183832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25314" y="3027750"/>
            <a:ext cx="323850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144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2" grpId="0" animBg="1"/>
      <p:bldP spid="13" grpId="0" animBg="1"/>
      <p:bldP spid="14" grpId="0" animBg="1"/>
      <p:bldP spid="15" grpId="0" animBg="1"/>
      <p:bldP spid="17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6930" y="394691"/>
            <a:ext cx="319850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Service </a:t>
            </a:r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Process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46521" y="48711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服务流程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22" name="Straight Connector 31"/>
          <p:cNvCxnSpPr>
            <a:stCxn id="32" idx="2"/>
            <a:endCxn id="30" idx="6"/>
          </p:cNvCxnSpPr>
          <p:nvPr/>
        </p:nvCxnSpPr>
        <p:spPr>
          <a:xfrm flipH="1">
            <a:off x="8621772" y="3255669"/>
            <a:ext cx="81791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6"/>
          <p:cNvCxnSpPr>
            <a:stCxn id="28" idx="3"/>
            <a:endCxn id="27" idx="7"/>
          </p:cNvCxnSpPr>
          <p:nvPr/>
        </p:nvCxnSpPr>
        <p:spPr>
          <a:xfrm flipH="1">
            <a:off x="4309904" y="3458412"/>
            <a:ext cx="628664" cy="3752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40"/>
          <p:cNvCxnSpPr>
            <a:stCxn id="30" idx="3"/>
            <a:endCxn id="29" idx="7"/>
          </p:cNvCxnSpPr>
          <p:nvPr/>
        </p:nvCxnSpPr>
        <p:spPr>
          <a:xfrm flipH="1">
            <a:off x="7005488" y="3720847"/>
            <a:ext cx="491565" cy="28549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7"/>
          <p:cNvCxnSpPr>
            <a:stCxn id="28" idx="5"/>
            <a:endCxn id="29" idx="1"/>
          </p:cNvCxnSpPr>
          <p:nvPr/>
        </p:nvCxnSpPr>
        <p:spPr>
          <a:xfrm>
            <a:off x="5861104" y="3458412"/>
            <a:ext cx="454606" cy="5479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8"/>
          <p:cNvCxnSpPr>
            <a:stCxn id="31" idx="5"/>
            <a:endCxn id="27" idx="1"/>
          </p:cNvCxnSpPr>
          <p:nvPr/>
        </p:nvCxnSpPr>
        <p:spPr>
          <a:xfrm>
            <a:off x="2907003" y="3615665"/>
            <a:ext cx="317761" cy="21795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12"/>
          <p:cNvSpPr>
            <a:spLocks noChangeArrowheads="1"/>
          </p:cNvSpPr>
          <p:nvPr/>
        </p:nvSpPr>
        <p:spPr bwMode="auto">
          <a:xfrm>
            <a:off x="3000024" y="3609214"/>
            <a:ext cx="1534620" cy="1532326"/>
          </a:xfrm>
          <a:prstGeom prst="ellipse">
            <a:avLst/>
          </a:prstGeom>
          <a:solidFill>
            <a:srgbClr val="161D3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Oval 12"/>
          <p:cNvSpPr>
            <a:spLocks noChangeArrowheads="1"/>
          </p:cNvSpPr>
          <p:nvPr/>
        </p:nvSpPr>
        <p:spPr bwMode="auto">
          <a:xfrm>
            <a:off x="4747505" y="2346478"/>
            <a:ext cx="1304662" cy="1302712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6172852" y="3863696"/>
            <a:ext cx="975494" cy="974036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7304082" y="2597808"/>
            <a:ext cx="1317690" cy="1315722"/>
          </a:xfrm>
          <a:prstGeom prst="ellipse">
            <a:avLst/>
          </a:prstGeom>
          <a:solidFill>
            <a:srgbClr val="161D3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026995" y="2736971"/>
            <a:ext cx="1030994" cy="1029454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9439688" y="2768651"/>
            <a:ext cx="975494" cy="974036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5153774" y="2752565"/>
            <a:ext cx="492125" cy="490538"/>
          </a:xfrm>
          <a:custGeom>
            <a:avLst/>
            <a:gdLst>
              <a:gd name="T0" fmla="*/ 68 w 128"/>
              <a:gd name="T1" fmla="*/ 0 h 128"/>
              <a:gd name="T2" fmla="*/ 68 w 128"/>
              <a:gd name="T3" fmla="*/ 60 h 128"/>
              <a:gd name="T4" fmla="*/ 128 w 128"/>
              <a:gd name="T5" fmla="*/ 60 h 128"/>
              <a:gd name="T6" fmla="*/ 68 w 128"/>
              <a:gd name="T7" fmla="*/ 0 h 128"/>
              <a:gd name="T8" fmla="*/ 76 w 128"/>
              <a:gd name="T9" fmla="*/ 9 h 128"/>
              <a:gd name="T10" fmla="*/ 119 w 128"/>
              <a:gd name="T11" fmla="*/ 52 h 128"/>
              <a:gd name="T12" fmla="*/ 76 w 128"/>
              <a:gd name="T13" fmla="*/ 52 h 128"/>
              <a:gd name="T14" fmla="*/ 76 w 128"/>
              <a:gd name="T15" fmla="*/ 9 h 128"/>
              <a:gd name="T16" fmla="*/ 60 w 128"/>
              <a:gd name="T17" fmla="*/ 8 h 128"/>
              <a:gd name="T18" fmla="*/ 0 w 128"/>
              <a:gd name="T19" fmla="*/ 68 h 128"/>
              <a:gd name="T20" fmla="*/ 60 w 128"/>
              <a:gd name="T21" fmla="*/ 128 h 128"/>
              <a:gd name="T22" fmla="*/ 120 w 128"/>
              <a:gd name="T23" fmla="*/ 68 h 128"/>
              <a:gd name="T24" fmla="*/ 60 w 128"/>
              <a:gd name="T25" fmla="*/ 68 h 128"/>
              <a:gd name="T26" fmla="*/ 60 w 128"/>
              <a:gd name="T27" fmla="*/ 8 h 128"/>
              <a:gd name="T28" fmla="*/ 111 w 128"/>
              <a:gd name="T29" fmla="*/ 76 h 128"/>
              <a:gd name="T30" fmla="*/ 60 w 128"/>
              <a:gd name="T31" fmla="*/ 120 h 128"/>
              <a:gd name="T32" fmla="*/ 8 w 128"/>
              <a:gd name="T33" fmla="*/ 68 h 128"/>
              <a:gd name="T34" fmla="*/ 52 w 128"/>
              <a:gd name="T35" fmla="*/ 17 h 128"/>
              <a:gd name="T36" fmla="*/ 52 w 128"/>
              <a:gd name="T37" fmla="*/ 76 h 128"/>
              <a:gd name="T38" fmla="*/ 111 w 128"/>
              <a:gd name="T39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2345432" y="3055969"/>
            <a:ext cx="394121" cy="391459"/>
          </a:xfrm>
          <a:custGeom>
            <a:avLst/>
            <a:gdLst>
              <a:gd name="T0" fmla="*/ 88 w 128"/>
              <a:gd name="T1" fmla="*/ 60 h 128"/>
              <a:gd name="T2" fmla="*/ 68 w 128"/>
              <a:gd name="T3" fmla="*/ 60 h 128"/>
              <a:gd name="T4" fmla="*/ 68 w 128"/>
              <a:gd name="T5" fmla="*/ 32 h 128"/>
              <a:gd name="T6" fmla="*/ 64 w 128"/>
              <a:gd name="T7" fmla="*/ 28 h 128"/>
              <a:gd name="T8" fmla="*/ 60 w 128"/>
              <a:gd name="T9" fmla="*/ 32 h 128"/>
              <a:gd name="T10" fmla="*/ 60 w 128"/>
              <a:gd name="T11" fmla="*/ 64 h 128"/>
              <a:gd name="T12" fmla="*/ 64 w 128"/>
              <a:gd name="T13" fmla="*/ 68 h 128"/>
              <a:gd name="T14" fmla="*/ 88 w 128"/>
              <a:gd name="T15" fmla="*/ 68 h 128"/>
              <a:gd name="T16" fmla="*/ 92 w 128"/>
              <a:gd name="T17" fmla="*/ 64 h 128"/>
              <a:gd name="T18" fmla="*/ 88 w 128"/>
              <a:gd name="T19" fmla="*/ 60 h 128"/>
              <a:gd name="T20" fmla="*/ 64 w 128"/>
              <a:gd name="T21" fmla="*/ 0 h 128"/>
              <a:gd name="T22" fmla="*/ 0 w 128"/>
              <a:gd name="T23" fmla="*/ 64 h 128"/>
              <a:gd name="T24" fmla="*/ 64 w 128"/>
              <a:gd name="T25" fmla="*/ 128 h 128"/>
              <a:gd name="T26" fmla="*/ 128 w 128"/>
              <a:gd name="T27" fmla="*/ 64 h 128"/>
              <a:gd name="T28" fmla="*/ 64 w 128"/>
              <a:gd name="T29" fmla="*/ 0 h 128"/>
              <a:gd name="T30" fmla="*/ 64 w 128"/>
              <a:gd name="T31" fmla="*/ 120 h 128"/>
              <a:gd name="T32" fmla="*/ 8 w 128"/>
              <a:gd name="T33" fmla="*/ 64 h 128"/>
              <a:gd name="T34" fmla="*/ 64 w 128"/>
              <a:gd name="T35" fmla="*/ 8 h 128"/>
              <a:gd name="T36" fmla="*/ 120 w 128"/>
              <a:gd name="T37" fmla="*/ 64 h 128"/>
              <a:gd name="T38" fmla="*/ 64 w 128"/>
              <a:gd name="T3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0"/>
                  <a:pt x="66" y="28"/>
                  <a:pt x="64" y="28"/>
                </a:cubicBezTo>
                <a:cubicBezTo>
                  <a:pt x="62" y="28"/>
                  <a:pt x="60" y="30"/>
                  <a:pt x="60" y="32"/>
                </a:cubicBezTo>
                <a:cubicBezTo>
                  <a:pt x="60" y="64"/>
                  <a:pt x="60" y="64"/>
                  <a:pt x="60" y="64"/>
                </a:cubicBezTo>
                <a:cubicBezTo>
                  <a:pt x="60" y="66"/>
                  <a:pt x="62" y="68"/>
                  <a:pt x="64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5" name="Freeform 10"/>
          <p:cNvSpPr>
            <a:spLocks noEditPoints="1"/>
          </p:cNvSpPr>
          <p:nvPr/>
        </p:nvSpPr>
        <p:spPr bwMode="auto">
          <a:xfrm>
            <a:off x="9755673" y="3059940"/>
            <a:ext cx="343525" cy="391459"/>
          </a:xfrm>
          <a:custGeom>
            <a:avLst/>
            <a:gdLst>
              <a:gd name="T0" fmla="*/ 100 w 112"/>
              <a:gd name="T1" fmla="*/ 32 h 128"/>
              <a:gd name="T2" fmla="*/ 84 w 112"/>
              <a:gd name="T3" fmla="*/ 32 h 128"/>
              <a:gd name="T4" fmla="*/ 84 w 112"/>
              <a:gd name="T5" fmla="*/ 29 h 128"/>
              <a:gd name="T6" fmla="*/ 56 w 112"/>
              <a:gd name="T7" fmla="*/ 0 h 128"/>
              <a:gd name="T8" fmla="*/ 28 w 112"/>
              <a:gd name="T9" fmla="*/ 29 h 128"/>
              <a:gd name="T10" fmla="*/ 28 w 112"/>
              <a:gd name="T11" fmla="*/ 32 h 128"/>
              <a:gd name="T12" fmla="*/ 12 w 112"/>
              <a:gd name="T13" fmla="*/ 32 h 128"/>
              <a:gd name="T14" fmla="*/ 0 w 112"/>
              <a:gd name="T15" fmla="*/ 44 h 128"/>
              <a:gd name="T16" fmla="*/ 0 w 112"/>
              <a:gd name="T17" fmla="*/ 116 h 128"/>
              <a:gd name="T18" fmla="*/ 12 w 112"/>
              <a:gd name="T19" fmla="*/ 128 h 128"/>
              <a:gd name="T20" fmla="*/ 100 w 112"/>
              <a:gd name="T21" fmla="*/ 128 h 128"/>
              <a:gd name="T22" fmla="*/ 112 w 112"/>
              <a:gd name="T23" fmla="*/ 116 h 128"/>
              <a:gd name="T24" fmla="*/ 112 w 112"/>
              <a:gd name="T25" fmla="*/ 44 h 128"/>
              <a:gd name="T26" fmla="*/ 100 w 112"/>
              <a:gd name="T27" fmla="*/ 32 h 128"/>
              <a:gd name="T28" fmla="*/ 36 w 112"/>
              <a:gd name="T29" fmla="*/ 29 h 128"/>
              <a:gd name="T30" fmla="*/ 56 w 112"/>
              <a:gd name="T31" fmla="*/ 8 h 128"/>
              <a:gd name="T32" fmla="*/ 76 w 112"/>
              <a:gd name="T33" fmla="*/ 29 h 128"/>
              <a:gd name="T34" fmla="*/ 76 w 112"/>
              <a:gd name="T35" fmla="*/ 32 h 128"/>
              <a:gd name="T36" fmla="*/ 36 w 112"/>
              <a:gd name="T37" fmla="*/ 32 h 128"/>
              <a:gd name="T38" fmla="*/ 36 w 112"/>
              <a:gd name="T39" fmla="*/ 29 h 128"/>
              <a:gd name="T40" fmla="*/ 104 w 112"/>
              <a:gd name="T41" fmla="*/ 112 h 128"/>
              <a:gd name="T42" fmla="*/ 96 w 112"/>
              <a:gd name="T43" fmla="*/ 120 h 128"/>
              <a:gd name="T44" fmla="*/ 16 w 112"/>
              <a:gd name="T45" fmla="*/ 120 h 128"/>
              <a:gd name="T46" fmla="*/ 8 w 112"/>
              <a:gd name="T47" fmla="*/ 112 h 128"/>
              <a:gd name="T48" fmla="*/ 8 w 112"/>
              <a:gd name="T49" fmla="*/ 48 h 128"/>
              <a:gd name="T50" fmla="*/ 16 w 112"/>
              <a:gd name="T51" fmla="*/ 40 h 128"/>
              <a:gd name="T52" fmla="*/ 28 w 112"/>
              <a:gd name="T53" fmla="*/ 40 h 128"/>
              <a:gd name="T54" fmla="*/ 28 w 112"/>
              <a:gd name="T55" fmla="*/ 53 h 128"/>
              <a:gd name="T56" fmla="*/ 24 w 112"/>
              <a:gd name="T57" fmla="*/ 60 h 128"/>
              <a:gd name="T58" fmla="*/ 32 w 112"/>
              <a:gd name="T59" fmla="*/ 68 h 128"/>
              <a:gd name="T60" fmla="*/ 40 w 112"/>
              <a:gd name="T61" fmla="*/ 60 h 128"/>
              <a:gd name="T62" fmla="*/ 36 w 112"/>
              <a:gd name="T63" fmla="*/ 53 h 128"/>
              <a:gd name="T64" fmla="*/ 36 w 112"/>
              <a:gd name="T65" fmla="*/ 40 h 128"/>
              <a:gd name="T66" fmla="*/ 76 w 112"/>
              <a:gd name="T67" fmla="*/ 40 h 128"/>
              <a:gd name="T68" fmla="*/ 76 w 112"/>
              <a:gd name="T69" fmla="*/ 53 h 128"/>
              <a:gd name="T70" fmla="*/ 72 w 112"/>
              <a:gd name="T71" fmla="*/ 60 h 128"/>
              <a:gd name="T72" fmla="*/ 80 w 112"/>
              <a:gd name="T73" fmla="*/ 68 h 128"/>
              <a:gd name="T74" fmla="*/ 88 w 112"/>
              <a:gd name="T75" fmla="*/ 60 h 128"/>
              <a:gd name="T76" fmla="*/ 84 w 112"/>
              <a:gd name="T77" fmla="*/ 53 h 128"/>
              <a:gd name="T78" fmla="*/ 84 w 112"/>
              <a:gd name="T79" fmla="*/ 40 h 128"/>
              <a:gd name="T80" fmla="*/ 96 w 112"/>
              <a:gd name="T81" fmla="*/ 40 h 128"/>
              <a:gd name="T82" fmla="*/ 104 w 112"/>
              <a:gd name="T83" fmla="*/ 48 h 128"/>
              <a:gd name="T84" fmla="*/ 104 w 112"/>
              <a:gd name="T8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2" h="128">
                <a:moveTo>
                  <a:pt x="100" y="32"/>
                </a:moveTo>
                <a:cubicBezTo>
                  <a:pt x="84" y="32"/>
                  <a:pt x="84" y="32"/>
                  <a:pt x="84" y="32"/>
                </a:cubicBezTo>
                <a:cubicBezTo>
                  <a:pt x="84" y="29"/>
                  <a:pt x="84" y="29"/>
                  <a:pt x="84" y="29"/>
                </a:cubicBezTo>
                <a:cubicBezTo>
                  <a:pt x="84" y="13"/>
                  <a:pt x="72" y="0"/>
                  <a:pt x="56" y="0"/>
                </a:cubicBezTo>
                <a:cubicBezTo>
                  <a:pt x="40" y="0"/>
                  <a:pt x="28" y="13"/>
                  <a:pt x="28" y="29"/>
                </a:cubicBezTo>
                <a:cubicBezTo>
                  <a:pt x="28" y="32"/>
                  <a:pt x="28" y="32"/>
                  <a:pt x="28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2" y="37"/>
                  <a:pt x="107" y="32"/>
                  <a:pt x="100" y="32"/>
                </a:cubicBezTo>
                <a:close/>
                <a:moveTo>
                  <a:pt x="36" y="29"/>
                </a:moveTo>
                <a:cubicBezTo>
                  <a:pt x="36" y="17"/>
                  <a:pt x="44" y="8"/>
                  <a:pt x="56" y="8"/>
                </a:cubicBezTo>
                <a:cubicBezTo>
                  <a:pt x="68" y="8"/>
                  <a:pt x="76" y="17"/>
                  <a:pt x="76" y="29"/>
                </a:cubicBezTo>
                <a:cubicBezTo>
                  <a:pt x="76" y="32"/>
                  <a:pt x="76" y="32"/>
                  <a:pt x="76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29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4"/>
                  <a:pt x="12" y="40"/>
                  <a:pt x="1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4"/>
                  <a:pt x="24" y="57"/>
                  <a:pt x="24" y="60"/>
                </a:cubicBezTo>
                <a:cubicBezTo>
                  <a:pt x="24" y="64"/>
                  <a:pt x="28" y="68"/>
                  <a:pt x="32" y="68"/>
                </a:cubicBezTo>
                <a:cubicBezTo>
                  <a:pt x="36" y="68"/>
                  <a:pt x="40" y="64"/>
                  <a:pt x="40" y="60"/>
                </a:cubicBezTo>
                <a:cubicBezTo>
                  <a:pt x="40" y="57"/>
                  <a:pt x="38" y="54"/>
                  <a:pt x="36" y="53"/>
                </a:cubicBezTo>
                <a:cubicBezTo>
                  <a:pt x="36" y="40"/>
                  <a:pt x="36" y="40"/>
                  <a:pt x="3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53"/>
                  <a:pt x="76" y="53"/>
                  <a:pt x="76" y="53"/>
                </a:cubicBezTo>
                <a:cubicBezTo>
                  <a:pt x="74" y="54"/>
                  <a:pt x="72" y="57"/>
                  <a:pt x="72" y="60"/>
                </a:cubicBezTo>
                <a:cubicBezTo>
                  <a:pt x="72" y="64"/>
                  <a:pt x="76" y="68"/>
                  <a:pt x="80" y="68"/>
                </a:cubicBezTo>
                <a:cubicBezTo>
                  <a:pt x="84" y="68"/>
                  <a:pt x="88" y="64"/>
                  <a:pt x="88" y="60"/>
                </a:cubicBezTo>
                <a:cubicBezTo>
                  <a:pt x="88" y="57"/>
                  <a:pt x="86" y="54"/>
                  <a:pt x="84" y="53"/>
                </a:cubicBezTo>
                <a:cubicBezTo>
                  <a:pt x="84" y="40"/>
                  <a:pt x="84" y="40"/>
                  <a:pt x="84" y="40"/>
                </a:cubicBezTo>
                <a:cubicBezTo>
                  <a:pt x="96" y="40"/>
                  <a:pt x="96" y="40"/>
                  <a:pt x="96" y="40"/>
                </a:cubicBezTo>
                <a:cubicBezTo>
                  <a:pt x="100" y="40"/>
                  <a:pt x="104" y="44"/>
                  <a:pt x="104" y="48"/>
                </a:cubicBezTo>
                <a:lnTo>
                  <a:pt x="104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6" name="Freeform 11"/>
          <p:cNvSpPr>
            <a:spLocks noEditPoints="1"/>
          </p:cNvSpPr>
          <p:nvPr/>
        </p:nvSpPr>
        <p:spPr bwMode="auto">
          <a:xfrm>
            <a:off x="6514135" y="4154985"/>
            <a:ext cx="292928" cy="391459"/>
          </a:xfrm>
          <a:custGeom>
            <a:avLst/>
            <a:gdLst>
              <a:gd name="T0" fmla="*/ 48 w 96"/>
              <a:gd name="T1" fmla="*/ 32 h 128"/>
              <a:gd name="T2" fmla="*/ 32 w 96"/>
              <a:gd name="T3" fmla="*/ 48 h 128"/>
              <a:gd name="T4" fmla="*/ 48 w 96"/>
              <a:gd name="T5" fmla="*/ 64 h 128"/>
              <a:gd name="T6" fmla="*/ 64 w 96"/>
              <a:gd name="T7" fmla="*/ 48 h 128"/>
              <a:gd name="T8" fmla="*/ 48 w 96"/>
              <a:gd name="T9" fmla="*/ 32 h 128"/>
              <a:gd name="T10" fmla="*/ 48 w 96"/>
              <a:gd name="T11" fmla="*/ 56 h 128"/>
              <a:gd name="T12" fmla="*/ 40 w 96"/>
              <a:gd name="T13" fmla="*/ 48 h 128"/>
              <a:gd name="T14" fmla="*/ 48 w 96"/>
              <a:gd name="T15" fmla="*/ 40 h 128"/>
              <a:gd name="T16" fmla="*/ 56 w 96"/>
              <a:gd name="T17" fmla="*/ 48 h 128"/>
              <a:gd name="T18" fmla="*/ 48 w 96"/>
              <a:gd name="T19" fmla="*/ 56 h 128"/>
              <a:gd name="T20" fmla="*/ 48 w 96"/>
              <a:gd name="T21" fmla="*/ 0 h 128"/>
              <a:gd name="T22" fmla="*/ 0 w 96"/>
              <a:gd name="T23" fmla="*/ 48 h 128"/>
              <a:gd name="T24" fmla="*/ 48 w 96"/>
              <a:gd name="T25" fmla="*/ 128 h 128"/>
              <a:gd name="T26" fmla="*/ 96 w 96"/>
              <a:gd name="T27" fmla="*/ 48 h 128"/>
              <a:gd name="T28" fmla="*/ 48 w 96"/>
              <a:gd name="T29" fmla="*/ 0 h 128"/>
              <a:gd name="T30" fmla="*/ 8 w 96"/>
              <a:gd name="T31" fmla="*/ 48 h 128"/>
              <a:gd name="T32" fmla="*/ 48 w 96"/>
              <a:gd name="T33" fmla="*/ 8 h 128"/>
              <a:gd name="T34" fmla="*/ 88 w 96"/>
              <a:gd name="T35" fmla="*/ 48 h 128"/>
              <a:gd name="T36" fmla="*/ 48 w 96"/>
              <a:gd name="T37" fmla="*/ 116 h 128"/>
              <a:gd name="T38" fmla="*/ 8 w 96"/>
              <a:gd name="T39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6" h="128">
                <a:moveTo>
                  <a:pt x="48" y="32"/>
                </a:moveTo>
                <a:cubicBezTo>
                  <a:pt x="39" y="32"/>
                  <a:pt x="32" y="39"/>
                  <a:pt x="32" y="48"/>
                </a:cubicBezTo>
                <a:cubicBezTo>
                  <a:pt x="32" y="57"/>
                  <a:pt x="39" y="64"/>
                  <a:pt x="48" y="64"/>
                </a:cubicBezTo>
                <a:cubicBezTo>
                  <a:pt x="57" y="64"/>
                  <a:pt x="64" y="57"/>
                  <a:pt x="64" y="48"/>
                </a:cubicBezTo>
                <a:cubicBezTo>
                  <a:pt x="64" y="39"/>
                  <a:pt x="57" y="32"/>
                  <a:pt x="48" y="32"/>
                </a:cubicBezTo>
                <a:close/>
                <a:moveTo>
                  <a:pt x="48" y="56"/>
                </a:moveTo>
                <a:cubicBezTo>
                  <a:pt x="44" y="56"/>
                  <a:pt x="40" y="52"/>
                  <a:pt x="40" y="48"/>
                </a:cubicBezTo>
                <a:cubicBezTo>
                  <a:pt x="40" y="44"/>
                  <a:pt x="44" y="40"/>
                  <a:pt x="48" y="40"/>
                </a:cubicBezTo>
                <a:cubicBezTo>
                  <a:pt x="52" y="40"/>
                  <a:pt x="56" y="44"/>
                  <a:pt x="56" y="48"/>
                </a:cubicBezTo>
                <a:cubicBezTo>
                  <a:pt x="56" y="52"/>
                  <a:pt x="52" y="56"/>
                  <a:pt x="48" y="56"/>
                </a:cubicBezTo>
                <a:close/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80"/>
                  <a:pt x="48" y="128"/>
                  <a:pt x="48" y="128"/>
                </a:cubicBezTo>
                <a:cubicBezTo>
                  <a:pt x="48" y="128"/>
                  <a:pt x="96" y="79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8" y="48"/>
                </a:moveTo>
                <a:cubicBezTo>
                  <a:pt x="8" y="26"/>
                  <a:pt x="26" y="8"/>
                  <a:pt x="48" y="8"/>
                </a:cubicBezTo>
                <a:cubicBezTo>
                  <a:pt x="70" y="8"/>
                  <a:pt x="88" y="26"/>
                  <a:pt x="88" y="48"/>
                </a:cubicBezTo>
                <a:cubicBezTo>
                  <a:pt x="88" y="75"/>
                  <a:pt x="48" y="116"/>
                  <a:pt x="48" y="116"/>
                </a:cubicBezTo>
                <a:cubicBezTo>
                  <a:pt x="48" y="116"/>
                  <a:pt x="8" y="75"/>
                  <a:pt x="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7" name="Freeform 12"/>
          <p:cNvSpPr>
            <a:spLocks noEditPoints="1"/>
          </p:cNvSpPr>
          <p:nvPr/>
        </p:nvSpPr>
        <p:spPr bwMode="auto">
          <a:xfrm>
            <a:off x="7743219" y="3035961"/>
            <a:ext cx="439416" cy="439416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3481881" y="4088997"/>
            <a:ext cx="570906" cy="572760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0 h 128"/>
              <a:gd name="T14" fmla="*/ 112 w 128"/>
              <a:gd name="T15" fmla="*/ 21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0 w 128"/>
              <a:gd name="T23" fmla="*/ 0 h 128"/>
              <a:gd name="T24" fmla="*/ 46 w 128"/>
              <a:gd name="T25" fmla="*/ 14 h 128"/>
              <a:gd name="T26" fmla="*/ 40 w 128"/>
              <a:gd name="T27" fmla="*/ 15 h 128"/>
              <a:gd name="T28" fmla="*/ 21 w 128"/>
              <a:gd name="T29" fmla="*/ 16 h 128"/>
              <a:gd name="T30" fmla="*/ 12 w 128"/>
              <a:gd name="T31" fmla="*/ 31 h 128"/>
              <a:gd name="T32" fmla="*/ 16 w 128"/>
              <a:gd name="T33" fmla="*/ 41 h 128"/>
              <a:gd name="T34" fmla="*/ 13 w 128"/>
              <a:gd name="T35" fmla="*/ 46 h 128"/>
              <a:gd name="T36" fmla="*/ 0 w 128"/>
              <a:gd name="T37" fmla="*/ 68 h 128"/>
              <a:gd name="T38" fmla="*/ 14 w 128"/>
              <a:gd name="T39" fmla="*/ 82 h 128"/>
              <a:gd name="T40" fmla="*/ 15 w 128"/>
              <a:gd name="T41" fmla="*/ 88 h 128"/>
              <a:gd name="T42" fmla="*/ 16 w 128"/>
              <a:gd name="T43" fmla="*/ 107 h 128"/>
              <a:gd name="T44" fmla="*/ 31 w 128"/>
              <a:gd name="T45" fmla="*/ 116 h 128"/>
              <a:gd name="T46" fmla="*/ 41 w 128"/>
              <a:gd name="T47" fmla="*/ 112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0 h 128"/>
              <a:gd name="T66" fmla="*/ 120 w 128"/>
              <a:gd name="T67" fmla="*/ 68 h 128"/>
              <a:gd name="T68" fmla="*/ 108 w 128"/>
              <a:gd name="T69" fmla="*/ 76 h 128"/>
              <a:gd name="T70" fmla="*/ 106 w 128"/>
              <a:gd name="T71" fmla="*/ 91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3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4 w 128"/>
              <a:gd name="T89" fmla="*/ 86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6 w 128"/>
              <a:gd name="T101" fmla="*/ 21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6 w 128"/>
              <a:gd name="T109" fmla="*/ 24 h 128"/>
              <a:gd name="T110" fmla="*/ 97 w 128"/>
              <a:gd name="T111" fmla="*/ 19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7" y="76"/>
                  <a:pt x="52" y="71"/>
                  <a:pt x="52" y="64"/>
                </a:cubicBezTo>
                <a:cubicBezTo>
                  <a:pt x="52" y="57"/>
                  <a:pt x="57" y="52"/>
                  <a:pt x="64" y="52"/>
                </a:cubicBezTo>
                <a:cubicBezTo>
                  <a:pt x="71" y="52"/>
                  <a:pt x="76" y="57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6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4"/>
                  <a:pt x="113" y="43"/>
                  <a:pt x="112" y="41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15" y="38"/>
                  <a:pt x="116" y="35"/>
                  <a:pt x="116" y="31"/>
                </a:cubicBezTo>
                <a:cubicBezTo>
                  <a:pt x="116" y="28"/>
                  <a:pt x="114" y="24"/>
                  <a:pt x="112" y="21"/>
                </a:cubicBezTo>
                <a:cubicBezTo>
                  <a:pt x="107" y="16"/>
                  <a:pt x="107" y="16"/>
                  <a:pt x="107" y="16"/>
                </a:cubicBezTo>
                <a:cubicBezTo>
                  <a:pt x="104" y="14"/>
                  <a:pt x="100" y="12"/>
                  <a:pt x="97" y="12"/>
                </a:cubicBezTo>
                <a:cubicBezTo>
                  <a:pt x="93" y="12"/>
                  <a:pt x="90" y="13"/>
                  <a:pt x="88" y="15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4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4" y="14"/>
                  <a:pt x="43" y="15"/>
                  <a:pt x="41" y="16"/>
                </a:cubicBezTo>
                <a:cubicBezTo>
                  <a:pt x="40" y="15"/>
                  <a:pt x="40" y="15"/>
                  <a:pt x="40" y="15"/>
                </a:cubicBezTo>
                <a:cubicBezTo>
                  <a:pt x="38" y="13"/>
                  <a:pt x="35" y="12"/>
                  <a:pt x="31" y="12"/>
                </a:cubicBezTo>
                <a:cubicBezTo>
                  <a:pt x="28" y="12"/>
                  <a:pt x="24" y="14"/>
                  <a:pt x="21" y="16"/>
                </a:cubicBezTo>
                <a:cubicBezTo>
                  <a:pt x="16" y="21"/>
                  <a:pt x="16" y="21"/>
                  <a:pt x="16" y="21"/>
                </a:cubicBezTo>
                <a:cubicBezTo>
                  <a:pt x="14" y="24"/>
                  <a:pt x="12" y="28"/>
                  <a:pt x="12" y="31"/>
                </a:cubicBezTo>
                <a:cubicBezTo>
                  <a:pt x="12" y="35"/>
                  <a:pt x="13" y="38"/>
                  <a:pt x="15" y="40"/>
                </a:cubicBezTo>
                <a:cubicBezTo>
                  <a:pt x="16" y="41"/>
                  <a:pt x="16" y="41"/>
                  <a:pt x="16" y="41"/>
                </a:cubicBezTo>
                <a:cubicBezTo>
                  <a:pt x="15" y="43"/>
                  <a:pt x="14" y="44"/>
                  <a:pt x="14" y="46"/>
                </a:cubicBezTo>
                <a:cubicBezTo>
                  <a:pt x="13" y="46"/>
                  <a:pt x="13" y="46"/>
                  <a:pt x="13" y="46"/>
                </a:cubicBezTo>
                <a:cubicBezTo>
                  <a:pt x="6" y="47"/>
                  <a:pt x="0" y="53"/>
                  <a:pt x="0" y="60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4" y="84"/>
                  <a:pt x="15" y="85"/>
                  <a:pt x="16" y="87"/>
                </a:cubicBezTo>
                <a:cubicBezTo>
                  <a:pt x="15" y="88"/>
                  <a:pt x="15" y="88"/>
                  <a:pt x="15" y="88"/>
                </a:cubicBezTo>
                <a:cubicBezTo>
                  <a:pt x="13" y="90"/>
                  <a:pt x="12" y="93"/>
                  <a:pt x="12" y="97"/>
                </a:cubicBezTo>
                <a:cubicBezTo>
                  <a:pt x="12" y="100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4"/>
                  <a:pt x="28" y="116"/>
                  <a:pt x="31" y="116"/>
                </a:cubicBezTo>
                <a:cubicBezTo>
                  <a:pt x="35" y="116"/>
                  <a:pt x="38" y="115"/>
                  <a:pt x="40" y="113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43" y="113"/>
                  <a:pt x="44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2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2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2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3" y="116"/>
                  <a:pt x="97" y="116"/>
                </a:cubicBezTo>
                <a:cubicBezTo>
                  <a:pt x="100" y="116"/>
                  <a:pt x="104" y="114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4" y="104"/>
                  <a:pt x="116" y="100"/>
                  <a:pt x="116" y="97"/>
                </a:cubicBezTo>
                <a:cubicBezTo>
                  <a:pt x="116" y="93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5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2" y="81"/>
                  <a:pt x="128" y="75"/>
                  <a:pt x="128" y="68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53"/>
                  <a:pt x="122" y="47"/>
                  <a:pt x="115" y="46"/>
                </a:cubicBezTo>
                <a:close/>
                <a:moveTo>
                  <a:pt x="120" y="68"/>
                </a:moveTo>
                <a:cubicBezTo>
                  <a:pt x="120" y="71"/>
                  <a:pt x="117" y="75"/>
                  <a:pt x="113" y="75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07" y="80"/>
                  <a:pt x="105" y="83"/>
                  <a:pt x="104" y="86"/>
                </a:cubicBezTo>
                <a:cubicBezTo>
                  <a:pt x="106" y="91"/>
                  <a:pt x="106" y="91"/>
                  <a:pt x="106" y="91"/>
                </a:cubicBezTo>
                <a:cubicBezTo>
                  <a:pt x="109" y="94"/>
                  <a:pt x="109" y="98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7"/>
                  <a:pt x="98" y="108"/>
                  <a:pt x="96" y="108"/>
                </a:cubicBezTo>
                <a:cubicBezTo>
                  <a:pt x="94" y="108"/>
                  <a:pt x="93" y="107"/>
                  <a:pt x="91" y="106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3" y="105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1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3" y="117"/>
                  <a:pt x="53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5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5" y="107"/>
                  <a:pt x="34" y="108"/>
                  <a:pt x="32" y="108"/>
                </a:cubicBezTo>
                <a:cubicBezTo>
                  <a:pt x="30" y="108"/>
                  <a:pt x="28" y="107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8"/>
                  <a:pt x="19" y="94"/>
                  <a:pt x="22" y="91"/>
                </a:cubicBezTo>
                <a:cubicBezTo>
                  <a:pt x="24" y="86"/>
                  <a:pt x="24" y="86"/>
                  <a:pt x="24" y="86"/>
                </a:cubicBezTo>
                <a:cubicBezTo>
                  <a:pt x="23" y="83"/>
                  <a:pt x="21" y="80"/>
                  <a:pt x="20" y="76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1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8"/>
                  <a:pt x="23" y="45"/>
                  <a:pt x="24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6" y="21"/>
                </a:cubicBezTo>
                <a:cubicBezTo>
                  <a:pt x="41" y="24"/>
                  <a:pt x="41" y="24"/>
                  <a:pt x="41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1" y="8"/>
                  <a:pt x="75" y="11"/>
                  <a:pt x="75" y="15"/>
                </a:cubicBezTo>
                <a:cubicBezTo>
                  <a:pt x="76" y="20"/>
                  <a:pt x="76" y="20"/>
                  <a:pt x="76" y="20"/>
                </a:cubicBezTo>
                <a:cubicBezTo>
                  <a:pt x="80" y="21"/>
                  <a:pt x="83" y="23"/>
                  <a:pt x="86" y="24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19"/>
                  <a:pt x="97" y="19"/>
                </a:cubicBezTo>
                <a:cubicBezTo>
                  <a:pt x="99" y="19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5" y="45"/>
                  <a:pt x="107" y="48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9" name="TextBox 17"/>
          <p:cNvSpPr txBox="1"/>
          <p:nvPr/>
        </p:nvSpPr>
        <p:spPr>
          <a:xfrm>
            <a:off x="1142383" y="158579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1146085" y="1908877"/>
            <a:ext cx="19281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1" name="TextBox 17"/>
          <p:cNvSpPr txBox="1"/>
          <p:nvPr/>
        </p:nvSpPr>
        <p:spPr>
          <a:xfrm>
            <a:off x="2781615" y="53478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2" name="TextBox 18"/>
          <p:cNvSpPr txBox="1"/>
          <p:nvPr/>
        </p:nvSpPr>
        <p:spPr>
          <a:xfrm>
            <a:off x="2785317" y="5670889"/>
            <a:ext cx="2760021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3" name="TextBox 17"/>
          <p:cNvSpPr txBox="1"/>
          <p:nvPr/>
        </p:nvSpPr>
        <p:spPr>
          <a:xfrm>
            <a:off x="4177624" y="124896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4" name="TextBox 18"/>
          <p:cNvSpPr txBox="1"/>
          <p:nvPr/>
        </p:nvSpPr>
        <p:spPr>
          <a:xfrm>
            <a:off x="4181326" y="1572046"/>
            <a:ext cx="2735612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5" name="TextBox 17"/>
          <p:cNvSpPr txBox="1"/>
          <p:nvPr/>
        </p:nvSpPr>
        <p:spPr>
          <a:xfrm>
            <a:off x="5904493" y="495538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6" name="TextBox 18"/>
          <p:cNvSpPr txBox="1"/>
          <p:nvPr/>
        </p:nvSpPr>
        <p:spPr>
          <a:xfrm>
            <a:off x="5908196" y="5278474"/>
            <a:ext cx="21945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7" name="TextBox 17"/>
          <p:cNvSpPr txBox="1"/>
          <p:nvPr/>
        </p:nvSpPr>
        <p:spPr>
          <a:xfrm>
            <a:off x="7182203" y="153465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8" name="TextBox 18"/>
          <p:cNvSpPr txBox="1"/>
          <p:nvPr/>
        </p:nvSpPr>
        <p:spPr>
          <a:xfrm>
            <a:off x="7185905" y="1857739"/>
            <a:ext cx="2824162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9" name="TextBox 17"/>
          <p:cNvSpPr txBox="1"/>
          <p:nvPr/>
        </p:nvSpPr>
        <p:spPr>
          <a:xfrm>
            <a:off x="8998203" y="38389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 dirty="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50" name="TextBox 18"/>
          <p:cNvSpPr txBox="1"/>
          <p:nvPr/>
        </p:nvSpPr>
        <p:spPr>
          <a:xfrm>
            <a:off x="9001906" y="4162010"/>
            <a:ext cx="21945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xmlns="" val="1784163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5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9000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7352" y="795709"/>
            <a:ext cx="265489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smtClean="0">
                <a:solidFill>
                  <a:srgbClr val="AF935C"/>
                </a:solidFill>
                <a:cs typeface="+mn-ea"/>
                <a:sym typeface="+mn-lt"/>
              </a:rPr>
              <a:t>Distribution</a:t>
            </a:r>
            <a:endParaRPr lang="zh-CN" altLang="en-US" sz="360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352" y="144936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业务分布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81483" y="1517603"/>
            <a:ext cx="5057212" cy="4257474"/>
            <a:chOff x="981483" y="1517603"/>
            <a:chExt cx="5057212" cy="4257474"/>
          </a:xfrm>
          <a:noFill/>
        </p:grpSpPr>
        <p:sp>
          <p:nvSpPr>
            <p:cNvPr id="5" name="Freeform 67"/>
            <p:cNvSpPr>
              <a:spLocks/>
            </p:cNvSpPr>
            <p:nvPr/>
          </p:nvSpPr>
          <p:spPr bwMode="gray">
            <a:xfrm>
              <a:off x="981483" y="2136060"/>
              <a:ext cx="2021533" cy="153734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69"/>
            <p:cNvSpPr>
              <a:spLocks/>
            </p:cNvSpPr>
            <p:nvPr/>
          </p:nvSpPr>
          <p:spPr bwMode="gray">
            <a:xfrm>
              <a:off x="1224878" y="3593561"/>
              <a:ext cx="1957979" cy="1056926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7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71"/>
            <p:cNvSpPr>
              <a:spLocks/>
            </p:cNvSpPr>
            <p:nvPr/>
          </p:nvSpPr>
          <p:spPr bwMode="gray">
            <a:xfrm>
              <a:off x="3003016" y="4512451"/>
              <a:ext cx="914084" cy="939188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73"/>
            <p:cNvSpPr>
              <a:spLocks/>
            </p:cNvSpPr>
            <p:nvPr/>
          </p:nvSpPr>
          <p:spPr bwMode="gray">
            <a:xfrm>
              <a:off x="3733201" y="4806116"/>
              <a:ext cx="805909" cy="584625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gray">
            <a:xfrm>
              <a:off x="4221343" y="5542310"/>
              <a:ext cx="263679" cy="232767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77"/>
            <p:cNvSpPr>
              <a:spLocks/>
            </p:cNvSpPr>
            <p:nvPr/>
          </p:nvSpPr>
          <p:spPr bwMode="gray">
            <a:xfrm>
              <a:off x="4318701" y="4873781"/>
              <a:ext cx="762638" cy="649583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79"/>
            <p:cNvSpPr>
              <a:spLocks/>
            </p:cNvSpPr>
            <p:nvPr/>
          </p:nvSpPr>
          <p:spPr bwMode="gray">
            <a:xfrm>
              <a:off x="4924485" y="4481325"/>
              <a:ext cx="423238" cy="558912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81"/>
            <p:cNvSpPr>
              <a:spLocks/>
            </p:cNvSpPr>
            <p:nvPr/>
          </p:nvSpPr>
          <p:spPr bwMode="gray">
            <a:xfrm>
              <a:off x="5073227" y="4136234"/>
              <a:ext cx="382672" cy="430349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83"/>
            <p:cNvSpPr>
              <a:spLocks/>
            </p:cNvSpPr>
            <p:nvPr/>
          </p:nvSpPr>
          <p:spPr bwMode="gray">
            <a:xfrm>
              <a:off x="4905554" y="3704532"/>
              <a:ext cx="517891" cy="460121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85"/>
            <p:cNvSpPr>
              <a:spLocks/>
            </p:cNvSpPr>
            <p:nvPr/>
          </p:nvSpPr>
          <p:spPr bwMode="gray">
            <a:xfrm>
              <a:off x="5211151" y="4042856"/>
              <a:ext cx="78427" cy="104204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87"/>
            <p:cNvSpPr>
              <a:spLocks/>
            </p:cNvSpPr>
            <p:nvPr/>
          </p:nvSpPr>
          <p:spPr bwMode="gray">
            <a:xfrm>
              <a:off x="5029956" y="3896700"/>
              <a:ext cx="50032" cy="43306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89"/>
            <p:cNvSpPr>
              <a:spLocks/>
            </p:cNvSpPr>
            <p:nvPr/>
          </p:nvSpPr>
          <p:spPr bwMode="gray">
            <a:xfrm>
              <a:off x="5102975" y="3919707"/>
              <a:ext cx="50032" cy="70371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91"/>
            <p:cNvSpPr>
              <a:spLocks/>
            </p:cNvSpPr>
            <p:nvPr/>
          </p:nvSpPr>
          <p:spPr bwMode="gray">
            <a:xfrm>
              <a:off x="4674329" y="3368914"/>
              <a:ext cx="666633" cy="447942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93"/>
            <p:cNvSpPr>
              <a:spLocks/>
            </p:cNvSpPr>
            <p:nvPr/>
          </p:nvSpPr>
          <p:spPr bwMode="gray">
            <a:xfrm>
              <a:off x="4499896" y="2869548"/>
              <a:ext cx="540878" cy="784913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95"/>
            <p:cNvSpPr>
              <a:spLocks/>
            </p:cNvSpPr>
            <p:nvPr/>
          </p:nvSpPr>
          <p:spPr bwMode="gray">
            <a:xfrm>
              <a:off x="4659455" y="3068482"/>
              <a:ext cx="163616" cy="189462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97"/>
            <p:cNvSpPr>
              <a:spLocks/>
            </p:cNvSpPr>
            <p:nvPr/>
          </p:nvSpPr>
          <p:spPr bwMode="gray">
            <a:xfrm>
              <a:off x="4777096" y="3183513"/>
              <a:ext cx="116289" cy="155630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99"/>
            <p:cNvSpPr>
              <a:spLocks/>
            </p:cNvSpPr>
            <p:nvPr/>
          </p:nvSpPr>
          <p:spPr bwMode="gray">
            <a:xfrm>
              <a:off x="4933951" y="2681439"/>
              <a:ext cx="581444" cy="580565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gray">
            <a:xfrm>
              <a:off x="5062409" y="2355295"/>
              <a:ext cx="851883" cy="583272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03"/>
            <p:cNvSpPr>
              <a:spLocks/>
            </p:cNvSpPr>
            <p:nvPr/>
          </p:nvSpPr>
          <p:spPr bwMode="gray">
            <a:xfrm>
              <a:off x="4874454" y="1517603"/>
              <a:ext cx="1164241" cy="105286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05"/>
            <p:cNvSpPr>
              <a:spLocks/>
            </p:cNvSpPr>
            <p:nvPr/>
          </p:nvSpPr>
          <p:spPr bwMode="gray">
            <a:xfrm>
              <a:off x="3069273" y="1578502"/>
              <a:ext cx="2218953" cy="199340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07"/>
            <p:cNvSpPr>
              <a:spLocks/>
            </p:cNvSpPr>
            <p:nvPr/>
          </p:nvSpPr>
          <p:spPr bwMode="gray">
            <a:xfrm>
              <a:off x="2733928" y="2952098"/>
              <a:ext cx="1361661" cy="1177369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gray">
            <a:xfrm>
              <a:off x="2298521" y="3328315"/>
              <a:ext cx="1265655" cy="9012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11"/>
            <p:cNvSpPr>
              <a:spLocks/>
            </p:cNvSpPr>
            <p:nvPr/>
          </p:nvSpPr>
          <p:spPr bwMode="gray">
            <a:xfrm>
              <a:off x="3038173" y="3948125"/>
              <a:ext cx="1231851" cy="937836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113"/>
            <p:cNvSpPr>
              <a:spLocks/>
            </p:cNvSpPr>
            <p:nvPr/>
          </p:nvSpPr>
          <p:spPr bwMode="gray">
            <a:xfrm>
              <a:off x="3638548" y="4502977"/>
              <a:ext cx="612545" cy="538612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115"/>
            <p:cNvSpPr>
              <a:spLocks/>
            </p:cNvSpPr>
            <p:nvPr/>
          </p:nvSpPr>
          <p:spPr bwMode="gray">
            <a:xfrm>
              <a:off x="4191595" y="4374414"/>
              <a:ext cx="543583" cy="619810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17"/>
            <p:cNvSpPr>
              <a:spLocks/>
            </p:cNvSpPr>
            <p:nvPr/>
          </p:nvSpPr>
          <p:spPr bwMode="gray">
            <a:xfrm>
              <a:off x="4654046" y="4312163"/>
              <a:ext cx="481382" cy="664470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19"/>
            <p:cNvSpPr>
              <a:spLocks/>
            </p:cNvSpPr>
            <p:nvPr/>
          </p:nvSpPr>
          <p:spPr bwMode="gray">
            <a:xfrm>
              <a:off x="4709486" y="3761370"/>
              <a:ext cx="488143" cy="604924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121"/>
            <p:cNvSpPr>
              <a:spLocks/>
            </p:cNvSpPr>
            <p:nvPr/>
          </p:nvSpPr>
          <p:spPr bwMode="gray">
            <a:xfrm>
              <a:off x="4110463" y="4017144"/>
              <a:ext cx="768047" cy="481774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23"/>
            <p:cNvSpPr>
              <a:spLocks/>
            </p:cNvSpPr>
            <p:nvPr/>
          </p:nvSpPr>
          <p:spPr bwMode="gray">
            <a:xfrm>
              <a:off x="4253796" y="3638221"/>
              <a:ext cx="605784" cy="538612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25"/>
            <p:cNvSpPr>
              <a:spLocks/>
            </p:cNvSpPr>
            <p:nvPr/>
          </p:nvSpPr>
          <p:spPr bwMode="gray">
            <a:xfrm>
              <a:off x="4237570" y="3156447"/>
              <a:ext cx="339401" cy="711834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27"/>
            <p:cNvSpPr>
              <a:spLocks/>
            </p:cNvSpPr>
            <p:nvPr/>
          </p:nvSpPr>
          <p:spPr bwMode="gray">
            <a:xfrm>
              <a:off x="3707509" y="3297190"/>
              <a:ext cx="627419" cy="89859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28"/>
            <p:cNvSpPr>
              <a:spLocks/>
            </p:cNvSpPr>
            <p:nvPr/>
          </p:nvSpPr>
          <p:spPr bwMode="gray">
            <a:xfrm>
              <a:off x="5399106" y="4764164"/>
              <a:ext cx="163616" cy="412756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" name="圆角矩形 36"/>
          <p:cNvSpPr/>
          <p:nvPr/>
        </p:nvSpPr>
        <p:spPr>
          <a:xfrm>
            <a:off x="6608424" y="141665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49638" y="187783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608424" y="2553406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49638" y="3014588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608424" y="3687494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549638" y="4148676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6608424" y="482290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49638" y="528408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</a:t>
            </a:r>
            <a:r>
              <a:rPr lang="zh-CN" altLang="en-US" sz="1000" dirty="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158395" y="141665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099609" y="187783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9158395" y="2553406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099609" y="3014588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9158395" y="3687494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099609" y="4148676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9158395" y="482290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099609" y="528408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24585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7" grpId="0" animBg="1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世界地图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44037" y="2330188"/>
            <a:ext cx="6486706" cy="3194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8687382" y="907531"/>
            <a:ext cx="265489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Distribution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26504" y="15611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业务分布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椭圆 3"/>
          <p:cNvSpPr/>
          <p:nvPr/>
        </p:nvSpPr>
        <p:spPr>
          <a:xfrm>
            <a:off x="10009766" y="3562050"/>
            <a:ext cx="188122" cy="284733"/>
          </a:xfrm>
          <a:custGeom>
            <a:avLst/>
            <a:gdLst/>
            <a:ahLst/>
            <a:cxnLst/>
            <a:rect l="l" t="t" r="r" b="b"/>
            <a:pathLst>
              <a:path w="333028" h="504056">
                <a:moveTo>
                  <a:pt x="166514" y="83913"/>
                </a:moveTo>
                <a:cubicBezTo>
                  <a:pt x="121779" y="83913"/>
                  <a:pt x="85514" y="120178"/>
                  <a:pt x="85514" y="164913"/>
                </a:cubicBezTo>
                <a:cubicBezTo>
                  <a:pt x="85514" y="209648"/>
                  <a:pt x="121779" y="245913"/>
                  <a:pt x="166514" y="245913"/>
                </a:cubicBezTo>
                <a:cubicBezTo>
                  <a:pt x="211249" y="245913"/>
                  <a:pt x="247514" y="209648"/>
                  <a:pt x="247514" y="164913"/>
                </a:cubicBezTo>
                <a:cubicBezTo>
                  <a:pt x="247514" y="120178"/>
                  <a:pt x="211249" y="83913"/>
                  <a:pt x="166514" y="83913"/>
                </a:cubicBezTo>
                <a:close/>
                <a:moveTo>
                  <a:pt x="166515" y="0"/>
                </a:moveTo>
                <a:cubicBezTo>
                  <a:pt x="258478" y="0"/>
                  <a:pt x="333028" y="69718"/>
                  <a:pt x="333028" y="155720"/>
                </a:cubicBezTo>
                <a:cubicBezTo>
                  <a:pt x="333028" y="241721"/>
                  <a:pt x="221768" y="433092"/>
                  <a:pt x="162844" y="504056"/>
                </a:cubicBezTo>
                <a:cubicBezTo>
                  <a:pt x="92908" y="428023"/>
                  <a:pt x="-610" y="239729"/>
                  <a:pt x="3" y="155720"/>
                </a:cubicBezTo>
                <a:cubicBezTo>
                  <a:pt x="614" y="71711"/>
                  <a:pt x="74553" y="0"/>
                  <a:pt x="166515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 flipV="1">
            <a:off x="5657850" y="3029730"/>
            <a:ext cx="4445977" cy="817053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6534150" y="3704416"/>
            <a:ext cx="3569678" cy="14236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6804660" y="3846783"/>
            <a:ext cx="3299167" cy="78409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9494520" y="3846783"/>
            <a:ext cx="609307" cy="217997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6026853" y="3438256"/>
            <a:ext cx="4076974" cy="41560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8476409" y="3846783"/>
            <a:ext cx="1627418" cy="15119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8476407" y="3846783"/>
            <a:ext cx="1627420" cy="837394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951557" y="1540391"/>
            <a:ext cx="3304777" cy="3969138"/>
          </a:xfrm>
          <a:prstGeom prst="roundRect">
            <a:avLst>
              <a:gd name="adj" fmla="val 4267"/>
            </a:avLst>
          </a:prstGeom>
          <a:solidFill>
            <a:srgbClr val="AF935C">
              <a:alpha val="40000"/>
            </a:srgbClr>
          </a:solidFill>
          <a:ln w="19050">
            <a:solidFill>
              <a:srgbClr val="AF93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1323861" y="3320124"/>
            <a:ext cx="256016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804517" y="1887069"/>
            <a:ext cx="1031364" cy="1031364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空心弧 15"/>
          <p:cNvSpPr/>
          <p:nvPr/>
        </p:nvSpPr>
        <p:spPr>
          <a:xfrm>
            <a:off x="2670024" y="1752576"/>
            <a:ext cx="1300350" cy="1300350"/>
          </a:xfrm>
          <a:prstGeom prst="blockArc">
            <a:avLst>
              <a:gd name="adj1" fmla="val 8710292"/>
              <a:gd name="adj2" fmla="val 16129157"/>
              <a:gd name="adj3" fmla="val 10742"/>
            </a:avLst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15506" y="2141141"/>
            <a:ext cx="80938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23861" y="200586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国外市场</a:t>
            </a:r>
            <a:endParaRPr lang="en-US" altLang="zh-CN" sz="200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占总销量</a:t>
            </a:r>
            <a:endParaRPr lang="zh-CN" altLang="en-US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428750" y="3144110"/>
            <a:ext cx="23586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1597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 animBg="1"/>
      <p:bldP spid="13" grpId="0" animBg="1"/>
      <p:bldP spid="14" grpId="0"/>
      <p:bldP spid="15" grpId="0" animBg="1"/>
      <p:bldP spid="16" grpId="0" animBg="1"/>
      <p:bldP spid="17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734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03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solidFill>
                  <a:schemeClr val="bg1"/>
                </a:solidFill>
                <a:cs typeface="+mn-ea"/>
                <a:sym typeface="+mn-lt"/>
              </a:rPr>
              <a:t>产品介绍</a:t>
            </a:r>
            <a:endParaRPr lang="zh-CN" altLang="en-US" sz="4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01449" y="1935042"/>
            <a:ext cx="191590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全年业绩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报表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季度报表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我们的优势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主打产品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其他产品展示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成功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案例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5791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4419" y="725772"/>
            <a:ext cx="320119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Annual Results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4419" y="13794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全年业绩报表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xmlns="" val="1402568882"/>
              </p:ext>
            </p:extLst>
          </p:nvPr>
        </p:nvGraphicFramePr>
        <p:xfrm>
          <a:off x="994419" y="2204223"/>
          <a:ext cx="6546908" cy="35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882653" y="2197377"/>
            <a:ext cx="3075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6" name="TextBox 692"/>
          <p:cNvSpPr txBox="1"/>
          <p:nvPr/>
        </p:nvSpPr>
        <p:spPr>
          <a:xfrm>
            <a:off x="7882653" y="40438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全年销售额突破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82653" y="4341844"/>
            <a:ext cx="243175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smtClean="0">
                <a:solidFill>
                  <a:srgbClr val="AF935C"/>
                </a:solidFill>
                <a:cs typeface="+mn-ea"/>
                <a:sym typeface="+mn-lt"/>
              </a:rPr>
              <a:t>127,586,300</a:t>
            </a:r>
            <a:endParaRPr lang="zh-CN" altLang="en-US" sz="360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835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Graphic spid="4" grpId="0">
        <p:bldAsOne/>
      </p:bldGraphic>
      <p:bldP spid="5" grpId="0"/>
      <p:bldP spid="6" grpId="0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1733" y="596681"/>
            <a:ext cx="330853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Quarter Results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2503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季度报表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425646" y="2176482"/>
            <a:ext cx="5962995" cy="460804"/>
            <a:chOff x="5376165" y="1813622"/>
            <a:chExt cx="5962995" cy="460804"/>
          </a:xfrm>
        </p:grpSpPr>
        <p:sp>
          <p:nvSpPr>
            <p:cNvPr id="33" name="矩形 32"/>
            <p:cNvSpPr/>
            <p:nvPr/>
          </p:nvSpPr>
          <p:spPr>
            <a:xfrm>
              <a:off x="6298600" y="1813622"/>
              <a:ext cx="5040560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1,623,445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298600" y="2082681"/>
              <a:ext cx="3528392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1,058,883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2"/>
            <p:cNvSpPr txBox="1"/>
            <p:nvPr/>
          </p:nvSpPr>
          <p:spPr>
            <a:xfrm>
              <a:off x="5376165" y="1899264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1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25646" y="3241648"/>
            <a:ext cx="5602955" cy="460804"/>
            <a:chOff x="5376165" y="2875278"/>
            <a:chExt cx="5602955" cy="460804"/>
          </a:xfrm>
        </p:grpSpPr>
        <p:sp>
          <p:nvSpPr>
            <p:cNvPr id="37" name="矩形 36"/>
            <p:cNvSpPr/>
            <p:nvPr/>
          </p:nvSpPr>
          <p:spPr>
            <a:xfrm>
              <a:off x="6298600" y="2875278"/>
              <a:ext cx="2160240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725,091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298600" y="3144337"/>
              <a:ext cx="4680520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1,550,934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74"/>
            <p:cNvSpPr txBox="1"/>
            <p:nvPr/>
          </p:nvSpPr>
          <p:spPr>
            <a:xfrm>
              <a:off x="5376165" y="2971150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2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425646" y="4306814"/>
            <a:ext cx="4234803" cy="460804"/>
            <a:chOff x="5376165" y="3936934"/>
            <a:chExt cx="4234803" cy="460804"/>
          </a:xfrm>
        </p:grpSpPr>
        <p:sp>
          <p:nvSpPr>
            <p:cNvPr id="41" name="矩形 40"/>
            <p:cNvSpPr/>
            <p:nvPr/>
          </p:nvSpPr>
          <p:spPr>
            <a:xfrm>
              <a:off x="6298600" y="3936934"/>
              <a:ext cx="3312368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981,406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298600" y="4205993"/>
              <a:ext cx="2448272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846,356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Box 75"/>
            <p:cNvSpPr txBox="1"/>
            <p:nvPr/>
          </p:nvSpPr>
          <p:spPr>
            <a:xfrm>
              <a:off x="5376165" y="4037945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3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25646" y="5371979"/>
            <a:ext cx="3946771" cy="460804"/>
            <a:chOff x="5376165" y="4998591"/>
            <a:chExt cx="3946771" cy="460804"/>
          </a:xfrm>
        </p:grpSpPr>
        <p:sp>
          <p:nvSpPr>
            <p:cNvPr id="45" name="矩形 44"/>
            <p:cNvSpPr/>
            <p:nvPr/>
          </p:nvSpPr>
          <p:spPr>
            <a:xfrm>
              <a:off x="6298600" y="4998591"/>
              <a:ext cx="1404156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427,683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298600" y="5267650"/>
              <a:ext cx="3024336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901,124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5376165" y="5055745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4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1028109" y="2058794"/>
            <a:ext cx="773996" cy="773996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28109" y="3120450"/>
            <a:ext cx="773996" cy="773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28109" y="4182106"/>
            <a:ext cx="773996" cy="773996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28109" y="5243763"/>
            <a:ext cx="773996" cy="773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2" name="TextBox 89"/>
          <p:cNvSpPr txBox="1"/>
          <p:nvPr/>
        </p:nvSpPr>
        <p:spPr>
          <a:xfrm>
            <a:off x="1911497" y="2025894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90"/>
          <p:cNvSpPr txBox="1"/>
          <p:nvPr/>
        </p:nvSpPr>
        <p:spPr>
          <a:xfrm>
            <a:off x="1911497" y="3087548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91"/>
          <p:cNvSpPr txBox="1"/>
          <p:nvPr/>
        </p:nvSpPr>
        <p:spPr>
          <a:xfrm>
            <a:off x="1911497" y="4149206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92"/>
          <p:cNvSpPr txBox="1"/>
          <p:nvPr/>
        </p:nvSpPr>
        <p:spPr>
          <a:xfrm>
            <a:off x="1911497" y="5210863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Freeform 24"/>
          <p:cNvSpPr>
            <a:spLocks noEditPoints="1"/>
          </p:cNvSpPr>
          <p:nvPr/>
        </p:nvSpPr>
        <p:spPr bwMode="auto">
          <a:xfrm>
            <a:off x="1269118" y="4418132"/>
            <a:ext cx="291979" cy="301944"/>
          </a:xfrm>
          <a:custGeom>
            <a:avLst/>
            <a:gdLst>
              <a:gd name="T0" fmla="*/ 100 w 124"/>
              <a:gd name="T1" fmla="*/ 80 h 128"/>
              <a:gd name="T2" fmla="*/ 80 w 124"/>
              <a:gd name="T3" fmla="*/ 91 h 128"/>
              <a:gd name="T4" fmla="*/ 46 w 124"/>
              <a:gd name="T5" fmla="*/ 75 h 128"/>
              <a:gd name="T6" fmla="*/ 48 w 124"/>
              <a:gd name="T7" fmla="*/ 64 h 128"/>
              <a:gd name="T8" fmla="*/ 46 w 124"/>
              <a:gd name="T9" fmla="*/ 54 h 128"/>
              <a:gd name="T10" fmla="*/ 81 w 124"/>
              <a:gd name="T11" fmla="*/ 38 h 128"/>
              <a:gd name="T12" fmla="*/ 100 w 124"/>
              <a:gd name="T13" fmla="*/ 48 h 128"/>
              <a:gd name="T14" fmla="*/ 124 w 124"/>
              <a:gd name="T15" fmla="*/ 24 h 128"/>
              <a:gd name="T16" fmla="*/ 100 w 124"/>
              <a:gd name="T17" fmla="*/ 0 h 128"/>
              <a:gd name="T18" fmla="*/ 76 w 124"/>
              <a:gd name="T19" fmla="*/ 24 h 128"/>
              <a:gd name="T20" fmla="*/ 77 w 124"/>
              <a:gd name="T21" fmla="*/ 31 h 128"/>
              <a:gd name="T22" fmla="*/ 41 w 124"/>
              <a:gd name="T23" fmla="*/ 47 h 128"/>
              <a:gd name="T24" fmla="*/ 24 w 124"/>
              <a:gd name="T25" fmla="*/ 40 h 128"/>
              <a:gd name="T26" fmla="*/ 0 w 124"/>
              <a:gd name="T27" fmla="*/ 64 h 128"/>
              <a:gd name="T28" fmla="*/ 24 w 124"/>
              <a:gd name="T29" fmla="*/ 88 h 128"/>
              <a:gd name="T30" fmla="*/ 41 w 124"/>
              <a:gd name="T31" fmla="*/ 82 h 128"/>
              <a:gd name="T32" fmla="*/ 77 w 124"/>
              <a:gd name="T33" fmla="*/ 99 h 128"/>
              <a:gd name="T34" fmla="*/ 76 w 124"/>
              <a:gd name="T35" fmla="*/ 104 h 128"/>
              <a:gd name="T36" fmla="*/ 100 w 124"/>
              <a:gd name="T37" fmla="*/ 128 h 128"/>
              <a:gd name="T38" fmla="*/ 124 w 124"/>
              <a:gd name="T39" fmla="*/ 104 h 128"/>
              <a:gd name="T40" fmla="*/ 100 w 124"/>
              <a:gd name="T41" fmla="*/ 80 h 128"/>
              <a:gd name="T42" fmla="*/ 100 w 124"/>
              <a:gd name="T43" fmla="*/ 8 h 128"/>
              <a:gd name="T44" fmla="*/ 116 w 124"/>
              <a:gd name="T45" fmla="*/ 24 h 128"/>
              <a:gd name="T46" fmla="*/ 100 w 124"/>
              <a:gd name="T47" fmla="*/ 40 h 128"/>
              <a:gd name="T48" fmla="*/ 84 w 124"/>
              <a:gd name="T49" fmla="*/ 24 h 128"/>
              <a:gd name="T50" fmla="*/ 100 w 124"/>
              <a:gd name="T51" fmla="*/ 8 h 128"/>
              <a:gd name="T52" fmla="*/ 24 w 124"/>
              <a:gd name="T53" fmla="*/ 80 h 128"/>
              <a:gd name="T54" fmla="*/ 8 w 124"/>
              <a:gd name="T55" fmla="*/ 64 h 128"/>
              <a:gd name="T56" fmla="*/ 24 w 124"/>
              <a:gd name="T57" fmla="*/ 48 h 128"/>
              <a:gd name="T58" fmla="*/ 40 w 124"/>
              <a:gd name="T59" fmla="*/ 64 h 128"/>
              <a:gd name="T60" fmla="*/ 24 w 124"/>
              <a:gd name="T61" fmla="*/ 80 h 128"/>
              <a:gd name="T62" fmla="*/ 100 w 124"/>
              <a:gd name="T63" fmla="*/ 120 h 128"/>
              <a:gd name="T64" fmla="*/ 84 w 124"/>
              <a:gd name="T65" fmla="*/ 104 h 128"/>
              <a:gd name="T66" fmla="*/ 100 w 124"/>
              <a:gd name="T67" fmla="*/ 88 h 128"/>
              <a:gd name="T68" fmla="*/ 116 w 124"/>
              <a:gd name="T69" fmla="*/ 104 h 128"/>
              <a:gd name="T70" fmla="*/ 100 w 124"/>
              <a:gd name="T71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" h="128">
                <a:moveTo>
                  <a:pt x="100" y="80"/>
                </a:moveTo>
                <a:cubicBezTo>
                  <a:pt x="92" y="80"/>
                  <a:pt x="85" y="85"/>
                  <a:pt x="80" y="91"/>
                </a:cubicBezTo>
                <a:cubicBezTo>
                  <a:pt x="46" y="75"/>
                  <a:pt x="46" y="75"/>
                  <a:pt x="46" y="75"/>
                </a:cubicBezTo>
                <a:cubicBezTo>
                  <a:pt x="47" y="72"/>
                  <a:pt x="48" y="68"/>
                  <a:pt x="48" y="64"/>
                </a:cubicBezTo>
                <a:cubicBezTo>
                  <a:pt x="48" y="61"/>
                  <a:pt x="47" y="57"/>
                  <a:pt x="46" y="54"/>
                </a:cubicBezTo>
                <a:cubicBezTo>
                  <a:pt x="81" y="38"/>
                  <a:pt x="81" y="38"/>
                  <a:pt x="81" y="38"/>
                </a:cubicBezTo>
                <a:cubicBezTo>
                  <a:pt x="85" y="44"/>
                  <a:pt x="92" y="48"/>
                  <a:pt x="100" y="48"/>
                </a:cubicBezTo>
                <a:cubicBezTo>
                  <a:pt x="113" y="48"/>
                  <a:pt x="124" y="38"/>
                  <a:pt x="124" y="24"/>
                </a:cubicBezTo>
                <a:cubicBezTo>
                  <a:pt x="124" y="11"/>
                  <a:pt x="113" y="0"/>
                  <a:pt x="100" y="0"/>
                </a:cubicBezTo>
                <a:cubicBezTo>
                  <a:pt x="87" y="0"/>
                  <a:pt x="76" y="11"/>
                  <a:pt x="76" y="24"/>
                </a:cubicBezTo>
                <a:cubicBezTo>
                  <a:pt x="76" y="27"/>
                  <a:pt x="77" y="29"/>
                  <a:pt x="77" y="31"/>
                </a:cubicBezTo>
                <a:cubicBezTo>
                  <a:pt x="41" y="47"/>
                  <a:pt x="41" y="47"/>
                  <a:pt x="41" y="47"/>
                </a:cubicBezTo>
                <a:cubicBezTo>
                  <a:pt x="37" y="43"/>
                  <a:pt x="31" y="40"/>
                  <a:pt x="24" y="40"/>
                </a:cubicBezTo>
                <a:cubicBezTo>
                  <a:pt x="11" y="40"/>
                  <a:pt x="0" y="51"/>
                  <a:pt x="0" y="64"/>
                </a:cubicBezTo>
                <a:cubicBezTo>
                  <a:pt x="0" y="78"/>
                  <a:pt x="11" y="88"/>
                  <a:pt x="24" y="88"/>
                </a:cubicBezTo>
                <a:cubicBezTo>
                  <a:pt x="31" y="88"/>
                  <a:pt x="36" y="86"/>
                  <a:pt x="41" y="82"/>
                </a:cubicBezTo>
                <a:cubicBezTo>
                  <a:pt x="77" y="99"/>
                  <a:pt x="77" y="99"/>
                  <a:pt x="77" y="99"/>
                </a:cubicBezTo>
                <a:cubicBezTo>
                  <a:pt x="76" y="100"/>
                  <a:pt x="76" y="102"/>
                  <a:pt x="76" y="104"/>
                </a:cubicBezTo>
                <a:cubicBezTo>
                  <a:pt x="76" y="118"/>
                  <a:pt x="87" y="128"/>
                  <a:pt x="100" y="128"/>
                </a:cubicBezTo>
                <a:cubicBezTo>
                  <a:pt x="113" y="128"/>
                  <a:pt x="124" y="118"/>
                  <a:pt x="124" y="104"/>
                </a:cubicBezTo>
                <a:cubicBezTo>
                  <a:pt x="124" y="91"/>
                  <a:pt x="113" y="80"/>
                  <a:pt x="100" y="80"/>
                </a:cubicBezTo>
                <a:close/>
                <a:moveTo>
                  <a:pt x="100" y="8"/>
                </a:moveTo>
                <a:cubicBezTo>
                  <a:pt x="109" y="8"/>
                  <a:pt x="116" y="15"/>
                  <a:pt x="116" y="24"/>
                </a:cubicBezTo>
                <a:cubicBezTo>
                  <a:pt x="116" y="33"/>
                  <a:pt x="109" y="40"/>
                  <a:pt x="100" y="40"/>
                </a:cubicBezTo>
                <a:cubicBezTo>
                  <a:pt x="91" y="40"/>
                  <a:pt x="84" y="33"/>
                  <a:pt x="84" y="24"/>
                </a:cubicBezTo>
                <a:cubicBezTo>
                  <a:pt x="84" y="15"/>
                  <a:pt x="91" y="8"/>
                  <a:pt x="100" y="8"/>
                </a:cubicBezTo>
                <a:close/>
                <a:moveTo>
                  <a:pt x="24" y="80"/>
                </a:moveTo>
                <a:cubicBezTo>
                  <a:pt x="15" y="80"/>
                  <a:pt x="8" y="73"/>
                  <a:pt x="8" y="64"/>
                </a:cubicBezTo>
                <a:cubicBezTo>
                  <a:pt x="8" y="55"/>
                  <a:pt x="15" y="48"/>
                  <a:pt x="24" y="48"/>
                </a:cubicBezTo>
                <a:cubicBezTo>
                  <a:pt x="33" y="48"/>
                  <a:pt x="40" y="55"/>
                  <a:pt x="40" y="64"/>
                </a:cubicBezTo>
                <a:cubicBezTo>
                  <a:pt x="40" y="73"/>
                  <a:pt x="33" y="80"/>
                  <a:pt x="24" y="80"/>
                </a:cubicBezTo>
                <a:close/>
                <a:moveTo>
                  <a:pt x="100" y="120"/>
                </a:moveTo>
                <a:cubicBezTo>
                  <a:pt x="91" y="120"/>
                  <a:pt x="84" y="113"/>
                  <a:pt x="84" y="104"/>
                </a:cubicBezTo>
                <a:cubicBezTo>
                  <a:pt x="84" y="95"/>
                  <a:pt x="91" y="88"/>
                  <a:pt x="100" y="88"/>
                </a:cubicBezTo>
                <a:cubicBezTo>
                  <a:pt x="109" y="88"/>
                  <a:pt x="116" y="95"/>
                  <a:pt x="116" y="104"/>
                </a:cubicBezTo>
                <a:cubicBezTo>
                  <a:pt x="116" y="113"/>
                  <a:pt x="109" y="120"/>
                  <a:pt x="100" y="1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7" name="Freeform 27"/>
          <p:cNvSpPr>
            <a:spLocks noEditPoints="1"/>
          </p:cNvSpPr>
          <p:nvPr/>
        </p:nvSpPr>
        <p:spPr bwMode="auto">
          <a:xfrm>
            <a:off x="1264135" y="5480287"/>
            <a:ext cx="301944" cy="300948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8" name="Freeform 45"/>
          <p:cNvSpPr>
            <a:spLocks noEditPoints="1"/>
          </p:cNvSpPr>
          <p:nvPr/>
        </p:nvSpPr>
        <p:spPr bwMode="auto">
          <a:xfrm>
            <a:off x="1264135" y="3356476"/>
            <a:ext cx="301944" cy="30194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Freeform 46"/>
          <p:cNvSpPr>
            <a:spLocks noEditPoints="1"/>
          </p:cNvSpPr>
          <p:nvPr/>
        </p:nvSpPr>
        <p:spPr bwMode="auto">
          <a:xfrm>
            <a:off x="1264633" y="2294820"/>
            <a:ext cx="300948" cy="301944"/>
          </a:xfrm>
          <a:custGeom>
            <a:avLst/>
            <a:gdLst>
              <a:gd name="T0" fmla="*/ 20 w 128"/>
              <a:gd name="T1" fmla="*/ 24 h 128"/>
              <a:gd name="T2" fmla="*/ 108 w 128"/>
              <a:gd name="T3" fmla="*/ 24 h 128"/>
              <a:gd name="T4" fmla="*/ 112 w 128"/>
              <a:gd name="T5" fmla="*/ 20 h 128"/>
              <a:gd name="T6" fmla="*/ 108 w 128"/>
              <a:gd name="T7" fmla="*/ 16 h 128"/>
              <a:gd name="T8" fmla="*/ 20 w 128"/>
              <a:gd name="T9" fmla="*/ 16 h 128"/>
              <a:gd name="T10" fmla="*/ 16 w 128"/>
              <a:gd name="T11" fmla="*/ 20 h 128"/>
              <a:gd name="T12" fmla="*/ 20 w 128"/>
              <a:gd name="T13" fmla="*/ 24 h 128"/>
              <a:gd name="T14" fmla="*/ 116 w 128"/>
              <a:gd name="T15" fmla="*/ 32 h 128"/>
              <a:gd name="T16" fmla="*/ 12 w 128"/>
              <a:gd name="T17" fmla="*/ 32 h 128"/>
              <a:gd name="T18" fmla="*/ 0 w 128"/>
              <a:gd name="T19" fmla="*/ 44 h 128"/>
              <a:gd name="T20" fmla="*/ 0 w 128"/>
              <a:gd name="T21" fmla="*/ 116 h 128"/>
              <a:gd name="T22" fmla="*/ 12 w 128"/>
              <a:gd name="T23" fmla="*/ 128 h 128"/>
              <a:gd name="T24" fmla="*/ 116 w 128"/>
              <a:gd name="T25" fmla="*/ 128 h 128"/>
              <a:gd name="T26" fmla="*/ 128 w 128"/>
              <a:gd name="T27" fmla="*/ 116 h 128"/>
              <a:gd name="T28" fmla="*/ 128 w 128"/>
              <a:gd name="T29" fmla="*/ 44 h 128"/>
              <a:gd name="T30" fmla="*/ 116 w 128"/>
              <a:gd name="T31" fmla="*/ 32 h 128"/>
              <a:gd name="T32" fmla="*/ 120 w 128"/>
              <a:gd name="T33" fmla="*/ 112 h 128"/>
              <a:gd name="T34" fmla="*/ 112 w 128"/>
              <a:gd name="T35" fmla="*/ 120 h 128"/>
              <a:gd name="T36" fmla="*/ 16 w 128"/>
              <a:gd name="T37" fmla="*/ 120 h 128"/>
              <a:gd name="T38" fmla="*/ 8 w 128"/>
              <a:gd name="T39" fmla="*/ 112 h 128"/>
              <a:gd name="T40" fmla="*/ 8 w 128"/>
              <a:gd name="T41" fmla="*/ 48 h 128"/>
              <a:gd name="T42" fmla="*/ 16 w 128"/>
              <a:gd name="T43" fmla="*/ 40 h 128"/>
              <a:gd name="T44" fmla="*/ 112 w 128"/>
              <a:gd name="T45" fmla="*/ 40 h 128"/>
              <a:gd name="T46" fmla="*/ 120 w 128"/>
              <a:gd name="T47" fmla="*/ 48 h 128"/>
              <a:gd name="T48" fmla="*/ 120 w 128"/>
              <a:gd name="T49" fmla="*/ 112 h 128"/>
              <a:gd name="T50" fmla="*/ 32 w 128"/>
              <a:gd name="T51" fmla="*/ 8 h 128"/>
              <a:gd name="T52" fmla="*/ 96 w 128"/>
              <a:gd name="T53" fmla="*/ 8 h 128"/>
              <a:gd name="T54" fmla="*/ 100 w 128"/>
              <a:gd name="T55" fmla="*/ 4 h 128"/>
              <a:gd name="T56" fmla="*/ 96 w 128"/>
              <a:gd name="T57" fmla="*/ 0 h 128"/>
              <a:gd name="T58" fmla="*/ 32 w 128"/>
              <a:gd name="T59" fmla="*/ 0 h 128"/>
              <a:gd name="T60" fmla="*/ 28 w 128"/>
              <a:gd name="T61" fmla="*/ 4 h 128"/>
              <a:gd name="T62" fmla="*/ 32 w 128"/>
              <a:gd name="T63" fmla="*/ 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20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7" y="16"/>
                  <a:pt x="16" y="18"/>
                  <a:pt x="16" y="20"/>
                </a:cubicBezTo>
                <a:cubicBezTo>
                  <a:pt x="16" y="22"/>
                  <a:pt x="17" y="24"/>
                  <a:pt x="20" y="24"/>
                </a:cubicBezTo>
                <a:close/>
                <a:moveTo>
                  <a:pt x="116" y="32"/>
                </a:move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22" y="32"/>
                  <a:pt x="116" y="32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11" y="40"/>
                  <a:pt x="16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6" y="40"/>
                  <a:pt x="120" y="43"/>
                  <a:pt x="120" y="48"/>
                </a:cubicBezTo>
                <a:lnTo>
                  <a:pt x="120" y="112"/>
                </a:lnTo>
                <a:close/>
                <a:moveTo>
                  <a:pt x="32" y="8"/>
                </a:move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6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0"/>
                  <a:pt x="28" y="2"/>
                  <a:pt x="28" y="4"/>
                </a:cubicBezTo>
                <a:cubicBezTo>
                  <a:pt x="28" y="6"/>
                  <a:pt x="29" y="8"/>
                  <a:pt x="3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0425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1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053" y="700105"/>
            <a:ext cx="319061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Our Advantage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3053" y="1353758"/>
            <a:ext cx="1752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我们的优势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1075418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3224348" y="2077814"/>
            <a:ext cx="1824667" cy="1406972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5246870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" name="Rectangle 19"/>
          <p:cNvSpPr/>
          <p:nvPr/>
        </p:nvSpPr>
        <p:spPr>
          <a:xfrm>
            <a:off x="7269393" y="2077814"/>
            <a:ext cx="1824667" cy="1406972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8" name="Rectangle 22"/>
          <p:cNvSpPr/>
          <p:nvPr/>
        </p:nvSpPr>
        <p:spPr>
          <a:xfrm>
            <a:off x="9291915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9" name="Freeform 19"/>
          <p:cNvSpPr>
            <a:spLocks noEditPoints="1"/>
          </p:cNvSpPr>
          <p:nvPr/>
        </p:nvSpPr>
        <p:spPr bwMode="auto">
          <a:xfrm>
            <a:off x="1691746" y="2567744"/>
            <a:ext cx="592010" cy="427113"/>
          </a:xfrm>
          <a:custGeom>
            <a:avLst/>
            <a:gdLst>
              <a:gd name="T0" fmla="*/ 373 w 460"/>
              <a:gd name="T1" fmla="*/ 117 h 331"/>
              <a:gd name="T2" fmla="*/ 244 w 460"/>
              <a:gd name="T3" fmla="*/ 0 h 331"/>
              <a:gd name="T4" fmla="*/ 127 w 460"/>
              <a:gd name="T5" fmla="*/ 75 h 331"/>
              <a:gd name="T6" fmla="*/ 108 w 460"/>
              <a:gd name="T7" fmla="*/ 72 h 331"/>
              <a:gd name="T8" fmla="*/ 43 w 460"/>
              <a:gd name="T9" fmla="*/ 137 h 331"/>
              <a:gd name="T10" fmla="*/ 47 w 460"/>
              <a:gd name="T11" fmla="*/ 157 h 331"/>
              <a:gd name="T12" fmla="*/ 0 w 460"/>
              <a:gd name="T13" fmla="*/ 237 h 331"/>
              <a:gd name="T14" fmla="*/ 93 w 460"/>
              <a:gd name="T15" fmla="*/ 331 h 331"/>
              <a:gd name="T16" fmla="*/ 93 w 460"/>
              <a:gd name="T17" fmla="*/ 331 h 331"/>
              <a:gd name="T18" fmla="*/ 352 w 460"/>
              <a:gd name="T19" fmla="*/ 331 h 331"/>
              <a:gd name="T20" fmla="*/ 352 w 460"/>
              <a:gd name="T21" fmla="*/ 331 h 331"/>
              <a:gd name="T22" fmla="*/ 460 w 460"/>
              <a:gd name="T23" fmla="*/ 223 h 331"/>
              <a:gd name="T24" fmla="*/ 373 w 460"/>
              <a:gd name="T25" fmla="*/ 117 h 331"/>
              <a:gd name="T26" fmla="*/ 352 w 460"/>
              <a:gd name="T27" fmla="*/ 302 h 331"/>
              <a:gd name="T28" fmla="*/ 352 w 460"/>
              <a:gd name="T29" fmla="*/ 302 h 331"/>
              <a:gd name="T30" fmla="*/ 93 w 460"/>
              <a:gd name="T31" fmla="*/ 302 h 331"/>
              <a:gd name="T32" fmla="*/ 29 w 460"/>
              <a:gd name="T33" fmla="*/ 237 h 331"/>
              <a:gd name="T34" fmla="*/ 61 w 460"/>
              <a:gd name="T35" fmla="*/ 182 h 331"/>
              <a:gd name="T36" fmla="*/ 74 w 460"/>
              <a:gd name="T37" fmla="*/ 148 h 331"/>
              <a:gd name="T38" fmla="*/ 72 w 460"/>
              <a:gd name="T39" fmla="*/ 137 h 331"/>
              <a:gd name="T40" fmla="*/ 108 w 460"/>
              <a:gd name="T41" fmla="*/ 101 h 331"/>
              <a:gd name="T42" fmla="*/ 127 w 460"/>
              <a:gd name="T43" fmla="*/ 104 h 331"/>
              <a:gd name="T44" fmla="*/ 153 w 460"/>
              <a:gd name="T45" fmla="*/ 87 h 331"/>
              <a:gd name="T46" fmla="*/ 244 w 460"/>
              <a:gd name="T47" fmla="*/ 29 h 331"/>
              <a:gd name="T48" fmla="*/ 344 w 460"/>
              <a:gd name="T49" fmla="*/ 120 h 331"/>
              <a:gd name="T50" fmla="*/ 367 w 460"/>
              <a:gd name="T51" fmla="*/ 145 h 331"/>
              <a:gd name="T52" fmla="*/ 431 w 460"/>
              <a:gd name="T53" fmla="*/ 223 h 331"/>
              <a:gd name="T54" fmla="*/ 352 w 460"/>
              <a:gd name="T55" fmla="*/ 302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0" h="331">
                <a:moveTo>
                  <a:pt x="373" y="117"/>
                </a:moveTo>
                <a:cubicBezTo>
                  <a:pt x="366" y="51"/>
                  <a:pt x="312" y="0"/>
                  <a:pt x="244" y="0"/>
                </a:cubicBezTo>
                <a:cubicBezTo>
                  <a:pt x="192" y="0"/>
                  <a:pt x="148" y="31"/>
                  <a:pt x="127" y="75"/>
                </a:cubicBezTo>
                <a:cubicBezTo>
                  <a:pt x="121" y="73"/>
                  <a:pt x="115" y="72"/>
                  <a:pt x="108" y="72"/>
                </a:cubicBezTo>
                <a:cubicBezTo>
                  <a:pt x="72" y="72"/>
                  <a:pt x="43" y="101"/>
                  <a:pt x="43" y="137"/>
                </a:cubicBezTo>
                <a:cubicBezTo>
                  <a:pt x="43" y="144"/>
                  <a:pt x="45" y="150"/>
                  <a:pt x="47" y="157"/>
                </a:cubicBezTo>
                <a:cubicBezTo>
                  <a:pt x="19" y="173"/>
                  <a:pt x="0" y="203"/>
                  <a:pt x="0" y="237"/>
                </a:cubicBezTo>
                <a:cubicBezTo>
                  <a:pt x="0" y="289"/>
                  <a:pt x="42" y="331"/>
                  <a:pt x="93" y="331"/>
                </a:cubicBezTo>
                <a:cubicBezTo>
                  <a:pt x="93" y="331"/>
                  <a:pt x="93" y="331"/>
                  <a:pt x="93" y="331"/>
                </a:cubicBezTo>
                <a:cubicBezTo>
                  <a:pt x="352" y="331"/>
                  <a:pt x="352" y="331"/>
                  <a:pt x="352" y="331"/>
                </a:cubicBezTo>
                <a:cubicBezTo>
                  <a:pt x="352" y="331"/>
                  <a:pt x="352" y="331"/>
                  <a:pt x="352" y="331"/>
                </a:cubicBezTo>
                <a:cubicBezTo>
                  <a:pt x="412" y="331"/>
                  <a:pt x="460" y="282"/>
                  <a:pt x="460" y="223"/>
                </a:cubicBezTo>
                <a:cubicBezTo>
                  <a:pt x="460" y="170"/>
                  <a:pt x="422" y="127"/>
                  <a:pt x="373" y="117"/>
                </a:cubicBezTo>
                <a:close/>
                <a:moveTo>
                  <a:pt x="352" y="302"/>
                </a:moveTo>
                <a:cubicBezTo>
                  <a:pt x="352" y="302"/>
                  <a:pt x="352" y="302"/>
                  <a:pt x="352" y="302"/>
                </a:cubicBezTo>
                <a:cubicBezTo>
                  <a:pt x="93" y="302"/>
                  <a:pt x="93" y="302"/>
                  <a:pt x="93" y="302"/>
                </a:cubicBezTo>
                <a:cubicBezTo>
                  <a:pt x="58" y="302"/>
                  <a:pt x="29" y="273"/>
                  <a:pt x="29" y="237"/>
                </a:cubicBezTo>
                <a:cubicBezTo>
                  <a:pt x="29" y="214"/>
                  <a:pt x="41" y="193"/>
                  <a:pt x="61" y="182"/>
                </a:cubicBezTo>
                <a:cubicBezTo>
                  <a:pt x="81" y="170"/>
                  <a:pt x="82" y="168"/>
                  <a:pt x="74" y="148"/>
                </a:cubicBezTo>
                <a:cubicBezTo>
                  <a:pt x="73" y="144"/>
                  <a:pt x="72" y="140"/>
                  <a:pt x="72" y="137"/>
                </a:cubicBezTo>
                <a:cubicBezTo>
                  <a:pt x="72" y="117"/>
                  <a:pt x="88" y="101"/>
                  <a:pt x="108" y="101"/>
                </a:cubicBezTo>
                <a:cubicBezTo>
                  <a:pt x="108" y="101"/>
                  <a:pt x="117" y="100"/>
                  <a:pt x="127" y="104"/>
                </a:cubicBezTo>
                <a:cubicBezTo>
                  <a:pt x="144" y="111"/>
                  <a:pt x="146" y="104"/>
                  <a:pt x="153" y="87"/>
                </a:cubicBezTo>
                <a:cubicBezTo>
                  <a:pt x="170" y="52"/>
                  <a:pt x="206" y="29"/>
                  <a:pt x="244" y="29"/>
                </a:cubicBezTo>
                <a:cubicBezTo>
                  <a:pt x="296" y="29"/>
                  <a:pt x="339" y="68"/>
                  <a:pt x="344" y="120"/>
                </a:cubicBezTo>
                <a:cubicBezTo>
                  <a:pt x="346" y="140"/>
                  <a:pt x="346" y="140"/>
                  <a:pt x="367" y="145"/>
                </a:cubicBezTo>
                <a:cubicBezTo>
                  <a:pt x="404" y="152"/>
                  <a:pt x="431" y="185"/>
                  <a:pt x="431" y="223"/>
                </a:cubicBezTo>
                <a:cubicBezTo>
                  <a:pt x="431" y="266"/>
                  <a:pt x="396" y="302"/>
                  <a:pt x="352" y="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9956832" y="2535402"/>
            <a:ext cx="494832" cy="491796"/>
          </a:xfrm>
          <a:custGeom>
            <a:avLst/>
            <a:gdLst>
              <a:gd name="T0" fmla="*/ 0 w 512"/>
              <a:gd name="T1" fmla="*/ 256 h 512"/>
              <a:gd name="T2" fmla="*/ 512 w 512"/>
              <a:gd name="T3" fmla="*/ 256 h 512"/>
              <a:gd name="T4" fmla="*/ 479 w 512"/>
              <a:gd name="T5" fmla="*/ 248 h 512"/>
              <a:gd name="T6" fmla="*/ 361 w 512"/>
              <a:gd name="T7" fmla="*/ 144 h 512"/>
              <a:gd name="T8" fmla="*/ 479 w 512"/>
              <a:gd name="T9" fmla="*/ 248 h 512"/>
              <a:gd name="T10" fmla="*/ 180 w 512"/>
              <a:gd name="T11" fmla="*/ 392 h 512"/>
              <a:gd name="T12" fmla="*/ 248 w 512"/>
              <a:gd name="T13" fmla="*/ 479 h 512"/>
              <a:gd name="T14" fmla="*/ 265 w 512"/>
              <a:gd name="T15" fmla="*/ 34 h 512"/>
              <a:gd name="T16" fmla="*/ 264 w 512"/>
              <a:gd name="T17" fmla="*/ 148 h 512"/>
              <a:gd name="T18" fmla="*/ 265 w 512"/>
              <a:gd name="T19" fmla="*/ 34 h 512"/>
              <a:gd name="T20" fmla="*/ 411 w 512"/>
              <a:gd name="T21" fmla="*/ 96 h 512"/>
              <a:gd name="T22" fmla="*/ 293 w 512"/>
              <a:gd name="T23" fmla="*/ 36 h 512"/>
              <a:gd name="T24" fmla="*/ 248 w 512"/>
              <a:gd name="T25" fmla="*/ 148 h 512"/>
              <a:gd name="T26" fmla="*/ 247 w 512"/>
              <a:gd name="T27" fmla="*/ 34 h 512"/>
              <a:gd name="T28" fmla="*/ 158 w 512"/>
              <a:gd name="T29" fmla="*/ 129 h 512"/>
              <a:gd name="T30" fmla="*/ 219 w 512"/>
              <a:gd name="T31" fmla="*/ 36 h 512"/>
              <a:gd name="T32" fmla="*/ 167 w 512"/>
              <a:gd name="T33" fmla="*/ 150 h 512"/>
              <a:gd name="T34" fmla="*/ 248 w 512"/>
              <a:gd name="T35" fmla="*/ 248 h 512"/>
              <a:gd name="T36" fmla="*/ 167 w 512"/>
              <a:gd name="T37" fmla="*/ 150 h 512"/>
              <a:gd name="T38" fmla="*/ 248 w 512"/>
              <a:gd name="T39" fmla="*/ 364 h 512"/>
              <a:gd name="T40" fmla="*/ 149 w 512"/>
              <a:gd name="T41" fmla="*/ 264 h 512"/>
              <a:gd name="T42" fmla="*/ 219 w 512"/>
              <a:gd name="T43" fmla="*/ 476 h 512"/>
              <a:gd name="T44" fmla="*/ 164 w 512"/>
              <a:gd name="T45" fmla="*/ 397 h 512"/>
              <a:gd name="T46" fmla="*/ 264 w 512"/>
              <a:gd name="T47" fmla="*/ 479 h 512"/>
              <a:gd name="T48" fmla="*/ 332 w 512"/>
              <a:gd name="T49" fmla="*/ 392 h 512"/>
              <a:gd name="T50" fmla="*/ 264 w 512"/>
              <a:gd name="T51" fmla="*/ 479 h 512"/>
              <a:gd name="T52" fmla="*/ 401 w 512"/>
              <a:gd name="T53" fmla="*/ 425 h 512"/>
              <a:gd name="T54" fmla="*/ 348 w 512"/>
              <a:gd name="T55" fmla="*/ 397 h 512"/>
              <a:gd name="T56" fmla="*/ 264 w 512"/>
              <a:gd name="T57" fmla="*/ 364 h 512"/>
              <a:gd name="T58" fmla="*/ 363 w 512"/>
              <a:gd name="T59" fmla="*/ 264 h 512"/>
              <a:gd name="T60" fmla="*/ 264 w 512"/>
              <a:gd name="T61" fmla="*/ 248 h 512"/>
              <a:gd name="T62" fmla="*/ 345 w 512"/>
              <a:gd name="T63" fmla="*/ 150 h 512"/>
              <a:gd name="T64" fmla="*/ 264 w 512"/>
              <a:gd name="T65" fmla="*/ 248 h 512"/>
              <a:gd name="T66" fmla="*/ 151 w 512"/>
              <a:gd name="T67" fmla="*/ 144 h 512"/>
              <a:gd name="T68" fmla="*/ 33 w 512"/>
              <a:gd name="T69" fmla="*/ 248 h 512"/>
              <a:gd name="T70" fmla="*/ 33 w 512"/>
              <a:gd name="T71" fmla="*/ 264 h 512"/>
              <a:gd name="T72" fmla="*/ 157 w 512"/>
              <a:gd name="T73" fmla="*/ 382 h 512"/>
              <a:gd name="T74" fmla="*/ 33 w 512"/>
              <a:gd name="T75" fmla="*/ 264 h 512"/>
              <a:gd name="T76" fmla="*/ 355 w 512"/>
              <a:gd name="T77" fmla="*/ 382 h 512"/>
              <a:gd name="T78" fmla="*/ 479 w 512"/>
              <a:gd name="T79" fmla="*/ 26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5" y="0"/>
                  <a:pt x="0" y="115"/>
                  <a:pt x="0" y="256"/>
                </a:cubicBezTo>
                <a:cubicBezTo>
                  <a:pt x="0" y="397"/>
                  <a:pt x="115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lose/>
                <a:moveTo>
                  <a:pt x="479" y="248"/>
                </a:moveTo>
                <a:cubicBezTo>
                  <a:pt x="380" y="248"/>
                  <a:pt x="380" y="248"/>
                  <a:pt x="380" y="248"/>
                </a:cubicBezTo>
                <a:cubicBezTo>
                  <a:pt x="379" y="211"/>
                  <a:pt x="372" y="176"/>
                  <a:pt x="361" y="144"/>
                </a:cubicBezTo>
                <a:cubicBezTo>
                  <a:pt x="383" y="135"/>
                  <a:pt x="403" y="123"/>
                  <a:pt x="422" y="108"/>
                </a:cubicBezTo>
                <a:cubicBezTo>
                  <a:pt x="456" y="145"/>
                  <a:pt x="477" y="194"/>
                  <a:pt x="479" y="248"/>
                </a:cubicBezTo>
                <a:close/>
                <a:moveTo>
                  <a:pt x="247" y="479"/>
                </a:moveTo>
                <a:cubicBezTo>
                  <a:pt x="219" y="456"/>
                  <a:pt x="196" y="426"/>
                  <a:pt x="180" y="392"/>
                </a:cubicBezTo>
                <a:cubicBezTo>
                  <a:pt x="201" y="385"/>
                  <a:pt x="224" y="381"/>
                  <a:pt x="248" y="380"/>
                </a:cubicBezTo>
                <a:cubicBezTo>
                  <a:pt x="248" y="479"/>
                  <a:pt x="248" y="479"/>
                  <a:pt x="248" y="479"/>
                </a:cubicBezTo>
                <a:cubicBezTo>
                  <a:pt x="247" y="479"/>
                  <a:pt x="247" y="479"/>
                  <a:pt x="247" y="479"/>
                </a:cubicBezTo>
                <a:close/>
                <a:moveTo>
                  <a:pt x="265" y="34"/>
                </a:moveTo>
                <a:cubicBezTo>
                  <a:pt x="296" y="59"/>
                  <a:pt x="322" y="94"/>
                  <a:pt x="339" y="135"/>
                </a:cubicBezTo>
                <a:cubicBezTo>
                  <a:pt x="315" y="143"/>
                  <a:pt x="290" y="147"/>
                  <a:pt x="264" y="148"/>
                </a:cubicBezTo>
                <a:cubicBezTo>
                  <a:pt x="264" y="33"/>
                  <a:pt x="264" y="33"/>
                  <a:pt x="264" y="33"/>
                </a:cubicBezTo>
                <a:cubicBezTo>
                  <a:pt x="265" y="33"/>
                  <a:pt x="265" y="33"/>
                  <a:pt x="265" y="34"/>
                </a:cubicBezTo>
                <a:close/>
                <a:moveTo>
                  <a:pt x="293" y="36"/>
                </a:moveTo>
                <a:cubicBezTo>
                  <a:pt x="338" y="44"/>
                  <a:pt x="379" y="65"/>
                  <a:pt x="411" y="96"/>
                </a:cubicBezTo>
                <a:cubicBezTo>
                  <a:pt x="394" y="109"/>
                  <a:pt x="375" y="121"/>
                  <a:pt x="354" y="129"/>
                </a:cubicBezTo>
                <a:cubicBezTo>
                  <a:pt x="339" y="93"/>
                  <a:pt x="318" y="62"/>
                  <a:pt x="293" y="36"/>
                </a:cubicBezTo>
                <a:close/>
                <a:moveTo>
                  <a:pt x="248" y="33"/>
                </a:moveTo>
                <a:cubicBezTo>
                  <a:pt x="248" y="148"/>
                  <a:pt x="248" y="148"/>
                  <a:pt x="248" y="148"/>
                </a:cubicBezTo>
                <a:cubicBezTo>
                  <a:pt x="222" y="147"/>
                  <a:pt x="197" y="143"/>
                  <a:pt x="173" y="135"/>
                </a:cubicBezTo>
                <a:cubicBezTo>
                  <a:pt x="190" y="94"/>
                  <a:pt x="216" y="59"/>
                  <a:pt x="247" y="34"/>
                </a:cubicBezTo>
                <a:cubicBezTo>
                  <a:pt x="247" y="33"/>
                  <a:pt x="247" y="33"/>
                  <a:pt x="248" y="33"/>
                </a:cubicBezTo>
                <a:close/>
                <a:moveTo>
                  <a:pt x="158" y="129"/>
                </a:moveTo>
                <a:cubicBezTo>
                  <a:pt x="137" y="121"/>
                  <a:pt x="118" y="109"/>
                  <a:pt x="101" y="96"/>
                </a:cubicBezTo>
                <a:cubicBezTo>
                  <a:pt x="133" y="65"/>
                  <a:pt x="174" y="44"/>
                  <a:pt x="219" y="36"/>
                </a:cubicBezTo>
                <a:cubicBezTo>
                  <a:pt x="194" y="62"/>
                  <a:pt x="173" y="93"/>
                  <a:pt x="158" y="129"/>
                </a:cubicBezTo>
                <a:close/>
                <a:moveTo>
                  <a:pt x="167" y="150"/>
                </a:moveTo>
                <a:cubicBezTo>
                  <a:pt x="192" y="159"/>
                  <a:pt x="220" y="164"/>
                  <a:pt x="248" y="165"/>
                </a:cubicBezTo>
                <a:cubicBezTo>
                  <a:pt x="248" y="248"/>
                  <a:pt x="248" y="248"/>
                  <a:pt x="248" y="248"/>
                </a:cubicBezTo>
                <a:cubicBezTo>
                  <a:pt x="149" y="248"/>
                  <a:pt x="149" y="248"/>
                  <a:pt x="149" y="248"/>
                </a:cubicBezTo>
                <a:cubicBezTo>
                  <a:pt x="150" y="213"/>
                  <a:pt x="156" y="180"/>
                  <a:pt x="167" y="150"/>
                </a:cubicBezTo>
                <a:close/>
                <a:moveTo>
                  <a:pt x="248" y="264"/>
                </a:moveTo>
                <a:cubicBezTo>
                  <a:pt x="248" y="364"/>
                  <a:pt x="248" y="364"/>
                  <a:pt x="248" y="364"/>
                </a:cubicBezTo>
                <a:cubicBezTo>
                  <a:pt x="222" y="365"/>
                  <a:pt x="197" y="369"/>
                  <a:pt x="173" y="376"/>
                </a:cubicBezTo>
                <a:cubicBezTo>
                  <a:pt x="158" y="342"/>
                  <a:pt x="150" y="304"/>
                  <a:pt x="149" y="264"/>
                </a:cubicBezTo>
                <a:lnTo>
                  <a:pt x="248" y="264"/>
                </a:lnTo>
                <a:close/>
                <a:moveTo>
                  <a:pt x="219" y="476"/>
                </a:moveTo>
                <a:cubicBezTo>
                  <a:pt x="179" y="469"/>
                  <a:pt x="141" y="451"/>
                  <a:pt x="111" y="425"/>
                </a:cubicBezTo>
                <a:cubicBezTo>
                  <a:pt x="128" y="414"/>
                  <a:pt x="145" y="404"/>
                  <a:pt x="164" y="397"/>
                </a:cubicBezTo>
                <a:cubicBezTo>
                  <a:pt x="178" y="427"/>
                  <a:pt x="197" y="454"/>
                  <a:pt x="219" y="476"/>
                </a:cubicBezTo>
                <a:close/>
                <a:moveTo>
                  <a:pt x="264" y="479"/>
                </a:moveTo>
                <a:cubicBezTo>
                  <a:pt x="264" y="380"/>
                  <a:pt x="264" y="380"/>
                  <a:pt x="264" y="380"/>
                </a:cubicBezTo>
                <a:cubicBezTo>
                  <a:pt x="288" y="381"/>
                  <a:pt x="311" y="385"/>
                  <a:pt x="332" y="392"/>
                </a:cubicBezTo>
                <a:cubicBezTo>
                  <a:pt x="316" y="426"/>
                  <a:pt x="293" y="456"/>
                  <a:pt x="265" y="479"/>
                </a:cubicBezTo>
                <a:cubicBezTo>
                  <a:pt x="265" y="479"/>
                  <a:pt x="265" y="479"/>
                  <a:pt x="264" y="479"/>
                </a:cubicBezTo>
                <a:close/>
                <a:moveTo>
                  <a:pt x="348" y="397"/>
                </a:moveTo>
                <a:cubicBezTo>
                  <a:pt x="367" y="404"/>
                  <a:pt x="384" y="414"/>
                  <a:pt x="401" y="425"/>
                </a:cubicBezTo>
                <a:cubicBezTo>
                  <a:pt x="371" y="451"/>
                  <a:pt x="333" y="469"/>
                  <a:pt x="293" y="476"/>
                </a:cubicBezTo>
                <a:cubicBezTo>
                  <a:pt x="315" y="454"/>
                  <a:pt x="334" y="427"/>
                  <a:pt x="348" y="397"/>
                </a:cubicBezTo>
                <a:close/>
                <a:moveTo>
                  <a:pt x="339" y="376"/>
                </a:moveTo>
                <a:cubicBezTo>
                  <a:pt x="315" y="369"/>
                  <a:pt x="290" y="365"/>
                  <a:pt x="264" y="364"/>
                </a:cubicBezTo>
                <a:cubicBezTo>
                  <a:pt x="264" y="264"/>
                  <a:pt x="264" y="264"/>
                  <a:pt x="264" y="264"/>
                </a:cubicBezTo>
                <a:cubicBezTo>
                  <a:pt x="363" y="264"/>
                  <a:pt x="363" y="264"/>
                  <a:pt x="363" y="264"/>
                </a:cubicBezTo>
                <a:cubicBezTo>
                  <a:pt x="362" y="304"/>
                  <a:pt x="354" y="342"/>
                  <a:pt x="339" y="376"/>
                </a:cubicBezTo>
                <a:close/>
                <a:moveTo>
                  <a:pt x="264" y="248"/>
                </a:moveTo>
                <a:cubicBezTo>
                  <a:pt x="264" y="165"/>
                  <a:pt x="264" y="165"/>
                  <a:pt x="264" y="165"/>
                </a:cubicBezTo>
                <a:cubicBezTo>
                  <a:pt x="293" y="164"/>
                  <a:pt x="320" y="159"/>
                  <a:pt x="345" y="150"/>
                </a:cubicBezTo>
                <a:cubicBezTo>
                  <a:pt x="356" y="180"/>
                  <a:pt x="362" y="213"/>
                  <a:pt x="363" y="248"/>
                </a:cubicBezTo>
                <a:lnTo>
                  <a:pt x="264" y="248"/>
                </a:lnTo>
                <a:close/>
                <a:moveTo>
                  <a:pt x="90" y="108"/>
                </a:moveTo>
                <a:cubicBezTo>
                  <a:pt x="109" y="123"/>
                  <a:pt x="129" y="135"/>
                  <a:pt x="151" y="144"/>
                </a:cubicBezTo>
                <a:cubicBezTo>
                  <a:pt x="140" y="176"/>
                  <a:pt x="133" y="211"/>
                  <a:pt x="132" y="248"/>
                </a:cubicBezTo>
                <a:cubicBezTo>
                  <a:pt x="33" y="248"/>
                  <a:pt x="33" y="248"/>
                  <a:pt x="33" y="248"/>
                </a:cubicBezTo>
                <a:cubicBezTo>
                  <a:pt x="35" y="194"/>
                  <a:pt x="56" y="145"/>
                  <a:pt x="90" y="108"/>
                </a:cubicBezTo>
                <a:close/>
                <a:moveTo>
                  <a:pt x="33" y="264"/>
                </a:moveTo>
                <a:cubicBezTo>
                  <a:pt x="132" y="264"/>
                  <a:pt x="132" y="264"/>
                  <a:pt x="132" y="264"/>
                </a:cubicBezTo>
                <a:cubicBezTo>
                  <a:pt x="134" y="306"/>
                  <a:pt x="142" y="346"/>
                  <a:pt x="157" y="382"/>
                </a:cubicBezTo>
                <a:cubicBezTo>
                  <a:pt x="136" y="390"/>
                  <a:pt x="117" y="401"/>
                  <a:pt x="99" y="414"/>
                </a:cubicBezTo>
                <a:cubicBezTo>
                  <a:pt x="60" y="375"/>
                  <a:pt x="36" y="323"/>
                  <a:pt x="33" y="264"/>
                </a:cubicBezTo>
                <a:close/>
                <a:moveTo>
                  <a:pt x="413" y="414"/>
                </a:moveTo>
                <a:cubicBezTo>
                  <a:pt x="395" y="401"/>
                  <a:pt x="376" y="390"/>
                  <a:pt x="355" y="382"/>
                </a:cubicBezTo>
                <a:cubicBezTo>
                  <a:pt x="370" y="346"/>
                  <a:pt x="378" y="306"/>
                  <a:pt x="380" y="264"/>
                </a:cubicBezTo>
                <a:cubicBezTo>
                  <a:pt x="479" y="264"/>
                  <a:pt x="479" y="264"/>
                  <a:pt x="479" y="264"/>
                </a:cubicBezTo>
                <a:cubicBezTo>
                  <a:pt x="476" y="323"/>
                  <a:pt x="452" y="375"/>
                  <a:pt x="413" y="4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5909823" y="2540851"/>
            <a:ext cx="498760" cy="480899"/>
          </a:xfrm>
          <a:custGeom>
            <a:avLst/>
            <a:gdLst>
              <a:gd name="T0" fmla="*/ 369 w 372"/>
              <a:gd name="T1" fmla="*/ 133 h 357"/>
              <a:gd name="T2" fmla="*/ 347 w 372"/>
              <a:gd name="T3" fmla="*/ 116 h 357"/>
              <a:gd name="T4" fmla="*/ 252 w 372"/>
              <a:gd name="T5" fmla="*/ 101 h 357"/>
              <a:gd name="T6" fmla="*/ 210 w 372"/>
              <a:gd name="T7" fmla="*/ 15 h 357"/>
              <a:gd name="T8" fmla="*/ 186 w 372"/>
              <a:gd name="T9" fmla="*/ 0 h 357"/>
              <a:gd name="T10" fmla="*/ 162 w 372"/>
              <a:gd name="T11" fmla="*/ 15 h 357"/>
              <a:gd name="T12" fmla="*/ 120 w 372"/>
              <a:gd name="T13" fmla="*/ 101 h 357"/>
              <a:gd name="T14" fmla="*/ 25 w 372"/>
              <a:gd name="T15" fmla="*/ 116 h 357"/>
              <a:gd name="T16" fmla="*/ 3 w 372"/>
              <a:gd name="T17" fmla="*/ 133 h 357"/>
              <a:gd name="T18" fmla="*/ 10 w 372"/>
              <a:gd name="T19" fmla="*/ 159 h 357"/>
              <a:gd name="T20" fmla="*/ 80 w 372"/>
              <a:gd name="T21" fmla="*/ 229 h 357"/>
              <a:gd name="T22" fmla="*/ 63 w 372"/>
              <a:gd name="T23" fmla="*/ 326 h 357"/>
              <a:gd name="T24" fmla="*/ 74 w 372"/>
              <a:gd name="T25" fmla="*/ 352 h 357"/>
              <a:gd name="T26" fmla="*/ 90 w 372"/>
              <a:gd name="T27" fmla="*/ 357 h 357"/>
              <a:gd name="T28" fmla="*/ 103 w 372"/>
              <a:gd name="T29" fmla="*/ 353 h 357"/>
              <a:gd name="T30" fmla="*/ 186 w 372"/>
              <a:gd name="T31" fmla="*/ 308 h 357"/>
              <a:gd name="T32" fmla="*/ 269 w 372"/>
              <a:gd name="T33" fmla="*/ 353 h 357"/>
              <a:gd name="T34" fmla="*/ 282 w 372"/>
              <a:gd name="T35" fmla="*/ 357 h 357"/>
              <a:gd name="T36" fmla="*/ 298 w 372"/>
              <a:gd name="T37" fmla="*/ 352 h 357"/>
              <a:gd name="T38" fmla="*/ 309 w 372"/>
              <a:gd name="T39" fmla="*/ 326 h 357"/>
              <a:gd name="T40" fmla="*/ 292 w 372"/>
              <a:gd name="T41" fmla="*/ 229 h 357"/>
              <a:gd name="T42" fmla="*/ 362 w 372"/>
              <a:gd name="T43" fmla="*/ 159 h 357"/>
              <a:gd name="T44" fmla="*/ 369 w 372"/>
              <a:gd name="T45" fmla="*/ 133 h 357"/>
              <a:gd name="T46" fmla="*/ 273 w 372"/>
              <a:gd name="T47" fmla="*/ 211 h 357"/>
              <a:gd name="T48" fmla="*/ 266 w 372"/>
              <a:gd name="T49" fmla="*/ 233 h 357"/>
              <a:gd name="T50" fmla="*/ 282 w 372"/>
              <a:gd name="T51" fmla="*/ 331 h 357"/>
              <a:gd name="T52" fmla="*/ 199 w 372"/>
              <a:gd name="T53" fmla="*/ 286 h 357"/>
              <a:gd name="T54" fmla="*/ 186 w 372"/>
              <a:gd name="T55" fmla="*/ 282 h 357"/>
              <a:gd name="T56" fmla="*/ 173 w 372"/>
              <a:gd name="T57" fmla="*/ 286 h 357"/>
              <a:gd name="T58" fmla="*/ 90 w 372"/>
              <a:gd name="T59" fmla="*/ 331 h 357"/>
              <a:gd name="T60" fmla="*/ 106 w 372"/>
              <a:gd name="T61" fmla="*/ 233 h 357"/>
              <a:gd name="T62" fmla="*/ 99 w 372"/>
              <a:gd name="T63" fmla="*/ 211 h 357"/>
              <a:gd name="T64" fmla="*/ 29 w 372"/>
              <a:gd name="T65" fmla="*/ 141 h 357"/>
              <a:gd name="T66" fmla="*/ 124 w 372"/>
              <a:gd name="T67" fmla="*/ 127 h 357"/>
              <a:gd name="T68" fmla="*/ 144 w 372"/>
              <a:gd name="T69" fmla="*/ 112 h 357"/>
              <a:gd name="T70" fmla="*/ 186 w 372"/>
              <a:gd name="T71" fmla="*/ 26 h 357"/>
              <a:gd name="T72" fmla="*/ 228 w 372"/>
              <a:gd name="T73" fmla="*/ 112 h 357"/>
              <a:gd name="T74" fmla="*/ 248 w 372"/>
              <a:gd name="T75" fmla="*/ 127 h 357"/>
              <a:gd name="T76" fmla="*/ 343 w 372"/>
              <a:gd name="T77" fmla="*/ 141 h 357"/>
              <a:gd name="T78" fmla="*/ 273 w 372"/>
              <a:gd name="T79" fmla="*/ 211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72" h="357">
                <a:moveTo>
                  <a:pt x="369" y="133"/>
                </a:moveTo>
                <a:cubicBezTo>
                  <a:pt x="365" y="124"/>
                  <a:pt x="357" y="117"/>
                  <a:pt x="347" y="116"/>
                </a:cubicBezTo>
                <a:cubicBezTo>
                  <a:pt x="252" y="101"/>
                  <a:pt x="252" y="101"/>
                  <a:pt x="252" y="101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06" y="6"/>
                  <a:pt x="196" y="0"/>
                  <a:pt x="186" y="0"/>
                </a:cubicBezTo>
                <a:cubicBezTo>
                  <a:pt x="176" y="0"/>
                  <a:pt x="166" y="6"/>
                  <a:pt x="162" y="15"/>
                </a:cubicBezTo>
                <a:cubicBezTo>
                  <a:pt x="120" y="101"/>
                  <a:pt x="120" y="101"/>
                  <a:pt x="120" y="101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15" y="117"/>
                  <a:pt x="7" y="124"/>
                  <a:pt x="3" y="133"/>
                </a:cubicBezTo>
                <a:cubicBezTo>
                  <a:pt x="0" y="142"/>
                  <a:pt x="3" y="152"/>
                  <a:pt x="10" y="159"/>
                </a:cubicBezTo>
                <a:cubicBezTo>
                  <a:pt x="80" y="229"/>
                  <a:pt x="80" y="229"/>
                  <a:pt x="80" y="229"/>
                </a:cubicBezTo>
                <a:cubicBezTo>
                  <a:pt x="63" y="326"/>
                  <a:pt x="63" y="326"/>
                  <a:pt x="63" y="326"/>
                </a:cubicBezTo>
                <a:cubicBezTo>
                  <a:pt x="62" y="336"/>
                  <a:pt x="66" y="346"/>
                  <a:pt x="74" y="352"/>
                </a:cubicBezTo>
                <a:cubicBezTo>
                  <a:pt x="79" y="355"/>
                  <a:pt x="84" y="357"/>
                  <a:pt x="90" y="357"/>
                </a:cubicBezTo>
                <a:cubicBezTo>
                  <a:pt x="94" y="357"/>
                  <a:pt x="99" y="355"/>
                  <a:pt x="103" y="353"/>
                </a:cubicBezTo>
                <a:cubicBezTo>
                  <a:pt x="186" y="308"/>
                  <a:pt x="186" y="308"/>
                  <a:pt x="186" y="308"/>
                </a:cubicBezTo>
                <a:cubicBezTo>
                  <a:pt x="269" y="353"/>
                  <a:pt x="269" y="353"/>
                  <a:pt x="269" y="353"/>
                </a:cubicBezTo>
                <a:cubicBezTo>
                  <a:pt x="274" y="355"/>
                  <a:pt x="278" y="357"/>
                  <a:pt x="282" y="357"/>
                </a:cubicBezTo>
                <a:cubicBezTo>
                  <a:pt x="288" y="357"/>
                  <a:pt x="293" y="355"/>
                  <a:pt x="298" y="352"/>
                </a:cubicBezTo>
                <a:cubicBezTo>
                  <a:pt x="306" y="346"/>
                  <a:pt x="310" y="336"/>
                  <a:pt x="309" y="326"/>
                </a:cubicBezTo>
                <a:cubicBezTo>
                  <a:pt x="292" y="229"/>
                  <a:pt x="292" y="229"/>
                  <a:pt x="292" y="229"/>
                </a:cubicBezTo>
                <a:cubicBezTo>
                  <a:pt x="362" y="159"/>
                  <a:pt x="362" y="159"/>
                  <a:pt x="362" y="159"/>
                </a:cubicBezTo>
                <a:cubicBezTo>
                  <a:pt x="369" y="152"/>
                  <a:pt x="372" y="142"/>
                  <a:pt x="369" y="133"/>
                </a:cubicBezTo>
                <a:close/>
                <a:moveTo>
                  <a:pt x="273" y="211"/>
                </a:moveTo>
                <a:cubicBezTo>
                  <a:pt x="267" y="217"/>
                  <a:pt x="265" y="225"/>
                  <a:pt x="266" y="233"/>
                </a:cubicBezTo>
                <a:cubicBezTo>
                  <a:pt x="282" y="331"/>
                  <a:pt x="282" y="331"/>
                  <a:pt x="282" y="331"/>
                </a:cubicBezTo>
                <a:cubicBezTo>
                  <a:pt x="199" y="286"/>
                  <a:pt x="199" y="286"/>
                  <a:pt x="199" y="286"/>
                </a:cubicBezTo>
                <a:cubicBezTo>
                  <a:pt x="195" y="284"/>
                  <a:pt x="190" y="282"/>
                  <a:pt x="186" y="282"/>
                </a:cubicBezTo>
                <a:cubicBezTo>
                  <a:pt x="182" y="282"/>
                  <a:pt x="177" y="284"/>
                  <a:pt x="173" y="286"/>
                </a:cubicBezTo>
                <a:cubicBezTo>
                  <a:pt x="90" y="331"/>
                  <a:pt x="90" y="331"/>
                  <a:pt x="90" y="331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7" y="225"/>
                  <a:pt x="105" y="217"/>
                  <a:pt x="99" y="211"/>
                </a:cubicBezTo>
                <a:cubicBezTo>
                  <a:pt x="29" y="141"/>
                  <a:pt x="29" y="141"/>
                  <a:pt x="29" y="141"/>
                </a:cubicBezTo>
                <a:cubicBezTo>
                  <a:pt x="124" y="127"/>
                  <a:pt x="124" y="127"/>
                  <a:pt x="124" y="127"/>
                </a:cubicBezTo>
                <a:cubicBezTo>
                  <a:pt x="133" y="126"/>
                  <a:pt x="141" y="120"/>
                  <a:pt x="144" y="112"/>
                </a:cubicBezTo>
                <a:cubicBezTo>
                  <a:pt x="186" y="26"/>
                  <a:pt x="186" y="26"/>
                  <a:pt x="186" y="26"/>
                </a:cubicBezTo>
                <a:cubicBezTo>
                  <a:pt x="228" y="112"/>
                  <a:pt x="228" y="112"/>
                  <a:pt x="228" y="112"/>
                </a:cubicBezTo>
                <a:cubicBezTo>
                  <a:pt x="231" y="120"/>
                  <a:pt x="239" y="126"/>
                  <a:pt x="248" y="127"/>
                </a:cubicBezTo>
                <a:cubicBezTo>
                  <a:pt x="343" y="141"/>
                  <a:pt x="343" y="141"/>
                  <a:pt x="343" y="141"/>
                </a:cubicBezTo>
                <a:lnTo>
                  <a:pt x="273" y="2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7889731" y="2526633"/>
            <a:ext cx="583990" cy="509335"/>
          </a:xfrm>
          <a:custGeom>
            <a:avLst/>
            <a:gdLst>
              <a:gd name="T0" fmla="*/ 202 w 202"/>
              <a:gd name="T1" fmla="*/ 38 h 176"/>
              <a:gd name="T2" fmla="*/ 187 w 202"/>
              <a:gd name="T3" fmla="*/ 19 h 176"/>
              <a:gd name="T4" fmla="*/ 105 w 202"/>
              <a:gd name="T5" fmla="*/ 0 h 176"/>
              <a:gd name="T6" fmla="*/ 101 w 202"/>
              <a:gd name="T7" fmla="*/ 0 h 176"/>
              <a:gd name="T8" fmla="*/ 96 w 202"/>
              <a:gd name="T9" fmla="*/ 0 h 176"/>
              <a:gd name="T10" fmla="*/ 15 w 202"/>
              <a:gd name="T11" fmla="*/ 19 h 176"/>
              <a:gd name="T12" fmla="*/ 0 w 202"/>
              <a:gd name="T13" fmla="*/ 38 h 176"/>
              <a:gd name="T14" fmla="*/ 15 w 202"/>
              <a:gd name="T15" fmla="*/ 56 h 176"/>
              <a:gd name="T16" fmla="*/ 31 w 202"/>
              <a:gd name="T17" fmla="*/ 60 h 176"/>
              <a:gd name="T18" fmla="*/ 31 w 202"/>
              <a:gd name="T19" fmla="*/ 114 h 176"/>
              <a:gd name="T20" fmla="*/ 101 w 202"/>
              <a:gd name="T21" fmla="*/ 145 h 176"/>
              <a:gd name="T22" fmla="*/ 170 w 202"/>
              <a:gd name="T23" fmla="*/ 114 h 176"/>
              <a:gd name="T24" fmla="*/ 170 w 202"/>
              <a:gd name="T25" fmla="*/ 60 h 176"/>
              <a:gd name="T26" fmla="*/ 187 w 202"/>
              <a:gd name="T27" fmla="*/ 56 h 176"/>
              <a:gd name="T28" fmla="*/ 202 w 202"/>
              <a:gd name="T29" fmla="*/ 38 h 176"/>
              <a:gd name="T30" fmla="*/ 158 w 202"/>
              <a:gd name="T31" fmla="*/ 114 h 176"/>
              <a:gd name="T32" fmla="*/ 101 w 202"/>
              <a:gd name="T33" fmla="*/ 132 h 176"/>
              <a:gd name="T34" fmla="*/ 44 w 202"/>
              <a:gd name="T35" fmla="*/ 114 h 176"/>
              <a:gd name="T36" fmla="*/ 44 w 202"/>
              <a:gd name="T37" fmla="*/ 63 h 176"/>
              <a:gd name="T38" fmla="*/ 97 w 202"/>
              <a:gd name="T39" fmla="*/ 75 h 176"/>
              <a:gd name="T40" fmla="*/ 101 w 202"/>
              <a:gd name="T41" fmla="*/ 75 h 176"/>
              <a:gd name="T42" fmla="*/ 105 w 202"/>
              <a:gd name="T43" fmla="*/ 75 h 176"/>
              <a:gd name="T44" fmla="*/ 158 w 202"/>
              <a:gd name="T45" fmla="*/ 63 h 176"/>
              <a:gd name="T46" fmla="*/ 158 w 202"/>
              <a:gd name="T47" fmla="*/ 114 h 176"/>
              <a:gd name="T48" fmla="*/ 102 w 202"/>
              <a:gd name="T49" fmla="*/ 62 h 176"/>
              <a:gd name="T50" fmla="*/ 101 w 202"/>
              <a:gd name="T51" fmla="*/ 63 h 176"/>
              <a:gd name="T52" fmla="*/ 99 w 202"/>
              <a:gd name="T53" fmla="*/ 62 h 176"/>
              <a:gd name="T54" fmla="*/ 17 w 202"/>
              <a:gd name="T55" fmla="*/ 44 h 176"/>
              <a:gd name="T56" fmla="*/ 13 w 202"/>
              <a:gd name="T57" fmla="*/ 38 h 176"/>
              <a:gd name="T58" fmla="*/ 17 w 202"/>
              <a:gd name="T59" fmla="*/ 31 h 176"/>
              <a:gd name="T60" fmla="*/ 99 w 202"/>
              <a:gd name="T61" fmla="*/ 13 h 176"/>
              <a:gd name="T62" fmla="*/ 101 w 202"/>
              <a:gd name="T63" fmla="*/ 13 h 176"/>
              <a:gd name="T64" fmla="*/ 102 w 202"/>
              <a:gd name="T65" fmla="*/ 13 h 176"/>
              <a:gd name="T66" fmla="*/ 184 w 202"/>
              <a:gd name="T67" fmla="*/ 31 h 176"/>
              <a:gd name="T68" fmla="*/ 190 w 202"/>
              <a:gd name="T69" fmla="*/ 38 h 176"/>
              <a:gd name="T70" fmla="*/ 184 w 202"/>
              <a:gd name="T71" fmla="*/ 44 h 176"/>
              <a:gd name="T72" fmla="*/ 102 w 202"/>
              <a:gd name="T73" fmla="*/ 62 h 176"/>
              <a:gd name="T74" fmla="*/ 189 w 202"/>
              <a:gd name="T75" fmla="*/ 63 h 176"/>
              <a:gd name="T76" fmla="*/ 195 w 202"/>
              <a:gd name="T77" fmla="*/ 69 h 176"/>
              <a:gd name="T78" fmla="*/ 195 w 202"/>
              <a:gd name="T79" fmla="*/ 126 h 176"/>
              <a:gd name="T80" fmla="*/ 189 w 202"/>
              <a:gd name="T81" fmla="*/ 132 h 176"/>
              <a:gd name="T82" fmla="*/ 183 w 202"/>
              <a:gd name="T83" fmla="*/ 126 h 176"/>
              <a:gd name="T84" fmla="*/ 183 w 202"/>
              <a:gd name="T85" fmla="*/ 69 h 176"/>
              <a:gd name="T86" fmla="*/ 189 w 202"/>
              <a:gd name="T87" fmla="*/ 63 h 176"/>
              <a:gd name="T88" fmla="*/ 202 w 202"/>
              <a:gd name="T89" fmla="*/ 158 h 176"/>
              <a:gd name="T90" fmla="*/ 189 w 202"/>
              <a:gd name="T91" fmla="*/ 176 h 176"/>
              <a:gd name="T92" fmla="*/ 176 w 202"/>
              <a:gd name="T93" fmla="*/ 158 h 176"/>
              <a:gd name="T94" fmla="*/ 189 w 202"/>
              <a:gd name="T95" fmla="*/ 139 h 176"/>
              <a:gd name="T96" fmla="*/ 202 w 202"/>
              <a:gd name="T97" fmla="*/ 15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2" h="176">
                <a:moveTo>
                  <a:pt x="202" y="38"/>
                </a:moveTo>
                <a:cubicBezTo>
                  <a:pt x="202" y="29"/>
                  <a:pt x="196" y="21"/>
                  <a:pt x="187" y="19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0"/>
                  <a:pt x="102" y="0"/>
                  <a:pt x="101" y="0"/>
                </a:cubicBezTo>
                <a:cubicBezTo>
                  <a:pt x="99" y="0"/>
                  <a:pt x="98" y="0"/>
                  <a:pt x="96" y="0"/>
                </a:cubicBezTo>
                <a:cubicBezTo>
                  <a:pt x="15" y="19"/>
                  <a:pt x="15" y="19"/>
                  <a:pt x="15" y="19"/>
                </a:cubicBezTo>
                <a:cubicBezTo>
                  <a:pt x="6" y="21"/>
                  <a:pt x="0" y="29"/>
                  <a:pt x="0" y="38"/>
                </a:cubicBezTo>
                <a:cubicBezTo>
                  <a:pt x="0" y="46"/>
                  <a:pt x="6" y="54"/>
                  <a:pt x="15" y="56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30"/>
                  <a:pt x="50" y="145"/>
                  <a:pt x="101" y="145"/>
                </a:cubicBezTo>
                <a:cubicBezTo>
                  <a:pt x="151" y="145"/>
                  <a:pt x="170" y="130"/>
                  <a:pt x="170" y="114"/>
                </a:cubicBezTo>
                <a:cubicBezTo>
                  <a:pt x="170" y="60"/>
                  <a:pt x="170" y="60"/>
                  <a:pt x="170" y="60"/>
                </a:cubicBezTo>
                <a:cubicBezTo>
                  <a:pt x="187" y="56"/>
                  <a:pt x="187" y="56"/>
                  <a:pt x="187" y="56"/>
                </a:cubicBezTo>
                <a:cubicBezTo>
                  <a:pt x="196" y="54"/>
                  <a:pt x="202" y="46"/>
                  <a:pt x="202" y="38"/>
                </a:cubicBezTo>
                <a:close/>
                <a:moveTo>
                  <a:pt x="158" y="114"/>
                </a:moveTo>
                <a:cubicBezTo>
                  <a:pt x="158" y="120"/>
                  <a:pt x="139" y="132"/>
                  <a:pt x="101" y="132"/>
                </a:cubicBezTo>
                <a:cubicBezTo>
                  <a:pt x="63" y="132"/>
                  <a:pt x="44" y="120"/>
                  <a:pt x="44" y="114"/>
                </a:cubicBezTo>
                <a:cubicBezTo>
                  <a:pt x="44" y="63"/>
                  <a:pt x="44" y="63"/>
                  <a:pt x="44" y="63"/>
                </a:cubicBezTo>
                <a:cubicBezTo>
                  <a:pt x="97" y="75"/>
                  <a:pt x="97" y="75"/>
                  <a:pt x="97" y="75"/>
                </a:cubicBezTo>
                <a:cubicBezTo>
                  <a:pt x="98" y="75"/>
                  <a:pt x="99" y="75"/>
                  <a:pt x="101" y="75"/>
                </a:cubicBezTo>
                <a:cubicBezTo>
                  <a:pt x="102" y="75"/>
                  <a:pt x="103" y="75"/>
                  <a:pt x="105" y="75"/>
                </a:cubicBezTo>
                <a:cubicBezTo>
                  <a:pt x="158" y="63"/>
                  <a:pt x="158" y="63"/>
                  <a:pt x="158" y="63"/>
                </a:cubicBezTo>
                <a:lnTo>
                  <a:pt x="158" y="114"/>
                </a:lnTo>
                <a:close/>
                <a:moveTo>
                  <a:pt x="102" y="62"/>
                </a:moveTo>
                <a:cubicBezTo>
                  <a:pt x="101" y="62"/>
                  <a:pt x="101" y="63"/>
                  <a:pt x="101" y="63"/>
                </a:cubicBezTo>
                <a:cubicBezTo>
                  <a:pt x="100" y="63"/>
                  <a:pt x="100" y="62"/>
                  <a:pt x="99" y="62"/>
                </a:cubicBezTo>
                <a:cubicBezTo>
                  <a:pt x="17" y="44"/>
                  <a:pt x="17" y="44"/>
                  <a:pt x="17" y="44"/>
                </a:cubicBezTo>
                <a:cubicBezTo>
                  <a:pt x="15" y="43"/>
                  <a:pt x="13" y="40"/>
                  <a:pt x="13" y="38"/>
                </a:cubicBezTo>
                <a:cubicBezTo>
                  <a:pt x="13" y="35"/>
                  <a:pt x="15" y="32"/>
                  <a:pt x="17" y="31"/>
                </a:cubicBezTo>
                <a:cubicBezTo>
                  <a:pt x="99" y="13"/>
                  <a:pt x="99" y="13"/>
                  <a:pt x="99" y="13"/>
                </a:cubicBezTo>
                <a:cubicBezTo>
                  <a:pt x="100" y="13"/>
                  <a:pt x="100" y="13"/>
                  <a:pt x="101" y="13"/>
                </a:cubicBezTo>
                <a:cubicBezTo>
                  <a:pt x="101" y="13"/>
                  <a:pt x="101" y="13"/>
                  <a:pt x="102" y="13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187" y="32"/>
                  <a:pt x="190" y="35"/>
                  <a:pt x="190" y="38"/>
                </a:cubicBezTo>
                <a:cubicBezTo>
                  <a:pt x="190" y="40"/>
                  <a:pt x="187" y="43"/>
                  <a:pt x="184" y="44"/>
                </a:cubicBezTo>
                <a:lnTo>
                  <a:pt x="102" y="62"/>
                </a:lnTo>
                <a:close/>
                <a:moveTo>
                  <a:pt x="189" y="63"/>
                </a:moveTo>
                <a:cubicBezTo>
                  <a:pt x="193" y="63"/>
                  <a:pt x="195" y="66"/>
                  <a:pt x="195" y="69"/>
                </a:cubicBezTo>
                <a:cubicBezTo>
                  <a:pt x="195" y="69"/>
                  <a:pt x="195" y="69"/>
                  <a:pt x="195" y="126"/>
                </a:cubicBezTo>
                <a:cubicBezTo>
                  <a:pt x="195" y="129"/>
                  <a:pt x="193" y="132"/>
                  <a:pt x="189" y="132"/>
                </a:cubicBezTo>
                <a:cubicBezTo>
                  <a:pt x="186" y="132"/>
                  <a:pt x="183" y="129"/>
                  <a:pt x="183" y="126"/>
                </a:cubicBezTo>
                <a:cubicBezTo>
                  <a:pt x="183" y="126"/>
                  <a:pt x="183" y="126"/>
                  <a:pt x="183" y="69"/>
                </a:cubicBezTo>
                <a:cubicBezTo>
                  <a:pt x="183" y="66"/>
                  <a:pt x="186" y="63"/>
                  <a:pt x="189" y="63"/>
                </a:cubicBezTo>
                <a:close/>
                <a:moveTo>
                  <a:pt x="202" y="158"/>
                </a:moveTo>
                <a:cubicBezTo>
                  <a:pt x="202" y="168"/>
                  <a:pt x="196" y="176"/>
                  <a:pt x="189" y="176"/>
                </a:cubicBezTo>
                <a:cubicBezTo>
                  <a:pt x="182" y="176"/>
                  <a:pt x="176" y="168"/>
                  <a:pt x="176" y="158"/>
                </a:cubicBezTo>
                <a:cubicBezTo>
                  <a:pt x="176" y="147"/>
                  <a:pt x="182" y="139"/>
                  <a:pt x="189" y="139"/>
                </a:cubicBezTo>
                <a:cubicBezTo>
                  <a:pt x="196" y="139"/>
                  <a:pt x="202" y="147"/>
                  <a:pt x="202" y="1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3870036" y="2550055"/>
            <a:ext cx="533291" cy="462491"/>
          </a:xfrm>
          <a:custGeom>
            <a:avLst/>
            <a:gdLst>
              <a:gd name="T0" fmla="*/ 174 w 195"/>
              <a:gd name="T1" fmla="*/ 21 h 168"/>
              <a:gd name="T2" fmla="*/ 98 w 195"/>
              <a:gd name="T3" fmla="*/ 19 h 168"/>
              <a:gd name="T4" fmla="*/ 22 w 195"/>
              <a:gd name="T5" fmla="*/ 21 h 168"/>
              <a:gd name="T6" fmla="*/ 22 w 195"/>
              <a:gd name="T7" fmla="*/ 99 h 168"/>
              <a:gd name="T8" fmla="*/ 85 w 195"/>
              <a:gd name="T9" fmla="*/ 162 h 168"/>
              <a:gd name="T10" fmla="*/ 110 w 195"/>
              <a:gd name="T11" fmla="*/ 162 h 168"/>
              <a:gd name="T12" fmla="*/ 174 w 195"/>
              <a:gd name="T13" fmla="*/ 99 h 168"/>
              <a:gd name="T14" fmla="*/ 174 w 195"/>
              <a:gd name="T15" fmla="*/ 21 h 168"/>
              <a:gd name="T16" fmla="*/ 165 w 195"/>
              <a:gd name="T17" fmla="*/ 90 h 168"/>
              <a:gd name="T18" fmla="*/ 102 w 195"/>
              <a:gd name="T19" fmla="*/ 153 h 168"/>
              <a:gd name="T20" fmla="*/ 94 w 195"/>
              <a:gd name="T21" fmla="*/ 153 h 168"/>
              <a:gd name="T22" fmla="*/ 30 w 195"/>
              <a:gd name="T23" fmla="*/ 90 h 168"/>
              <a:gd name="T24" fmla="*/ 30 w 195"/>
              <a:gd name="T25" fmla="*/ 29 h 168"/>
              <a:gd name="T26" fmla="*/ 90 w 195"/>
              <a:gd name="T27" fmla="*/ 28 h 168"/>
              <a:gd name="T28" fmla="*/ 98 w 195"/>
              <a:gd name="T29" fmla="*/ 35 h 168"/>
              <a:gd name="T30" fmla="*/ 106 w 195"/>
              <a:gd name="T31" fmla="*/ 28 h 168"/>
              <a:gd name="T32" fmla="*/ 165 w 195"/>
              <a:gd name="T33" fmla="*/ 29 h 168"/>
              <a:gd name="T34" fmla="*/ 165 w 195"/>
              <a:gd name="T35" fmla="*/ 90 h 168"/>
              <a:gd name="T36" fmla="*/ 62 w 195"/>
              <a:gd name="T37" fmla="*/ 37 h 168"/>
              <a:gd name="T38" fmla="*/ 59 w 195"/>
              <a:gd name="T39" fmla="*/ 39 h 168"/>
              <a:gd name="T40" fmla="*/ 40 w 195"/>
              <a:gd name="T41" fmla="*/ 59 h 168"/>
              <a:gd name="T42" fmla="*/ 38 w 195"/>
              <a:gd name="T43" fmla="*/ 62 h 168"/>
              <a:gd name="T44" fmla="*/ 34 w 195"/>
              <a:gd name="T45" fmla="*/ 59 h 168"/>
              <a:gd name="T46" fmla="*/ 59 w 195"/>
              <a:gd name="T47" fmla="*/ 33 h 168"/>
              <a:gd name="T48" fmla="*/ 62 w 195"/>
              <a:gd name="T49" fmla="*/ 3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5" h="168">
                <a:moveTo>
                  <a:pt x="174" y="21"/>
                </a:moveTo>
                <a:cubicBezTo>
                  <a:pt x="153" y="1"/>
                  <a:pt x="119" y="0"/>
                  <a:pt x="98" y="19"/>
                </a:cubicBezTo>
                <a:cubicBezTo>
                  <a:pt x="76" y="0"/>
                  <a:pt x="43" y="1"/>
                  <a:pt x="22" y="21"/>
                </a:cubicBezTo>
                <a:cubicBezTo>
                  <a:pt x="0" y="42"/>
                  <a:pt x="0" y="77"/>
                  <a:pt x="22" y="99"/>
                </a:cubicBezTo>
                <a:cubicBezTo>
                  <a:pt x="28" y="105"/>
                  <a:pt x="85" y="162"/>
                  <a:pt x="85" y="162"/>
                </a:cubicBezTo>
                <a:cubicBezTo>
                  <a:pt x="93" y="168"/>
                  <a:pt x="103" y="168"/>
                  <a:pt x="110" y="162"/>
                </a:cubicBezTo>
                <a:cubicBezTo>
                  <a:pt x="110" y="162"/>
                  <a:pt x="173" y="99"/>
                  <a:pt x="174" y="99"/>
                </a:cubicBezTo>
                <a:cubicBezTo>
                  <a:pt x="195" y="77"/>
                  <a:pt x="195" y="42"/>
                  <a:pt x="174" y="21"/>
                </a:cubicBezTo>
                <a:close/>
                <a:moveTo>
                  <a:pt x="165" y="90"/>
                </a:moveTo>
                <a:cubicBezTo>
                  <a:pt x="102" y="153"/>
                  <a:pt x="102" y="153"/>
                  <a:pt x="102" y="153"/>
                </a:cubicBezTo>
                <a:cubicBezTo>
                  <a:pt x="100" y="156"/>
                  <a:pt x="96" y="156"/>
                  <a:pt x="94" y="153"/>
                </a:cubicBezTo>
                <a:cubicBezTo>
                  <a:pt x="30" y="90"/>
                  <a:pt x="30" y="90"/>
                  <a:pt x="30" y="90"/>
                </a:cubicBezTo>
                <a:cubicBezTo>
                  <a:pt x="13" y="73"/>
                  <a:pt x="13" y="46"/>
                  <a:pt x="30" y="29"/>
                </a:cubicBezTo>
                <a:cubicBezTo>
                  <a:pt x="46" y="13"/>
                  <a:pt x="72" y="12"/>
                  <a:pt x="90" y="28"/>
                </a:cubicBezTo>
                <a:cubicBezTo>
                  <a:pt x="98" y="35"/>
                  <a:pt x="98" y="35"/>
                  <a:pt x="98" y="3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23" y="12"/>
                  <a:pt x="149" y="13"/>
                  <a:pt x="165" y="29"/>
                </a:cubicBezTo>
                <a:cubicBezTo>
                  <a:pt x="183" y="46"/>
                  <a:pt x="183" y="73"/>
                  <a:pt x="165" y="90"/>
                </a:cubicBezTo>
                <a:close/>
                <a:moveTo>
                  <a:pt x="62" y="37"/>
                </a:moveTo>
                <a:cubicBezTo>
                  <a:pt x="62" y="38"/>
                  <a:pt x="61" y="39"/>
                  <a:pt x="59" y="39"/>
                </a:cubicBezTo>
                <a:cubicBezTo>
                  <a:pt x="48" y="39"/>
                  <a:pt x="40" y="48"/>
                  <a:pt x="40" y="59"/>
                </a:cubicBezTo>
                <a:cubicBezTo>
                  <a:pt x="40" y="60"/>
                  <a:pt x="39" y="62"/>
                  <a:pt x="38" y="62"/>
                </a:cubicBezTo>
                <a:cubicBezTo>
                  <a:pt x="36" y="62"/>
                  <a:pt x="34" y="60"/>
                  <a:pt x="34" y="59"/>
                </a:cubicBezTo>
                <a:cubicBezTo>
                  <a:pt x="34" y="45"/>
                  <a:pt x="45" y="33"/>
                  <a:pt x="59" y="33"/>
                </a:cubicBezTo>
                <a:cubicBezTo>
                  <a:pt x="61" y="33"/>
                  <a:pt x="62" y="35"/>
                  <a:pt x="62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17"/>
          <p:cNvSpPr txBox="1"/>
          <p:nvPr/>
        </p:nvSpPr>
        <p:spPr>
          <a:xfrm>
            <a:off x="1279865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5" name="TextBox 18"/>
          <p:cNvSpPr txBox="1"/>
          <p:nvPr/>
        </p:nvSpPr>
        <p:spPr>
          <a:xfrm>
            <a:off x="1023669" y="4223491"/>
            <a:ext cx="19281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。您的内容打在这里，或者通过复制您的文本后。</a:t>
            </a:r>
          </a:p>
        </p:txBody>
      </p:sp>
      <p:sp>
        <p:nvSpPr>
          <p:cNvPr id="16" name="TextBox 17"/>
          <p:cNvSpPr txBox="1"/>
          <p:nvPr/>
        </p:nvSpPr>
        <p:spPr>
          <a:xfrm>
            <a:off x="3428795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7" name="TextBox 18"/>
          <p:cNvSpPr txBox="1"/>
          <p:nvPr/>
        </p:nvSpPr>
        <p:spPr>
          <a:xfrm>
            <a:off x="3172599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51317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5122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473840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7217644" y="4223491"/>
            <a:ext cx="19281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。您的内容打在这里，或者通过复制您的文本后。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9496362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23" name="TextBox 18"/>
          <p:cNvSpPr txBox="1"/>
          <p:nvPr/>
        </p:nvSpPr>
        <p:spPr>
          <a:xfrm>
            <a:off x="9240166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xmlns="" val="1118530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9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7426" y="500294"/>
            <a:ext cx="367651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Leading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7426" y="11539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主打产品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56163" y="3246463"/>
            <a:ext cx="1499824" cy="149982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55126" y="1032325"/>
            <a:ext cx="2789613" cy="154716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915419" y="1521579"/>
            <a:ext cx="1577789" cy="10579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21108" y="2754746"/>
            <a:ext cx="1849909" cy="119935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259579" y="2754746"/>
            <a:ext cx="3185159" cy="199278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144655" y="4941453"/>
            <a:ext cx="3232727" cy="136673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0" name="TextBox 29"/>
          <p:cNvSpPr txBox="1"/>
          <p:nvPr/>
        </p:nvSpPr>
        <p:spPr>
          <a:xfrm>
            <a:off x="1242743" y="4956693"/>
            <a:ext cx="3016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42744" y="4546867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产品概述</a:t>
            </a:r>
            <a:r>
              <a:rPr lang="en-US" altLang="zh-CN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AF935C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913338" y="1750434"/>
            <a:ext cx="3016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cs typeface="+mn-ea"/>
                <a:sym typeface="+mn-lt"/>
              </a:rPr>
              <a:t>字。您的内容打在这里，或者通过复制您的文本后，在此框中选择粘贴，并选择只保留文字。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13339" y="134060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产品概述</a:t>
            </a:r>
            <a:r>
              <a:rPr lang="en-US" altLang="zh-CN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AF935C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826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63437" y="1856072"/>
            <a:ext cx="326076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8157" y="25097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其他产品展示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Title 20"/>
          <p:cNvSpPr txBox="1">
            <a:spLocks/>
          </p:cNvSpPr>
          <p:nvPr/>
        </p:nvSpPr>
        <p:spPr>
          <a:xfrm>
            <a:off x="1802838" y="3480198"/>
            <a:ext cx="3581962" cy="12695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80042" y="-37916"/>
            <a:ext cx="4204481" cy="263051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780042" y="2897741"/>
            <a:ext cx="1927801" cy="129259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90813" y="2897741"/>
            <a:ext cx="1993710" cy="129259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80042" y="4486237"/>
            <a:ext cx="4294358" cy="236252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82086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674972"/>
            <a:ext cx="326076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286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其他产品展示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9020494" y="4022802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7071695" y="207819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5122905" y="402698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3174116" y="207819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225327" y="4026982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9" name="Freeform 12"/>
          <p:cNvSpPr>
            <a:spLocks/>
          </p:cNvSpPr>
          <p:nvPr/>
        </p:nvSpPr>
        <p:spPr bwMode="auto">
          <a:xfrm>
            <a:off x="5118716" y="2074002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9016296" y="2074002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1" name="Freeform 14"/>
          <p:cNvSpPr>
            <a:spLocks/>
          </p:cNvSpPr>
          <p:nvPr/>
        </p:nvSpPr>
        <p:spPr bwMode="auto">
          <a:xfrm>
            <a:off x="3169927" y="3825960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7067506" y="3825960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1221137" y="2074002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4" name="TextBox 55"/>
          <p:cNvSpPr txBox="1"/>
          <p:nvPr/>
        </p:nvSpPr>
        <p:spPr>
          <a:xfrm>
            <a:off x="1487646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56"/>
          <p:cNvSpPr txBox="1"/>
          <p:nvPr/>
        </p:nvSpPr>
        <p:spPr>
          <a:xfrm>
            <a:off x="1360107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57"/>
          <p:cNvSpPr txBox="1"/>
          <p:nvPr/>
        </p:nvSpPr>
        <p:spPr>
          <a:xfrm>
            <a:off x="5385225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58"/>
          <p:cNvSpPr txBox="1"/>
          <p:nvPr/>
        </p:nvSpPr>
        <p:spPr>
          <a:xfrm>
            <a:off x="5257686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59"/>
          <p:cNvSpPr txBox="1"/>
          <p:nvPr/>
        </p:nvSpPr>
        <p:spPr>
          <a:xfrm>
            <a:off x="9284899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60"/>
          <p:cNvSpPr txBox="1"/>
          <p:nvPr/>
        </p:nvSpPr>
        <p:spPr>
          <a:xfrm>
            <a:off x="9157360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3436436" y="4386756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3308897" y="474478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63"/>
          <p:cNvSpPr txBox="1"/>
          <p:nvPr/>
        </p:nvSpPr>
        <p:spPr>
          <a:xfrm>
            <a:off x="7334015" y="4386756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64"/>
          <p:cNvSpPr txBox="1"/>
          <p:nvPr/>
        </p:nvSpPr>
        <p:spPr>
          <a:xfrm>
            <a:off x="7206476" y="474478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2130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725772"/>
            <a:ext cx="272555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Success Case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成功案例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99605" y="3620413"/>
            <a:ext cx="2762513" cy="2220989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29885" y="2139768"/>
            <a:ext cx="2780809" cy="18189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29885" y="4021065"/>
            <a:ext cx="2780809" cy="18189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17945" y="2160318"/>
            <a:ext cx="1378440" cy="1378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72280" y="3629118"/>
            <a:ext cx="4265407" cy="22088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971926" y="2161357"/>
            <a:ext cx="1376362" cy="13763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61325" y="2161357"/>
            <a:ext cx="1376362" cy="137636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99605" y="2138530"/>
            <a:ext cx="2762513" cy="142201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489181" y="3890421"/>
            <a:ext cx="23833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9311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725772"/>
            <a:ext cx="272555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Success Case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成功案例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216" y="2138531"/>
            <a:ext cx="4265855" cy="1422017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97914" y="3625852"/>
            <a:ext cx="2778806" cy="22154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0664" y="3629118"/>
            <a:ext cx="4265407" cy="22088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81309" y="2161358"/>
            <a:ext cx="1376362" cy="13763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67612" y="4419241"/>
            <a:ext cx="2745961" cy="142201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03552" y="2341708"/>
            <a:ext cx="3919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23119" y="2164435"/>
            <a:ext cx="1370207" cy="13702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55365" y="2143377"/>
            <a:ext cx="2766650" cy="220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634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951" y="3843074"/>
            <a:ext cx="176067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04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218" y="43944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solidFill>
                  <a:schemeClr val="bg1"/>
                </a:solidFill>
                <a:cs typeface="+mn-ea"/>
                <a:sym typeface="+mn-lt"/>
              </a:rPr>
              <a:t>展望未来</a:t>
            </a:r>
            <a:endParaRPr lang="zh-CN" altLang="en-US" sz="4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79249" y="1630242"/>
            <a:ext cx="14542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发展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规划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其他内容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其他内容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内容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6117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9366" y="528928"/>
            <a:ext cx="386823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Development Plan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9366" y="1182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发展规划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Shape 1320"/>
          <p:cNvSpPr/>
          <p:nvPr/>
        </p:nvSpPr>
        <p:spPr>
          <a:xfrm>
            <a:off x="0" y="4028517"/>
            <a:ext cx="12192000" cy="282948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1400">
              <a:cs typeface="+mn-ea"/>
              <a:sym typeface="+mn-lt"/>
            </a:endParaRPr>
          </a:p>
        </p:txBody>
      </p:sp>
      <p:sp>
        <p:nvSpPr>
          <p:cNvPr id="32" name="Shape 1321"/>
          <p:cNvSpPr/>
          <p:nvPr/>
        </p:nvSpPr>
        <p:spPr>
          <a:xfrm>
            <a:off x="6028065" y="4873612"/>
            <a:ext cx="5797227" cy="8386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91439" tIns="91439" rIns="91439" bIns="91439" numCol="1" anchor="t">
            <a:spAutoFit/>
          </a:bodyPr>
          <a:lstStyle>
            <a:lvl1pPr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ts val="1700"/>
              </a:lnSpc>
              <a:defRPr sz="360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/>
              </a:defRPr>
            </a:pPr>
            <a:r>
              <a:rPr lang="zh-CN" altLang="en-US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。。您的内容打在这里，或者通过复制您的文本后，在此框中选择粘贴，并选择只保留文字。</a:t>
            </a:r>
            <a:endParaRPr sz="1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Shape 1322"/>
          <p:cNvSpPr/>
          <p:nvPr/>
        </p:nvSpPr>
        <p:spPr>
          <a:xfrm>
            <a:off x="6028065" y="4479514"/>
            <a:ext cx="1415770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91439" tIns="91439" rIns="91439" bIns="91439" numCol="1" anchor="t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360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/>
              </a:defRPr>
            </a:pPr>
            <a:r>
              <a:rPr lang="zh-CN" altLang="en-US" sz="16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4" name="image15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4520" b="50282"/>
          <a:stretch>
            <a:fillRect/>
          </a:stretch>
        </p:blipFill>
        <p:spPr>
          <a:xfrm>
            <a:off x="4019203" y="4573749"/>
            <a:ext cx="1718815" cy="1063873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35" name="image16.pn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42462" y="4573749"/>
            <a:ext cx="1595029" cy="1063873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36" name="image17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6767" t="16271" r="30982" b="8700"/>
          <a:stretch>
            <a:fillRect/>
          </a:stretch>
        </p:blipFill>
        <p:spPr>
          <a:xfrm>
            <a:off x="564276" y="4573749"/>
            <a:ext cx="1496473" cy="1063873"/>
          </a:xfrm>
          <a:prstGeom prst="rect">
            <a:avLst/>
          </a:prstGeom>
          <a:ln w="12700">
            <a:miter lim="400000"/>
          </a:ln>
          <a:effectLst/>
        </p:spPr>
      </p:pic>
      <p:sp>
        <p:nvSpPr>
          <p:cNvPr id="37" name="燕尾形 36"/>
          <p:cNvSpPr/>
          <p:nvPr/>
        </p:nvSpPr>
        <p:spPr>
          <a:xfrm>
            <a:off x="1026905" y="2072503"/>
            <a:ext cx="2954186" cy="1428152"/>
          </a:xfrm>
          <a:prstGeom prst="chevron">
            <a:avLst/>
          </a:prstGeom>
          <a:solidFill>
            <a:schemeClr val="bg1">
              <a:lumMod val="6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8" name="燕尾形 37"/>
          <p:cNvSpPr/>
          <p:nvPr/>
        </p:nvSpPr>
        <p:spPr>
          <a:xfrm>
            <a:off x="3421573" y="2072503"/>
            <a:ext cx="2954186" cy="1428152"/>
          </a:xfrm>
          <a:prstGeom prst="chevron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5816241" y="2072503"/>
            <a:ext cx="2954186" cy="1428152"/>
          </a:xfrm>
          <a:prstGeom prst="chevron">
            <a:avLst/>
          </a:prstGeom>
          <a:solidFill>
            <a:schemeClr val="bg1">
              <a:lumMod val="6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燕尾形 39"/>
          <p:cNvSpPr/>
          <p:nvPr/>
        </p:nvSpPr>
        <p:spPr>
          <a:xfrm>
            <a:off x="8210909" y="2072503"/>
            <a:ext cx="2954186" cy="1428152"/>
          </a:xfrm>
          <a:prstGeom prst="chevron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1" name="Freeform 33"/>
          <p:cNvSpPr>
            <a:spLocks noEditPoints="1"/>
          </p:cNvSpPr>
          <p:nvPr/>
        </p:nvSpPr>
        <p:spPr bwMode="auto">
          <a:xfrm>
            <a:off x="9508515" y="2436646"/>
            <a:ext cx="358974" cy="336464"/>
          </a:xfrm>
          <a:custGeom>
            <a:avLst/>
            <a:gdLst>
              <a:gd name="T0" fmla="*/ 72 w 128"/>
              <a:gd name="T1" fmla="*/ 52 h 120"/>
              <a:gd name="T2" fmla="*/ 28 w 128"/>
              <a:gd name="T3" fmla="*/ 52 h 120"/>
              <a:gd name="T4" fmla="*/ 24 w 128"/>
              <a:gd name="T5" fmla="*/ 56 h 120"/>
              <a:gd name="T6" fmla="*/ 28 w 128"/>
              <a:gd name="T7" fmla="*/ 60 h 120"/>
              <a:gd name="T8" fmla="*/ 72 w 128"/>
              <a:gd name="T9" fmla="*/ 60 h 120"/>
              <a:gd name="T10" fmla="*/ 76 w 128"/>
              <a:gd name="T11" fmla="*/ 56 h 120"/>
              <a:gd name="T12" fmla="*/ 72 w 128"/>
              <a:gd name="T13" fmla="*/ 52 h 120"/>
              <a:gd name="T14" fmla="*/ 64 w 128"/>
              <a:gd name="T15" fmla="*/ 68 h 120"/>
              <a:gd name="T16" fmla="*/ 28 w 128"/>
              <a:gd name="T17" fmla="*/ 68 h 120"/>
              <a:gd name="T18" fmla="*/ 24 w 128"/>
              <a:gd name="T19" fmla="*/ 72 h 120"/>
              <a:gd name="T20" fmla="*/ 28 w 128"/>
              <a:gd name="T21" fmla="*/ 76 h 120"/>
              <a:gd name="T22" fmla="*/ 64 w 128"/>
              <a:gd name="T23" fmla="*/ 76 h 120"/>
              <a:gd name="T24" fmla="*/ 68 w 128"/>
              <a:gd name="T25" fmla="*/ 72 h 120"/>
              <a:gd name="T26" fmla="*/ 64 w 128"/>
              <a:gd name="T27" fmla="*/ 68 h 120"/>
              <a:gd name="T28" fmla="*/ 88 w 128"/>
              <a:gd name="T29" fmla="*/ 28 h 120"/>
              <a:gd name="T30" fmla="*/ 12 w 128"/>
              <a:gd name="T31" fmla="*/ 28 h 120"/>
              <a:gd name="T32" fmla="*/ 0 w 128"/>
              <a:gd name="T33" fmla="*/ 40 h 120"/>
              <a:gd name="T34" fmla="*/ 0 w 128"/>
              <a:gd name="T35" fmla="*/ 88 h 120"/>
              <a:gd name="T36" fmla="*/ 12 w 128"/>
              <a:gd name="T37" fmla="*/ 100 h 120"/>
              <a:gd name="T38" fmla="*/ 20 w 128"/>
              <a:gd name="T39" fmla="*/ 100 h 120"/>
              <a:gd name="T40" fmla="*/ 20 w 128"/>
              <a:gd name="T41" fmla="*/ 109 h 120"/>
              <a:gd name="T42" fmla="*/ 36 w 128"/>
              <a:gd name="T43" fmla="*/ 113 h 120"/>
              <a:gd name="T44" fmla="*/ 51 w 128"/>
              <a:gd name="T45" fmla="*/ 100 h 120"/>
              <a:gd name="T46" fmla="*/ 88 w 128"/>
              <a:gd name="T47" fmla="*/ 100 h 120"/>
              <a:gd name="T48" fmla="*/ 100 w 128"/>
              <a:gd name="T49" fmla="*/ 88 h 120"/>
              <a:gd name="T50" fmla="*/ 100 w 128"/>
              <a:gd name="T51" fmla="*/ 40 h 120"/>
              <a:gd name="T52" fmla="*/ 88 w 128"/>
              <a:gd name="T53" fmla="*/ 28 h 120"/>
              <a:gd name="T54" fmla="*/ 92 w 128"/>
              <a:gd name="T55" fmla="*/ 84 h 120"/>
              <a:gd name="T56" fmla="*/ 84 w 128"/>
              <a:gd name="T57" fmla="*/ 92 h 120"/>
              <a:gd name="T58" fmla="*/ 58 w 128"/>
              <a:gd name="T59" fmla="*/ 92 h 120"/>
              <a:gd name="T60" fmla="*/ 48 w 128"/>
              <a:gd name="T61" fmla="*/ 92 h 120"/>
              <a:gd name="T62" fmla="*/ 31 w 128"/>
              <a:gd name="T63" fmla="*/ 107 h 120"/>
              <a:gd name="T64" fmla="*/ 28 w 128"/>
              <a:gd name="T65" fmla="*/ 104 h 120"/>
              <a:gd name="T66" fmla="*/ 28 w 128"/>
              <a:gd name="T67" fmla="*/ 98 h 120"/>
              <a:gd name="T68" fmla="*/ 28 w 128"/>
              <a:gd name="T69" fmla="*/ 92 h 120"/>
              <a:gd name="T70" fmla="*/ 24 w 128"/>
              <a:gd name="T71" fmla="*/ 92 h 120"/>
              <a:gd name="T72" fmla="*/ 16 w 128"/>
              <a:gd name="T73" fmla="*/ 92 h 120"/>
              <a:gd name="T74" fmla="*/ 8 w 128"/>
              <a:gd name="T75" fmla="*/ 84 h 120"/>
              <a:gd name="T76" fmla="*/ 8 w 128"/>
              <a:gd name="T77" fmla="*/ 44 h 120"/>
              <a:gd name="T78" fmla="*/ 16 w 128"/>
              <a:gd name="T79" fmla="*/ 36 h 120"/>
              <a:gd name="T80" fmla="*/ 84 w 128"/>
              <a:gd name="T81" fmla="*/ 36 h 120"/>
              <a:gd name="T82" fmla="*/ 92 w 128"/>
              <a:gd name="T83" fmla="*/ 44 h 120"/>
              <a:gd name="T84" fmla="*/ 92 w 128"/>
              <a:gd name="T85" fmla="*/ 84 h 120"/>
              <a:gd name="T86" fmla="*/ 116 w 128"/>
              <a:gd name="T87" fmla="*/ 0 h 120"/>
              <a:gd name="T88" fmla="*/ 44 w 128"/>
              <a:gd name="T89" fmla="*/ 0 h 120"/>
              <a:gd name="T90" fmla="*/ 32 w 128"/>
              <a:gd name="T91" fmla="*/ 12 h 120"/>
              <a:gd name="T92" fmla="*/ 32 w 128"/>
              <a:gd name="T93" fmla="*/ 20 h 120"/>
              <a:gd name="T94" fmla="*/ 40 w 128"/>
              <a:gd name="T95" fmla="*/ 20 h 120"/>
              <a:gd name="T96" fmla="*/ 40 w 128"/>
              <a:gd name="T97" fmla="*/ 16 h 120"/>
              <a:gd name="T98" fmla="*/ 48 w 128"/>
              <a:gd name="T99" fmla="*/ 8 h 120"/>
              <a:gd name="T100" fmla="*/ 112 w 128"/>
              <a:gd name="T101" fmla="*/ 8 h 120"/>
              <a:gd name="T102" fmla="*/ 120 w 128"/>
              <a:gd name="T103" fmla="*/ 16 h 120"/>
              <a:gd name="T104" fmla="*/ 120 w 128"/>
              <a:gd name="T105" fmla="*/ 56 h 120"/>
              <a:gd name="T106" fmla="*/ 112 w 128"/>
              <a:gd name="T107" fmla="*/ 64 h 120"/>
              <a:gd name="T108" fmla="*/ 108 w 128"/>
              <a:gd name="T109" fmla="*/ 64 h 120"/>
              <a:gd name="T110" fmla="*/ 108 w 128"/>
              <a:gd name="T111" fmla="*/ 72 h 120"/>
              <a:gd name="T112" fmla="*/ 116 w 128"/>
              <a:gd name="T113" fmla="*/ 72 h 120"/>
              <a:gd name="T114" fmla="*/ 128 w 128"/>
              <a:gd name="T115" fmla="*/ 60 h 120"/>
              <a:gd name="T116" fmla="*/ 128 w 128"/>
              <a:gd name="T117" fmla="*/ 12 h 120"/>
              <a:gd name="T118" fmla="*/ 116 w 128"/>
              <a:gd name="T11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0">
                <a:moveTo>
                  <a:pt x="72" y="52"/>
                </a:moveTo>
                <a:cubicBezTo>
                  <a:pt x="28" y="52"/>
                  <a:pt x="28" y="52"/>
                  <a:pt x="28" y="52"/>
                </a:cubicBezTo>
                <a:cubicBezTo>
                  <a:pt x="25" y="52"/>
                  <a:pt x="24" y="54"/>
                  <a:pt x="24" y="56"/>
                </a:cubicBezTo>
                <a:cubicBezTo>
                  <a:pt x="24" y="58"/>
                  <a:pt x="25" y="60"/>
                  <a:pt x="28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74" y="60"/>
                  <a:pt x="76" y="58"/>
                  <a:pt x="76" y="56"/>
                </a:cubicBezTo>
                <a:cubicBezTo>
                  <a:pt x="76" y="54"/>
                  <a:pt x="74" y="52"/>
                  <a:pt x="72" y="52"/>
                </a:cubicBezTo>
                <a:close/>
                <a:moveTo>
                  <a:pt x="64" y="68"/>
                </a:moveTo>
                <a:cubicBezTo>
                  <a:pt x="28" y="68"/>
                  <a:pt x="28" y="68"/>
                  <a:pt x="28" y="68"/>
                </a:cubicBezTo>
                <a:cubicBezTo>
                  <a:pt x="25" y="68"/>
                  <a:pt x="24" y="70"/>
                  <a:pt x="24" y="72"/>
                </a:cubicBezTo>
                <a:cubicBezTo>
                  <a:pt x="24" y="74"/>
                  <a:pt x="25" y="76"/>
                  <a:pt x="28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6" y="76"/>
                  <a:pt x="68" y="74"/>
                  <a:pt x="68" y="72"/>
                </a:cubicBezTo>
                <a:cubicBezTo>
                  <a:pt x="68" y="70"/>
                  <a:pt x="66" y="68"/>
                  <a:pt x="64" y="68"/>
                </a:cubicBezTo>
                <a:close/>
                <a:moveTo>
                  <a:pt x="88" y="28"/>
                </a:moveTo>
                <a:cubicBezTo>
                  <a:pt x="12" y="28"/>
                  <a:pt x="12" y="28"/>
                  <a:pt x="12" y="28"/>
                </a:cubicBezTo>
                <a:cubicBezTo>
                  <a:pt x="5" y="28"/>
                  <a:pt x="0" y="33"/>
                  <a:pt x="0" y="40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20" y="109"/>
                  <a:pt x="20" y="109"/>
                  <a:pt x="20" y="109"/>
                </a:cubicBezTo>
                <a:cubicBezTo>
                  <a:pt x="21" y="114"/>
                  <a:pt x="27" y="120"/>
                  <a:pt x="36" y="113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94" y="100"/>
                  <a:pt x="100" y="95"/>
                  <a:pt x="100" y="88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33"/>
                  <a:pt x="94" y="28"/>
                  <a:pt x="88" y="28"/>
                </a:cubicBezTo>
                <a:close/>
                <a:moveTo>
                  <a:pt x="92" y="84"/>
                </a:moveTo>
                <a:cubicBezTo>
                  <a:pt x="92" y="88"/>
                  <a:pt x="88" y="92"/>
                  <a:pt x="84" y="92"/>
                </a:cubicBezTo>
                <a:cubicBezTo>
                  <a:pt x="58" y="92"/>
                  <a:pt x="58" y="92"/>
                  <a:pt x="58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27" y="110"/>
                  <a:pt x="28" y="104"/>
                  <a:pt x="28" y="104"/>
                </a:cubicBezTo>
                <a:cubicBezTo>
                  <a:pt x="28" y="98"/>
                  <a:pt x="28" y="98"/>
                  <a:pt x="28" y="98"/>
                </a:cubicBezTo>
                <a:cubicBezTo>
                  <a:pt x="28" y="95"/>
                  <a:pt x="28" y="92"/>
                  <a:pt x="28" y="92"/>
                </a:cubicBezTo>
                <a:cubicBezTo>
                  <a:pt x="28" y="92"/>
                  <a:pt x="25" y="92"/>
                  <a:pt x="24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1" y="92"/>
                  <a:pt x="8" y="88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39"/>
                  <a:pt x="11" y="36"/>
                  <a:pt x="16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8" y="36"/>
                  <a:pt x="92" y="39"/>
                  <a:pt x="92" y="44"/>
                </a:cubicBezTo>
                <a:lnTo>
                  <a:pt x="92" y="84"/>
                </a:lnTo>
                <a:close/>
                <a:moveTo>
                  <a:pt x="116" y="0"/>
                </a:move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32" y="5"/>
                  <a:pt x="32" y="12"/>
                </a:cubicBezTo>
                <a:cubicBezTo>
                  <a:pt x="32" y="20"/>
                  <a:pt x="32" y="20"/>
                  <a:pt x="32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1"/>
                  <a:pt x="43" y="8"/>
                  <a:pt x="48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60"/>
                  <a:pt x="116" y="64"/>
                  <a:pt x="11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22" y="72"/>
                  <a:pt x="128" y="66"/>
                  <a:pt x="128" y="6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2" name="Freeform 40"/>
          <p:cNvSpPr>
            <a:spLocks noEditPoints="1"/>
          </p:cNvSpPr>
          <p:nvPr/>
        </p:nvSpPr>
        <p:spPr bwMode="auto">
          <a:xfrm>
            <a:off x="4719179" y="2425390"/>
            <a:ext cx="358974" cy="358974"/>
          </a:xfrm>
          <a:custGeom>
            <a:avLst/>
            <a:gdLst>
              <a:gd name="T0" fmla="*/ 40 w 128"/>
              <a:gd name="T1" fmla="*/ 56 h 128"/>
              <a:gd name="T2" fmla="*/ 56 w 128"/>
              <a:gd name="T3" fmla="*/ 40 h 128"/>
              <a:gd name="T4" fmla="*/ 40 w 128"/>
              <a:gd name="T5" fmla="*/ 24 h 128"/>
              <a:gd name="T6" fmla="*/ 24 w 128"/>
              <a:gd name="T7" fmla="*/ 40 h 128"/>
              <a:gd name="T8" fmla="*/ 40 w 128"/>
              <a:gd name="T9" fmla="*/ 56 h 128"/>
              <a:gd name="T10" fmla="*/ 40 w 128"/>
              <a:gd name="T11" fmla="*/ 32 h 128"/>
              <a:gd name="T12" fmla="*/ 48 w 128"/>
              <a:gd name="T13" fmla="*/ 40 h 128"/>
              <a:gd name="T14" fmla="*/ 40 w 128"/>
              <a:gd name="T15" fmla="*/ 48 h 128"/>
              <a:gd name="T16" fmla="*/ 32 w 128"/>
              <a:gd name="T17" fmla="*/ 40 h 128"/>
              <a:gd name="T18" fmla="*/ 40 w 128"/>
              <a:gd name="T19" fmla="*/ 32 h 128"/>
              <a:gd name="T20" fmla="*/ 116 w 128"/>
              <a:gd name="T21" fmla="*/ 0 h 128"/>
              <a:gd name="T22" fmla="*/ 12 w 128"/>
              <a:gd name="T23" fmla="*/ 0 h 128"/>
              <a:gd name="T24" fmla="*/ 0 w 128"/>
              <a:gd name="T25" fmla="*/ 12 h 128"/>
              <a:gd name="T26" fmla="*/ 0 w 128"/>
              <a:gd name="T27" fmla="*/ 116 h 128"/>
              <a:gd name="T28" fmla="*/ 12 w 128"/>
              <a:gd name="T29" fmla="*/ 128 h 128"/>
              <a:gd name="T30" fmla="*/ 116 w 128"/>
              <a:gd name="T31" fmla="*/ 128 h 128"/>
              <a:gd name="T32" fmla="*/ 128 w 128"/>
              <a:gd name="T33" fmla="*/ 116 h 128"/>
              <a:gd name="T34" fmla="*/ 128 w 128"/>
              <a:gd name="T35" fmla="*/ 12 h 128"/>
              <a:gd name="T36" fmla="*/ 116 w 128"/>
              <a:gd name="T37" fmla="*/ 0 h 128"/>
              <a:gd name="T38" fmla="*/ 120 w 128"/>
              <a:gd name="T39" fmla="*/ 112 h 128"/>
              <a:gd name="T40" fmla="*/ 112 w 128"/>
              <a:gd name="T41" fmla="*/ 120 h 128"/>
              <a:gd name="T42" fmla="*/ 16 w 128"/>
              <a:gd name="T43" fmla="*/ 120 h 128"/>
              <a:gd name="T44" fmla="*/ 8 w 128"/>
              <a:gd name="T45" fmla="*/ 112 h 128"/>
              <a:gd name="T46" fmla="*/ 8 w 128"/>
              <a:gd name="T47" fmla="*/ 16 h 128"/>
              <a:gd name="T48" fmla="*/ 16 w 128"/>
              <a:gd name="T49" fmla="*/ 8 h 128"/>
              <a:gd name="T50" fmla="*/ 112 w 128"/>
              <a:gd name="T51" fmla="*/ 8 h 128"/>
              <a:gd name="T52" fmla="*/ 120 w 128"/>
              <a:gd name="T53" fmla="*/ 16 h 128"/>
              <a:gd name="T54" fmla="*/ 120 w 128"/>
              <a:gd name="T55" fmla="*/ 112 h 128"/>
              <a:gd name="T56" fmla="*/ 95 w 128"/>
              <a:gd name="T57" fmla="*/ 70 h 128"/>
              <a:gd name="T58" fmla="*/ 95 w 128"/>
              <a:gd name="T59" fmla="*/ 69 h 128"/>
              <a:gd name="T60" fmla="*/ 90 w 128"/>
              <a:gd name="T61" fmla="*/ 68 h 128"/>
              <a:gd name="T62" fmla="*/ 89 w 128"/>
              <a:gd name="T63" fmla="*/ 69 h 128"/>
              <a:gd name="T64" fmla="*/ 89 w 128"/>
              <a:gd name="T65" fmla="*/ 69 h 128"/>
              <a:gd name="T66" fmla="*/ 53 w 128"/>
              <a:gd name="T67" fmla="*/ 105 h 128"/>
              <a:gd name="T68" fmla="*/ 53 w 128"/>
              <a:gd name="T69" fmla="*/ 111 h 128"/>
              <a:gd name="T70" fmla="*/ 58 w 128"/>
              <a:gd name="T71" fmla="*/ 111 h 128"/>
              <a:gd name="T72" fmla="*/ 92 w 128"/>
              <a:gd name="T73" fmla="*/ 77 h 128"/>
              <a:gd name="T74" fmla="*/ 105 w 128"/>
              <a:gd name="T75" fmla="*/ 91 h 128"/>
              <a:gd name="T76" fmla="*/ 111 w 128"/>
              <a:gd name="T77" fmla="*/ 91 h 128"/>
              <a:gd name="T78" fmla="*/ 111 w 128"/>
              <a:gd name="T79" fmla="*/ 85 h 128"/>
              <a:gd name="T80" fmla="*/ 95 w 128"/>
              <a:gd name="T81" fmla="*/ 70 h 128"/>
              <a:gd name="T82" fmla="*/ 55 w 128"/>
              <a:gd name="T83" fmla="*/ 95 h 128"/>
              <a:gd name="T84" fmla="*/ 55 w 128"/>
              <a:gd name="T85" fmla="*/ 89 h 128"/>
              <a:gd name="T86" fmla="*/ 43 w 128"/>
              <a:gd name="T87" fmla="*/ 78 h 128"/>
              <a:gd name="T88" fmla="*/ 43 w 128"/>
              <a:gd name="T89" fmla="*/ 77 h 128"/>
              <a:gd name="T90" fmla="*/ 38 w 128"/>
              <a:gd name="T91" fmla="*/ 76 h 128"/>
              <a:gd name="T92" fmla="*/ 37 w 128"/>
              <a:gd name="T93" fmla="*/ 77 h 128"/>
              <a:gd name="T94" fmla="*/ 36 w 128"/>
              <a:gd name="T95" fmla="*/ 77 h 128"/>
              <a:gd name="T96" fmla="*/ 17 w 128"/>
              <a:gd name="T97" fmla="*/ 97 h 128"/>
              <a:gd name="T98" fmla="*/ 17 w 128"/>
              <a:gd name="T99" fmla="*/ 103 h 128"/>
              <a:gd name="T100" fmla="*/ 22 w 128"/>
              <a:gd name="T101" fmla="*/ 103 h 128"/>
              <a:gd name="T102" fmla="*/ 40 w 128"/>
              <a:gd name="T103" fmla="*/ 85 h 128"/>
              <a:gd name="T104" fmla="*/ 49 w 128"/>
              <a:gd name="T105" fmla="*/ 95 h 128"/>
              <a:gd name="T106" fmla="*/ 55 w 128"/>
              <a:gd name="T107" fmla="*/ 9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40" y="56"/>
                </a:move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lose/>
                <a:moveTo>
                  <a:pt x="40" y="32"/>
                </a:moveTo>
                <a:cubicBezTo>
                  <a:pt x="44" y="32"/>
                  <a:pt x="48" y="35"/>
                  <a:pt x="48" y="40"/>
                </a:cubicBezTo>
                <a:cubicBezTo>
                  <a:pt x="48" y="44"/>
                  <a:pt x="44" y="48"/>
                  <a:pt x="40" y="48"/>
                </a:cubicBezTo>
                <a:cubicBezTo>
                  <a:pt x="35" y="48"/>
                  <a:pt x="32" y="44"/>
                  <a:pt x="32" y="40"/>
                </a:cubicBezTo>
                <a:cubicBezTo>
                  <a:pt x="32" y="35"/>
                  <a:pt x="35" y="32"/>
                  <a:pt x="40" y="32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112"/>
                </a:lnTo>
                <a:close/>
                <a:moveTo>
                  <a:pt x="95" y="70"/>
                </a:moveTo>
                <a:cubicBezTo>
                  <a:pt x="95" y="70"/>
                  <a:pt x="95" y="69"/>
                  <a:pt x="95" y="69"/>
                </a:cubicBezTo>
                <a:cubicBezTo>
                  <a:pt x="93" y="68"/>
                  <a:pt x="92" y="67"/>
                  <a:pt x="90" y="68"/>
                </a:cubicBezTo>
                <a:cubicBezTo>
                  <a:pt x="90" y="68"/>
                  <a:pt x="89" y="69"/>
                  <a:pt x="89" y="69"/>
                </a:cubicBezTo>
                <a:cubicBezTo>
                  <a:pt x="89" y="69"/>
                  <a:pt x="89" y="69"/>
                  <a:pt x="89" y="69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1" y="107"/>
                  <a:pt x="51" y="109"/>
                  <a:pt x="53" y="111"/>
                </a:cubicBezTo>
                <a:cubicBezTo>
                  <a:pt x="54" y="112"/>
                  <a:pt x="57" y="112"/>
                  <a:pt x="58" y="111"/>
                </a:cubicBezTo>
                <a:cubicBezTo>
                  <a:pt x="92" y="77"/>
                  <a:pt x="92" y="77"/>
                  <a:pt x="92" y="77"/>
                </a:cubicBezTo>
                <a:cubicBezTo>
                  <a:pt x="105" y="91"/>
                  <a:pt x="105" y="91"/>
                  <a:pt x="105" y="91"/>
                </a:cubicBezTo>
                <a:cubicBezTo>
                  <a:pt x="107" y="92"/>
                  <a:pt x="109" y="92"/>
                  <a:pt x="111" y="91"/>
                </a:cubicBezTo>
                <a:cubicBezTo>
                  <a:pt x="112" y="89"/>
                  <a:pt x="112" y="87"/>
                  <a:pt x="111" y="85"/>
                </a:cubicBezTo>
                <a:lnTo>
                  <a:pt x="95" y="70"/>
                </a:lnTo>
                <a:close/>
                <a:moveTo>
                  <a:pt x="55" y="95"/>
                </a:moveTo>
                <a:cubicBezTo>
                  <a:pt x="56" y="93"/>
                  <a:pt x="56" y="91"/>
                  <a:pt x="55" y="89"/>
                </a:cubicBezTo>
                <a:cubicBezTo>
                  <a:pt x="43" y="78"/>
                  <a:pt x="43" y="78"/>
                  <a:pt x="43" y="78"/>
                </a:cubicBezTo>
                <a:cubicBezTo>
                  <a:pt x="43" y="78"/>
                  <a:pt x="43" y="77"/>
                  <a:pt x="43" y="77"/>
                </a:cubicBezTo>
                <a:cubicBezTo>
                  <a:pt x="41" y="76"/>
                  <a:pt x="40" y="75"/>
                  <a:pt x="38" y="76"/>
                </a:cubicBezTo>
                <a:cubicBezTo>
                  <a:pt x="38" y="76"/>
                  <a:pt x="37" y="77"/>
                  <a:pt x="37" y="77"/>
                </a:cubicBezTo>
                <a:cubicBezTo>
                  <a:pt x="37" y="77"/>
                  <a:pt x="37" y="77"/>
                  <a:pt x="36" y="7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9"/>
                  <a:pt x="15" y="101"/>
                  <a:pt x="17" y="103"/>
                </a:cubicBezTo>
                <a:cubicBezTo>
                  <a:pt x="18" y="104"/>
                  <a:pt x="21" y="104"/>
                  <a:pt x="22" y="103"/>
                </a:cubicBezTo>
                <a:cubicBezTo>
                  <a:pt x="40" y="85"/>
                  <a:pt x="40" y="85"/>
                  <a:pt x="40" y="85"/>
                </a:cubicBezTo>
                <a:cubicBezTo>
                  <a:pt x="49" y="95"/>
                  <a:pt x="49" y="95"/>
                  <a:pt x="49" y="95"/>
                </a:cubicBezTo>
                <a:cubicBezTo>
                  <a:pt x="51" y="96"/>
                  <a:pt x="53" y="96"/>
                  <a:pt x="55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3" name="Freeform 43"/>
          <p:cNvSpPr>
            <a:spLocks noEditPoints="1"/>
          </p:cNvSpPr>
          <p:nvPr/>
        </p:nvSpPr>
        <p:spPr bwMode="auto">
          <a:xfrm>
            <a:off x="2324511" y="2425390"/>
            <a:ext cx="358974" cy="358974"/>
          </a:xfrm>
          <a:custGeom>
            <a:avLst/>
            <a:gdLst>
              <a:gd name="T0" fmla="*/ 44 w 128"/>
              <a:gd name="T1" fmla="*/ 36 h 128"/>
              <a:gd name="T2" fmla="*/ 76 w 128"/>
              <a:gd name="T3" fmla="*/ 40 h 128"/>
              <a:gd name="T4" fmla="*/ 88 w 128"/>
              <a:gd name="T5" fmla="*/ 44 h 128"/>
              <a:gd name="T6" fmla="*/ 44 w 128"/>
              <a:gd name="T7" fmla="*/ 48 h 128"/>
              <a:gd name="T8" fmla="*/ 88 w 128"/>
              <a:gd name="T9" fmla="*/ 44 h 128"/>
              <a:gd name="T10" fmla="*/ 124 w 128"/>
              <a:gd name="T11" fmla="*/ 46 h 128"/>
              <a:gd name="T12" fmla="*/ 108 w 128"/>
              <a:gd name="T13" fmla="*/ 16 h 128"/>
              <a:gd name="T14" fmla="*/ 72 w 128"/>
              <a:gd name="T15" fmla="*/ 3 h 128"/>
              <a:gd name="T16" fmla="*/ 40 w 128"/>
              <a:gd name="T17" fmla="*/ 16 h 128"/>
              <a:gd name="T18" fmla="*/ 24 w 128"/>
              <a:gd name="T19" fmla="*/ 30 h 128"/>
              <a:gd name="T20" fmla="*/ 0 w 128"/>
              <a:gd name="T21" fmla="*/ 56 h 128"/>
              <a:gd name="T22" fmla="*/ 12 w 128"/>
              <a:gd name="T23" fmla="*/ 128 h 128"/>
              <a:gd name="T24" fmla="*/ 128 w 128"/>
              <a:gd name="T25" fmla="*/ 116 h 128"/>
              <a:gd name="T26" fmla="*/ 124 w 128"/>
              <a:gd name="T27" fmla="*/ 46 h 128"/>
              <a:gd name="T28" fmla="*/ 115 w 128"/>
              <a:gd name="T29" fmla="*/ 50 h 128"/>
              <a:gd name="T30" fmla="*/ 112 w 128"/>
              <a:gd name="T31" fmla="*/ 52 h 128"/>
              <a:gd name="T32" fmla="*/ 108 w 128"/>
              <a:gd name="T33" fmla="*/ 56 h 128"/>
              <a:gd name="T34" fmla="*/ 61 w 128"/>
              <a:gd name="T35" fmla="*/ 10 h 128"/>
              <a:gd name="T36" fmla="*/ 67 w 128"/>
              <a:gd name="T37" fmla="*/ 9 h 128"/>
              <a:gd name="T38" fmla="*/ 52 w 128"/>
              <a:gd name="T39" fmla="*/ 16 h 128"/>
              <a:gd name="T40" fmla="*/ 32 w 128"/>
              <a:gd name="T41" fmla="*/ 24 h 128"/>
              <a:gd name="T42" fmla="*/ 100 w 128"/>
              <a:gd name="T43" fmla="*/ 63 h 128"/>
              <a:gd name="T44" fmla="*/ 64 w 128"/>
              <a:gd name="T45" fmla="*/ 92 h 128"/>
              <a:gd name="T46" fmla="*/ 32 w 128"/>
              <a:gd name="T47" fmla="*/ 65 h 128"/>
              <a:gd name="T48" fmla="*/ 24 w 128"/>
              <a:gd name="T49" fmla="*/ 40 h 128"/>
              <a:gd name="T50" fmla="*/ 14 w 128"/>
              <a:gd name="T51" fmla="*/ 48 h 128"/>
              <a:gd name="T52" fmla="*/ 8 w 128"/>
              <a:gd name="T53" fmla="*/ 114 h 128"/>
              <a:gd name="T54" fmla="*/ 8 w 128"/>
              <a:gd name="T55" fmla="*/ 60 h 128"/>
              <a:gd name="T56" fmla="*/ 42 w 128"/>
              <a:gd name="T57" fmla="*/ 84 h 128"/>
              <a:gd name="T58" fmla="*/ 112 w 128"/>
              <a:gd name="T59" fmla="*/ 120 h 128"/>
              <a:gd name="T60" fmla="*/ 14 w 128"/>
              <a:gd name="T61" fmla="*/ 120 h 128"/>
              <a:gd name="T62" fmla="*/ 48 w 128"/>
              <a:gd name="T63" fmla="*/ 90 h 128"/>
              <a:gd name="T64" fmla="*/ 72 w 128"/>
              <a:gd name="T65" fmla="*/ 97 h 128"/>
              <a:gd name="T66" fmla="*/ 113 w 128"/>
              <a:gd name="T67" fmla="*/ 120 h 128"/>
              <a:gd name="T68" fmla="*/ 120 w 128"/>
              <a:gd name="T69" fmla="*/ 112 h 128"/>
              <a:gd name="T70" fmla="*/ 86 w 128"/>
              <a:gd name="T71" fmla="*/ 85 h 128"/>
              <a:gd name="T72" fmla="*/ 120 w 128"/>
              <a:gd name="T73" fmla="*/ 60 h 128"/>
              <a:gd name="T74" fmla="*/ 84 w 128"/>
              <a:gd name="T75" fmla="*/ 52 h 128"/>
              <a:gd name="T76" fmla="*/ 44 w 128"/>
              <a:gd name="T77" fmla="*/ 56 h 128"/>
              <a:gd name="T78" fmla="*/ 84 w 128"/>
              <a:gd name="T79" fmla="*/ 5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8">
                <a:moveTo>
                  <a:pt x="76" y="36"/>
                </a:moveTo>
                <a:cubicBezTo>
                  <a:pt x="44" y="36"/>
                  <a:pt x="44" y="36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76" y="40"/>
                  <a:pt x="76" y="40"/>
                  <a:pt x="76" y="40"/>
                </a:cubicBezTo>
                <a:lnTo>
                  <a:pt x="76" y="36"/>
                </a:lnTo>
                <a:close/>
                <a:moveTo>
                  <a:pt x="88" y="44"/>
                </a:moveTo>
                <a:cubicBezTo>
                  <a:pt x="44" y="44"/>
                  <a:pt x="44" y="44"/>
                  <a:pt x="44" y="44"/>
                </a:cubicBezTo>
                <a:cubicBezTo>
                  <a:pt x="44" y="48"/>
                  <a:pt x="44" y="48"/>
                  <a:pt x="44" y="48"/>
                </a:cubicBezTo>
                <a:cubicBezTo>
                  <a:pt x="88" y="48"/>
                  <a:pt x="88" y="48"/>
                  <a:pt x="88" y="48"/>
                </a:cubicBezTo>
                <a:lnTo>
                  <a:pt x="88" y="44"/>
                </a:lnTo>
                <a:close/>
                <a:moveTo>
                  <a:pt x="124" y="46"/>
                </a:moveTo>
                <a:cubicBezTo>
                  <a:pt x="124" y="46"/>
                  <a:pt x="124" y="46"/>
                  <a:pt x="124" y="46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08" y="16"/>
                  <a:pt x="108" y="16"/>
                  <a:pt x="108" y="16"/>
                </a:cubicBezTo>
                <a:cubicBezTo>
                  <a:pt x="88" y="16"/>
                  <a:pt x="88" y="16"/>
                  <a:pt x="88" y="16"/>
                </a:cubicBezTo>
                <a:cubicBezTo>
                  <a:pt x="72" y="3"/>
                  <a:pt x="72" y="3"/>
                  <a:pt x="72" y="3"/>
                </a:cubicBezTo>
                <a:cubicBezTo>
                  <a:pt x="67" y="0"/>
                  <a:pt x="61" y="0"/>
                  <a:pt x="56" y="4"/>
                </a:cubicBezTo>
                <a:cubicBezTo>
                  <a:pt x="40" y="16"/>
                  <a:pt x="40" y="16"/>
                  <a:pt x="4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30"/>
                  <a:pt x="24" y="30"/>
                  <a:pt x="24" y="30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48"/>
                  <a:pt x="0" y="51"/>
                  <a:pt x="0" y="5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1"/>
                  <a:pt x="126" y="48"/>
                  <a:pt x="124" y="46"/>
                </a:cubicBezTo>
                <a:close/>
                <a:moveTo>
                  <a:pt x="108" y="43"/>
                </a:moveTo>
                <a:cubicBezTo>
                  <a:pt x="115" y="50"/>
                  <a:pt x="115" y="50"/>
                  <a:pt x="115" y="50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08" y="56"/>
                  <a:pt x="108" y="56"/>
                  <a:pt x="108" y="56"/>
                </a:cubicBezTo>
                <a:lnTo>
                  <a:pt x="108" y="43"/>
                </a:lnTo>
                <a:close/>
                <a:moveTo>
                  <a:pt x="61" y="10"/>
                </a:moveTo>
                <a:cubicBezTo>
                  <a:pt x="62" y="9"/>
                  <a:pt x="63" y="8"/>
                  <a:pt x="64" y="8"/>
                </a:cubicBezTo>
                <a:cubicBezTo>
                  <a:pt x="65" y="8"/>
                  <a:pt x="66" y="9"/>
                  <a:pt x="67" y="9"/>
                </a:cubicBezTo>
                <a:cubicBezTo>
                  <a:pt x="76" y="16"/>
                  <a:pt x="76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lnTo>
                  <a:pt x="61" y="10"/>
                </a:lnTo>
                <a:close/>
                <a:moveTo>
                  <a:pt x="32" y="24"/>
                </a:moveTo>
                <a:cubicBezTo>
                  <a:pt x="100" y="24"/>
                  <a:pt x="100" y="24"/>
                  <a:pt x="100" y="24"/>
                </a:cubicBezTo>
                <a:cubicBezTo>
                  <a:pt x="100" y="63"/>
                  <a:pt x="100" y="63"/>
                  <a:pt x="100" y="63"/>
                </a:cubicBezTo>
                <a:cubicBezTo>
                  <a:pt x="67" y="91"/>
                  <a:pt x="67" y="91"/>
                  <a:pt x="67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2"/>
                  <a:pt x="62" y="92"/>
                  <a:pt x="61" y="91"/>
                </a:cubicBezTo>
                <a:cubicBezTo>
                  <a:pt x="32" y="65"/>
                  <a:pt x="32" y="65"/>
                  <a:pt x="32" y="65"/>
                </a:cubicBezTo>
                <a:lnTo>
                  <a:pt x="32" y="24"/>
                </a:lnTo>
                <a:close/>
                <a:moveTo>
                  <a:pt x="24" y="40"/>
                </a:moveTo>
                <a:cubicBezTo>
                  <a:pt x="24" y="57"/>
                  <a:pt x="24" y="57"/>
                  <a:pt x="24" y="57"/>
                </a:cubicBezTo>
                <a:cubicBezTo>
                  <a:pt x="14" y="48"/>
                  <a:pt x="14" y="48"/>
                  <a:pt x="14" y="48"/>
                </a:cubicBezTo>
                <a:lnTo>
                  <a:pt x="24" y="40"/>
                </a:lnTo>
                <a:close/>
                <a:moveTo>
                  <a:pt x="8" y="114"/>
                </a:moveTo>
                <a:cubicBezTo>
                  <a:pt x="8" y="113"/>
                  <a:pt x="8" y="113"/>
                  <a:pt x="8" y="112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8"/>
                  <a:pt x="8" y="57"/>
                  <a:pt x="9" y="55"/>
                </a:cubicBezTo>
                <a:cubicBezTo>
                  <a:pt x="42" y="84"/>
                  <a:pt x="42" y="84"/>
                  <a:pt x="42" y="84"/>
                </a:cubicBezTo>
                <a:lnTo>
                  <a:pt x="8" y="114"/>
                </a:lnTo>
                <a:close/>
                <a:moveTo>
                  <a:pt x="112" y="120"/>
                </a:moveTo>
                <a:cubicBezTo>
                  <a:pt x="16" y="120"/>
                  <a:pt x="16" y="120"/>
                  <a:pt x="16" y="120"/>
                </a:cubicBezTo>
                <a:cubicBezTo>
                  <a:pt x="15" y="120"/>
                  <a:pt x="15" y="120"/>
                  <a:pt x="14" y="12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56" y="97"/>
                  <a:pt x="56" y="97"/>
                  <a:pt x="56" y="97"/>
                </a:cubicBezTo>
                <a:cubicBezTo>
                  <a:pt x="61" y="101"/>
                  <a:pt x="67" y="101"/>
                  <a:pt x="72" y="97"/>
                </a:cubicBezTo>
                <a:cubicBezTo>
                  <a:pt x="80" y="90"/>
                  <a:pt x="80" y="90"/>
                  <a:pt x="80" y="90"/>
                </a:cubicBezTo>
                <a:cubicBezTo>
                  <a:pt x="113" y="120"/>
                  <a:pt x="113" y="120"/>
                  <a:pt x="113" y="120"/>
                </a:cubicBezTo>
                <a:cubicBezTo>
                  <a:pt x="113" y="120"/>
                  <a:pt x="112" y="120"/>
                  <a:pt x="112" y="120"/>
                </a:cubicBezTo>
                <a:close/>
                <a:moveTo>
                  <a:pt x="120" y="112"/>
                </a:moveTo>
                <a:cubicBezTo>
                  <a:pt x="120" y="113"/>
                  <a:pt x="120" y="113"/>
                  <a:pt x="119" y="114"/>
                </a:cubicBezTo>
                <a:cubicBezTo>
                  <a:pt x="86" y="85"/>
                  <a:pt x="86" y="85"/>
                  <a:pt x="86" y="85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8"/>
                  <a:pt x="120" y="59"/>
                  <a:pt x="120" y="60"/>
                </a:cubicBezTo>
                <a:lnTo>
                  <a:pt x="120" y="112"/>
                </a:lnTo>
                <a:close/>
                <a:moveTo>
                  <a:pt x="84" y="52"/>
                </a:moveTo>
                <a:cubicBezTo>
                  <a:pt x="44" y="52"/>
                  <a:pt x="44" y="52"/>
                  <a:pt x="44" y="52"/>
                </a:cubicBezTo>
                <a:cubicBezTo>
                  <a:pt x="44" y="56"/>
                  <a:pt x="44" y="56"/>
                  <a:pt x="44" y="56"/>
                </a:cubicBezTo>
                <a:cubicBezTo>
                  <a:pt x="84" y="56"/>
                  <a:pt x="84" y="56"/>
                  <a:pt x="84" y="56"/>
                </a:cubicBezTo>
                <a:lnTo>
                  <a:pt x="84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4" name="Freeform 48"/>
          <p:cNvSpPr>
            <a:spLocks noEditPoints="1"/>
          </p:cNvSpPr>
          <p:nvPr/>
        </p:nvSpPr>
        <p:spPr bwMode="auto">
          <a:xfrm>
            <a:off x="7113847" y="2425390"/>
            <a:ext cx="358974" cy="358974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92 h 128"/>
              <a:gd name="T8" fmla="*/ 12 w 128"/>
              <a:gd name="T9" fmla="*/ 104 h 128"/>
              <a:gd name="T10" fmla="*/ 44 w 128"/>
              <a:gd name="T11" fmla="*/ 104 h 128"/>
              <a:gd name="T12" fmla="*/ 44 w 128"/>
              <a:gd name="T13" fmla="*/ 120 h 128"/>
              <a:gd name="T14" fmla="*/ 40 w 128"/>
              <a:gd name="T15" fmla="*/ 120 h 128"/>
              <a:gd name="T16" fmla="*/ 36 w 128"/>
              <a:gd name="T17" fmla="*/ 124 h 128"/>
              <a:gd name="T18" fmla="*/ 40 w 128"/>
              <a:gd name="T19" fmla="*/ 128 h 128"/>
              <a:gd name="T20" fmla="*/ 88 w 128"/>
              <a:gd name="T21" fmla="*/ 128 h 128"/>
              <a:gd name="T22" fmla="*/ 92 w 128"/>
              <a:gd name="T23" fmla="*/ 124 h 128"/>
              <a:gd name="T24" fmla="*/ 88 w 128"/>
              <a:gd name="T25" fmla="*/ 120 h 128"/>
              <a:gd name="T26" fmla="*/ 84 w 128"/>
              <a:gd name="T27" fmla="*/ 120 h 128"/>
              <a:gd name="T28" fmla="*/ 84 w 128"/>
              <a:gd name="T29" fmla="*/ 104 h 128"/>
              <a:gd name="T30" fmla="*/ 116 w 128"/>
              <a:gd name="T31" fmla="*/ 104 h 128"/>
              <a:gd name="T32" fmla="*/ 128 w 128"/>
              <a:gd name="T33" fmla="*/ 92 h 128"/>
              <a:gd name="T34" fmla="*/ 128 w 128"/>
              <a:gd name="T35" fmla="*/ 12 h 128"/>
              <a:gd name="T36" fmla="*/ 116 w 128"/>
              <a:gd name="T37" fmla="*/ 0 h 128"/>
              <a:gd name="T38" fmla="*/ 76 w 128"/>
              <a:gd name="T39" fmla="*/ 120 h 128"/>
              <a:gd name="T40" fmla="*/ 52 w 128"/>
              <a:gd name="T41" fmla="*/ 120 h 128"/>
              <a:gd name="T42" fmla="*/ 52 w 128"/>
              <a:gd name="T43" fmla="*/ 104 h 128"/>
              <a:gd name="T44" fmla="*/ 76 w 128"/>
              <a:gd name="T45" fmla="*/ 104 h 128"/>
              <a:gd name="T46" fmla="*/ 76 w 128"/>
              <a:gd name="T47" fmla="*/ 120 h 128"/>
              <a:gd name="T48" fmla="*/ 120 w 128"/>
              <a:gd name="T49" fmla="*/ 88 h 128"/>
              <a:gd name="T50" fmla="*/ 112 w 128"/>
              <a:gd name="T51" fmla="*/ 96 h 128"/>
              <a:gd name="T52" fmla="*/ 16 w 128"/>
              <a:gd name="T53" fmla="*/ 96 h 128"/>
              <a:gd name="T54" fmla="*/ 8 w 128"/>
              <a:gd name="T55" fmla="*/ 88 h 128"/>
              <a:gd name="T56" fmla="*/ 8 w 128"/>
              <a:gd name="T57" fmla="*/ 84 h 128"/>
              <a:gd name="T58" fmla="*/ 120 w 128"/>
              <a:gd name="T59" fmla="*/ 84 h 128"/>
              <a:gd name="T60" fmla="*/ 120 w 128"/>
              <a:gd name="T61" fmla="*/ 88 h 128"/>
              <a:gd name="T62" fmla="*/ 120 w 128"/>
              <a:gd name="T63" fmla="*/ 76 h 128"/>
              <a:gd name="T64" fmla="*/ 8 w 128"/>
              <a:gd name="T65" fmla="*/ 76 h 128"/>
              <a:gd name="T66" fmla="*/ 8 w 128"/>
              <a:gd name="T67" fmla="*/ 16 h 128"/>
              <a:gd name="T68" fmla="*/ 16 w 128"/>
              <a:gd name="T69" fmla="*/ 8 h 128"/>
              <a:gd name="T70" fmla="*/ 112 w 128"/>
              <a:gd name="T71" fmla="*/ 8 h 128"/>
              <a:gd name="T72" fmla="*/ 120 w 128"/>
              <a:gd name="T73" fmla="*/ 16 h 128"/>
              <a:gd name="T74" fmla="*/ 120 w 128"/>
              <a:gd name="T75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7" y="120"/>
                  <a:pt x="36" y="122"/>
                  <a:pt x="36" y="124"/>
                </a:cubicBezTo>
                <a:cubicBezTo>
                  <a:pt x="36" y="126"/>
                  <a:pt x="37" y="128"/>
                  <a:pt x="4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0" y="128"/>
                  <a:pt x="92" y="126"/>
                  <a:pt x="92" y="124"/>
                </a:cubicBezTo>
                <a:cubicBezTo>
                  <a:pt x="92" y="122"/>
                  <a:pt x="90" y="120"/>
                  <a:pt x="88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2" y="104"/>
                  <a:pt x="128" y="98"/>
                  <a:pt x="128" y="9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76" y="104"/>
                  <a:pt x="76" y="104"/>
                  <a:pt x="76" y="104"/>
                </a:cubicBezTo>
                <a:lnTo>
                  <a:pt x="76" y="120"/>
                </a:ln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8" y="92"/>
                  <a:pt x="8" y="88"/>
                </a:cubicBezTo>
                <a:cubicBezTo>
                  <a:pt x="8" y="84"/>
                  <a:pt x="8" y="84"/>
                  <a:pt x="8" y="84"/>
                </a:cubicBezTo>
                <a:cubicBezTo>
                  <a:pt x="120" y="84"/>
                  <a:pt x="120" y="84"/>
                  <a:pt x="120" y="84"/>
                </a:cubicBezTo>
                <a:lnTo>
                  <a:pt x="120" y="88"/>
                </a:lnTo>
                <a:close/>
                <a:moveTo>
                  <a:pt x="120" y="76"/>
                </a:moveTo>
                <a:cubicBezTo>
                  <a:pt x="8" y="76"/>
                  <a:pt x="8" y="76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796112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90780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585448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980116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5693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1" grpId="0" animBg="1"/>
      <p:bldP spid="32" grpId="0"/>
      <p:bldP spid="33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7257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Trapezoid 6"/>
          <p:cNvSpPr/>
          <p:nvPr/>
        </p:nvSpPr>
        <p:spPr>
          <a:xfrm rot="5400000">
            <a:off x="518321" y="1260416"/>
            <a:ext cx="2994025" cy="4030663"/>
          </a:xfrm>
          <a:prstGeom prst="trapezoid">
            <a:avLst>
              <a:gd name="adj" fmla="val 10682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95300" dist="38100" dir="5400000" sx="90000" sy="-19000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Trapezoid 7"/>
          <p:cNvSpPr/>
          <p:nvPr/>
        </p:nvSpPr>
        <p:spPr>
          <a:xfrm rot="16200000" flipH="1">
            <a:off x="8679658" y="1260417"/>
            <a:ext cx="2994025" cy="4030662"/>
          </a:xfrm>
          <a:prstGeom prst="trapezoid">
            <a:avLst>
              <a:gd name="adj" fmla="val 10682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95300" dist="38100" dir="5400000" sx="90000" sy="-19000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743326" y="2096235"/>
            <a:ext cx="4679950" cy="2357438"/>
          </a:xfrm>
          <a:custGeom>
            <a:avLst/>
            <a:gdLst>
              <a:gd name="connsiteX0" fmla="*/ 287338 w 4679950"/>
              <a:gd name="connsiteY0" fmla="*/ 0 h 2357438"/>
              <a:gd name="connsiteX1" fmla="*/ 4418013 w 4679950"/>
              <a:gd name="connsiteY1" fmla="*/ 0 h 2357438"/>
              <a:gd name="connsiteX2" fmla="*/ 4418013 w 4679950"/>
              <a:gd name="connsiteY2" fmla="*/ 1020258 h 2357438"/>
              <a:gd name="connsiteX3" fmla="*/ 4679950 w 4679950"/>
              <a:gd name="connsiteY3" fmla="*/ 1172369 h 2357438"/>
              <a:gd name="connsiteX4" fmla="*/ 4418013 w 4679950"/>
              <a:gd name="connsiteY4" fmla="*/ 1324481 h 2357438"/>
              <a:gd name="connsiteX5" fmla="*/ 4418013 w 4679950"/>
              <a:gd name="connsiteY5" fmla="*/ 2357438 h 2357438"/>
              <a:gd name="connsiteX6" fmla="*/ 287338 w 4679950"/>
              <a:gd name="connsiteY6" fmla="*/ 2357438 h 2357438"/>
              <a:gd name="connsiteX7" fmla="*/ 287338 w 4679950"/>
              <a:gd name="connsiteY7" fmla="*/ 1339230 h 2357438"/>
              <a:gd name="connsiteX8" fmla="*/ 0 w 4679950"/>
              <a:gd name="connsiteY8" fmla="*/ 1172369 h 2357438"/>
              <a:gd name="connsiteX9" fmla="*/ 287338 w 4679950"/>
              <a:gd name="connsiteY9" fmla="*/ 1005507 h 235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950" h="2357438">
                <a:moveTo>
                  <a:pt x="287338" y="0"/>
                </a:moveTo>
                <a:lnTo>
                  <a:pt x="4418013" y="0"/>
                </a:lnTo>
                <a:lnTo>
                  <a:pt x="4418013" y="1020258"/>
                </a:lnTo>
                <a:lnTo>
                  <a:pt x="4679950" y="1172369"/>
                </a:lnTo>
                <a:lnTo>
                  <a:pt x="4418013" y="1324481"/>
                </a:lnTo>
                <a:lnTo>
                  <a:pt x="4418013" y="2357438"/>
                </a:lnTo>
                <a:lnTo>
                  <a:pt x="287338" y="2357438"/>
                </a:lnTo>
                <a:lnTo>
                  <a:pt x="287338" y="1339230"/>
                </a:lnTo>
                <a:lnTo>
                  <a:pt x="0" y="1172369"/>
                </a:lnTo>
                <a:lnTo>
                  <a:pt x="287338" y="100550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7" name="Title 20"/>
          <p:cNvSpPr txBox="1">
            <a:spLocks/>
          </p:cNvSpPr>
          <p:nvPr/>
        </p:nvSpPr>
        <p:spPr>
          <a:xfrm>
            <a:off x="4537075" y="2482474"/>
            <a:ext cx="3092452" cy="152349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 smtClea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8117" y="48510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080274" y="5190581"/>
            <a:ext cx="6031454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2370945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37102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43639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612177"/>
            <a:ext cx="12191999" cy="2752725"/>
          </a:xfrm>
          <a:prstGeom prst="rect">
            <a:avLst/>
          </a:prstGeom>
        </p:spPr>
      </p:pic>
      <p:sp>
        <p:nvSpPr>
          <p:cNvPr id="31" name="Text Box 44"/>
          <p:cNvSpPr txBox="1">
            <a:spLocks noChangeArrowheads="1"/>
          </p:cNvSpPr>
          <p:nvPr/>
        </p:nvSpPr>
        <p:spPr bwMode="auto">
          <a:xfrm>
            <a:off x="2514600" y="5147743"/>
            <a:ext cx="7162800" cy="85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312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7257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4" name="Straight Connector 17"/>
          <p:cNvCxnSpPr>
            <a:endCxn id="11" idx="0"/>
          </p:cNvCxnSpPr>
          <p:nvPr/>
        </p:nvCxnSpPr>
        <p:spPr>
          <a:xfrm>
            <a:off x="1223795" y="3026242"/>
            <a:ext cx="0" cy="74668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9"/>
          <p:cNvCxnSpPr>
            <a:stCxn id="12" idx="4"/>
            <a:endCxn id="18" idx="0"/>
          </p:cNvCxnSpPr>
          <p:nvPr/>
        </p:nvCxnSpPr>
        <p:spPr>
          <a:xfrm>
            <a:off x="2777261" y="3924054"/>
            <a:ext cx="4011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0"/>
          <p:cNvCxnSpPr>
            <a:stCxn id="15" idx="4"/>
            <a:endCxn id="21" idx="0"/>
          </p:cNvCxnSpPr>
          <p:nvPr/>
        </p:nvCxnSpPr>
        <p:spPr>
          <a:xfrm>
            <a:off x="5884193" y="3924054"/>
            <a:ext cx="4329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>
            <a:stCxn id="16" idx="4"/>
            <a:endCxn id="22" idx="0"/>
          </p:cNvCxnSpPr>
          <p:nvPr/>
        </p:nvCxnSpPr>
        <p:spPr>
          <a:xfrm>
            <a:off x="8991123" y="3924054"/>
            <a:ext cx="0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>
            <a:stCxn id="20" idx="4"/>
            <a:endCxn id="13" idx="0"/>
          </p:cNvCxnSpPr>
          <p:nvPr/>
        </p:nvCxnSpPr>
        <p:spPr>
          <a:xfrm>
            <a:off x="7436596" y="3038932"/>
            <a:ext cx="1063" cy="7339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3"/>
          <p:cNvCxnSpPr>
            <a:stCxn id="19" idx="4"/>
            <a:endCxn id="14" idx="0"/>
          </p:cNvCxnSpPr>
          <p:nvPr/>
        </p:nvCxnSpPr>
        <p:spPr>
          <a:xfrm flipH="1">
            <a:off x="4330727" y="3038932"/>
            <a:ext cx="1649" cy="7339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4"/>
          <p:cNvSpPr/>
          <p:nvPr/>
        </p:nvSpPr>
        <p:spPr>
          <a:xfrm>
            <a:off x="1223795" y="3830856"/>
            <a:ext cx="1096820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cs typeface="+mn-ea"/>
              <a:sym typeface="+mn-lt"/>
            </a:endParaRPr>
          </a:p>
        </p:txBody>
      </p:sp>
      <p:sp>
        <p:nvSpPr>
          <p:cNvPr id="11" name="Oval 25"/>
          <p:cNvSpPr>
            <a:spLocks noChangeAspect="1"/>
          </p:cNvSpPr>
          <p:nvPr/>
        </p:nvSpPr>
        <p:spPr>
          <a:xfrm>
            <a:off x="1148230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351" dirty="0" smtClean="0">
                <a:solidFill>
                  <a:srgbClr val="26A6CF"/>
                </a:solidFill>
                <a:cs typeface="+mn-ea"/>
                <a:sym typeface="+mn-lt"/>
              </a:rPr>
              <a:t> </a:t>
            </a:r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2" name="Oval 26"/>
          <p:cNvSpPr>
            <a:spLocks noChangeAspect="1"/>
          </p:cNvSpPr>
          <p:nvPr/>
        </p:nvSpPr>
        <p:spPr>
          <a:xfrm>
            <a:off x="2701696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3" name="Oval 27"/>
          <p:cNvSpPr>
            <a:spLocks noChangeAspect="1"/>
          </p:cNvSpPr>
          <p:nvPr/>
        </p:nvSpPr>
        <p:spPr>
          <a:xfrm>
            <a:off x="7362094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4" name="Oval 28"/>
          <p:cNvSpPr>
            <a:spLocks noChangeAspect="1"/>
          </p:cNvSpPr>
          <p:nvPr/>
        </p:nvSpPr>
        <p:spPr>
          <a:xfrm>
            <a:off x="4255162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5" name="Oval 29"/>
          <p:cNvSpPr>
            <a:spLocks noChangeAspect="1"/>
          </p:cNvSpPr>
          <p:nvPr/>
        </p:nvSpPr>
        <p:spPr>
          <a:xfrm>
            <a:off x="5808628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6" name="Oval 34"/>
          <p:cNvSpPr>
            <a:spLocks noChangeAspect="1"/>
          </p:cNvSpPr>
          <p:nvPr/>
        </p:nvSpPr>
        <p:spPr>
          <a:xfrm>
            <a:off x="8915558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7" name="Oval 49"/>
          <p:cNvSpPr>
            <a:spLocks noChangeAspect="1"/>
          </p:cNvSpPr>
          <p:nvPr/>
        </p:nvSpPr>
        <p:spPr>
          <a:xfrm>
            <a:off x="824494" y="2240332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8" name="Oval 50"/>
          <p:cNvSpPr>
            <a:spLocks noChangeAspect="1"/>
          </p:cNvSpPr>
          <p:nvPr/>
        </p:nvSpPr>
        <p:spPr>
          <a:xfrm>
            <a:off x="2381971" y="4715978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9" name="Oval 53"/>
          <p:cNvSpPr>
            <a:spLocks noChangeAspect="1"/>
          </p:cNvSpPr>
          <p:nvPr/>
        </p:nvSpPr>
        <p:spPr>
          <a:xfrm>
            <a:off x="3933075" y="2240332"/>
            <a:ext cx="798602" cy="798600"/>
          </a:xfrm>
          <a:prstGeom prst="ellipse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0" name="Oval 55"/>
          <p:cNvSpPr>
            <a:spLocks noChangeAspect="1"/>
          </p:cNvSpPr>
          <p:nvPr/>
        </p:nvSpPr>
        <p:spPr>
          <a:xfrm>
            <a:off x="7037295" y="2240332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1" name="Oval 57"/>
          <p:cNvSpPr>
            <a:spLocks noChangeAspect="1"/>
          </p:cNvSpPr>
          <p:nvPr/>
        </p:nvSpPr>
        <p:spPr>
          <a:xfrm>
            <a:off x="5489221" y="4715978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2" name="Oval 59"/>
          <p:cNvSpPr>
            <a:spLocks noChangeAspect="1"/>
          </p:cNvSpPr>
          <p:nvPr/>
        </p:nvSpPr>
        <p:spPr>
          <a:xfrm>
            <a:off x="8591822" y="4715978"/>
            <a:ext cx="798602" cy="798600"/>
          </a:xfrm>
          <a:prstGeom prst="ellipse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7298244" y="2469785"/>
            <a:ext cx="276704" cy="339694"/>
          </a:xfrm>
          <a:custGeom>
            <a:avLst/>
            <a:gdLst>
              <a:gd name="T0" fmla="*/ 88 w 104"/>
              <a:gd name="T1" fmla="*/ 80 h 128"/>
              <a:gd name="T2" fmla="*/ 100 w 104"/>
              <a:gd name="T3" fmla="*/ 48 h 128"/>
              <a:gd name="T4" fmla="*/ 52 w 104"/>
              <a:gd name="T5" fmla="*/ 0 h 128"/>
              <a:gd name="T6" fmla="*/ 4 w 104"/>
              <a:gd name="T7" fmla="*/ 48 h 128"/>
              <a:gd name="T8" fmla="*/ 16 w 104"/>
              <a:gd name="T9" fmla="*/ 80 h 128"/>
              <a:gd name="T10" fmla="*/ 0 w 104"/>
              <a:gd name="T11" fmla="*/ 108 h 128"/>
              <a:gd name="T12" fmla="*/ 21 w 104"/>
              <a:gd name="T13" fmla="*/ 111 h 128"/>
              <a:gd name="T14" fmla="*/ 34 w 104"/>
              <a:gd name="T15" fmla="*/ 128 h 128"/>
              <a:gd name="T16" fmla="*/ 52 w 104"/>
              <a:gd name="T17" fmla="*/ 97 h 128"/>
              <a:gd name="T18" fmla="*/ 70 w 104"/>
              <a:gd name="T19" fmla="*/ 128 h 128"/>
              <a:gd name="T20" fmla="*/ 83 w 104"/>
              <a:gd name="T21" fmla="*/ 111 h 128"/>
              <a:gd name="T22" fmla="*/ 104 w 104"/>
              <a:gd name="T23" fmla="*/ 108 h 128"/>
              <a:gd name="T24" fmla="*/ 88 w 104"/>
              <a:gd name="T25" fmla="*/ 80 h 128"/>
              <a:gd name="T26" fmla="*/ 32 w 104"/>
              <a:gd name="T27" fmla="*/ 116 h 128"/>
              <a:gd name="T28" fmla="*/ 26 w 104"/>
              <a:gd name="T29" fmla="*/ 103 h 128"/>
              <a:gd name="T30" fmla="*/ 12 w 104"/>
              <a:gd name="T31" fmla="*/ 104 h 128"/>
              <a:gd name="T32" fmla="*/ 22 w 104"/>
              <a:gd name="T33" fmla="*/ 85 h 128"/>
              <a:gd name="T34" fmla="*/ 44 w 104"/>
              <a:gd name="T35" fmla="*/ 95 h 128"/>
              <a:gd name="T36" fmla="*/ 32 w 104"/>
              <a:gd name="T37" fmla="*/ 116 h 128"/>
              <a:gd name="T38" fmla="*/ 12 w 104"/>
              <a:gd name="T39" fmla="*/ 48 h 128"/>
              <a:gd name="T40" fmla="*/ 52 w 104"/>
              <a:gd name="T41" fmla="*/ 8 h 128"/>
              <a:gd name="T42" fmla="*/ 92 w 104"/>
              <a:gd name="T43" fmla="*/ 48 h 128"/>
              <a:gd name="T44" fmla="*/ 52 w 104"/>
              <a:gd name="T45" fmla="*/ 88 h 128"/>
              <a:gd name="T46" fmla="*/ 12 w 104"/>
              <a:gd name="T47" fmla="*/ 48 h 128"/>
              <a:gd name="T48" fmla="*/ 78 w 104"/>
              <a:gd name="T49" fmla="*/ 103 h 128"/>
              <a:gd name="T50" fmla="*/ 72 w 104"/>
              <a:gd name="T51" fmla="*/ 116 h 128"/>
              <a:gd name="T52" fmla="*/ 60 w 104"/>
              <a:gd name="T53" fmla="*/ 95 h 128"/>
              <a:gd name="T54" fmla="*/ 82 w 104"/>
              <a:gd name="T55" fmla="*/ 85 h 128"/>
              <a:gd name="T56" fmla="*/ 92 w 104"/>
              <a:gd name="T57" fmla="*/ 104 h 128"/>
              <a:gd name="T58" fmla="*/ 78 w 104"/>
              <a:gd name="T59" fmla="*/ 103 h 128"/>
              <a:gd name="T60" fmla="*/ 52 w 104"/>
              <a:gd name="T61" fmla="*/ 20 h 128"/>
              <a:gd name="T62" fmla="*/ 24 w 104"/>
              <a:gd name="T63" fmla="*/ 48 h 128"/>
              <a:gd name="T64" fmla="*/ 52 w 104"/>
              <a:gd name="T65" fmla="*/ 76 h 128"/>
              <a:gd name="T66" fmla="*/ 80 w 104"/>
              <a:gd name="T67" fmla="*/ 48 h 128"/>
              <a:gd name="T68" fmla="*/ 52 w 104"/>
              <a:gd name="T69" fmla="*/ 20 h 128"/>
              <a:gd name="T70" fmla="*/ 52 w 104"/>
              <a:gd name="T71" fmla="*/ 68 h 128"/>
              <a:gd name="T72" fmla="*/ 32 w 104"/>
              <a:gd name="T73" fmla="*/ 48 h 128"/>
              <a:gd name="T74" fmla="*/ 52 w 104"/>
              <a:gd name="T75" fmla="*/ 28 h 128"/>
              <a:gd name="T76" fmla="*/ 72 w 104"/>
              <a:gd name="T77" fmla="*/ 48 h 128"/>
              <a:gd name="T78" fmla="*/ 52 w 104"/>
              <a:gd name="T7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88" y="80"/>
                </a:moveTo>
                <a:cubicBezTo>
                  <a:pt x="95" y="71"/>
                  <a:pt x="100" y="60"/>
                  <a:pt x="100" y="48"/>
                </a:cubicBezTo>
                <a:cubicBezTo>
                  <a:pt x="100" y="21"/>
                  <a:pt x="79" y="0"/>
                  <a:pt x="52" y="0"/>
                </a:cubicBezTo>
                <a:cubicBezTo>
                  <a:pt x="25" y="0"/>
                  <a:pt x="4" y="21"/>
                  <a:pt x="4" y="48"/>
                </a:cubicBezTo>
                <a:cubicBezTo>
                  <a:pt x="4" y="60"/>
                  <a:pt x="9" y="71"/>
                  <a:pt x="16" y="80"/>
                </a:cubicBezTo>
                <a:cubicBezTo>
                  <a:pt x="9" y="93"/>
                  <a:pt x="0" y="108"/>
                  <a:pt x="0" y="108"/>
                </a:cubicBezTo>
                <a:cubicBezTo>
                  <a:pt x="21" y="111"/>
                  <a:pt x="21" y="111"/>
                  <a:pt x="21" y="111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28"/>
                  <a:pt x="44" y="111"/>
                  <a:pt x="52" y="97"/>
                </a:cubicBezTo>
                <a:cubicBezTo>
                  <a:pt x="60" y="111"/>
                  <a:pt x="70" y="128"/>
                  <a:pt x="70" y="128"/>
                </a:cubicBezTo>
                <a:cubicBezTo>
                  <a:pt x="83" y="111"/>
                  <a:pt x="83" y="111"/>
                  <a:pt x="83" y="111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8"/>
                  <a:pt x="95" y="93"/>
                  <a:pt x="88" y="80"/>
                </a:cubicBezTo>
                <a:close/>
                <a:moveTo>
                  <a:pt x="32" y="116"/>
                </a:moveTo>
                <a:cubicBezTo>
                  <a:pt x="26" y="103"/>
                  <a:pt x="26" y="103"/>
                  <a:pt x="26" y="103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04"/>
                  <a:pt x="17" y="95"/>
                  <a:pt x="22" y="85"/>
                </a:cubicBezTo>
                <a:cubicBezTo>
                  <a:pt x="28" y="90"/>
                  <a:pt x="35" y="94"/>
                  <a:pt x="44" y="95"/>
                </a:cubicBezTo>
                <a:cubicBezTo>
                  <a:pt x="38" y="105"/>
                  <a:pt x="32" y="116"/>
                  <a:pt x="32" y="116"/>
                </a:cubicBezTo>
                <a:close/>
                <a:moveTo>
                  <a:pt x="12" y="48"/>
                </a:moveTo>
                <a:cubicBezTo>
                  <a:pt x="12" y="26"/>
                  <a:pt x="30" y="8"/>
                  <a:pt x="52" y="8"/>
                </a:cubicBezTo>
                <a:cubicBezTo>
                  <a:pt x="74" y="8"/>
                  <a:pt x="92" y="26"/>
                  <a:pt x="92" y="48"/>
                </a:cubicBezTo>
                <a:cubicBezTo>
                  <a:pt x="92" y="70"/>
                  <a:pt x="74" y="88"/>
                  <a:pt x="52" y="88"/>
                </a:cubicBezTo>
                <a:cubicBezTo>
                  <a:pt x="30" y="88"/>
                  <a:pt x="12" y="70"/>
                  <a:pt x="12" y="48"/>
                </a:cubicBezTo>
                <a:close/>
                <a:moveTo>
                  <a:pt x="78" y="103"/>
                </a:moveTo>
                <a:cubicBezTo>
                  <a:pt x="72" y="116"/>
                  <a:pt x="72" y="116"/>
                  <a:pt x="72" y="116"/>
                </a:cubicBezTo>
                <a:cubicBezTo>
                  <a:pt x="72" y="116"/>
                  <a:pt x="66" y="105"/>
                  <a:pt x="60" y="95"/>
                </a:cubicBezTo>
                <a:cubicBezTo>
                  <a:pt x="69" y="94"/>
                  <a:pt x="76" y="90"/>
                  <a:pt x="82" y="85"/>
                </a:cubicBezTo>
                <a:cubicBezTo>
                  <a:pt x="87" y="95"/>
                  <a:pt x="92" y="104"/>
                  <a:pt x="92" y="104"/>
                </a:cubicBezTo>
                <a:lnTo>
                  <a:pt x="78" y="103"/>
                </a:lnTo>
                <a:close/>
                <a:moveTo>
                  <a:pt x="52" y="20"/>
                </a:moveTo>
                <a:cubicBezTo>
                  <a:pt x="37" y="20"/>
                  <a:pt x="24" y="33"/>
                  <a:pt x="24" y="48"/>
                </a:cubicBezTo>
                <a:cubicBezTo>
                  <a:pt x="24" y="63"/>
                  <a:pt x="37" y="76"/>
                  <a:pt x="52" y="76"/>
                </a:cubicBezTo>
                <a:cubicBezTo>
                  <a:pt x="67" y="76"/>
                  <a:pt x="80" y="63"/>
                  <a:pt x="80" y="48"/>
                </a:cubicBezTo>
                <a:cubicBezTo>
                  <a:pt x="80" y="33"/>
                  <a:pt x="67" y="20"/>
                  <a:pt x="52" y="20"/>
                </a:cubicBezTo>
                <a:close/>
                <a:moveTo>
                  <a:pt x="52" y="68"/>
                </a:moveTo>
                <a:cubicBezTo>
                  <a:pt x="41" y="68"/>
                  <a:pt x="32" y="59"/>
                  <a:pt x="32" y="48"/>
                </a:cubicBezTo>
                <a:cubicBezTo>
                  <a:pt x="32" y="37"/>
                  <a:pt x="41" y="28"/>
                  <a:pt x="52" y="28"/>
                </a:cubicBezTo>
                <a:cubicBezTo>
                  <a:pt x="63" y="28"/>
                  <a:pt x="72" y="37"/>
                  <a:pt x="72" y="48"/>
                </a:cubicBezTo>
                <a:cubicBezTo>
                  <a:pt x="72" y="59"/>
                  <a:pt x="63" y="68"/>
                  <a:pt x="5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5738922" y="4945432"/>
            <a:ext cx="299200" cy="339693"/>
          </a:xfrm>
          <a:custGeom>
            <a:avLst/>
            <a:gdLst>
              <a:gd name="T0" fmla="*/ 60 w 112"/>
              <a:gd name="T1" fmla="*/ 61 h 128"/>
              <a:gd name="T2" fmla="*/ 60 w 112"/>
              <a:gd name="T3" fmla="*/ 40 h 128"/>
              <a:gd name="T4" fmla="*/ 56 w 112"/>
              <a:gd name="T5" fmla="*/ 36 h 128"/>
              <a:gd name="T6" fmla="*/ 52 w 112"/>
              <a:gd name="T7" fmla="*/ 40 h 128"/>
              <a:gd name="T8" fmla="*/ 52 w 112"/>
              <a:gd name="T9" fmla="*/ 61 h 128"/>
              <a:gd name="T10" fmla="*/ 44 w 112"/>
              <a:gd name="T11" fmla="*/ 72 h 128"/>
              <a:gd name="T12" fmla="*/ 56 w 112"/>
              <a:gd name="T13" fmla="*/ 84 h 128"/>
              <a:gd name="T14" fmla="*/ 68 w 112"/>
              <a:gd name="T15" fmla="*/ 72 h 128"/>
              <a:gd name="T16" fmla="*/ 60 w 112"/>
              <a:gd name="T17" fmla="*/ 61 h 128"/>
              <a:gd name="T18" fmla="*/ 60 w 112"/>
              <a:gd name="T19" fmla="*/ 16 h 128"/>
              <a:gd name="T20" fmla="*/ 60 w 112"/>
              <a:gd name="T21" fmla="*/ 8 h 128"/>
              <a:gd name="T22" fmla="*/ 72 w 112"/>
              <a:gd name="T23" fmla="*/ 8 h 128"/>
              <a:gd name="T24" fmla="*/ 76 w 112"/>
              <a:gd name="T25" fmla="*/ 4 h 128"/>
              <a:gd name="T26" fmla="*/ 72 w 112"/>
              <a:gd name="T27" fmla="*/ 0 h 128"/>
              <a:gd name="T28" fmla="*/ 40 w 112"/>
              <a:gd name="T29" fmla="*/ 0 h 128"/>
              <a:gd name="T30" fmla="*/ 36 w 112"/>
              <a:gd name="T31" fmla="*/ 4 h 128"/>
              <a:gd name="T32" fmla="*/ 40 w 112"/>
              <a:gd name="T33" fmla="*/ 8 h 128"/>
              <a:gd name="T34" fmla="*/ 52 w 112"/>
              <a:gd name="T35" fmla="*/ 8 h 128"/>
              <a:gd name="T36" fmla="*/ 52 w 112"/>
              <a:gd name="T37" fmla="*/ 16 h 128"/>
              <a:gd name="T38" fmla="*/ 0 w 112"/>
              <a:gd name="T39" fmla="*/ 72 h 128"/>
              <a:gd name="T40" fmla="*/ 56 w 112"/>
              <a:gd name="T41" fmla="*/ 128 h 128"/>
              <a:gd name="T42" fmla="*/ 112 w 112"/>
              <a:gd name="T43" fmla="*/ 72 h 128"/>
              <a:gd name="T44" fmla="*/ 60 w 112"/>
              <a:gd name="T45" fmla="*/ 16 h 128"/>
              <a:gd name="T46" fmla="*/ 56 w 112"/>
              <a:gd name="T47" fmla="*/ 120 h 128"/>
              <a:gd name="T48" fmla="*/ 8 w 112"/>
              <a:gd name="T49" fmla="*/ 72 h 128"/>
              <a:gd name="T50" fmla="*/ 56 w 112"/>
              <a:gd name="T51" fmla="*/ 24 h 128"/>
              <a:gd name="T52" fmla="*/ 104 w 112"/>
              <a:gd name="T53" fmla="*/ 72 h 128"/>
              <a:gd name="T54" fmla="*/ 56 w 112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12" h="128">
                <a:moveTo>
                  <a:pt x="60" y="61"/>
                </a:moveTo>
                <a:cubicBezTo>
                  <a:pt x="60" y="40"/>
                  <a:pt x="60" y="40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54" y="36"/>
                  <a:pt x="52" y="38"/>
                  <a:pt x="52" y="40"/>
                </a:cubicBezTo>
                <a:cubicBezTo>
                  <a:pt x="52" y="61"/>
                  <a:pt x="52" y="61"/>
                  <a:pt x="52" y="61"/>
                </a:cubicBezTo>
                <a:cubicBezTo>
                  <a:pt x="47" y="62"/>
                  <a:pt x="44" y="67"/>
                  <a:pt x="44" y="72"/>
                </a:cubicBezTo>
                <a:cubicBezTo>
                  <a:pt x="44" y="79"/>
                  <a:pt x="49" y="84"/>
                  <a:pt x="56" y="84"/>
                </a:cubicBezTo>
                <a:cubicBezTo>
                  <a:pt x="63" y="84"/>
                  <a:pt x="68" y="79"/>
                  <a:pt x="68" y="72"/>
                </a:cubicBezTo>
                <a:cubicBezTo>
                  <a:pt x="68" y="67"/>
                  <a:pt x="65" y="62"/>
                  <a:pt x="60" y="61"/>
                </a:cubicBezTo>
                <a:close/>
                <a:moveTo>
                  <a:pt x="60" y="16"/>
                </a:moveTo>
                <a:cubicBezTo>
                  <a:pt x="60" y="8"/>
                  <a:pt x="60" y="8"/>
                  <a:pt x="60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6"/>
                  <a:pt x="76" y="4"/>
                </a:cubicBezTo>
                <a:cubicBezTo>
                  <a:pt x="76" y="2"/>
                  <a:pt x="74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6" y="2"/>
                  <a:pt x="36" y="4"/>
                </a:cubicBezTo>
                <a:cubicBezTo>
                  <a:pt x="36" y="6"/>
                  <a:pt x="38" y="8"/>
                  <a:pt x="4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16"/>
                  <a:pt x="52" y="16"/>
                  <a:pt x="52" y="16"/>
                </a:cubicBezTo>
                <a:cubicBezTo>
                  <a:pt x="23" y="18"/>
                  <a:pt x="0" y="42"/>
                  <a:pt x="0" y="72"/>
                </a:cubicBezTo>
                <a:cubicBezTo>
                  <a:pt x="0" y="103"/>
                  <a:pt x="25" y="128"/>
                  <a:pt x="56" y="128"/>
                </a:cubicBezTo>
                <a:cubicBezTo>
                  <a:pt x="87" y="128"/>
                  <a:pt x="112" y="103"/>
                  <a:pt x="112" y="72"/>
                </a:cubicBezTo>
                <a:cubicBezTo>
                  <a:pt x="112" y="42"/>
                  <a:pt x="89" y="18"/>
                  <a:pt x="60" y="16"/>
                </a:cubicBezTo>
                <a:close/>
                <a:moveTo>
                  <a:pt x="56" y="120"/>
                </a:moveTo>
                <a:cubicBezTo>
                  <a:pt x="29" y="120"/>
                  <a:pt x="8" y="99"/>
                  <a:pt x="8" y="72"/>
                </a:cubicBezTo>
                <a:cubicBezTo>
                  <a:pt x="8" y="45"/>
                  <a:pt x="29" y="24"/>
                  <a:pt x="56" y="24"/>
                </a:cubicBezTo>
                <a:cubicBezTo>
                  <a:pt x="83" y="24"/>
                  <a:pt x="104" y="45"/>
                  <a:pt x="104" y="72"/>
                </a:cubicBezTo>
                <a:cubicBezTo>
                  <a:pt x="104" y="99"/>
                  <a:pt x="83" y="120"/>
                  <a:pt x="56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8820714" y="4944869"/>
            <a:ext cx="340818" cy="340818"/>
          </a:xfrm>
          <a:custGeom>
            <a:avLst/>
            <a:gdLst>
              <a:gd name="T0" fmla="*/ 104 w 128"/>
              <a:gd name="T1" fmla="*/ 16 h 128"/>
              <a:gd name="T2" fmla="*/ 104 w 128"/>
              <a:gd name="T3" fmla="*/ 8 h 128"/>
              <a:gd name="T4" fmla="*/ 96 w 128"/>
              <a:gd name="T5" fmla="*/ 0 h 128"/>
              <a:gd name="T6" fmla="*/ 32 w 128"/>
              <a:gd name="T7" fmla="*/ 0 h 128"/>
              <a:gd name="T8" fmla="*/ 24 w 128"/>
              <a:gd name="T9" fmla="*/ 8 h 128"/>
              <a:gd name="T10" fmla="*/ 24 w 128"/>
              <a:gd name="T11" fmla="*/ 16 h 128"/>
              <a:gd name="T12" fmla="*/ 0 w 128"/>
              <a:gd name="T13" fmla="*/ 42 h 128"/>
              <a:gd name="T14" fmla="*/ 24 w 128"/>
              <a:gd name="T15" fmla="*/ 68 h 128"/>
              <a:gd name="T16" fmla="*/ 25 w 128"/>
              <a:gd name="T17" fmla="*/ 68 h 128"/>
              <a:gd name="T18" fmla="*/ 60 w 128"/>
              <a:gd name="T19" fmla="*/ 100 h 128"/>
              <a:gd name="T20" fmla="*/ 60 w 128"/>
              <a:gd name="T21" fmla="*/ 120 h 128"/>
              <a:gd name="T22" fmla="*/ 44 w 128"/>
              <a:gd name="T23" fmla="*/ 120 h 128"/>
              <a:gd name="T24" fmla="*/ 40 w 128"/>
              <a:gd name="T25" fmla="*/ 124 h 128"/>
              <a:gd name="T26" fmla="*/ 44 w 128"/>
              <a:gd name="T27" fmla="*/ 128 h 128"/>
              <a:gd name="T28" fmla="*/ 84 w 128"/>
              <a:gd name="T29" fmla="*/ 128 h 128"/>
              <a:gd name="T30" fmla="*/ 88 w 128"/>
              <a:gd name="T31" fmla="*/ 124 h 128"/>
              <a:gd name="T32" fmla="*/ 84 w 128"/>
              <a:gd name="T33" fmla="*/ 120 h 128"/>
              <a:gd name="T34" fmla="*/ 68 w 128"/>
              <a:gd name="T35" fmla="*/ 120 h 128"/>
              <a:gd name="T36" fmla="*/ 68 w 128"/>
              <a:gd name="T37" fmla="*/ 100 h 128"/>
              <a:gd name="T38" fmla="*/ 103 w 128"/>
              <a:gd name="T39" fmla="*/ 68 h 128"/>
              <a:gd name="T40" fmla="*/ 104 w 128"/>
              <a:gd name="T41" fmla="*/ 68 h 128"/>
              <a:gd name="T42" fmla="*/ 128 w 128"/>
              <a:gd name="T43" fmla="*/ 42 h 128"/>
              <a:gd name="T44" fmla="*/ 104 w 128"/>
              <a:gd name="T45" fmla="*/ 16 h 128"/>
              <a:gd name="T46" fmla="*/ 24 w 128"/>
              <a:gd name="T47" fmla="*/ 60 h 128"/>
              <a:gd name="T48" fmla="*/ 8 w 128"/>
              <a:gd name="T49" fmla="*/ 42 h 128"/>
              <a:gd name="T50" fmla="*/ 24 w 128"/>
              <a:gd name="T51" fmla="*/ 24 h 128"/>
              <a:gd name="T52" fmla="*/ 24 w 128"/>
              <a:gd name="T53" fmla="*/ 60 h 128"/>
              <a:gd name="T54" fmla="*/ 96 w 128"/>
              <a:gd name="T55" fmla="*/ 59 h 128"/>
              <a:gd name="T56" fmla="*/ 64 w 128"/>
              <a:gd name="T57" fmla="*/ 92 h 128"/>
              <a:gd name="T58" fmla="*/ 32 w 128"/>
              <a:gd name="T59" fmla="*/ 59 h 128"/>
              <a:gd name="T60" fmla="*/ 32 w 128"/>
              <a:gd name="T61" fmla="*/ 16 h 128"/>
              <a:gd name="T62" fmla="*/ 40 w 128"/>
              <a:gd name="T63" fmla="*/ 8 h 128"/>
              <a:gd name="T64" fmla="*/ 88 w 128"/>
              <a:gd name="T65" fmla="*/ 8 h 128"/>
              <a:gd name="T66" fmla="*/ 96 w 128"/>
              <a:gd name="T67" fmla="*/ 16 h 128"/>
              <a:gd name="T68" fmla="*/ 96 w 128"/>
              <a:gd name="T69" fmla="*/ 59 h 128"/>
              <a:gd name="T70" fmla="*/ 104 w 128"/>
              <a:gd name="T71" fmla="*/ 60 h 128"/>
              <a:gd name="T72" fmla="*/ 104 w 128"/>
              <a:gd name="T73" fmla="*/ 24 h 128"/>
              <a:gd name="T74" fmla="*/ 120 w 128"/>
              <a:gd name="T75" fmla="*/ 42 h 128"/>
              <a:gd name="T76" fmla="*/ 104 w 128"/>
              <a:gd name="T77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4" y="16"/>
                </a:moveTo>
                <a:cubicBezTo>
                  <a:pt x="104" y="8"/>
                  <a:pt x="104" y="8"/>
                  <a:pt x="104" y="8"/>
                </a:cubicBezTo>
                <a:cubicBezTo>
                  <a:pt x="104" y="4"/>
                  <a:pt x="100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8" y="0"/>
                  <a:pt x="24" y="4"/>
                  <a:pt x="24" y="8"/>
                </a:cubicBezTo>
                <a:cubicBezTo>
                  <a:pt x="24" y="16"/>
                  <a:pt x="24" y="16"/>
                  <a:pt x="24" y="16"/>
                </a:cubicBezTo>
                <a:cubicBezTo>
                  <a:pt x="11" y="16"/>
                  <a:pt x="0" y="28"/>
                  <a:pt x="0" y="42"/>
                </a:cubicBezTo>
                <a:cubicBezTo>
                  <a:pt x="0" y="56"/>
                  <a:pt x="11" y="68"/>
                  <a:pt x="24" y="68"/>
                </a:cubicBezTo>
                <a:cubicBezTo>
                  <a:pt x="24" y="68"/>
                  <a:pt x="25" y="68"/>
                  <a:pt x="25" y="68"/>
                </a:cubicBezTo>
                <a:cubicBezTo>
                  <a:pt x="28" y="85"/>
                  <a:pt x="42" y="98"/>
                  <a:pt x="60" y="10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2" y="120"/>
                  <a:pt x="40" y="122"/>
                  <a:pt x="40" y="124"/>
                </a:cubicBezTo>
                <a:cubicBezTo>
                  <a:pt x="40" y="126"/>
                  <a:pt x="42" y="128"/>
                  <a:pt x="4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6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6" y="98"/>
                  <a:pt x="100" y="85"/>
                  <a:pt x="103" y="68"/>
                </a:cubicBezTo>
                <a:cubicBezTo>
                  <a:pt x="103" y="68"/>
                  <a:pt x="104" y="68"/>
                  <a:pt x="104" y="68"/>
                </a:cubicBezTo>
                <a:cubicBezTo>
                  <a:pt x="117" y="68"/>
                  <a:pt x="128" y="56"/>
                  <a:pt x="128" y="42"/>
                </a:cubicBezTo>
                <a:cubicBezTo>
                  <a:pt x="128" y="28"/>
                  <a:pt x="117" y="16"/>
                  <a:pt x="104" y="16"/>
                </a:cubicBezTo>
                <a:close/>
                <a:moveTo>
                  <a:pt x="24" y="60"/>
                </a:moveTo>
                <a:cubicBezTo>
                  <a:pt x="15" y="60"/>
                  <a:pt x="8" y="52"/>
                  <a:pt x="8" y="42"/>
                </a:cubicBezTo>
                <a:cubicBezTo>
                  <a:pt x="8" y="32"/>
                  <a:pt x="15" y="24"/>
                  <a:pt x="24" y="24"/>
                </a:cubicBezTo>
                <a:lnTo>
                  <a:pt x="24" y="60"/>
                </a:lnTo>
                <a:close/>
                <a:moveTo>
                  <a:pt x="96" y="59"/>
                </a:moveTo>
                <a:cubicBezTo>
                  <a:pt x="96" y="77"/>
                  <a:pt x="82" y="92"/>
                  <a:pt x="64" y="92"/>
                </a:cubicBezTo>
                <a:cubicBezTo>
                  <a:pt x="46" y="92"/>
                  <a:pt x="32" y="77"/>
                  <a:pt x="32" y="59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lnTo>
                  <a:pt x="96" y="59"/>
                </a:lnTo>
                <a:close/>
                <a:moveTo>
                  <a:pt x="104" y="60"/>
                </a:moveTo>
                <a:cubicBezTo>
                  <a:pt x="104" y="24"/>
                  <a:pt x="104" y="24"/>
                  <a:pt x="104" y="24"/>
                </a:cubicBezTo>
                <a:cubicBezTo>
                  <a:pt x="113" y="24"/>
                  <a:pt x="120" y="32"/>
                  <a:pt x="120" y="42"/>
                </a:cubicBezTo>
                <a:cubicBezTo>
                  <a:pt x="120" y="52"/>
                  <a:pt x="113" y="60"/>
                  <a:pt x="10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2610863" y="4955555"/>
            <a:ext cx="340818" cy="319446"/>
          </a:xfrm>
          <a:custGeom>
            <a:avLst/>
            <a:gdLst>
              <a:gd name="T0" fmla="*/ 100 w 128"/>
              <a:gd name="T1" fmla="*/ 40 h 120"/>
              <a:gd name="T2" fmla="*/ 28 w 128"/>
              <a:gd name="T3" fmla="*/ 40 h 120"/>
              <a:gd name="T4" fmla="*/ 24 w 128"/>
              <a:gd name="T5" fmla="*/ 44 h 120"/>
              <a:gd name="T6" fmla="*/ 28 w 128"/>
              <a:gd name="T7" fmla="*/ 48 h 120"/>
              <a:gd name="T8" fmla="*/ 100 w 128"/>
              <a:gd name="T9" fmla="*/ 48 h 120"/>
              <a:gd name="T10" fmla="*/ 104 w 128"/>
              <a:gd name="T11" fmla="*/ 44 h 120"/>
              <a:gd name="T12" fmla="*/ 100 w 128"/>
              <a:gd name="T13" fmla="*/ 40 h 120"/>
              <a:gd name="T14" fmla="*/ 72 w 128"/>
              <a:gd name="T15" fmla="*/ 56 h 120"/>
              <a:gd name="T16" fmla="*/ 28 w 128"/>
              <a:gd name="T17" fmla="*/ 56 h 120"/>
              <a:gd name="T18" fmla="*/ 24 w 128"/>
              <a:gd name="T19" fmla="*/ 60 h 120"/>
              <a:gd name="T20" fmla="*/ 28 w 128"/>
              <a:gd name="T21" fmla="*/ 64 h 120"/>
              <a:gd name="T22" fmla="*/ 72 w 128"/>
              <a:gd name="T23" fmla="*/ 64 h 120"/>
              <a:gd name="T24" fmla="*/ 76 w 128"/>
              <a:gd name="T25" fmla="*/ 60 h 120"/>
              <a:gd name="T26" fmla="*/ 72 w 128"/>
              <a:gd name="T27" fmla="*/ 56 h 120"/>
              <a:gd name="T28" fmla="*/ 100 w 128"/>
              <a:gd name="T29" fmla="*/ 24 h 120"/>
              <a:gd name="T30" fmla="*/ 28 w 128"/>
              <a:gd name="T31" fmla="*/ 24 h 120"/>
              <a:gd name="T32" fmla="*/ 24 w 128"/>
              <a:gd name="T33" fmla="*/ 28 h 120"/>
              <a:gd name="T34" fmla="*/ 28 w 128"/>
              <a:gd name="T35" fmla="*/ 32 h 120"/>
              <a:gd name="T36" fmla="*/ 100 w 128"/>
              <a:gd name="T37" fmla="*/ 32 h 120"/>
              <a:gd name="T38" fmla="*/ 104 w 128"/>
              <a:gd name="T39" fmla="*/ 28 h 120"/>
              <a:gd name="T40" fmla="*/ 100 w 128"/>
              <a:gd name="T41" fmla="*/ 24 h 120"/>
              <a:gd name="T42" fmla="*/ 116 w 128"/>
              <a:gd name="T43" fmla="*/ 0 h 120"/>
              <a:gd name="T44" fmla="*/ 12 w 128"/>
              <a:gd name="T45" fmla="*/ 0 h 120"/>
              <a:gd name="T46" fmla="*/ 0 w 128"/>
              <a:gd name="T47" fmla="*/ 12 h 120"/>
              <a:gd name="T48" fmla="*/ 0 w 128"/>
              <a:gd name="T49" fmla="*/ 80 h 120"/>
              <a:gd name="T50" fmla="*/ 12 w 128"/>
              <a:gd name="T51" fmla="*/ 92 h 120"/>
              <a:gd name="T52" fmla="*/ 28 w 128"/>
              <a:gd name="T53" fmla="*/ 92 h 120"/>
              <a:gd name="T54" fmla="*/ 28 w 128"/>
              <a:gd name="T55" fmla="*/ 109 h 120"/>
              <a:gd name="T56" fmla="*/ 44 w 128"/>
              <a:gd name="T57" fmla="*/ 114 h 120"/>
              <a:gd name="T58" fmla="*/ 68 w 128"/>
              <a:gd name="T59" fmla="*/ 92 h 120"/>
              <a:gd name="T60" fmla="*/ 116 w 128"/>
              <a:gd name="T61" fmla="*/ 92 h 120"/>
              <a:gd name="T62" fmla="*/ 128 w 128"/>
              <a:gd name="T63" fmla="*/ 80 h 120"/>
              <a:gd name="T64" fmla="*/ 128 w 128"/>
              <a:gd name="T65" fmla="*/ 12 h 120"/>
              <a:gd name="T66" fmla="*/ 116 w 128"/>
              <a:gd name="T67" fmla="*/ 0 h 120"/>
              <a:gd name="T68" fmla="*/ 120 w 128"/>
              <a:gd name="T69" fmla="*/ 76 h 120"/>
              <a:gd name="T70" fmla="*/ 112 w 128"/>
              <a:gd name="T71" fmla="*/ 84 h 120"/>
              <a:gd name="T72" fmla="*/ 66 w 128"/>
              <a:gd name="T73" fmla="*/ 84 h 120"/>
              <a:gd name="T74" fmla="*/ 39 w 128"/>
              <a:gd name="T75" fmla="*/ 108 h 120"/>
              <a:gd name="T76" fmla="*/ 36 w 128"/>
              <a:gd name="T77" fmla="*/ 92 h 120"/>
              <a:gd name="T78" fmla="*/ 36 w 128"/>
              <a:gd name="T79" fmla="*/ 92 h 120"/>
              <a:gd name="T80" fmla="*/ 36 w 128"/>
              <a:gd name="T81" fmla="*/ 84 h 120"/>
              <a:gd name="T82" fmla="*/ 16 w 128"/>
              <a:gd name="T83" fmla="*/ 84 h 120"/>
              <a:gd name="T84" fmla="*/ 8 w 128"/>
              <a:gd name="T85" fmla="*/ 76 h 120"/>
              <a:gd name="T86" fmla="*/ 8 w 128"/>
              <a:gd name="T87" fmla="*/ 16 h 120"/>
              <a:gd name="T88" fmla="*/ 16 w 128"/>
              <a:gd name="T89" fmla="*/ 8 h 120"/>
              <a:gd name="T90" fmla="*/ 112 w 128"/>
              <a:gd name="T91" fmla="*/ 8 h 120"/>
              <a:gd name="T92" fmla="*/ 120 w 128"/>
              <a:gd name="T93" fmla="*/ 16 h 120"/>
              <a:gd name="T94" fmla="*/ 120 w 128"/>
              <a:gd name="T95" fmla="*/ 7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0">
                <a:moveTo>
                  <a:pt x="100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4" y="42"/>
                  <a:pt x="24" y="44"/>
                </a:cubicBezTo>
                <a:cubicBezTo>
                  <a:pt x="24" y="46"/>
                  <a:pt x="26" y="48"/>
                  <a:pt x="28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6"/>
                  <a:pt x="104" y="44"/>
                </a:cubicBezTo>
                <a:cubicBezTo>
                  <a:pt x="104" y="42"/>
                  <a:pt x="102" y="40"/>
                  <a:pt x="100" y="40"/>
                </a:cubicBezTo>
                <a:close/>
                <a:moveTo>
                  <a:pt x="72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2"/>
                  <a:pt x="26" y="64"/>
                  <a:pt x="28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4"/>
                  <a:pt x="76" y="62"/>
                  <a:pt x="76" y="60"/>
                </a:cubicBezTo>
                <a:cubicBezTo>
                  <a:pt x="76" y="58"/>
                  <a:pt x="74" y="56"/>
                  <a:pt x="72" y="56"/>
                </a:cubicBezTo>
                <a:close/>
                <a:moveTo>
                  <a:pt x="100" y="24"/>
                </a:moveTo>
                <a:cubicBezTo>
                  <a:pt x="28" y="24"/>
                  <a:pt x="28" y="24"/>
                  <a:pt x="28" y="24"/>
                </a:cubicBezTo>
                <a:cubicBezTo>
                  <a:pt x="26" y="24"/>
                  <a:pt x="24" y="26"/>
                  <a:pt x="24" y="28"/>
                </a:cubicBezTo>
                <a:cubicBezTo>
                  <a:pt x="24" y="30"/>
                  <a:pt x="26" y="32"/>
                  <a:pt x="28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2" y="32"/>
                  <a:pt x="104" y="30"/>
                  <a:pt x="104" y="28"/>
                </a:cubicBezTo>
                <a:cubicBezTo>
                  <a:pt x="104" y="26"/>
                  <a:pt x="102" y="24"/>
                  <a:pt x="100" y="24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7"/>
                  <a:pt x="5" y="92"/>
                  <a:pt x="12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9" y="114"/>
                  <a:pt x="35" y="120"/>
                  <a:pt x="44" y="114"/>
                </a:cubicBezTo>
                <a:cubicBezTo>
                  <a:pt x="68" y="92"/>
                  <a:pt x="68" y="92"/>
                  <a:pt x="68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3" y="92"/>
                  <a:pt x="128" y="87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5" y="113"/>
                  <a:pt x="36" y="99"/>
                  <a:pt x="36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84"/>
                  <a:pt x="36" y="84"/>
                  <a:pt x="3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2" y="84"/>
                  <a:pt x="8" y="80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7" name="Freeform 10"/>
          <p:cNvSpPr>
            <a:spLocks noEditPoints="1"/>
          </p:cNvSpPr>
          <p:nvPr/>
        </p:nvSpPr>
        <p:spPr bwMode="auto">
          <a:xfrm>
            <a:off x="1085443" y="2469223"/>
            <a:ext cx="276704" cy="340819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8" y="96"/>
                  <a:pt x="44" y="92"/>
                  <a:pt x="44" y="88"/>
                </a:cubicBezTo>
                <a:cubicBezTo>
                  <a:pt x="44" y="84"/>
                  <a:pt x="48" y="80"/>
                  <a:pt x="52" y="80"/>
                </a:cubicBezTo>
                <a:cubicBezTo>
                  <a:pt x="56" y="80"/>
                  <a:pt x="60" y="84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1"/>
                  <a:pt x="37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1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9" y="128"/>
                  <a:pt x="104" y="123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9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60"/>
                  <a:pt x="12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60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Freeform 11"/>
          <p:cNvSpPr>
            <a:spLocks noEditPoints="1"/>
          </p:cNvSpPr>
          <p:nvPr/>
        </p:nvSpPr>
        <p:spPr bwMode="auto">
          <a:xfrm>
            <a:off x="4162530" y="2469223"/>
            <a:ext cx="339693" cy="340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5 w 128"/>
              <a:gd name="T21" fmla="*/ 49 h 128"/>
              <a:gd name="T22" fmla="*/ 60 w 128"/>
              <a:gd name="T23" fmla="*/ 75 h 128"/>
              <a:gd name="T24" fmla="*/ 47 w 128"/>
              <a:gd name="T25" fmla="*/ 61 h 128"/>
              <a:gd name="T26" fmla="*/ 41 w 128"/>
              <a:gd name="T27" fmla="*/ 61 h 128"/>
              <a:gd name="T28" fmla="*/ 41 w 128"/>
              <a:gd name="T29" fmla="*/ 67 h 128"/>
              <a:gd name="T30" fmla="*/ 57 w 128"/>
              <a:gd name="T31" fmla="*/ 82 h 128"/>
              <a:gd name="T32" fmla="*/ 57 w 128"/>
              <a:gd name="T33" fmla="*/ 83 h 128"/>
              <a:gd name="T34" fmla="*/ 60 w 128"/>
              <a:gd name="T35" fmla="*/ 84 h 128"/>
              <a:gd name="T36" fmla="*/ 63 w 128"/>
              <a:gd name="T37" fmla="*/ 83 h 128"/>
              <a:gd name="T38" fmla="*/ 63 w 128"/>
              <a:gd name="T39" fmla="*/ 82 h 128"/>
              <a:gd name="T40" fmla="*/ 91 w 128"/>
              <a:gd name="T41" fmla="*/ 55 h 128"/>
              <a:gd name="T42" fmla="*/ 91 w 128"/>
              <a:gd name="T43" fmla="*/ 49 h 128"/>
              <a:gd name="T44" fmla="*/ 85 w 128"/>
              <a:gd name="T45" fmla="*/ 4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5" y="49"/>
                </a:moveTo>
                <a:cubicBezTo>
                  <a:pt x="60" y="75"/>
                  <a:pt x="60" y="75"/>
                  <a:pt x="60" y="75"/>
                </a:cubicBezTo>
                <a:cubicBezTo>
                  <a:pt x="47" y="61"/>
                  <a:pt x="47" y="61"/>
                  <a:pt x="47" y="61"/>
                </a:cubicBezTo>
                <a:cubicBezTo>
                  <a:pt x="45" y="60"/>
                  <a:pt x="43" y="60"/>
                  <a:pt x="41" y="61"/>
                </a:cubicBezTo>
                <a:cubicBezTo>
                  <a:pt x="40" y="63"/>
                  <a:pt x="40" y="65"/>
                  <a:pt x="41" y="67"/>
                </a:cubicBezTo>
                <a:cubicBezTo>
                  <a:pt x="57" y="82"/>
                  <a:pt x="57" y="82"/>
                  <a:pt x="57" y="82"/>
                </a:cubicBezTo>
                <a:cubicBezTo>
                  <a:pt x="57" y="82"/>
                  <a:pt x="57" y="83"/>
                  <a:pt x="57" y="83"/>
                </a:cubicBezTo>
                <a:cubicBezTo>
                  <a:pt x="58" y="84"/>
                  <a:pt x="59" y="84"/>
                  <a:pt x="60" y="84"/>
                </a:cubicBezTo>
                <a:cubicBezTo>
                  <a:pt x="61" y="84"/>
                  <a:pt x="62" y="84"/>
                  <a:pt x="63" y="83"/>
                </a:cubicBezTo>
                <a:cubicBezTo>
                  <a:pt x="63" y="83"/>
                  <a:pt x="63" y="82"/>
                  <a:pt x="63" y="82"/>
                </a:cubicBezTo>
                <a:cubicBezTo>
                  <a:pt x="91" y="55"/>
                  <a:pt x="91" y="55"/>
                  <a:pt x="91" y="55"/>
                </a:cubicBezTo>
                <a:cubicBezTo>
                  <a:pt x="92" y="53"/>
                  <a:pt x="92" y="51"/>
                  <a:pt x="91" y="49"/>
                </a:cubicBezTo>
                <a:cubicBezTo>
                  <a:pt x="89" y="48"/>
                  <a:pt x="87" y="48"/>
                  <a:pt x="8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1666288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 dirty="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0" name="TextBox 18"/>
          <p:cNvSpPr txBox="1"/>
          <p:nvPr/>
        </p:nvSpPr>
        <p:spPr>
          <a:xfrm>
            <a:off x="166628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3240525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3240525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TextBox 17"/>
          <p:cNvSpPr txBox="1"/>
          <p:nvPr/>
        </p:nvSpPr>
        <p:spPr>
          <a:xfrm>
            <a:off x="4820457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4" name="TextBox 18"/>
          <p:cNvSpPr txBox="1"/>
          <p:nvPr/>
        </p:nvSpPr>
        <p:spPr>
          <a:xfrm>
            <a:off x="4820457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TextBox 17"/>
          <p:cNvSpPr txBox="1"/>
          <p:nvPr/>
        </p:nvSpPr>
        <p:spPr>
          <a:xfrm>
            <a:off x="6391796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6" name="TextBox 18"/>
          <p:cNvSpPr txBox="1"/>
          <p:nvPr/>
        </p:nvSpPr>
        <p:spPr>
          <a:xfrm>
            <a:off x="6391796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TextBox 17"/>
          <p:cNvSpPr txBox="1"/>
          <p:nvPr/>
        </p:nvSpPr>
        <p:spPr>
          <a:xfrm>
            <a:off x="7925648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8" name="TextBox 18"/>
          <p:cNvSpPr txBox="1"/>
          <p:nvPr/>
        </p:nvSpPr>
        <p:spPr>
          <a:xfrm>
            <a:off x="792564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7"/>
          <p:cNvSpPr txBox="1"/>
          <p:nvPr/>
        </p:nvSpPr>
        <p:spPr>
          <a:xfrm>
            <a:off x="9501018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9501018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xmlns="" val="2945267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0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5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/>
          <p:nvPr/>
        </p:nvSpPr>
        <p:spPr>
          <a:xfrm>
            <a:off x="1327949" y="2632429"/>
            <a:ext cx="1393628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dirty="0" smtClean="0">
                <a:solidFill>
                  <a:srgbClr val="AF935C"/>
                </a:solidFill>
                <a:cs typeface="+mn-ea"/>
                <a:sym typeface="+mn-lt"/>
              </a:rPr>
              <a:t>ADDRESS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Rectangle 59"/>
          <p:cNvSpPr/>
          <p:nvPr/>
        </p:nvSpPr>
        <p:spPr>
          <a:xfrm>
            <a:off x="1327949" y="1240971"/>
            <a:ext cx="1986932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dirty="0" smtClean="0">
                <a:solidFill>
                  <a:srgbClr val="AF935C"/>
                </a:solidFill>
                <a:cs typeface="+mn-ea"/>
                <a:sym typeface="+mn-lt"/>
              </a:rPr>
              <a:t>CONTACT INFO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Rectangle 60"/>
          <p:cNvSpPr/>
          <p:nvPr/>
        </p:nvSpPr>
        <p:spPr>
          <a:xfrm>
            <a:off x="1327949" y="4065986"/>
            <a:ext cx="1684157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smtClean="0">
                <a:solidFill>
                  <a:srgbClr val="AF935C"/>
                </a:solidFill>
                <a:cs typeface="+mn-ea"/>
                <a:sym typeface="+mn-lt"/>
              </a:rPr>
              <a:t>TELEPHONE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" name="Freeform 161"/>
          <p:cNvSpPr>
            <a:spLocks noChangeArrowheads="1"/>
          </p:cNvSpPr>
          <p:nvPr/>
        </p:nvSpPr>
        <p:spPr bwMode="auto">
          <a:xfrm>
            <a:off x="926305" y="2791834"/>
            <a:ext cx="318516" cy="414811"/>
          </a:xfrm>
          <a:custGeom>
            <a:avLst/>
            <a:gdLst>
              <a:gd name="T0" fmla="*/ 236 w 472"/>
              <a:gd name="T1" fmla="*/ 0 h 619"/>
              <a:gd name="T2" fmla="*/ 236 w 472"/>
              <a:gd name="T3" fmla="*/ 0 h 619"/>
              <a:gd name="T4" fmla="*/ 0 w 472"/>
              <a:gd name="T5" fmla="*/ 235 h 619"/>
              <a:gd name="T6" fmla="*/ 236 w 472"/>
              <a:gd name="T7" fmla="*/ 618 h 619"/>
              <a:gd name="T8" fmla="*/ 471 w 472"/>
              <a:gd name="T9" fmla="*/ 235 h 619"/>
              <a:gd name="T10" fmla="*/ 236 w 472"/>
              <a:gd name="T11" fmla="*/ 0 h 619"/>
              <a:gd name="T12" fmla="*/ 236 w 472"/>
              <a:gd name="T13" fmla="*/ 559 h 619"/>
              <a:gd name="T14" fmla="*/ 236 w 472"/>
              <a:gd name="T15" fmla="*/ 559 h 619"/>
              <a:gd name="T16" fmla="*/ 45 w 472"/>
              <a:gd name="T17" fmla="*/ 235 h 619"/>
              <a:gd name="T18" fmla="*/ 236 w 472"/>
              <a:gd name="T19" fmla="*/ 29 h 619"/>
              <a:gd name="T20" fmla="*/ 427 w 472"/>
              <a:gd name="T21" fmla="*/ 235 h 619"/>
              <a:gd name="T22" fmla="*/ 236 w 472"/>
              <a:gd name="T23" fmla="*/ 559 h 619"/>
              <a:gd name="T24" fmla="*/ 236 w 472"/>
              <a:gd name="T25" fmla="*/ 132 h 619"/>
              <a:gd name="T26" fmla="*/ 236 w 472"/>
              <a:gd name="T27" fmla="*/ 132 h 619"/>
              <a:gd name="T28" fmla="*/ 133 w 472"/>
              <a:gd name="T29" fmla="*/ 235 h 619"/>
              <a:gd name="T30" fmla="*/ 236 w 472"/>
              <a:gd name="T31" fmla="*/ 323 h 619"/>
              <a:gd name="T32" fmla="*/ 339 w 472"/>
              <a:gd name="T33" fmla="*/ 235 h 619"/>
              <a:gd name="T34" fmla="*/ 236 w 472"/>
              <a:gd name="T35" fmla="*/ 132 h 619"/>
              <a:gd name="T36" fmla="*/ 236 w 472"/>
              <a:gd name="T37" fmla="*/ 294 h 619"/>
              <a:gd name="T38" fmla="*/ 236 w 472"/>
              <a:gd name="T39" fmla="*/ 294 h 619"/>
              <a:gd name="T40" fmla="*/ 177 w 472"/>
              <a:gd name="T41" fmla="*/ 235 h 619"/>
              <a:gd name="T42" fmla="*/ 236 w 472"/>
              <a:gd name="T43" fmla="*/ 176 h 619"/>
              <a:gd name="T44" fmla="*/ 295 w 472"/>
              <a:gd name="T45" fmla="*/ 235 h 619"/>
              <a:gd name="T46" fmla="*/ 236 w 472"/>
              <a:gd name="T47" fmla="*/ 294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2" h="619">
                <a:moveTo>
                  <a:pt x="236" y="0"/>
                </a:moveTo>
                <a:lnTo>
                  <a:pt x="236" y="0"/>
                </a:lnTo>
                <a:cubicBezTo>
                  <a:pt x="104" y="0"/>
                  <a:pt x="0" y="103"/>
                  <a:pt x="0" y="235"/>
                </a:cubicBezTo>
                <a:cubicBezTo>
                  <a:pt x="0" y="323"/>
                  <a:pt x="192" y="618"/>
                  <a:pt x="236" y="618"/>
                </a:cubicBezTo>
                <a:cubicBezTo>
                  <a:pt x="280" y="618"/>
                  <a:pt x="471" y="323"/>
                  <a:pt x="471" y="235"/>
                </a:cubicBezTo>
                <a:cubicBezTo>
                  <a:pt x="471" y="103"/>
                  <a:pt x="368" y="0"/>
                  <a:pt x="236" y="0"/>
                </a:cubicBezTo>
                <a:close/>
                <a:moveTo>
                  <a:pt x="236" y="559"/>
                </a:moveTo>
                <a:lnTo>
                  <a:pt x="236" y="559"/>
                </a:lnTo>
                <a:cubicBezTo>
                  <a:pt x="207" y="559"/>
                  <a:pt x="45" y="309"/>
                  <a:pt x="45" y="235"/>
                </a:cubicBezTo>
                <a:cubicBezTo>
                  <a:pt x="45" y="117"/>
                  <a:pt x="133" y="29"/>
                  <a:pt x="236" y="29"/>
                </a:cubicBezTo>
                <a:cubicBezTo>
                  <a:pt x="339" y="29"/>
                  <a:pt x="427" y="117"/>
                  <a:pt x="427" y="235"/>
                </a:cubicBezTo>
                <a:cubicBezTo>
                  <a:pt x="427" y="309"/>
                  <a:pt x="266" y="559"/>
                  <a:pt x="236" y="559"/>
                </a:cubicBezTo>
                <a:close/>
                <a:moveTo>
                  <a:pt x="236" y="132"/>
                </a:moveTo>
                <a:lnTo>
                  <a:pt x="236" y="132"/>
                </a:lnTo>
                <a:cubicBezTo>
                  <a:pt x="177" y="132"/>
                  <a:pt x="133" y="176"/>
                  <a:pt x="133" y="235"/>
                </a:cubicBezTo>
                <a:cubicBezTo>
                  <a:pt x="133" y="279"/>
                  <a:pt x="177" y="323"/>
                  <a:pt x="236" y="323"/>
                </a:cubicBezTo>
                <a:cubicBezTo>
                  <a:pt x="295" y="323"/>
                  <a:pt x="339" y="279"/>
                  <a:pt x="339" y="235"/>
                </a:cubicBezTo>
                <a:cubicBezTo>
                  <a:pt x="339" y="176"/>
                  <a:pt x="295" y="132"/>
                  <a:pt x="236" y="132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07" y="294"/>
                  <a:pt x="177" y="264"/>
                  <a:pt x="177" y="235"/>
                </a:cubicBezTo>
                <a:cubicBezTo>
                  <a:pt x="177" y="191"/>
                  <a:pt x="207" y="176"/>
                  <a:pt x="236" y="176"/>
                </a:cubicBezTo>
                <a:cubicBezTo>
                  <a:pt x="266" y="176"/>
                  <a:pt x="295" y="191"/>
                  <a:pt x="295" y="235"/>
                </a:cubicBezTo>
                <a:cubicBezTo>
                  <a:pt x="295" y="264"/>
                  <a:pt x="266" y="294"/>
                  <a:pt x="236" y="2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6" name="Freeform 185"/>
          <p:cNvSpPr>
            <a:spLocks noChangeArrowheads="1"/>
          </p:cNvSpPr>
          <p:nvPr/>
        </p:nvSpPr>
        <p:spPr bwMode="auto">
          <a:xfrm>
            <a:off x="892194" y="1416074"/>
            <a:ext cx="364984" cy="279197"/>
          </a:xfrm>
          <a:custGeom>
            <a:avLst/>
            <a:gdLst>
              <a:gd name="T0" fmla="*/ 545 w 619"/>
              <a:gd name="T1" fmla="*/ 0 h 472"/>
              <a:gd name="T2" fmla="*/ 545 w 619"/>
              <a:gd name="T3" fmla="*/ 0 h 472"/>
              <a:gd name="T4" fmla="*/ 73 w 619"/>
              <a:gd name="T5" fmla="*/ 0 h 472"/>
              <a:gd name="T6" fmla="*/ 0 w 619"/>
              <a:gd name="T7" fmla="*/ 73 h 472"/>
              <a:gd name="T8" fmla="*/ 0 w 619"/>
              <a:gd name="T9" fmla="*/ 397 h 472"/>
              <a:gd name="T10" fmla="*/ 73 w 619"/>
              <a:gd name="T11" fmla="*/ 471 h 472"/>
              <a:gd name="T12" fmla="*/ 545 w 619"/>
              <a:gd name="T13" fmla="*/ 471 h 472"/>
              <a:gd name="T14" fmla="*/ 618 w 619"/>
              <a:gd name="T15" fmla="*/ 397 h 472"/>
              <a:gd name="T16" fmla="*/ 618 w 619"/>
              <a:gd name="T17" fmla="*/ 73 h 472"/>
              <a:gd name="T18" fmla="*/ 545 w 619"/>
              <a:gd name="T19" fmla="*/ 0 h 472"/>
              <a:gd name="T20" fmla="*/ 559 w 619"/>
              <a:gd name="T21" fmla="*/ 44 h 472"/>
              <a:gd name="T22" fmla="*/ 559 w 619"/>
              <a:gd name="T23" fmla="*/ 44 h 472"/>
              <a:gd name="T24" fmla="*/ 309 w 619"/>
              <a:gd name="T25" fmla="*/ 235 h 472"/>
              <a:gd name="T26" fmla="*/ 59 w 619"/>
              <a:gd name="T27" fmla="*/ 44 h 472"/>
              <a:gd name="T28" fmla="*/ 559 w 619"/>
              <a:gd name="T29" fmla="*/ 44 h 472"/>
              <a:gd name="T30" fmla="*/ 29 w 619"/>
              <a:gd name="T31" fmla="*/ 397 h 472"/>
              <a:gd name="T32" fmla="*/ 29 w 619"/>
              <a:gd name="T33" fmla="*/ 397 h 472"/>
              <a:gd name="T34" fmla="*/ 29 w 619"/>
              <a:gd name="T35" fmla="*/ 73 h 472"/>
              <a:gd name="T36" fmla="*/ 206 w 619"/>
              <a:gd name="T37" fmla="*/ 221 h 472"/>
              <a:gd name="T38" fmla="*/ 29 w 619"/>
              <a:gd name="T39" fmla="*/ 397 h 472"/>
              <a:gd name="T40" fmla="*/ 59 w 619"/>
              <a:gd name="T41" fmla="*/ 427 h 472"/>
              <a:gd name="T42" fmla="*/ 59 w 619"/>
              <a:gd name="T43" fmla="*/ 427 h 472"/>
              <a:gd name="T44" fmla="*/ 236 w 619"/>
              <a:gd name="T45" fmla="*/ 235 h 472"/>
              <a:gd name="T46" fmla="*/ 309 w 619"/>
              <a:gd name="T47" fmla="*/ 294 h 472"/>
              <a:gd name="T48" fmla="*/ 368 w 619"/>
              <a:gd name="T49" fmla="*/ 235 h 472"/>
              <a:gd name="T50" fmla="*/ 559 w 619"/>
              <a:gd name="T51" fmla="*/ 427 h 472"/>
              <a:gd name="T52" fmla="*/ 59 w 619"/>
              <a:gd name="T53" fmla="*/ 427 h 472"/>
              <a:gd name="T54" fmla="*/ 589 w 619"/>
              <a:gd name="T55" fmla="*/ 397 h 472"/>
              <a:gd name="T56" fmla="*/ 589 w 619"/>
              <a:gd name="T57" fmla="*/ 397 h 472"/>
              <a:gd name="T58" fmla="*/ 589 w 619"/>
              <a:gd name="T59" fmla="*/ 397 h 472"/>
              <a:gd name="T60" fmla="*/ 412 w 619"/>
              <a:gd name="T61" fmla="*/ 221 h 472"/>
              <a:gd name="T62" fmla="*/ 589 w 619"/>
              <a:gd name="T63" fmla="*/ 73 h 472"/>
              <a:gd name="T64" fmla="*/ 589 w 619"/>
              <a:gd name="T65" fmla="*/ 397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9" h="472"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5" y="471"/>
                  <a:pt x="545" y="471"/>
                  <a:pt x="545" y="471"/>
                </a:cubicBezTo>
                <a:cubicBezTo>
                  <a:pt x="589" y="471"/>
                  <a:pt x="618" y="442"/>
                  <a:pt x="618" y="397"/>
                </a:cubicBezTo>
                <a:cubicBezTo>
                  <a:pt x="618" y="73"/>
                  <a:pt x="618" y="73"/>
                  <a:pt x="618" y="73"/>
                </a:cubicBezTo>
                <a:cubicBezTo>
                  <a:pt x="618" y="30"/>
                  <a:pt x="589" y="0"/>
                  <a:pt x="545" y="0"/>
                </a:cubicBezTo>
                <a:close/>
                <a:moveTo>
                  <a:pt x="559" y="44"/>
                </a:moveTo>
                <a:lnTo>
                  <a:pt x="559" y="44"/>
                </a:lnTo>
                <a:cubicBezTo>
                  <a:pt x="309" y="235"/>
                  <a:pt x="309" y="235"/>
                  <a:pt x="309" y="235"/>
                </a:cubicBezTo>
                <a:cubicBezTo>
                  <a:pt x="59" y="44"/>
                  <a:pt x="59" y="44"/>
                  <a:pt x="59" y="44"/>
                </a:cubicBezTo>
                <a:lnTo>
                  <a:pt x="559" y="44"/>
                </a:lnTo>
                <a:close/>
                <a:moveTo>
                  <a:pt x="29" y="397"/>
                </a:moveTo>
                <a:lnTo>
                  <a:pt x="29" y="397"/>
                </a:lnTo>
                <a:cubicBezTo>
                  <a:pt x="29" y="73"/>
                  <a:pt x="29" y="73"/>
                  <a:pt x="29" y="73"/>
                </a:cubicBezTo>
                <a:cubicBezTo>
                  <a:pt x="206" y="221"/>
                  <a:pt x="206" y="221"/>
                  <a:pt x="206" y="221"/>
                </a:cubicBezTo>
                <a:cubicBezTo>
                  <a:pt x="29" y="397"/>
                  <a:pt x="29" y="397"/>
                  <a:pt x="29" y="397"/>
                </a:cubicBezTo>
                <a:close/>
                <a:moveTo>
                  <a:pt x="59" y="427"/>
                </a:moveTo>
                <a:lnTo>
                  <a:pt x="59" y="427"/>
                </a:lnTo>
                <a:cubicBezTo>
                  <a:pt x="236" y="235"/>
                  <a:pt x="236" y="235"/>
                  <a:pt x="236" y="235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8" y="235"/>
                  <a:pt x="368" y="235"/>
                  <a:pt x="368" y="235"/>
                </a:cubicBezTo>
                <a:cubicBezTo>
                  <a:pt x="559" y="427"/>
                  <a:pt x="559" y="427"/>
                  <a:pt x="559" y="427"/>
                </a:cubicBezTo>
                <a:cubicBezTo>
                  <a:pt x="545" y="427"/>
                  <a:pt x="73" y="427"/>
                  <a:pt x="59" y="427"/>
                </a:cubicBezTo>
                <a:close/>
                <a:moveTo>
                  <a:pt x="589" y="397"/>
                </a:moveTo>
                <a:lnTo>
                  <a:pt x="589" y="397"/>
                </a:lnTo>
                <a:lnTo>
                  <a:pt x="589" y="397"/>
                </a:lnTo>
                <a:cubicBezTo>
                  <a:pt x="412" y="221"/>
                  <a:pt x="412" y="221"/>
                  <a:pt x="412" y="221"/>
                </a:cubicBezTo>
                <a:cubicBezTo>
                  <a:pt x="589" y="73"/>
                  <a:pt x="589" y="73"/>
                  <a:pt x="589" y="73"/>
                </a:cubicBezTo>
                <a:lnTo>
                  <a:pt x="589" y="39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" name="Freeform 178"/>
          <p:cNvSpPr>
            <a:spLocks noChangeArrowheads="1"/>
          </p:cNvSpPr>
          <p:nvPr/>
        </p:nvSpPr>
        <p:spPr bwMode="auto">
          <a:xfrm>
            <a:off x="892194" y="4252022"/>
            <a:ext cx="368005" cy="357316"/>
          </a:xfrm>
          <a:custGeom>
            <a:avLst/>
            <a:gdLst>
              <a:gd name="T0" fmla="*/ 603 w 634"/>
              <a:gd name="T1" fmla="*/ 74 h 619"/>
              <a:gd name="T2" fmla="*/ 603 w 634"/>
              <a:gd name="T3" fmla="*/ 74 h 619"/>
              <a:gd name="T4" fmla="*/ 545 w 634"/>
              <a:gd name="T5" fmla="*/ 15 h 619"/>
              <a:gd name="T6" fmla="*/ 486 w 634"/>
              <a:gd name="T7" fmla="*/ 15 h 619"/>
              <a:gd name="T8" fmla="*/ 412 w 634"/>
              <a:gd name="T9" fmla="*/ 133 h 619"/>
              <a:gd name="T10" fmla="*/ 412 w 634"/>
              <a:gd name="T11" fmla="*/ 191 h 619"/>
              <a:gd name="T12" fmla="*/ 441 w 634"/>
              <a:gd name="T13" fmla="*/ 221 h 619"/>
              <a:gd name="T14" fmla="*/ 353 w 634"/>
              <a:gd name="T15" fmla="*/ 324 h 619"/>
              <a:gd name="T16" fmla="*/ 235 w 634"/>
              <a:gd name="T17" fmla="*/ 427 h 619"/>
              <a:gd name="T18" fmla="*/ 191 w 634"/>
              <a:gd name="T19" fmla="*/ 397 h 619"/>
              <a:gd name="T20" fmla="*/ 132 w 634"/>
              <a:gd name="T21" fmla="*/ 397 h 619"/>
              <a:gd name="T22" fmla="*/ 29 w 634"/>
              <a:gd name="T23" fmla="*/ 486 h 619"/>
              <a:gd name="T24" fmla="*/ 29 w 634"/>
              <a:gd name="T25" fmla="*/ 530 h 619"/>
              <a:gd name="T26" fmla="*/ 88 w 634"/>
              <a:gd name="T27" fmla="*/ 589 h 619"/>
              <a:gd name="T28" fmla="*/ 191 w 634"/>
              <a:gd name="T29" fmla="*/ 589 h 619"/>
              <a:gd name="T30" fmla="*/ 427 w 634"/>
              <a:gd name="T31" fmla="*/ 412 h 619"/>
              <a:gd name="T32" fmla="*/ 603 w 634"/>
              <a:gd name="T33" fmla="*/ 191 h 619"/>
              <a:gd name="T34" fmla="*/ 603 w 634"/>
              <a:gd name="T35" fmla="*/ 74 h 619"/>
              <a:gd name="T36" fmla="*/ 574 w 634"/>
              <a:gd name="T37" fmla="*/ 162 h 619"/>
              <a:gd name="T38" fmla="*/ 574 w 634"/>
              <a:gd name="T39" fmla="*/ 162 h 619"/>
              <a:gd name="T40" fmla="*/ 412 w 634"/>
              <a:gd name="T41" fmla="*/ 383 h 619"/>
              <a:gd name="T42" fmla="*/ 162 w 634"/>
              <a:gd name="T43" fmla="*/ 559 h 619"/>
              <a:gd name="T44" fmla="*/ 103 w 634"/>
              <a:gd name="T45" fmla="*/ 559 h 619"/>
              <a:gd name="T46" fmla="*/ 73 w 634"/>
              <a:gd name="T47" fmla="*/ 530 h 619"/>
              <a:gd name="T48" fmla="*/ 73 w 634"/>
              <a:gd name="T49" fmla="*/ 486 h 619"/>
              <a:gd name="T50" fmla="*/ 147 w 634"/>
              <a:gd name="T51" fmla="*/ 442 h 619"/>
              <a:gd name="T52" fmla="*/ 177 w 634"/>
              <a:gd name="T53" fmla="*/ 442 h 619"/>
              <a:gd name="T54" fmla="*/ 221 w 634"/>
              <a:gd name="T55" fmla="*/ 486 h 619"/>
              <a:gd name="T56" fmla="*/ 500 w 634"/>
              <a:gd name="T57" fmla="*/ 221 h 619"/>
              <a:gd name="T58" fmla="*/ 441 w 634"/>
              <a:gd name="T59" fmla="*/ 176 h 619"/>
              <a:gd name="T60" fmla="*/ 441 w 634"/>
              <a:gd name="T61" fmla="*/ 133 h 619"/>
              <a:gd name="T62" fmla="*/ 500 w 634"/>
              <a:gd name="T63" fmla="*/ 59 h 619"/>
              <a:gd name="T64" fmla="*/ 545 w 634"/>
              <a:gd name="T65" fmla="*/ 59 h 619"/>
              <a:gd name="T66" fmla="*/ 574 w 634"/>
              <a:gd name="T67" fmla="*/ 103 h 619"/>
              <a:gd name="T68" fmla="*/ 574 w 634"/>
              <a:gd name="T69" fmla="*/ 162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4" h="619">
                <a:moveTo>
                  <a:pt x="603" y="74"/>
                </a:moveTo>
                <a:lnTo>
                  <a:pt x="603" y="74"/>
                </a:lnTo>
                <a:cubicBezTo>
                  <a:pt x="545" y="15"/>
                  <a:pt x="545" y="15"/>
                  <a:pt x="545" y="15"/>
                </a:cubicBezTo>
                <a:cubicBezTo>
                  <a:pt x="530" y="0"/>
                  <a:pt x="500" y="0"/>
                  <a:pt x="486" y="15"/>
                </a:cubicBezTo>
                <a:cubicBezTo>
                  <a:pt x="412" y="133"/>
                  <a:pt x="412" y="133"/>
                  <a:pt x="412" y="133"/>
                </a:cubicBezTo>
                <a:cubicBezTo>
                  <a:pt x="398" y="147"/>
                  <a:pt x="398" y="176"/>
                  <a:pt x="412" y="191"/>
                </a:cubicBezTo>
                <a:cubicBezTo>
                  <a:pt x="441" y="221"/>
                  <a:pt x="441" y="221"/>
                  <a:pt x="441" y="221"/>
                </a:cubicBezTo>
                <a:cubicBezTo>
                  <a:pt x="412" y="250"/>
                  <a:pt x="382" y="294"/>
                  <a:pt x="353" y="324"/>
                </a:cubicBezTo>
                <a:cubicBezTo>
                  <a:pt x="309" y="368"/>
                  <a:pt x="265" y="397"/>
                  <a:pt x="235" y="427"/>
                </a:cubicBezTo>
                <a:cubicBezTo>
                  <a:pt x="191" y="397"/>
                  <a:pt x="191" y="397"/>
                  <a:pt x="191" y="397"/>
                </a:cubicBezTo>
                <a:cubicBezTo>
                  <a:pt x="177" y="383"/>
                  <a:pt x="162" y="383"/>
                  <a:pt x="132" y="397"/>
                </a:cubicBezTo>
                <a:cubicBezTo>
                  <a:pt x="29" y="486"/>
                  <a:pt x="29" y="486"/>
                  <a:pt x="29" y="486"/>
                </a:cubicBezTo>
                <a:cubicBezTo>
                  <a:pt x="0" y="500"/>
                  <a:pt x="15" y="515"/>
                  <a:pt x="29" y="530"/>
                </a:cubicBezTo>
                <a:cubicBezTo>
                  <a:pt x="88" y="589"/>
                  <a:pt x="88" y="589"/>
                  <a:pt x="88" y="589"/>
                </a:cubicBezTo>
                <a:cubicBezTo>
                  <a:pt x="118" y="618"/>
                  <a:pt x="147" y="618"/>
                  <a:pt x="191" y="589"/>
                </a:cubicBezTo>
                <a:cubicBezTo>
                  <a:pt x="191" y="589"/>
                  <a:pt x="324" y="530"/>
                  <a:pt x="427" y="412"/>
                </a:cubicBezTo>
                <a:cubicBezTo>
                  <a:pt x="530" y="324"/>
                  <a:pt x="603" y="191"/>
                  <a:pt x="603" y="191"/>
                </a:cubicBezTo>
                <a:cubicBezTo>
                  <a:pt x="618" y="147"/>
                  <a:pt x="633" y="103"/>
                  <a:pt x="603" y="74"/>
                </a:cubicBezTo>
                <a:close/>
                <a:moveTo>
                  <a:pt x="574" y="162"/>
                </a:moveTo>
                <a:lnTo>
                  <a:pt x="574" y="162"/>
                </a:lnTo>
                <a:cubicBezTo>
                  <a:pt x="545" y="221"/>
                  <a:pt x="471" y="324"/>
                  <a:pt x="412" y="383"/>
                </a:cubicBezTo>
                <a:cubicBezTo>
                  <a:pt x="339" y="456"/>
                  <a:pt x="162" y="559"/>
                  <a:pt x="162" y="559"/>
                </a:cubicBezTo>
                <a:cubicBezTo>
                  <a:pt x="147" y="574"/>
                  <a:pt x="118" y="574"/>
                  <a:pt x="103" y="559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59" y="515"/>
                  <a:pt x="59" y="500"/>
                  <a:pt x="73" y="486"/>
                </a:cubicBezTo>
                <a:cubicBezTo>
                  <a:pt x="147" y="442"/>
                  <a:pt x="147" y="442"/>
                  <a:pt x="147" y="442"/>
                </a:cubicBezTo>
                <a:cubicBezTo>
                  <a:pt x="162" y="427"/>
                  <a:pt x="177" y="427"/>
                  <a:pt x="177" y="442"/>
                </a:cubicBezTo>
                <a:cubicBezTo>
                  <a:pt x="221" y="486"/>
                  <a:pt x="221" y="486"/>
                  <a:pt x="221" y="486"/>
                </a:cubicBezTo>
                <a:cubicBezTo>
                  <a:pt x="235" y="471"/>
                  <a:pt x="398" y="368"/>
                  <a:pt x="500" y="221"/>
                </a:cubicBezTo>
                <a:cubicBezTo>
                  <a:pt x="441" y="176"/>
                  <a:pt x="441" y="176"/>
                  <a:pt x="441" y="176"/>
                </a:cubicBezTo>
                <a:cubicBezTo>
                  <a:pt x="441" y="162"/>
                  <a:pt x="441" y="147"/>
                  <a:pt x="441" y="133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515" y="44"/>
                  <a:pt x="530" y="59"/>
                  <a:pt x="545" y="59"/>
                </a:cubicBezTo>
                <a:cubicBezTo>
                  <a:pt x="574" y="103"/>
                  <a:pt x="574" y="103"/>
                  <a:pt x="574" y="103"/>
                </a:cubicBezTo>
                <a:cubicBezTo>
                  <a:pt x="589" y="117"/>
                  <a:pt x="589" y="147"/>
                  <a:pt x="574" y="1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1483288" y="3013403"/>
            <a:ext cx="22974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+mn-ea"/>
                <a:cs typeface="+mn-ea"/>
                <a:sym typeface="+mn-lt"/>
              </a:rPr>
              <a:t>深圳市熊猫区熊猫路</a:t>
            </a:r>
            <a:r>
              <a:rPr lang="en-US" altLang="zh-CN" sz="1400" dirty="0" smtClean="0">
                <a:latin typeface="+mn-ea"/>
                <a:cs typeface="+mn-ea"/>
                <a:sym typeface="+mn-lt"/>
              </a:rPr>
              <a:t>166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号</a:t>
            </a:r>
            <a:endParaRPr lang="en-US" altLang="zh-CN" sz="1400" dirty="0" smtClean="0"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+mn-ea"/>
                <a:cs typeface="+mn-ea"/>
                <a:sym typeface="+mn-lt"/>
              </a:rPr>
              <a:t>熊猫大厦</a:t>
            </a:r>
            <a:r>
              <a:rPr lang="en-US" altLang="zh-CN" sz="1400" dirty="0">
                <a:latin typeface="+mn-ea"/>
                <a:cs typeface="+mn-ea"/>
                <a:sym typeface="+mn-lt"/>
              </a:rPr>
              <a:t>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层</a:t>
            </a:r>
            <a:r>
              <a:rPr lang="en-US" altLang="zh-CN" sz="1400" dirty="0" smtClean="0">
                <a:latin typeface="+mn-ea"/>
                <a:cs typeface="+mn-ea"/>
                <a:sym typeface="+mn-lt"/>
              </a:rPr>
              <a:t>66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室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1483288" y="1605517"/>
            <a:ext cx="2647391" cy="705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Email  yourcompany@mail.com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WEB  www.company.com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1483288" y="4464066"/>
            <a:ext cx="163621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( 0755 ) 8868-9888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+mn-ea"/>
                <a:sym typeface="+mn-lt"/>
              </a:rPr>
              <a:t>( </a:t>
            </a:r>
            <a:r>
              <a:rPr lang="en-US" altLang="zh-CN" sz="1400" dirty="0" smtClean="0">
                <a:cs typeface="+mn-ea"/>
                <a:sym typeface="+mn-lt"/>
              </a:rPr>
              <a:t>0755 ) 8868-9688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186-6866-8886</a:t>
            </a:r>
            <a:endParaRPr lang="en-US" altLang="zh-CN" sz="1400" dirty="0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62749" y="480678"/>
            <a:ext cx="7629251" cy="504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1915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>
            <a:off x="11367873" y="4455795"/>
            <a:ext cx="185215" cy="204818"/>
          </a:xfrm>
          <a:custGeom>
            <a:avLst/>
            <a:gdLst>
              <a:gd name="T0" fmla="*/ 90 w 116"/>
              <a:gd name="T1" fmla="*/ 0 h 128"/>
              <a:gd name="T2" fmla="*/ 65 w 116"/>
              <a:gd name="T3" fmla="*/ 20 h 128"/>
              <a:gd name="T4" fmla="*/ 4 w 116"/>
              <a:gd name="T5" fmla="*/ 20 h 128"/>
              <a:gd name="T6" fmla="*/ 1 w 116"/>
              <a:gd name="T7" fmla="*/ 23 h 128"/>
              <a:gd name="T8" fmla="*/ 2 w 116"/>
              <a:gd name="T9" fmla="*/ 27 h 128"/>
              <a:gd name="T10" fmla="*/ 44 w 116"/>
              <a:gd name="T11" fmla="*/ 78 h 128"/>
              <a:gd name="T12" fmla="*/ 44 w 116"/>
              <a:gd name="T13" fmla="*/ 120 h 128"/>
              <a:gd name="T14" fmla="*/ 32 w 116"/>
              <a:gd name="T15" fmla="*/ 120 h 128"/>
              <a:gd name="T16" fmla="*/ 28 w 116"/>
              <a:gd name="T17" fmla="*/ 124 h 128"/>
              <a:gd name="T18" fmla="*/ 32 w 116"/>
              <a:gd name="T19" fmla="*/ 128 h 128"/>
              <a:gd name="T20" fmla="*/ 48 w 116"/>
              <a:gd name="T21" fmla="*/ 128 h 128"/>
              <a:gd name="T22" fmla="*/ 48 w 116"/>
              <a:gd name="T23" fmla="*/ 128 h 128"/>
              <a:gd name="T24" fmla="*/ 48 w 116"/>
              <a:gd name="T25" fmla="*/ 128 h 128"/>
              <a:gd name="T26" fmla="*/ 64 w 116"/>
              <a:gd name="T27" fmla="*/ 128 h 128"/>
              <a:gd name="T28" fmla="*/ 68 w 116"/>
              <a:gd name="T29" fmla="*/ 124 h 128"/>
              <a:gd name="T30" fmla="*/ 64 w 116"/>
              <a:gd name="T31" fmla="*/ 120 h 128"/>
              <a:gd name="T32" fmla="*/ 52 w 116"/>
              <a:gd name="T33" fmla="*/ 120 h 128"/>
              <a:gd name="T34" fmla="*/ 52 w 116"/>
              <a:gd name="T35" fmla="*/ 78 h 128"/>
              <a:gd name="T36" fmla="*/ 77 w 116"/>
              <a:gd name="T37" fmla="*/ 49 h 128"/>
              <a:gd name="T38" fmla="*/ 90 w 116"/>
              <a:gd name="T39" fmla="*/ 52 h 128"/>
              <a:gd name="T40" fmla="*/ 116 w 116"/>
              <a:gd name="T41" fmla="*/ 26 h 128"/>
              <a:gd name="T42" fmla="*/ 90 w 116"/>
              <a:gd name="T43" fmla="*/ 0 h 128"/>
              <a:gd name="T44" fmla="*/ 48 w 116"/>
              <a:gd name="T45" fmla="*/ 71 h 128"/>
              <a:gd name="T46" fmla="*/ 14 w 116"/>
              <a:gd name="T47" fmla="*/ 28 h 128"/>
              <a:gd name="T48" fmla="*/ 83 w 116"/>
              <a:gd name="T49" fmla="*/ 28 h 128"/>
              <a:gd name="T50" fmla="*/ 48 w 116"/>
              <a:gd name="T51" fmla="*/ 71 h 128"/>
              <a:gd name="T52" fmla="*/ 90 w 116"/>
              <a:gd name="T53" fmla="*/ 44 h 128"/>
              <a:gd name="T54" fmla="*/ 82 w 116"/>
              <a:gd name="T55" fmla="*/ 42 h 128"/>
              <a:gd name="T56" fmla="*/ 95 w 116"/>
              <a:gd name="T57" fmla="*/ 27 h 128"/>
              <a:gd name="T58" fmla="*/ 96 w 116"/>
              <a:gd name="T59" fmla="*/ 23 h 128"/>
              <a:gd name="T60" fmla="*/ 92 w 116"/>
              <a:gd name="T61" fmla="*/ 20 h 128"/>
              <a:gd name="T62" fmla="*/ 73 w 116"/>
              <a:gd name="T63" fmla="*/ 20 h 128"/>
              <a:gd name="T64" fmla="*/ 90 w 116"/>
              <a:gd name="T65" fmla="*/ 8 h 128"/>
              <a:gd name="T66" fmla="*/ 108 w 116"/>
              <a:gd name="T67" fmla="*/ 26 h 128"/>
              <a:gd name="T68" fmla="*/ 90 w 116"/>
              <a:gd name="T69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16" h="128">
                <a:moveTo>
                  <a:pt x="90" y="0"/>
                </a:moveTo>
                <a:cubicBezTo>
                  <a:pt x="78" y="0"/>
                  <a:pt x="68" y="9"/>
                  <a:pt x="65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3" y="20"/>
                  <a:pt x="1" y="21"/>
                  <a:pt x="1" y="23"/>
                </a:cubicBezTo>
                <a:cubicBezTo>
                  <a:pt x="0" y="24"/>
                  <a:pt x="1" y="26"/>
                  <a:pt x="2" y="27"/>
                </a:cubicBezTo>
                <a:cubicBezTo>
                  <a:pt x="44" y="78"/>
                  <a:pt x="44" y="78"/>
                  <a:pt x="44" y="7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30" y="120"/>
                  <a:pt x="28" y="122"/>
                  <a:pt x="28" y="124"/>
                </a:cubicBezTo>
                <a:cubicBezTo>
                  <a:pt x="28" y="127"/>
                  <a:pt x="30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7" y="128"/>
                  <a:pt x="68" y="127"/>
                  <a:pt x="68" y="124"/>
                </a:cubicBezTo>
                <a:cubicBezTo>
                  <a:pt x="68" y="122"/>
                  <a:pt x="67" y="120"/>
                  <a:pt x="64" y="120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52" y="78"/>
                  <a:pt x="52" y="78"/>
                  <a:pt x="52" y="78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51"/>
                  <a:pt x="86" y="52"/>
                  <a:pt x="90" y="52"/>
                </a:cubicBezTo>
                <a:cubicBezTo>
                  <a:pt x="105" y="52"/>
                  <a:pt x="116" y="41"/>
                  <a:pt x="116" y="26"/>
                </a:cubicBezTo>
                <a:cubicBezTo>
                  <a:pt x="116" y="12"/>
                  <a:pt x="105" y="0"/>
                  <a:pt x="90" y="0"/>
                </a:cubicBezTo>
                <a:close/>
                <a:moveTo>
                  <a:pt x="48" y="71"/>
                </a:moveTo>
                <a:cubicBezTo>
                  <a:pt x="14" y="28"/>
                  <a:pt x="14" y="28"/>
                  <a:pt x="14" y="28"/>
                </a:cubicBezTo>
                <a:cubicBezTo>
                  <a:pt x="83" y="28"/>
                  <a:pt x="83" y="28"/>
                  <a:pt x="83" y="28"/>
                </a:cubicBezTo>
                <a:lnTo>
                  <a:pt x="48" y="71"/>
                </a:lnTo>
                <a:close/>
                <a:moveTo>
                  <a:pt x="90" y="44"/>
                </a:moveTo>
                <a:cubicBezTo>
                  <a:pt x="87" y="44"/>
                  <a:pt x="85" y="44"/>
                  <a:pt x="82" y="42"/>
                </a:cubicBezTo>
                <a:cubicBezTo>
                  <a:pt x="95" y="27"/>
                  <a:pt x="95" y="27"/>
                  <a:pt x="95" y="27"/>
                </a:cubicBezTo>
                <a:cubicBezTo>
                  <a:pt x="96" y="26"/>
                  <a:pt x="97" y="24"/>
                  <a:pt x="96" y="23"/>
                </a:cubicBezTo>
                <a:cubicBezTo>
                  <a:pt x="95" y="21"/>
                  <a:pt x="94" y="20"/>
                  <a:pt x="92" y="20"/>
                </a:cubicBezTo>
                <a:cubicBezTo>
                  <a:pt x="73" y="20"/>
                  <a:pt x="73" y="20"/>
                  <a:pt x="73" y="20"/>
                </a:cubicBezTo>
                <a:cubicBezTo>
                  <a:pt x="76" y="13"/>
                  <a:pt x="82" y="8"/>
                  <a:pt x="90" y="8"/>
                </a:cubicBezTo>
                <a:cubicBezTo>
                  <a:pt x="100" y="8"/>
                  <a:pt x="108" y="16"/>
                  <a:pt x="108" y="26"/>
                </a:cubicBezTo>
                <a:cubicBezTo>
                  <a:pt x="108" y="36"/>
                  <a:pt x="100" y="44"/>
                  <a:pt x="90" y="44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Freeform 6"/>
          <p:cNvSpPr>
            <a:spLocks noEditPoints="1"/>
          </p:cNvSpPr>
          <p:nvPr/>
        </p:nvSpPr>
        <p:spPr bwMode="auto">
          <a:xfrm>
            <a:off x="10825071" y="4455795"/>
            <a:ext cx="140601" cy="204818"/>
          </a:xfrm>
          <a:custGeom>
            <a:avLst/>
            <a:gdLst>
              <a:gd name="T0" fmla="*/ 86 w 88"/>
              <a:gd name="T1" fmla="*/ 96 h 128"/>
              <a:gd name="T2" fmla="*/ 48 w 88"/>
              <a:gd name="T3" fmla="*/ 69 h 128"/>
              <a:gd name="T4" fmla="*/ 48 w 88"/>
              <a:gd name="T5" fmla="*/ 61 h 128"/>
              <a:gd name="T6" fmla="*/ 86 w 88"/>
              <a:gd name="T7" fmla="*/ 35 h 128"/>
              <a:gd name="T8" fmla="*/ 88 w 88"/>
              <a:gd name="T9" fmla="*/ 31 h 128"/>
              <a:gd name="T10" fmla="*/ 86 w 88"/>
              <a:gd name="T11" fmla="*/ 28 h 128"/>
              <a:gd name="T12" fmla="*/ 47 w 88"/>
              <a:gd name="T13" fmla="*/ 1 h 128"/>
              <a:gd name="T14" fmla="*/ 42 w 88"/>
              <a:gd name="T15" fmla="*/ 1 h 128"/>
              <a:gd name="T16" fmla="*/ 40 w 88"/>
              <a:gd name="T17" fmla="*/ 5 h 128"/>
              <a:gd name="T18" fmla="*/ 40 w 88"/>
              <a:gd name="T19" fmla="*/ 57 h 128"/>
              <a:gd name="T20" fmla="*/ 36 w 88"/>
              <a:gd name="T21" fmla="*/ 60 h 128"/>
              <a:gd name="T22" fmla="*/ 7 w 88"/>
              <a:gd name="T23" fmla="*/ 39 h 128"/>
              <a:gd name="T24" fmla="*/ 1 w 88"/>
              <a:gd name="T25" fmla="*/ 40 h 128"/>
              <a:gd name="T26" fmla="*/ 2 w 88"/>
              <a:gd name="T27" fmla="*/ 46 h 128"/>
              <a:gd name="T28" fmla="*/ 29 w 88"/>
              <a:gd name="T29" fmla="*/ 65 h 128"/>
              <a:gd name="T30" fmla="*/ 2 w 88"/>
              <a:gd name="T31" fmla="*/ 84 h 128"/>
              <a:gd name="T32" fmla="*/ 1 w 88"/>
              <a:gd name="T33" fmla="*/ 89 h 128"/>
              <a:gd name="T34" fmla="*/ 7 w 88"/>
              <a:gd name="T35" fmla="*/ 90 h 128"/>
              <a:gd name="T36" fmla="*/ 36 w 88"/>
              <a:gd name="T37" fmla="*/ 70 h 128"/>
              <a:gd name="T38" fmla="*/ 40 w 88"/>
              <a:gd name="T39" fmla="*/ 73 h 128"/>
              <a:gd name="T40" fmla="*/ 40 w 88"/>
              <a:gd name="T41" fmla="*/ 124 h 128"/>
              <a:gd name="T42" fmla="*/ 42 w 88"/>
              <a:gd name="T43" fmla="*/ 128 h 128"/>
              <a:gd name="T44" fmla="*/ 44 w 88"/>
              <a:gd name="T45" fmla="*/ 128 h 128"/>
              <a:gd name="T46" fmla="*/ 46 w 88"/>
              <a:gd name="T47" fmla="*/ 128 h 128"/>
              <a:gd name="T48" fmla="*/ 86 w 88"/>
              <a:gd name="T49" fmla="*/ 102 h 128"/>
              <a:gd name="T50" fmla="*/ 88 w 88"/>
              <a:gd name="T51" fmla="*/ 99 h 128"/>
              <a:gd name="T52" fmla="*/ 86 w 88"/>
              <a:gd name="T53" fmla="*/ 96 h 128"/>
              <a:gd name="T54" fmla="*/ 48 w 88"/>
              <a:gd name="T55" fmla="*/ 12 h 128"/>
              <a:gd name="T56" fmla="*/ 77 w 88"/>
              <a:gd name="T57" fmla="*/ 31 h 128"/>
              <a:gd name="T58" fmla="*/ 48 w 88"/>
              <a:gd name="T59" fmla="*/ 51 h 128"/>
              <a:gd name="T60" fmla="*/ 48 w 88"/>
              <a:gd name="T61" fmla="*/ 12 h 128"/>
              <a:gd name="T62" fmla="*/ 48 w 88"/>
              <a:gd name="T63" fmla="*/ 117 h 128"/>
              <a:gd name="T64" fmla="*/ 48 w 88"/>
              <a:gd name="T65" fmla="*/ 78 h 128"/>
              <a:gd name="T66" fmla="*/ 77 w 88"/>
              <a:gd name="T67" fmla="*/ 99 h 128"/>
              <a:gd name="T68" fmla="*/ 48 w 88"/>
              <a:gd name="T69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8" h="128">
                <a:moveTo>
                  <a:pt x="86" y="96"/>
                </a:moveTo>
                <a:cubicBezTo>
                  <a:pt x="48" y="69"/>
                  <a:pt x="48" y="69"/>
                  <a:pt x="48" y="69"/>
                </a:cubicBezTo>
                <a:cubicBezTo>
                  <a:pt x="48" y="61"/>
                  <a:pt x="48" y="61"/>
                  <a:pt x="48" y="61"/>
                </a:cubicBezTo>
                <a:cubicBezTo>
                  <a:pt x="86" y="35"/>
                  <a:pt x="86" y="35"/>
                  <a:pt x="86" y="35"/>
                </a:cubicBezTo>
                <a:cubicBezTo>
                  <a:pt x="87" y="34"/>
                  <a:pt x="88" y="33"/>
                  <a:pt x="88" y="31"/>
                </a:cubicBezTo>
                <a:cubicBezTo>
                  <a:pt x="88" y="30"/>
                  <a:pt x="87" y="29"/>
                  <a:pt x="86" y="28"/>
                </a:cubicBezTo>
                <a:cubicBezTo>
                  <a:pt x="47" y="1"/>
                  <a:pt x="47" y="1"/>
                  <a:pt x="47" y="1"/>
                </a:cubicBezTo>
                <a:cubicBezTo>
                  <a:pt x="45" y="0"/>
                  <a:pt x="44" y="0"/>
                  <a:pt x="42" y="1"/>
                </a:cubicBezTo>
                <a:cubicBezTo>
                  <a:pt x="41" y="2"/>
                  <a:pt x="40" y="3"/>
                  <a:pt x="40" y="5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60"/>
                  <a:pt x="36" y="60"/>
                  <a:pt x="36" y="60"/>
                </a:cubicBezTo>
                <a:cubicBezTo>
                  <a:pt x="7" y="39"/>
                  <a:pt x="7" y="39"/>
                  <a:pt x="7" y="39"/>
                </a:cubicBezTo>
                <a:cubicBezTo>
                  <a:pt x="5" y="38"/>
                  <a:pt x="3" y="38"/>
                  <a:pt x="1" y="40"/>
                </a:cubicBezTo>
                <a:cubicBezTo>
                  <a:pt x="0" y="42"/>
                  <a:pt x="0" y="45"/>
                  <a:pt x="2" y="46"/>
                </a:cubicBezTo>
                <a:cubicBezTo>
                  <a:pt x="29" y="65"/>
                  <a:pt x="29" y="65"/>
                  <a:pt x="29" y="65"/>
                </a:cubicBezTo>
                <a:cubicBezTo>
                  <a:pt x="2" y="84"/>
                  <a:pt x="2" y="84"/>
                  <a:pt x="2" y="84"/>
                </a:cubicBezTo>
                <a:cubicBezTo>
                  <a:pt x="0" y="85"/>
                  <a:pt x="0" y="87"/>
                  <a:pt x="1" y="89"/>
                </a:cubicBezTo>
                <a:cubicBezTo>
                  <a:pt x="3" y="91"/>
                  <a:pt x="5" y="91"/>
                  <a:pt x="7" y="90"/>
                </a:cubicBezTo>
                <a:cubicBezTo>
                  <a:pt x="36" y="70"/>
                  <a:pt x="36" y="70"/>
                  <a:pt x="36" y="70"/>
                </a:cubicBezTo>
                <a:cubicBezTo>
                  <a:pt x="40" y="73"/>
                  <a:pt x="40" y="73"/>
                  <a:pt x="40" y="73"/>
                </a:cubicBezTo>
                <a:cubicBezTo>
                  <a:pt x="40" y="124"/>
                  <a:pt x="40" y="124"/>
                  <a:pt x="40" y="124"/>
                </a:cubicBezTo>
                <a:cubicBezTo>
                  <a:pt x="40" y="126"/>
                  <a:pt x="41" y="127"/>
                  <a:pt x="42" y="128"/>
                </a:cubicBezTo>
                <a:cubicBezTo>
                  <a:pt x="43" y="128"/>
                  <a:pt x="44" y="128"/>
                  <a:pt x="44" y="128"/>
                </a:cubicBezTo>
                <a:cubicBezTo>
                  <a:pt x="45" y="128"/>
                  <a:pt x="46" y="128"/>
                  <a:pt x="46" y="128"/>
                </a:cubicBezTo>
                <a:cubicBezTo>
                  <a:pt x="86" y="102"/>
                  <a:pt x="86" y="102"/>
                  <a:pt x="86" y="102"/>
                </a:cubicBezTo>
                <a:cubicBezTo>
                  <a:pt x="87" y="102"/>
                  <a:pt x="88" y="100"/>
                  <a:pt x="88" y="99"/>
                </a:cubicBezTo>
                <a:cubicBezTo>
                  <a:pt x="88" y="98"/>
                  <a:pt x="87" y="96"/>
                  <a:pt x="86" y="96"/>
                </a:cubicBezTo>
                <a:close/>
                <a:moveTo>
                  <a:pt x="48" y="12"/>
                </a:moveTo>
                <a:cubicBezTo>
                  <a:pt x="77" y="31"/>
                  <a:pt x="77" y="31"/>
                  <a:pt x="77" y="31"/>
                </a:cubicBezTo>
                <a:cubicBezTo>
                  <a:pt x="48" y="51"/>
                  <a:pt x="48" y="51"/>
                  <a:pt x="48" y="51"/>
                </a:cubicBezTo>
                <a:lnTo>
                  <a:pt x="48" y="12"/>
                </a:lnTo>
                <a:close/>
                <a:moveTo>
                  <a:pt x="48" y="117"/>
                </a:moveTo>
                <a:cubicBezTo>
                  <a:pt x="48" y="78"/>
                  <a:pt x="48" y="78"/>
                  <a:pt x="48" y="78"/>
                </a:cubicBezTo>
                <a:cubicBezTo>
                  <a:pt x="77" y="99"/>
                  <a:pt x="77" y="99"/>
                  <a:pt x="77" y="99"/>
                </a:cubicBezTo>
                <a:lnTo>
                  <a:pt x="48" y="117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Freeform 7"/>
          <p:cNvSpPr>
            <a:spLocks noEditPoints="1"/>
          </p:cNvSpPr>
          <p:nvPr/>
        </p:nvSpPr>
        <p:spPr bwMode="auto">
          <a:xfrm>
            <a:off x="10224135" y="4455795"/>
            <a:ext cx="204818" cy="204818"/>
          </a:xfrm>
          <a:custGeom>
            <a:avLst/>
            <a:gdLst>
              <a:gd name="T0" fmla="*/ 108 w 128"/>
              <a:gd name="T1" fmla="*/ 68 h 128"/>
              <a:gd name="T2" fmla="*/ 104 w 128"/>
              <a:gd name="T3" fmla="*/ 72 h 128"/>
              <a:gd name="T4" fmla="*/ 104 w 128"/>
              <a:gd name="T5" fmla="*/ 75 h 128"/>
              <a:gd name="T6" fmla="*/ 104 w 128"/>
              <a:gd name="T7" fmla="*/ 112 h 128"/>
              <a:gd name="T8" fmla="*/ 96 w 128"/>
              <a:gd name="T9" fmla="*/ 120 h 128"/>
              <a:gd name="T10" fmla="*/ 16 w 128"/>
              <a:gd name="T11" fmla="*/ 120 h 128"/>
              <a:gd name="T12" fmla="*/ 8 w 128"/>
              <a:gd name="T13" fmla="*/ 112 h 128"/>
              <a:gd name="T14" fmla="*/ 8 w 128"/>
              <a:gd name="T15" fmla="*/ 32 h 128"/>
              <a:gd name="T16" fmla="*/ 16 w 128"/>
              <a:gd name="T17" fmla="*/ 24 h 128"/>
              <a:gd name="T18" fmla="*/ 49 w 128"/>
              <a:gd name="T19" fmla="*/ 24 h 128"/>
              <a:gd name="T20" fmla="*/ 52 w 128"/>
              <a:gd name="T21" fmla="*/ 24 h 128"/>
              <a:gd name="T22" fmla="*/ 56 w 128"/>
              <a:gd name="T23" fmla="*/ 20 h 128"/>
              <a:gd name="T24" fmla="*/ 52 w 128"/>
              <a:gd name="T25" fmla="*/ 16 h 128"/>
              <a:gd name="T26" fmla="*/ 12 w 128"/>
              <a:gd name="T27" fmla="*/ 16 h 128"/>
              <a:gd name="T28" fmla="*/ 0 w 128"/>
              <a:gd name="T29" fmla="*/ 28 h 128"/>
              <a:gd name="T30" fmla="*/ 0 w 128"/>
              <a:gd name="T31" fmla="*/ 116 h 128"/>
              <a:gd name="T32" fmla="*/ 12 w 128"/>
              <a:gd name="T33" fmla="*/ 128 h 128"/>
              <a:gd name="T34" fmla="*/ 100 w 128"/>
              <a:gd name="T35" fmla="*/ 128 h 128"/>
              <a:gd name="T36" fmla="*/ 112 w 128"/>
              <a:gd name="T37" fmla="*/ 116 h 128"/>
              <a:gd name="T38" fmla="*/ 112 w 128"/>
              <a:gd name="T39" fmla="*/ 72 h 128"/>
              <a:gd name="T40" fmla="*/ 108 w 128"/>
              <a:gd name="T41" fmla="*/ 68 h 128"/>
              <a:gd name="T42" fmla="*/ 124 w 128"/>
              <a:gd name="T43" fmla="*/ 0 h 128"/>
              <a:gd name="T44" fmla="*/ 84 w 128"/>
              <a:gd name="T45" fmla="*/ 0 h 128"/>
              <a:gd name="T46" fmla="*/ 80 w 128"/>
              <a:gd name="T47" fmla="*/ 4 h 128"/>
              <a:gd name="T48" fmla="*/ 84 w 128"/>
              <a:gd name="T49" fmla="*/ 8 h 128"/>
              <a:gd name="T50" fmla="*/ 114 w 128"/>
              <a:gd name="T51" fmla="*/ 8 h 128"/>
              <a:gd name="T52" fmla="*/ 61 w 128"/>
              <a:gd name="T53" fmla="*/ 61 h 128"/>
              <a:gd name="T54" fmla="*/ 61 w 128"/>
              <a:gd name="T55" fmla="*/ 67 h 128"/>
              <a:gd name="T56" fmla="*/ 67 w 128"/>
              <a:gd name="T57" fmla="*/ 67 h 128"/>
              <a:gd name="T58" fmla="*/ 120 w 128"/>
              <a:gd name="T59" fmla="*/ 14 h 128"/>
              <a:gd name="T60" fmla="*/ 120 w 128"/>
              <a:gd name="T61" fmla="*/ 40 h 128"/>
              <a:gd name="T62" fmla="*/ 124 w 128"/>
              <a:gd name="T63" fmla="*/ 44 h 128"/>
              <a:gd name="T64" fmla="*/ 128 w 128"/>
              <a:gd name="T65" fmla="*/ 40 h 128"/>
              <a:gd name="T66" fmla="*/ 128 w 128"/>
              <a:gd name="T67" fmla="*/ 4 h 128"/>
              <a:gd name="T68" fmla="*/ 124 w 128"/>
              <a:gd name="T69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8" h="128">
                <a:moveTo>
                  <a:pt x="108" y="68"/>
                </a:moveTo>
                <a:cubicBezTo>
                  <a:pt x="106" y="68"/>
                  <a:pt x="104" y="70"/>
                  <a:pt x="104" y="72"/>
                </a:cubicBezTo>
                <a:cubicBezTo>
                  <a:pt x="104" y="74"/>
                  <a:pt x="104" y="75"/>
                  <a:pt x="104" y="75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4" y="117"/>
                  <a:pt x="101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49" y="24"/>
                  <a:pt x="49" y="24"/>
                  <a:pt x="49" y="24"/>
                </a:cubicBezTo>
                <a:cubicBezTo>
                  <a:pt x="49" y="24"/>
                  <a:pt x="50" y="24"/>
                  <a:pt x="52" y="24"/>
                </a:cubicBezTo>
                <a:cubicBezTo>
                  <a:pt x="54" y="24"/>
                  <a:pt x="56" y="23"/>
                  <a:pt x="56" y="20"/>
                </a:cubicBezTo>
                <a:cubicBezTo>
                  <a:pt x="56" y="18"/>
                  <a:pt x="54" y="16"/>
                  <a:pt x="52" y="16"/>
                </a:cubicBezTo>
                <a:cubicBezTo>
                  <a:pt x="12" y="16"/>
                  <a:pt x="12" y="16"/>
                  <a:pt x="12" y="16"/>
                </a:cubicBezTo>
                <a:cubicBezTo>
                  <a:pt x="6" y="16"/>
                  <a:pt x="0" y="22"/>
                  <a:pt x="0" y="28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12" y="70"/>
                  <a:pt x="110" y="68"/>
                  <a:pt x="108" y="68"/>
                </a:cubicBezTo>
                <a:close/>
                <a:moveTo>
                  <a:pt x="124" y="0"/>
                </a:moveTo>
                <a:cubicBezTo>
                  <a:pt x="84" y="0"/>
                  <a:pt x="84" y="0"/>
                  <a:pt x="84" y="0"/>
                </a:cubicBezTo>
                <a:cubicBezTo>
                  <a:pt x="82" y="0"/>
                  <a:pt x="80" y="2"/>
                  <a:pt x="80" y="4"/>
                </a:cubicBezTo>
                <a:cubicBezTo>
                  <a:pt x="80" y="7"/>
                  <a:pt x="82" y="8"/>
                  <a:pt x="84" y="8"/>
                </a:cubicBezTo>
                <a:cubicBezTo>
                  <a:pt x="114" y="8"/>
                  <a:pt x="114" y="8"/>
                  <a:pt x="114" y="8"/>
                </a:cubicBezTo>
                <a:cubicBezTo>
                  <a:pt x="61" y="61"/>
                  <a:pt x="61" y="61"/>
                  <a:pt x="61" y="61"/>
                </a:cubicBezTo>
                <a:cubicBezTo>
                  <a:pt x="60" y="63"/>
                  <a:pt x="60" y="65"/>
                  <a:pt x="61" y="67"/>
                </a:cubicBezTo>
                <a:cubicBezTo>
                  <a:pt x="63" y="69"/>
                  <a:pt x="66" y="69"/>
                  <a:pt x="67" y="67"/>
                </a:cubicBezTo>
                <a:cubicBezTo>
                  <a:pt x="120" y="14"/>
                  <a:pt x="120" y="14"/>
                  <a:pt x="120" y="14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20" y="43"/>
                  <a:pt x="122" y="44"/>
                  <a:pt x="124" y="44"/>
                </a:cubicBezTo>
                <a:cubicBezTo>
                  <a:pt x="126" y="44"/>
                  <a:pt x="128" y="43"/>
                  <a:pt x="128" y="40"/>
                </a:cubicBezTo>
                <a:cubicBezTo>
                  <a:pt x="128" y="4"/>
                  <a:pt x="128" y="4"/>
                  <a:pt x="128" y="4"/>
                </a:cubicBezTo>
                <a:cubicBezTo>
                  <a:pt x="128" y="2"/>
                  <a:pt x="126" y="0"/>
                  <a:pt x="124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Freeform 8"/>
          <p:cNvSpPr>
            <a:spLocks noEditPoints="1"/>
          </p:cNvSpPr>
          <p:nvPr/>
        </p:nvSpPr>
        <p:spPr bwMode="auto">
          <a:xfrm>
            <a:off x="9655646" y="4455795"/>
            <a:ext cx="204142" cy="204818"/>
          </a:xfrm>
          <a:custGeom>
            <a:avLst/>
            <a:gdLst>
              <a:gd name="T0" fmla="*/ 0 w 128"/>
              <a:gd name="T1" fmla="*/ 12 h 128"/>
              <a:gd name="T2" fmla="*/ 20 w 128"/>
              <a:gd name="T3" fmla="*/ 32 h 128"/>
              <a:gd name="T4" fmla="*/ 20 w 128"/>
              <a:gd name="T5" fmla="*/ 0 h 128"/>
              <a:gd name="T6" fmla="*/ 12 w 128"/>
              <a:gd name="T7" fmla="*/ 24 h 128"/>
              <a:gd name="T8" fmla="*/ 12 w 128"/>
              <a:gd name="T9" fmla="*/ 8 h 128"/>
              <a:gd name="T10" fmla="*/ 24 w 128"/>
              <a:gd name="T11" fmla="*/ 20 h 128"/>
              <a:gd name="T12" fmla="*/ 48 w 128"/>
              <a:gd name="T13" fmla="*/ 12 h 128"/>
              <a:gd name="T14" fmla="*/ 68 w 128"/>
              <a:gd name="T15" fmla="*/ 32 h 128"/>
              <a:gd name="T16" fmla="*/ 68 w 128"/>
              <a:gd name="T17" fmla="*/ 0 h 128"/>
              <a:gd name="T18" fmla="*/ 60 w 128"/>
              <a:gd name="T19" fmla="*/ 24 h 128"/>
              <a:gd name="T20" fmla="*/ 60 w 128"/>
              <a:gd name="T21" fmla="*/ 8 h 128"/>
              <a:gd name="T22" fmla="*/ 72 w 128"/>
              <a:gd name="T23" fmla="*/ 20 h 128"/>
              <a:gd name="T24" fmla="*/ 96 w 128"/>
              <a:gd name="T25" fmla="*/ 12 h 128"/>
              <a:gd name="T26" fmla="*/ 116 w 128"/>
              <a:gd name="T27" fmla="*/ 32 h 128"/>
              <a:gd name="T28" fmla="*/ 116 w 128"/>
              <a:gd name="T29" fmla="*/ 0 h 128"/>
              <a:gd name="T30" fmla="*/ 108 w 128"/>
              <a:gd name="T31" fmla="*/ 24 h 128"/>
              <a:gd name="T32" fmla="*/ 108 w 128"/>
              <a:gd name="T33" fmla="*/ 8 h 128"/>
              <a:gd name="T34" fmla="*/ 120 w 128"/>
              <a:gd name="T35" fmla="*/ 20 h 128"/>
              <a:gd name="T36" fmla="*/ 96 w 128"/>
              <a:gd name="T37" fmla="*/ 60 h 128"/>
              <a:gd name="T38" fmla="*/ 116 w 128"/>
              <a:gd name="T39" fmla="*/ 80 h 128"/>
              <a:gd name="T40" fmla="*/ 116 w 128"/>
              <a:gd name="T41" fmla="*/ 48 h 128"/>
              <a:gd name="T42" fmla="*/ 108 w 128"/>
              <a:gd name="T43" fmla="*/ 72 h 128"/>
              <a:gd name="T44" fmla="*/ 108 w 128"/>
              <a:gd name="T45" fmla="*/ 56 h 128"/>
              <a:gd name="T46" fmla="*/ 120 w 128"/>
              <a:gd name="T47" fmla="*/ 68 h 128"/>
              <a:gd name="T48" fmla="*/ 48 w 128"/>
              <a:gd name="T49" fmla="*/ 60 h 128"/>
              <a:gd name="T50" fmla="*/ 68 w 128"/>
              <a:gd name="T51" fmla="*/ 80 h 128"/>
              <a:gd name="T52" fmla="*/ 68 w 128"/>
              <a:gd name="T53" fmla="*/ 48 h 128"/>
              <a:gd name="T54" fmla="*/ 60 w 128"/>
              <a:gd name="T55" fmla="*/ 72 h 128"/>
              <a:gd name="T56" fmla="*/ 60 w 128"/>
              <a:gd name="T57" fmla="*/ 56 h 128"/>
              <a:gd name="T58" fmla="*/ 72 w 128"/>
              <a:gd name="T59" fmla="*/ 68 h 128"/>
              <a:gd name="T60" fmla="*/ 0 w 128"/>
              <a:gd name="T61" fmla="*/ 60 h 128"/>
              <a:gd name="T62" fmla="*/ 20 w 128"/>
              <a:gd name="T63" fmla="*/ 80 h 128"/>
              <a:gd name="T64" fmla="*/ 20 w 128"/>
              <a:gd name="T65" fmla="*/ 48 h 128"/>
              <a:gd name="T66" fmla="*/ 12 w 128"/>
              <a:gd name="T67" fmla="*/ 72 h 128"/>
              <a:gd name="T68" fmla="*/ 12 w 128"/>
              <a:gd name="T69" fmla="*/ 56 h 128"/>
              <a:gd name="T70" fmla="*/ 24 w 128"/>
              <a:gd name="T71" fmla="*/ 68 h 128"/>
              <a:gd name="T72" fmla="*/ 0 w 128"/>
              <a:gd name="T73" fmla="*/ 108 h 128"/>
              <a:gd name="T74" fmla="*/ 20 w 128"/>
              <a:gd name="T75" fmla="*/ 128 h 128"/>
              <a:gd name="T76" fmla="*/ 20 w 128"/>
              <a:gd name="T77" fmla="*/ 96 h 128"/>
              <a:gd name="T78" fmla="*/ 12 w 128"/>
              <a:gd name="T79" fmla="*/ 120 h 128"/>
              <a:gd name="T80" fmla="*/ 12 w 128"/>
              <a:gd name="T81" fmla="*/ 104 h 128"/>
              <a:gd name="T82" fmla="*/ 24 w 128"/>
              <a:gd name="T83" fmla="*/ 116 h 128"/>
              <a:gd name="T84" fmla="*/ 48 w 128"/>
              <a:gd name="T85" fmla="*/ 108 h 128"/>
              <a:gd name="T86" fmla="*/ 68 w 128"/>
              <a:gd name="T87" fmla="*/ 128 h 128"/>
              <a:gd name="T88" fmla="*/ 68 w 128"/>
              <a:gd name="T89" fmla="*/ 96 h 128"/>
              <a:gd name="T90" fmla="*/ 60 w 128"/>
              <a:gd name="T91" fmla="*/ 120 h 128"/>
              <a:gd name="T92" fmla="*/ 60 w 128"/>
              <a:gd name="T93" fmla="*/ 104 h 128"/>
              <a:gd name="T94" fmla="*/ 72 w 128"/>
              <a:gd name="T95" fmla="*/ 116 h 128"/>
              <a:gd name="T96" fmla="*/ 96 w 128"/>
              <a:gd name="T97" fmla="*/ 108 h 128"/>
              <a:gd name="T98" fmla="*/ 116 w 128"/>
              <a:gd name="T99" fmla="*/ 128 h 128"/>
              <a:gd name="T100" fmla="*/ 116 w 128"/>
              <a:gd name="T101" fmla="*/ 96 h 128"/>
              <a:gd name="T102" fmla="*/ 108 w 128"/>
              <a:gd name="T103" fmla="*/ 120 h 128"/>
              <a:gd name="T104" fmla="*/ 108 w 128"/>
              <a:gd name="T105" fmla="*/ 104 h 128"/>
              <a:gd name="T106" fmla="*/ 120 w 128"/>
              <a:gd name="T107" fmla="*/ 1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7"/>
                  <a:pt x="6" y="32"/>
                  <a:pt x="12" y="32"/>
                </a:cubicBezTo>
                <a:cubicBezTo>
                  <a:pt x="20" y="32"/>
                  <a:pt x="20" y="32"/>
                  <a:pt x="20" y="32"/>
                </a:cubicBezTo>
                <a:cubicBezTo>
                  <a:pt x="27" y="32"/>
                  <a:pt x="32" y="27"/>
                  <a:pt x="32" y="20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6"/>
                  <a:pt x="27" y="0"/>
                  <a:pt x="20" y="0"/>
                </a:cubicBezTo>
                <a:close/>
                <a:moveTo>
                  <a:pt x="24" y="20"/>
                </a:moveTo>
                <a:cubicBezTo>
                  <a:pt x="24" y="23"/>
                  <a:pt x="22" y="24"/>
                  <a:pt x="20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0" y="24"/>
                  <a:pt x="8" y="23"/>
                  <a:pt x="8" y="20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10"/>
                  <a:pt x="10" y="8"/>
                  <a:pt x="12" y="8"/>
                </a:cubicBezTo>
                <a:cubicBezTo>
                  <a:pt x="20" y="8"/>
                  <a:pt x="20" y="8"/>
                  <a:pt x="20" y="8"/>
                </a:cubicBezTo>
                <a:cubicBezTo>
                  <a:pt x="22" y="8"/>
                  <a:pt x="24" y="10"/>
                  <a:pt x="24" y="12"/>
                </a:cubicBezTo>
                <a:lnTo>
                  <a:pt x="24" y="20"/>
                </a:lnTo>
                <a:close/>
                <a:moveTo>
                  <a:pt x="68" y="0"/>
                </a:moveTo>
                <a:cubicBezTo>
                  <a:pt x="60" y="0"/>
                  <a:pt x="60" y="0"/>
                  <a:pt x="60" y="0"/>
                </a:cubicBezTo>
                <a:cubicBezTo>
                  <a:pt x="54" y="0"/>
                  <a:pt x="48" y="6"/>
                  <a:pt x="48" y="12"/>
                </a:cubicBezTo>
                <a:cubicBezTo>
                  <a:pt x="48" y="20"/>
                  <a:pt x="48" y="20"/>
                  <a:pt x="48" y="20"/>
                </a:cubicBezTo>
                <a:cubicBezTo>
                  <a:pt x="48" y="27"/>
                  <a:pt x="54" y="32"/>
                  <a:pt x="60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75" y="32"/>
                  <a:pt x="80" y="27"/>
                  <a:pt x="80" y="20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6"/>
                  <a:pt x="75" y="0"/>
                  <a:pt x="68" y="0"/>
                </a:cubicBezTo>
                <a:close/>
                <a:moveTo>
                  <a:pt x="72" y="20"/>
                </a:moveTo>
                <a:cubicBezTo>
                  <a:pt x="72" y="23"/>
                  <a:pt x="70" y="24"/>
                  <a:pt x="68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58" y="24"/>
                  <a:pt x="56" y="23"/>
                  <a:pt x="56" y="20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10"/>
                  <a:pt x="58" y="8"/>
                  <a:pt x="60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0" y="8"/>
                  <a:pt x="72" y="10"/>
                  <a:pt x="72" y="12"/>
                </a:cubicBezTo>
                <a:lnTo>
                  <a:pt x="72" y="20"/>
                </a:lnTo>
                <a:close/>
                <a:moveTo>
                  <a:pt x="116" y="0"/>
                </a:moveTo>
                <a:cubicBezTo>
                  <a:pt x="108" y="0"/>
                  <a:pt x="108" y="0"/>
                  <a:pt x="108" y="0"/>
                </a:cubicBezTo>
                <a:cubicBezTo>
                  <a:pt x="102" y="0"/>
                  <a:pt x="96" y="6"/>
                  <a:pt x="96" y="12"/>
                </a:cubicBezTo>
                <a:cubicBezTo>
                  <a:pt x="96" y="20"/>
                  <a:pt x="96" y="20"/>
                  <a:pt x="96" y="20"/>
                </a:cubicBezTo>
                <a:cubicBezTo>
                  <a:pt x="96" y="27"/>
                  <a:pt x="102" y="32"/>
                  <a:pt x="108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23" y="32"/>
                  <a:pt x="128" y="27"/>
                  <a:pt x="128" y="2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6"/>
                  <a:pt x="123" y="0"/>
                  <a:pt x="116" y="0"/>
                </a:cubicBezTo>
                <a:close/>
                <a:moveTo>
                  <a:pt x="120" y="20"/>
                </a:moveTo>
                <a:cubicBezTo>
                  <a:pt x="120" y="23"/>
                  <a:pt x="118" y="24"/>
                  <a:pt x="116" y="24"/>
                </a:cubicBezTo>
                <a:cubicBezTo>
                  <a:pt x="108" y="24"/>
                  <a:pt x="108" y="24"/>
                  <a:pt x="108" y="24"/>
                </a:cubicBezTo>
                <a:cubicBezTo>
                  <a:pt x="106" y="24"/>
                  <a:pt x="104" y="23"/>
                  <a:pt x="104" y="20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0"/>
                  <a:pt x="106" y="8"/>
                  <a:pt x="108" y="8"/>
                </a:cubicBezTo>
                <a:cubicBezTo>
                  <a:pt x="116" y="8"/>
                  <a:pt x="116" y="8"/>
                  <a:pt x="116" y="8"/>
                </a:cubicBezTo>
                <a:cubicBezTo>
                  <a:pt x="118" y="8"/>
                  <a:pt x="120" y="10"/>
                  <a:pt x="120" y="12"/>
                </a:cubicBezTo>
                <a:lnTo>
                  <a:pt x="120" y="20"/>
                </a:lnTo>
                <a:close/>
                <a:moveTo>
                  <a:pt x="116" y="48"/>
                </a:moveTo>
                <a:cubicBezTo>
                  <a:pt x="108" y="48"/>
                  <a:pt x="108" y="48"/>
                  <a:pt x="108" y="48"/>
                </a:cubicBezTo>
                <a:cubicBezTo>
                  <a:pt x="102" y="48"/>
                  <a:pt x="96" y="54"/>
                  <a:pt x="96" y="60"/>
                </a:cubicBezTo>
                <a:cubicBezTo>
                  <a:pt x="96" y="68"/>
                  <a:pt x="96" y="68"/>
                  <a:pt x="96" y="68"/>
                </a:cubicBezTo>
                <a:cubicBezTo>
                  <a:pt x="96" y="75"/>
                  <a:pt x="102" y="80"/>
                  <a:pt x="108" y="80"/>
                </a:cubicBezTo>
                <a:cubicBezTo>
                  <a:pt x="116" y="80"/>
                  <a:pt x="116" y="80"/>
                  <a:pt x="116" y="80"/>
                </a:cubicBezTo>
                <a:cubicBezTo>
                  <a:pt x="123" y="80"/>
                  <a:pt x="128" y="75"/>
                  <a:pt x="128" y="68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54"/>
                  <a:pt x="123" y="48"/>
                  <a:pt x="116" y="48"/>
                </a:cubicBezTo>
                <a:close/>
                <a:moveTo>
                  <a:pt x="120" y="68"/>
                </a:moveTo>
                <a:cubicBezTo>
                  <a:pt x="120" y="71"/>
                  <a:pt x="118" y="72"/>
                  <a:pt x="116" y="72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06" y="72"/>
                  <a:pt x="104" y="71"/>
                  <a:pt x="104" y="68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8"/>
                  <a:pt x="106" y="56"/>
                  <a:pt x="108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18" y="56"/>
                  <a:pt x="120" y="58"/>
                  <a:pt x="120" y="60"/>
                </a:cubicBezTo>
                <a:lnTo>
                  <a:pt x="120" y="68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4" y="48"/>
                  <a:pt x="48" y="54"/>
                  <a:pt x="48" y="60"/>
                </a:cubicBezTo>
                <a:cubicBezTo>
                  <a:pt x="48" y="68"/>
                  <a:pt x="48" y="68"/>
                  <a:pt x="48" y="68"/>
                </a:cubicBezTo>
                <a:cubicBezTo>
                  <a:pt x="48" y="75"/>
                  <a:pt x="54" y="80"/>
                  <a:pt x="60" y="80"/>
                </a:cubicBezTo>
                <a:cubicBezTo>
                  <a:pt x="68" y="80"/>
                  <a:pt x="68" y="80"/>
                  <a:pt x="68" y="80"/>
                </a:cubicBezTo>
                <a:cubicBezTo>
                  <a:pt x="75" y="80"/>
                  <a:pt x="80" y="75"/>
                  <a:pt x="80" y="68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4"/>
                  <a:pt x="75" y="48"/>
                  <a:pt x="68" y="48"/>
                </a:cubicBezTo>
                <a:close/>
                <a:moveTo>
                  <a:pt x="72" y="68"/>
                </a:moveTo>
                <a:cubicBezTo>
                  <a:pt x="72" y="71"/>
                  <a:pt x="70" y="72"/>
                  <a:pt x="68" y="72"/>
                </a:cubicBezTo>
                <a:cubicBezTo>
                  <a:pt x="60" y="72"/>
                  <a:pt x="60" y="72"/>
                  <a:pt x="60" y="72"/>
                </a:cubicBezTo>
                <a:cubicBezTo>
                  <a:pt x="58" y="72"/>
                  <a:pt x="56" y="71"/>
                  <a:pt x="56" y="68"/>
                </a:cubicBezTo>
                <a:cubicBezTo>
                  <a:pt x="56" y="60"/>
                  <a:pt x="56" y="60"/>
                  <a:pt x="56" y="60"/>
                </a:cubicBezTo>
                <a:cubicBezTo>
                  <a:pt x="56" y="58"/>
                  <a:pt x="58" y="56"/>
                  <a:pt x="60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0" y="56"/>
                  <a:pt x="72" y="58"/>
                  <a:pt x="72" y="60"/>
                </a:cubicBezTo>
                <a:lnTo>
                  <a:pt x="72" y="68"/>
                </a:lnTo>
                <a:close/>
                <a:moveTo>
                  <a:pt x="20" y="48"/>
                </a:moveTo>
                <a:cubicBezTo>
                  <a:pt x="12" y="48"/>
                  <a:pt x="12" y="48"/>
                  <a:pt x="12" y="48"/>
                </a:cubicBezTo>
                <a:cubicBezTo>
                  <a:pt x="6" y="48"/>
                  <a:pt x="0" y="54"/>
                  <a:pt x="0" y="60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0"/>
                  <a:pt x="12" y="80"/>
                </a:cubicBezTo>
                <a:cubicBezTo>
                  <a:pt x="20" y="80"/>
                  <a:pt x="20" y="80"/>
                  <a:pt x="20" y="80"/>
                </a:cubicBezTo>
                <a:cubicBezTo>
                  <a:pt x="27" y="80"/>
                  <a:pt x="32" y="75"/>
                  <a:pt x="32" y="68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54"/>
                  <a:pt x="27" y="48"/>
                  <a:pt x="20" y="48"/>
                </a:cubicBezTo>
                <a:close/>
                <a:moveTo>
                  <a:pt x="24" y="68"/>
                </a:moveTo>
                <a:cubicBezTo>
                  <a:pt x="24" y="71"/>
                  <a:pt x="22" y="72"/>
                  <a:pt x="20" y="72"/>
                </a:cubicBezTo>
                <a:cubicBezTo>
                  <a:pt x="12" y="72"/>
                  <a:pt x="12" y="72"/>
                  <a:pt x="12" y="72"/>
                </a:cubicBezTo>
                <a:cubicBezTo>
                  <a:pt x="10" y="72"/>
                  <a:pt x="8" y="71"/>
                  <a:pt x="8" y="68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8"/>
                  <a:pt x="10" y="56"/>
                  <a:pt x="12" y="56"/>
                </a:cubicBezTo>
                <a:cubicBezTo>
                  <a:pt x="20" y="56"/>
                  <a:pt x="20" y="56"/>
                  <a:pt x="20" y="56"/>
                </a:cubicBezTo>
                <a:cubicBezTo>
                  <a:pt x="22" y="56"/>
                  <a:pt x="24" y="58"/>
                  <a:pt x="24" y="60"/>
                </a:cubicBezTo>
                <a:lnTo>
                  <a:pt x="24" y="68"/>
                </a:lnTo>
                <a:close/>
                <a:moveTo>
                  <a:pt x="20" y="96"/>
                </a:moveTo>
                <a:cubicBezTo>
                  <a:pt x="12" y="96"/>
                  <a:pt x="12" y="96"/>
                  <a:pt x="12" y="96"/>
                </a:cubicBezTo>
                <a:cubicBezTo>
                  <a:pt x="6" y="96"/>
                  <a:pt x="0" y="102"/>
                  <a:pt x="0" y="108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32" y="102"/>
                  <a:pt x="27" y="96"/>
                  <a:pt x="20" y="96"/>
                </a:cubicBezTo>
                <a:close/>
                <a:moveTo>
                  <a:pt x="24" y="116"/>
                </a:moveTo>
                <a:cubicBezTo>
                  <a:pt x="24" y="119"/>
                  <a:pt x="22" y="120"/>
                  <a:pt x="20" y="120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0" y="120"/>
                  <a:pt x="8" y="119"/>
                  <a:pt x="8" y="116"/>
                </a:cubicBezTo>
                <a:cubicBezTo>
                  <a:pt x="8" y="108"/>
                  <a:pt x="8" y="108"/>
                  <a:pt x="8" y="108"/>
                </a:cubicBezTo>
                <a:cubicBezTo>
                  <a:pt x="8" y="106"/>
                  <a:pt x="10" y="104"/>
                  <a:pt x="12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2" y="104"/>
                  <a:pt x="24" y="106"/>
                  <a:pt x="24" y="108"/>
                </a:cubicBezTo>
                <a:lnTo>
                  <a:pt x="24" y="116"/>
                </a:lnTo>
                <a:close/>
                <a:moveTo>
                  <a:pt x="68" y="96"/>
                </a:moveTo>
                <a:cubicBezTo>
                  <a:pt x="60" y="96"/>
                  <a:pt x="60" y="96"/>
                  <a:pt x="60" y="96"/>
                </a:cubicBezTo>
                <a:cubicBezTo>
                  <a:pt x="54" y="96"/>
                  <a:pt x="48" y="102"/>
                  <a:pt x="48" y="108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4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108"/>
                  <a:pt x="80" y="108"/>
                  <a:pt x="80" y="108"/>
                </a:cubicBezTo>
                <a:cubicBezTo>
                  <a:pt x="80" y="102"/>
                  <a:pt x="75" y="96"/>
                  <a:pt x="68" y="96"/>
                </a:cubicBezTo>
                <a:close/>
                <a:moveTo>
                  <a:pt x="72" y="116"/>
                </a:moveTo>
                <a:cubicBezTo>
                  <a:pt x="72" y="119"/>
                  <a:pt x="70" y="120"/>
                  <a:pt x="68" y="12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58" y="120"/>
                  <a:pt x="56" y="119"/>
                  <a:pt x="56" y="116"/>
                </a:cubicBezTo>
                <a:cubicBezTo>
                  <a:pt x="56" y="108"/>
                  <a:pt x="56" y="108"/>
                  <a:pt x="56" y="108"/>
                </a:cubicBezTo>
                <a:cubicBezTo>
                  <a:pt x="56" y="106"/>
                  <a:pt x="58" y="104"/>
                  <a:pt x="60" y="104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70" y="104"/>
                  <a:pt x="72" y="106"/>
                  <a:pt x="72" y="108"/>
                </a:cubicBezTo>
                <a:lnTo>
                  <a:pt x="72" y="116"/>
                </a:lnTo>
                <a:close/>
                <a:moveTo>
                  <a:pt x="116" y="96"/>
                </a:moveTo>
                <a:cubicBezTo>
                  <a:pt x="108" y="96"/>
                  <a:pt x="108" y="96"/>
                  <a:pt x="108" y="96"/>
                </a:cubicBezTo>
                <a:cubicBezTo>
                  <a:pt x="102" y="96"/>
                  <a:pt x="96" y="102"/>
                  <a:pt x="96" y="108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2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2"/>
                  <a:pt x="123" y="96"/>
                  <a:pt x="116" y="96"/>
                </a:cubicBezTo>
                <a:close/>
                <a:moveTo>
                  <a:pt x="120" y="116"/>
                </a:moveTo>
                <a:cubicBezTo>
                  <a:pt x="120" y="119"/>
                  <a:pt x="118" y="120"/>
                  <a:pt x="116" y="120"/>
                </a:cubicBezTo>
                <a:cubicBezTo>
                  <a:pt x="108" y="120"/>
                  <a:pt x="108" y="120"/>
                  <a:pt x="108" y="120"/>
                </a:cubicBezTo>
                <a:cubicBezTo>
                  <a:pt x="106" y="120"/>
                  <a:pt x="104" y="119"/>
                  <a:pt x="104" y="116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6"/>
                  <a:pt x="106" y="104"/>
                  <a:pt x="108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18" y="104"/>
                  <a:pt x="120" y="106"/>
                  <a:pt x="120" y="108"/>
                </a:cubicBezTo>
                <a:lnTo>
                  <a:pt x="120" y="116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>
            <a:off x="9093241" y="4455795"/>
            <a:ext cx="204142" cy="204818"/>
          </a:xfrm>
          <a:custGeom>
            <a:avLst/>
            <a:gdLst>
              <a:gd name="T0" fmla="*/ 12 w 128"/>
              <a:gd name="T1" fmla="*/ 72 h 128"/>
              <a:gd name="T2" fmla="*/ 0 w 128"/>
              <a:gd name="T3" fmla="*/ 116 h 128"/>
              <a:gd name="T4" fmla="*/ 44 w 128"/>
              <a:gd name="T5" fmla="*/ 128 h 128"/>
              <a:gd name="T6" fmla="*/ 56 w 128"/>
              <a:gd name="T7" fmla="*/ 84 h 128"/>
              <a:gd name="T8" fmla="*/ 48 w 128"/>
              <a:gd name="T9" fmla="*/ 112 h 128"/>
              <a:gd name="T10" fmla="*/ 16 w 128"/>
              <a:gd name="T11" fmla="*/ 120 h 128"/>
              <a:gd name="T12" fmla="*/ 8 w 128"/>
              <a:gd name="T13" fmla="*/ 88 h 128"/>
              <a:gd name="T14" fmla="*/ 40 w 128"/>
              <a:gd name="T15" fmla="*/ 80 h 128"/>
              <a:gd name="T16" fmla="*/ 48 w 128"/>
              <a:gd name="T17" fmla="*/ 112 h 128"/>
              <a:gd name="T18" fmla="*/ 84 w 128"/>
              <a:gd name="T19" fmla="*/ 0 h 128"/>
              <a:gd name="T20" fmla="*/ 72 w 128"/>
              <a:gd name="T21" fmla="*/ 44 h 128"/>
              <a:gd name="T22" fmla="*/ 116 w 128"/>
              <a:gd name="T23" fmla="*/ 56 h 128"/>
              <a:gd name="T24" fmla="*/ 128 w 128"/>
              <a:gd name="T25" fmla="*/ 12 h 128"/>
              <a:gd name="T26" fmla="*/ 120 w 128"/>
              <a:gd name="T27" fmla="*/ 40 h 128"/>
              <a:gd name="T28" fmla="*/ 88 w 128"/>
              <a:gd name="T29" fmla="*/ 48 h 128"/>
              <a:gd name="T30" fmla="*/ 80 w 128"/>
              <a:gd name="T31" fmla="*/ 16 h 128"/>
              <a:gd name="T32" fmla="*/ 112 w 128"/>
              <a:gd name="T33" fmla="*/ 8 h 128"/>
              <a:gd name="T34" fmla="*/ 120 w 128"/>
              <a:gd name="T35" fmla="*/ 40 h 128"/>
              <a:gd name="T36" fmla="*/ 12 w 128"/>
              <a:gd name="T37" fmla="*/ 0 h 128"/>
              <a:gd name="T38" fmla="*/ 0 w 128"/>
              <a:gd name="T39" fmla="*/ 44 h 128"/>
              <a:gd name="T40" fmla="*/ 44 w 128"/>
              <a:gd name="T41" fmla="*/ 56 h 128"/>
              <a:gd name="T42" fmla="*/ 56 w 128"/>
              <a:gd name="T43" fmla="*/ 12 h 128"/>
              <a:gd name="T44" fmla="*/ 48 w 128"/>
              <a:gd name="T45" fmla="*/ 40 h 128"/>
              <a:gd name="T46" fmla="*/ 16 w 128"/>
              <a:gd name="T47" fmla="*/ 48 h 128"/>
              <a:gd name="T48" fmla="*/ 8 w 128"/>
              <a:gd name="T49" fmla="*/ 16 h 128"/>
              <a:gd name="T50" fmla="*/ 40 w 128"/>
              <a:gd name="T51" fmla="*/ 8 h 128"/>
              <a:gd name="T52" fmla="*/ 48 w 128"/>
              <a:gd name="T53" fmla="*/ 40 h 128"/>
              <a:gd name="T54" fmla="*/ 84 w 128"/>
              <a:gd name="T55" fmla="*/ 72 h 128"/>
              <a:gd name="T56" fmla="*/ 72 w 128"/>
              <a:gd name="T57" fmla="*/ 116 h 128"/>
              <a:gd name="T58" fmla="*/ 116 w 128"/>
              <a:gd name="T59" fmla="*/ 128 h 128"/>
              <a:gd name="T60" fmla="*/ 128 w 128"/>
              <a:gd name="T61" fmla="*/ 84 h 128"/>
              <a:gd name="T62" fmla="*/ 120 w 128"/>
              <a:gd name="T63" fmla="*/ 112 h 128"/>
              <a:gd name="T64" fmla="*/ 88 w 128"/>
              <a:gd name="T65" fmla="*/ 120 h 128"/>
              <a:gd name="T66" fmla="*/ 80 w 128"/>
              <a:gd name="T67" fmla="*/ 88 h 128"/>
              <a:gd name="T68" fmla="*/ 112 w 128"/>
              <a:gd name="T69" fmla="*/ 80 h 128"/>
              <a:gd name="T70" fmla="*/ 120 w 128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44" y="72"/>
                </a:moveTo>
                <a:cubicBezTo>
                  <a:pt x="12" y="72"/>
                  <a:pt x="12" y="72"/>
                  <a:pt x="12" y="72"/>
                </a:cubicBezTo>
                <a:cubicBezTo>
                  <a:pt x="6" y="72"/>
                  <a:pt x="0" y="78"/>
                  <a:pt x="0" y="8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44" y="128"/>
                  <a:pt x="44" y="128"/>
                  <a:pt x="44" y="128"/>
                </a:cubicBezTo>
                <a:cubicBezTo>
                  <a:pt x="51" y="128"/>
                  <a:pt x="56" y="123"/>
                  <a:pt x="56" y="116"/>
                </a:cubicBezTo>
                <a:cubicBezTo>
                  <a:pt x="56" y="84"/>
                  <a:pt x="56" y="84"/>
                  <a:pt x="56" y="84"/>
                </a:cubicBezTo>
                <a:cubicBezTo>
                  <a:pt x="56" y="78"/>
                  <a:pt x="51" y="72"/>
                  <a:pt x="44" y="72"/>
                </a:cubicBezTo>
                <a:close/>
                <a:moveTo>
                  <a:pt x="48" y="112"/>
                </a:moveTo>
                <a:cubicBezTo>
                  <a:pt x="48" y="117"/>
                  <a:pt x="45" y="120"/>
                  <a:pt x="40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88"/>
                  <a:pt x="8" y="88"/>
                  <a:pt x="8" y="88"/>
                </a:cubicBezTo>
                <a:cubicBezTo>
                  <a:pt x="8" y="84"/>
                  <a:pt x="12" y="80"/>
                  <a:pt x="16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45" y="80"/>
                  <a:pt x="48" y="84"/>
                  <a:pt x="48" y="88"/>
                </a:cubicBezTo>
                <a:lnTo>
                  <a:pt x="48" y="112"/>
                </a:lnTo>
                <a:close/>
                <a:moveTo>
                  <a:pt x="116" y="0"/>
                </a:moveTo>
                <a:cubicBezTo>
                  <a:pt x="84" y="0"/>
                  <a:pt x="84" y="0"/>
                  <a:pt x="84" y="0"/>
                </a:cubicBezTo>
                <a:cubicBezTo>
                  <a:pt x="78" y="0"/>
                  <a:pt x="72" y="6"/>
                  <a:pt x="72" y="12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51"/>
                  <a:pt x="78" y="56"/>
                  <a:pt x="84" y="56"/>
                </a:cubicBezTo>
                <a:cubicBezTo>
                  <a:pt x="116" y="56"/>
                  <a:pt x="116" y="56"/>
                  <a:pt x="116" y="56"/>
                </a:cubicBezTo>
                <a:cubicBezTo>
                  <a:pt x="123" y="56"/>
                  <a:pt x="128" y="51"/>
                  <a:pt x="128" y="44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6"/>
                  <a:pt x="123" y="0"/>
                  <a:pt x="116" y="0"/>
                </a:cubicBezTo>
                <a:close/>
                <a:moveTo>
                  <a:pt x="120" y="40"/>
                </a:moveTo>
                <a:cubicBezTo>
                  <a:pt x="120" y="45"/>
                  <a:pt x="117" y="48"/>
                  <a:pt x="112" y="48"/>
                </a:cubicBezTo>
                <a:cubicBezTo>
                  <a:pt x="88" y="48"/>
                  <a:pt x="88" y="48"/>
                  <a:pt x="88" y="48"/>
                </a:cubicBezTo>
                <a:cubicBezTo>
                  <a:pt x="84" y="48"/>
                  <a:pt x="80" y="45"/>
                  <a:pt x="80" y="40"/>
                </a:cubicBezTo>
                <a:cubicBezTo>
                  <a:pt x="80" y="16"/>
                  <a:pt x="80" y="16"/>
                  <a:pt x="80" y="16"/>
                </a:cubicBezTo>
                <a:cubicBezTo>
                  <a:pt x="80" y="12"/>
                  <a:pt x="84" y="8"/>
                  <a:pt x="88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120" y="40"/>
                </a:lnTo>
                <a:close/>
                <a:moveTo>
                  <a:pt x="44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51"/>
                  <a:pt x="6" y="56"/>
                  <a:pt x="12" y="56"/>
                </a:cubicBezTo>
                <a:cubicBezTo>
                  <a:pt x="44" y="56"/>
                  <a:pt x="44" y="56"/>
                  <a:pt x="44" y="56"/>
                </a:cubicBezTo>
                <a:cubicBezTo>
                  <a:pt x="51" y="56"/>
                  <a:pt x="56" y="51"/>
                  <a:pt x="56" y="44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6"/>
                  <a:pt x="51" y="0"/>
                  <a:pt x="44" y="0"/>
                </a:cubicBezTo>
                <a:close/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8" y="45"/>
                  <a:pt x="8" y="4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40" y="8"/>
                  <a:pt x="40" y="8"/>
                  <a:pt x="40" y="8"/>
                </a:cubicBezTo>
                <a:cubicBezTo>
                  <a:pt x="45" y="8"/>
                  <a:pt x="48" y="12"/>
                  <a:pt x="48" y="16"/>
                </a:cubicBezTo>
                <a:lnTo>
                  <a:pt x="48" y="40"/>
                </a:lnTo>
                <a:close/>
                <a:moveTo>
                  <a:pt x="116" y="72"/>
                </a:moveTo>
                <a:cubicBezTo>
                  <a:pt x="84" y="72"/>
                  <a:pt x="84" y="72"/>
                  <a:pt x="84" y="72"/>
                </a:cubicBezTo>
                <a:cubicBezTo>
                  <a:pt x="78" y="72"/>
                  <a:pt x="72" y="78"/>
                  <a:pt x="72" y="84"/>
                </a:cubicBezTo>
                <a:cubicBezTo>
                  <a:pt x="72" y="116"/>
                  <a:pt x="72" y="116"/>
                  <a:pt x="72" y="116"/>
                </a:cubicBezTo>
                <a:cubicBezTo>
                  <a:pt x="72" y="123"/>
                  <a:pt x="78" y="128"/>
                  <a:pt x="84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84"/>
                  <a:pt x="128" y="84"/>
                  <a:pt x="128" y="84"/>
                </a:cubicBezTo>
                <a:cubicBezTo>
                  <a:pt x="128" y="78"/>
                  <a:pt x="123" y="72"/>
                  <a:pt x="116" y="72"/>
                </a:cubicBezTo>
                <a:close/>
                <a:moveTo>
                  <a:pt x="120" y="112"/>
                </a:moveTo>
                <a:cubicBezTo>
                  <a:pt x="120" y="117"/>
                  <a:pt x="117" y="120"/>
                  <a:pt x="112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4" y="120"/>
                  <a:pt x="80" y="117"/>
                  <a:pt x="80" y="112"/>
                </a:cubicBezTo>
                <a:cubicBezTo>
                  <a:pt x="80" y="88"/>
                  <a:pt x="80" y="88"/>
                  <a:pt x="80" y="88"/>
                </a:cubicBezTo>
                <a:cubicBezTo>
                  <a:pt x="80" y="84"/>
                  <a:pt x="84" y="80"/>
                  <a:pt x="88" y="80"/>
                </a:cubicBezTo>
                <a:cubicBezTo>
                  <a:pt x="112" y="80"/>
                  <a:pt x="112" y="80"/>
                  <a:pt x="112" y="80"/>
                </a:cubicBezTo>
                <a:cubicBezTo>
                  <a:pt x="117" y="80"/>
                  <a:pt x="120" y="84"/>
                  <a:pt x="120" y="88"/>
                </a:cubicBezTo>
                <a:lnTo>
                  <a:pt x="120" y="11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>
            <a:off x="11367873" y="3886630"/>
            <a:ext cx="204818" cy="204818"/>
          </a:xfrm>
          <a:custGeom>
            <a:avLst/>
            <a:gdLst>
              <a:gd name="T0" fmla="*/ 48 w 128"/>
              <a:gd name="T1" fmla="*/ 48 h 128"/>
              <a:gd name="T2" fmla="*/ 64 w 128"/>
              <a:gd name="T3" fmla="*/ 64 h 128"/>
              <a:gd name="T4" fmla="*/ 80 w 128"/>
              <a:gd name="T5" fmla="*/ 48 h 128"/>
              <a:gd name="T6" fmla="*/ 64 w 128"/>
              <a:gd name="T7" fmla="*/ 32 h 128"/>
              <a:gd name="T8" fmla="*/ 48 w 128"/>
              <a:gd name="T9" fmla="*/ 48 h 128"/>
              <a:gd name="T10" fmla="*/ 72 w 128"/>
              <a:gd name="T11" fmla="*/ 48 h 128"/>
              <a:gd name="T12" fmla="*/ 64 w 128"/>
              <a:gd name="T13" fmla="*/ 56 h 128"/>
              <a:gd name="T14" fmla="*/ 56 w 128"/>
              <a:gd name="T15" fmla="*/ 48 h 128"/>
              <a:gd name="T16" fmla="*/ 64 w 128"/>
              <a:gd name="T17" fmla="*/ 40 h 128"/>
              <a:gd name="T18" fmla="*/ 72 w 128"/>
              <a:gd name="T19" fmla="*/ 48 h 128"/>
              <a:gd name="T20" fmla="*/ 125 w 128"/>
              <a:gd name="T21" fmla="*/ 33 h 128"/>
              <a:gd name="T22" fmla="*/ 66 w 128"/>
              <a:gd name="T23" fmla="*/ 1 h 128"/>
              <a:gd name="T24" fmla="*/ 65 w 128"/>
              <a:gd name="T25" fmla="*/ 1 h 128"/>
              <a:gd name="T26" fmla="*/ 65 w 128"/>
              <a:gd name="T27" fmla="*/ 0 h 128"/>
              <a:gd name="T28" fmla="*/ 64 w 128"/>
              <a:gd name="T29" fmla="*/ 0 h 128"/>
              <a:gd name="T30" fmla="*/ 63 w 128"/>
              <a:gd name="T31" fmla="*/ 0 h 128"/>
              <a:gd name="T32" fmla="*/ 63 w 128"/>
              <a:gd name="T33" fmla="*/ 1 h 128"/>
              <a:gd name="T34" fmla="*/ 62 w 128"/>
              <a:gd name="T35" fmla="*/ 1 h 128"/>
              <a:gd name="T36" fmla="*/ 3 w 128"/>
              <a:gd name="T37" fmla="*/ 33 h 128"/>
              <a:gd name="T38" fmla="*/ 1 w 128"/>
              <a:gd name="T39" fmla="*/ 38 h 128"/>
              <a:gd name="T40" fmla="*/ 7 w 128"/>
              <a:gd name="T41" fmla="*/ 40 h 128"/>
              <a:gd name="T42" fmla="*/ 12 w 128"/>
              <a:gd name="T43" fmla="*/ 37 h 128"/>
              <a:gd name="T44" fmla="*/ 12 w 128"/>
              <a:gd name="T45" fmla="*/ 116 h 128"/>
              <a:gd name="T46" fmla="*/ 24 w 128"/>
              <a:gd name="T47" fmla="*/ 128 h 128"/>
              <a:gd name="T48" fmla="*/ 104 w 128"/>
              <a:gd name="T49" fmla="*/ 128 h 128"/>
              <a:gd name="T50" fmla="*/ 116 w 128"/>
              <a:gd name="T51" fmla="*/ 116 h 128"/>
              <a:gd name="T52" fmla="*/ 116 w 128"/>
              <a:gd name="T53" fmla="*/ 37 h 128"/>
              <a:gd name="T54" fmla="*/ 121 w 128"/>
              <a:gd name="T55" fmla="*/ 40 h 128"/>
              <a:gd name="T56" fmla="*/ 127 w 128"/>
              <a:gd name="T57" fmla="*/ 38 h 128"/>
              <a:gd name="T58" fmla="*/ 125 w 128"/>
              <a:gd name="T59" fmla="*/ 33 h 128"/>
              <a:gd name="T60" fmla="*/ 76 w 128"/>
              <a:gd name="T61" fmla="*/ 120 h 128"/>
              <a:gd name="T62" fmla="*/ 52 w 128"/>
              <a:gd name="T63" fmla="*/ 120 h 128"/>
              <a:gd name="T64" fmla="*/ 52 w 128"/>
              <a:gd name="T65" fmla="*/ 92 h 128"/>
              <a:gd name="T66" fmla="*/ 56 w 128"/>
              <a:gd name="T67" fmla="*/ 88 h 128"/>
              <a:gd name="T68" fmla="*/ 72 w 128"/>
              <a:gd name="T69" fmla="*/ 88 h 128"/>
              <a:gd name="T70" fmla="*/ 76 w 128"/>
              <a:gd name="T71" fmla="*/ 92 h 128"/>
              <a:gd name="T72" fmla="*/ 76 w 128"/>
              <a:gd name="T73" fmla="*/ 120 h 128"/>
              <a:gd name="T74" fmla="*/ 108 w 128"/>
              <a:gd name="T75" fmla="*/ 112 h 128"/>
              <a:gd name="T76" fmla="*/ 100 w 128"/>
              <a:gd name="T77" fmla="*/ 120 h 128"/>
              <a:gd name="T78" fmla="*/ 84 w 128"/>
              <a:gd name="T79" fmla="*/ 120 h 128"/>
              <a:gd name="T80" fmla="*/ 84 w 128"/>
              <a:gd name="T81" fmla="*/ 88 h 128"/>
              <a:gd name="T82" fmla="*/ 76 w 128"/>
              <a:gd name="T83" fmla="*/ 80 h 128"/>
              <a:gd name="T84" fmla="*/ 52 w 128"/>
              <a:gd name="T85" fmla="*/ 80 h 128"/>
              <a:gd name="T86" fmla="*/ 44 w 128"/>
              <a:gd name="T87" fmla="*/ 88 h 128"/>
              <a:gd name="T88" fmla="*/ 44 w 128"/>
              <a:gd name="T89" fmla="*/ 120 h 128"/>
              <a:gd name="T90" fmla="*/ 28 w 128"/>
              <a:gd name="T91" fmla="*/ 120 h 128"/>
              <a:gd name="T92" fmla="*/ 20 w 128"/>
              <a:gd name="T93" fmla="*/ 112 h 128"/>
              <a:gd name="T94" fmla="*/ 20 w 128"/>
              <a:gd name="T95" fmla="*/ 32 h 128"/>
              <a:gd name="T96" fmla="*/ 64 w 128"/>
              <a:gd name="T97" fmla="*/ 9 h 128"/>
              <a:gd name="T98" fmla="*/ 108 w 128"/>
              <a:gd name="T99" fmla="*/ 32 h 128"/>
              <a:gd name="T100" fmla="*/ 108 w 128"/>
              <a:gd name="T10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28">
                <a:moveTo>
                  <a:pt x="48" y="48"/>
                </a:moveTo>
                <a:cubicBezTo>
                  <a:pt x="48" y="57"/>
                  <a:pt x="55" y="64"/>
                  <a:pt x="64" y="64"/>
                </a:cubicBezTo>
                <a:cubicBezTo>
                  <a:pt x="73" y="64"/>
                  <a:pt x="80" y="57"/>
                  <a:pt x="80" y="48"/>
                </a:cubicBezTo>
                <a:cubicBezTo>
                  <a:pt x="80" y="39"/>
                  <a:pt x="73" y="32"/>
                  <a:pt x="64" y="32"/>
                </a:cubicBezTo>
                <a:cubicBezTo>
                  <a:pt x="55" y="32"/>
                  <a:pt x="48" y="39"/>
                  <a:pt x="48" y="48"/>
                </a:cubicBezTo>
                <a:close/>
                <a:moveTo>
                  <a:pt x="72" y="48"/>
                </a:moveTo>
                <a:cubicBezTo>
                  <a:pt x="72" y="53"/>
                  <a:pt x="68" y="56"/>
                  <a:pt x="64" y="56"/>
                </a:cubicBezTo>
                <a:cubicBezTo>
                  <a:pt x="60" y="56"/>
                  <a:pt x="56" y="53"/>
                  <a:pt x="56" y="48"/>
                </a:cubicBezTo>
                <a:cubicBezTo>
                  <a:pt x="56" y="44"/>
                  <a:pt x="60" y="40"/>
                  <a:pt x="64" y="40"/>
                </a:cubicBezTo>
                <a:cubicBezTo>
                  <a:pt x="68" y="40"/>
                  <a:pt x="72" y="44"/>
                  <a:pt x="72" y="48"/>
                </a:cubicBezTo>
                <a:close/>
                <a:moveTo>
                  <a:pt x="125" y="33"/>
                </a:moveTo>
                <a:cubicBezTo>
                  <a:pt x="66" y="1"/>
                  <a:pt x="66" y="1"/>
                  <a:pt x="66" y="1"/>
                </a:cubicBezTo>
                <a:cubicBezTo>
                  <a:pt x="66" y="1"/>
                  <a:pt x="66" y="1"/>
                  <a:pt x="65" y="1"/>
                </a:cubicBezTo>
                <a:cubicBezTo>
                  <a:pt x="65" y="1"/>
                  <a:pt x="65" y="0"/>
                  <a:pt x="65" y="0"/>
                </a:cubicBezTo>
                <a:cubicBezTo>
                  <a:pt x="65" y="0"/>
                  <a:pt x="64" y="0"/>
                  <a:pt x="64" y="0"/>
                </a:cubicBezTo>
                <a:cubicBezTo>
                  <a:pt x="64" y="0"/>
                  <a:pt x="64" y="0"/>
                  <a:pt x="63" y="0"/>
                </a:cubicBezTo>
                <a:cubicBezTo>
                  <a:pt x="63" y="0"/>
                  <a:pt x="63" y="1"/>
                  <a:pt x="63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3" y="33"/>
                  <a:pt x="3" y="33"/>
                  <a:pt x="3" y="33"/>
                </a:cubicBezTo>
                <a:cubicBezTo>
                  <a:pt x="1" y="34"/>
                  <a:pt x="0" y="36"/>
                  <a:pt x="1" y="38"/>
                </a:cubicBezTo>
                <a:cubicBezTo>
                  <a:pt x="2" y="40"/>
                  <a:pt x="5" y="41"/>
                  <a:pt x="7" y="40"/>
                </a:cubicBezTo>
                <a:cubicBezTo>
                  <a:pt x="12" y="37"/>
                  <a:pt x="12" y="37"/>
                  <a:pt x="12" y="37"/>
                </a:cubicBezTo>
                <a:cubicBezTo>
                  <a:pt x="12" y="116"/>
                  <a:pt x="12" y="116"/>
                  <a:pt x="12" y="116"/>
                </a:cubicBezTo>
                <a:cubicBezTo>
                  <a:pt x="13" y="123"/>
                  <a:pt x="18" y="128"/>
                  <a:pt x="24" y="12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0" y="128"/>
                  <a:pt x="116" y="123"/>
                  <a:pt x="116" y="116"/>
                </a:cubicBezTo>
                <a:cubicBezTo>
                  <a:pt x="116" y="37"/>
                  <a:pt x="116" y="37"/>
                  <a:pt x="116" y="37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3" y="41"/>
                  <a:pt x="126" y="40"/>
                  <a:pt x="127" y="38"/>
                </a:cubicBezTo>
                <a:cubicBezTo>
                  <a:pt x="128" y="36"/>
                  <a:pt x="127" y="34"/>
                  <a:pt x="125" y="33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0"/>
                  <a:pt x="54" y="88"/>
                  <a:pt x="56" y="88"/>
                </a:cubicBezTo>
                <a:cubicBezTo>
                  <a:pt x="72" y="88"/>
                  <a:pt x="72" y="88"/>
                  <a:pt x="72" y="88"/>
                </a:cubicBezTo>
                <a:cubicBezTo>
                  <a:pt x="74" y="88"/>
                  <a:pt x="76" y="90"/>
                  <a:pt x="76" y="92"/>
                </a:cubicBezTo>
                <a:lnTo>
                  <a:pt x="76" y="120"/>
                </a:lnTo>
                <a:close/>
                <a:moveTo>
                  <a:pt x="108" y="112"/>
                </a:moveTo>
                <a:cubicBezTo>
                  <a:pt x="108" y="117"/>
                  <a:pt x="104" y="120"/>
                  <a:pt x="100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4"/>
                  <a:pt x="80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4" y="120"/>
                  <a:pt x="20" y="117"/>
                  <a:pt x="20" y="112"/>
                </a:cubicBezTo>
                <a:cubicBezTo>
                  <a:pt x="20" y="32"/>
                  <a:pt x="20" y="32"/>
                  <a:pt x="20" y="32"/>
                </a:cubicBezTo>
                <a:cubicBezTo>
                  <a:pt x="64" y="9"/>
                  <a:pt x="64" y="9"/>
                  <a:pt x="64" y="9"/>
                </a:cubicBezTo>
                <a:cubicBezTo>
                  <a:pt x="108" y="32"/>
                  <a:pt x="108" y="32"/>
                  <a:pt x="108" y="32"/>
                </a:cubicBezTo>
                <a:lnTo>
                  <a:pt x="108" y="11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Freeform 11"/>
          <p:cNvSpPr>
            <a:spLocks noEditPoints="1"/>
          </p:cNvSpPr>
          <p:nvPr/>
        </p:nvSpPr>
        <p:spPr bwMode="auto">
          <a:xfrm>
            <a:off x="10825071" y="3886630"/>
            <a:ext cx="153445" cy="204818"/>
          </a:xfrm>
          <a:custGeom>
            <a:avLst/>
            <a:gdLst>
              <a:gd name="T0" fmla="*/ 48 w 96"/>
              <a:gd name="T1" fmla="*/ 76 h 128"/>
              <a:gd name="T2" fmla="*/ 40 w 96"/>
              <a:gd name="T3" fmla="*/ 84 h 128"/>
              <a:gd name="T4" fmla="*/ 48 w 96"/>
              <a:gd name="T5" fmla="*/ 92 h 128"/>
              <a:gd name="T6" fmla="*/ 56 w 96"/>
              <a:gd name="T7" fmla="*/ 84 h 128"/>
              <a:gd name="T8" fmla="*/ 48 w 96"/>
              <a:gd name="T9" fmla="*/ 76 h 128"/>
              <a:gd name="T10" fmla="*/ 48 w 96"/>
              <a:gd name="T11" fmla="*/ 52 h 128"/>
              <a:gd name="T12" fmla="*/ 64 w 96"/>
              <a:gd name="T13" fmla="*/ 36 h 128"/>
              <a:gd name="T14" fmla="*/ 48 w 96"/>
              <a:gd name="T15" fmla="*/ 20 h 128"/>
              <a:gd name="T16" fmla="*/ 32 w 96"/>
              <a:gd name="T17" fmla="*/ 36 h 128"/>
              <a:gd name="T18" fmla="*/ 48 w 96"/>
              <a:gd name="T19" fmla="*/ 52 h 128"/>
              <a:gd name="T20" fmla="*/ 48 w 96"/>
              <a:gd name="T21" fmla="*/ 28 h 128"/>
              <a:gd name="T22" fmla="*/ 56 w 96"/>
              <a:gd name="T23" fmla="*/ 36 h 128"/>
              <a:gd name="T24" fmla="*/ 48 w 96"/>
              <a:gd name="T25" fmla="*/ 44 h 128"/>
              <a:gd name="T26" fmla="*/ 40 w 96"/>
              <a:gd name="T27" fmla="*/ 36 h 128"/>
              <a:gd name="T28" fmla="*/ 48 w 96"/>
              <a:gd name="T29" fmla="*/ 28 h 128"/>
              <a:gd name="T30" fmla="*/ 84 w 96"/>
              <a:gd name="T31" fmla="*/ 0 h 128"/>
              <a:gd name="T32" fmla="*/ 12 w 96"/>
              <a:gd name="T33" fmla="*/ 0 h 128"/>
              <a:gd name="T34" fmla="*/ 0 w 96"/>
              <a:gd name="T35" fmla="*/ 12 h 128"/>
              <a:gd name="T36" fmla="*/ 0 w 96"/>
              <a:gd name="T37" fmla="*/ 116 h 128"/>
              <a:gd name="T38" fmla="*/ 12 w 96"/>
              <a:gd name="T39" fmla="*/ 128 h 128"/>
              <a:gd name="T40" fmla="*/ 84 w 96"/>
              <a:gd name="T41" fmla="*/ 128 h 128"/>
              <a:gd name="T42" fmla="*/ 96 w 96"/>
              <a:gd name="T43" fmla="*/ 116 h 128"/>
              <a:gd name="T44" fmla="*/ 96 w 96"/>
              <a:gd name="T45" fmla="*/ 12 h 128"/>
              <a:gd name="T46" fmla="*/ 84 w 96"/>
              <a:gd name="T47" fmla="*/ 0 h 128"/>
              <a:gd name="T48" fmla="*/ 88 w 96"/>
              <a:gd name="T49" fmla="*/ 112 h 128"/>
              <a:gd name="T50" fmla="*/ 80 w 96"/>
              <a:gd name="T51" fmla="*/ 120 h 128"/>
              <a:gd name="T52" fmla="*/ 16 w 96"/>
              <a:gd name="T53" fmla="*/ 120 h 128"/>
              <a:gd name="T54" fmla="*/ 8 w 96"/>
              <a:gd name="T55" fmla="*/ 112 h 128"/>
              <a:gd name="T56" fmla="*/ 8 w 96"/>
              <a:gd name="T57" fmla="*/ 16 h 128"/>
              <a:gd name="T58" fmla="*/ 16 w 96"/>
              <a:gd name="T59" fmla="*/ 8 h 128"/>
              <a:gd name="T60" fmla="*/ 80 w 96"/>
              <a:gd name="T61" fmla="*/ 8 h 128"/>
              <a:gd name="T62" fmla="*/ 88 w 96"/>
              <a:gd name="T63" fmla="*/ 16 h 128"/>
              <a:gd name="T64" fmla="*/ 88 w 96"/>
              <a:gd name="T65" fmla="*/ 112 h 128"/>
              <a:gd name="T66" fmla="*/ 48 w 96"/>
              <a:gd name="T67" fmla="*/ 60 h 128"/>
              <a:gd name="T68" fmla="*/ 24 w 96"/>
              <a:gd name="T69" fmla="*/ 84 h 128"/>
              <a:gd name="T70" fmla="*/ 48 w 96"/>
              <a:gd name="T71" fmla="*/ 108 h 128"/>
              <a:gd name="T72" fmla="*/ 72 w 96"/>
              <a:gd name="T73" fmla="*/ 84 h 128"/>
              <a:gd name="T74" fmla="*/ 48 w 96"/>
              <a:gd name="T75" fmla="*/ 60 h 128"/>
              <a:gd name="T76" fmla="*/ 48 w 96"/>
              <a:gd name="T77" fmla="*/ 100 h 128"/>
              <a:gd name="T78" fmla="*/ 32 w 96"/>
              <a:gd name="T79" fmla="*/ 84 h 128"/>
              <a:gd name="T80" fmla="*/ 48 w 96"/>
              <a:gd name="T81" fmla="*/ 68 h 128"/>
              <a:gd name="T82" fmla="*/ 64 w 96"/>
              <a:gd name="T83" fmla="*/ 84 h 128"/>
              <a:gd name="T84" fmla="*/ 48 w 96"/>
              <a:gd name="T85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6" h="128">
                <a:moveTo>
                  <a:pt x="48" y="76"/>
                </a:moveTo>
                <a:cubicBezTo>
                  <a:pt x="44" y="76"/>
                  <a:pt x="40" y="80"/>
                  <a:pt x="40" y="84"/>
                </a:cubicBezTo>
                <a:cubicBezTo>
                  <a:pt x="40" y="89"/>
                  <a:pt x="44" y="92"/>
                  <a:pt x="48" y="92"/>
                </a:cubicBezTo>
                <a:cubicBezTo>
                  <a:pt x="53" y="92"/>
                  <a:pt x="56" y="89"/>
                  <a:pt x="56" y="84"/>
                </a:cubicBezTo>
                <a:cubicBezTo>
                  <a:pt x="56" y="80"/>
                  <a:pt x="53" y="76"/>
                  <a:pt x="48" y="76"/>
                </a:cubicBezTo>
                <a:close/>
                <a:moveTo>
                  <a:pt x="48" y="52"/>
                </a:moveTo>
                <a:cubicBezTo>
                  <a:pt x="57" y="52"/>
                  <a:pt x="64" y="45"/>
                  <a:pt x="64" y="36"/>
                </a:cubicBezTo>
                <a:cubicBezTo>
                  <a:pt x="64" y="27"/>
                  <a:pt x="57" y="20"/>
                  <a:pt x="48" y="20"/>
                </a:cubicBezTo>
                <a:cubicBezTo>
                  <a:pt x="39" y="20"/>
                  <a:pt x="32" y="27"/>
                  <a:pt x="32" y="36"/>
                </a:cubicBezTo>
                <a:cubicBezTo>
                  <a:pt x="32" y="45"/>
                  <a:pt x="39" y="52"/>
                  <a:pt x="48" y="52"/>
                </a:cubicBezTo>
                <a:close/>
                <a:moveTo>
                  <a:pt x="48" y="28"/>
                </a:moveTo>
                <a:cubicBezTo>
                  <a:pt x="53" y="28"/>
                  <a:pt x="56" y="32"/>
                  <a:pt x="56" y="36"/>
                </a:cubicBezTo>
                <a:cubicBezTo>
                  <a:pt x="56" y="41"/>
                  <a:pt x="53" y="44"/>
                  <a:pt x="48" y="44"/>
                </a:cubicBezTo>
                <a:cubicBezTo>
                  <a:pt x="44" y="44"/>
                  <a:pt x="40" y="41"/>
                  <a:pt x="40" y="36"/>
                </a:cubicBezTo>
                <a:cubicBezTo>
                  <a:pt x="40" y="32"/>
                  <a:pt x="44" y="28"/>
                  <a:pt x="48" y="28"/>
                </a:cubicBezTo>
                <a:close/>
                <a:moveTo>
                  <a:pt x="84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91" y="128"/>
                  <a:pt x="96" y="123"/>
                  <a:pt x="96" y="1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6"/>
                  <a:pt x="91" y="0"/>
                  <a:pt x="84" y="0"/>
                </a:cubicBezTo>
                <a:close/>
                <a:moveTo>
                  <a:pt x="88" y="112"/>
                </a:moveTo>
                <a:cubicBezTo>
                  <a:pt x="88" y="117"/>
                  <a:pt x="85" y="120"/>
                  <a:pt x="80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80" y="8"/>
                  <a:pt x="80" y="8"/>
                  <a:pt x="80" y="8"/>
                </a:cubicBezTo>
                <a:cubicBezTo>
                  <a:pt x="85" y="8"/>
                  <a:pt x="88" y="12"/>
                  <a:pt x="88" y="16"/>
                </a:cubicBezTo>
                <a:lnTo>
                  <a:pt x="88" y="112"/>
                </a:lnTo>
                <a:close/>
                <a:moveTo>
                  <a:pt x="48" y="60"/>
                </a:moveTo>
                <a:cubicBezTo>
                  <a:pt x="35" y="60"/>
                  <a:pt x="24" y="71"/>
                  <a:pt x="24" y="84"/>
                </a:cubicBezTo>
                <a:cubicBezTo>
                  <a:pt x="24" y="98"/>
                  <a:pt x="35" y="108"/>
                  <a:pt x="48" y="108"/>
                </a:cubicBezTo>
                <a:cubicBezTo>
                  <a:pt x="61" y="108"/>
                  <a:pt x="72" y="98"/>
                  <a:pt x="72" y="84"/>
                </a:cubicBezTo>
                <a:cubicBezTo>
                  <a:pt x="72" y="71"/>
                  <a:pt x="61" y="60"/>
                  <a:pt x="48" y="60"/>
                </a:cubicBezTo>
                <a:close/>
                <a:moveTo>
                  <a:pt x="48" y="100"/>
                </a:moveTo>
                <a:cubicBezTo>
                  <a:pt x="39" y="100"/>
                  <a:pt x="32" y="93"/>
                  <a:pt x="32" y="84"/>
                </a:cubicBezTo>
                <a:cubicBezTo>
                  <a:pt x="32" y="75"/>
                  <a:pt x="39" y="68"/>
                  <a:pt x="48" y="68"/>
                </a:cubicBezTo>
                <a:cubicBezTo>
                  <a:pt x="57" y="68"/>
                  <a:pt x="64" y="75"/>
                  <a:pt x="64" y="84"/>
                </a:cubicBezTo>
                <a:cubicBezTo>
                  <a:pt x="64" y="93"/>
                  <a:pt x="57" y="100"/>
                  <a:pt x="48" y="10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10230219" y="3886630"/>
            <a:ext cx="204818" cy="204818"/>
          </a:xfrm>
          <a:custGeom>
            <a:avLst/>
            <a:gdLst>
              <a:gd name="T0" fmla="*/ 90 w 128"/>
              <a:gd name="T1" fmla="*/ 0 h 128"/>
              <a:gd name="T2" fmla="*/ 63 w 128"/>
              <a:gd name="T3" fmla="*/ 11 h 128"/>
              <a:gd name="T4" fmla="*/ 11 w 128"/>
              <a:gd name="T5" fmla="*/ 63 h 128"/>
              <a:gd name="T6" fmla="*/ 0 w 128"/>
              <a:gd name="T7" fmla="*/ 90 h 128"/>
              <a:gd name="T8" fmla="*/ 38 w 128"/>
              <a:gd name="T9" fmla="*/ 128 h 128"/>
              <a:gd name="T10" fmla="*/ 65 w 128"/>
              <a:gd name="T11" fmla="*/ 117 h 128"/>
              <a:gd name="T12" fmla="*/ 117 w 128"/>
              <a:gd name="T13" fmla="*/ 65 h 128"/>
              <a:gd name="T14" fmla="*/ 128 w 128"/>
              <a:gd name="T15" fmla="*/ 38 h 128"/>
              <a:gd name="T16" fmla="*/ 90 w 128"/>
              <a:gd name="T17" fmla="*/ 0 h 128"/>
              <a:gd name="T18" fmla="*/ 59 w 128"/>
              <a:gd name="T19" fmla="*/ 112 h 128"/>
              <a:gd name="T20" fmla="*/ 38 w 128"/>
              <a:gd name="T21" fmla="*/ 120 h 128"/>
              <a:gd name="T22" fmla="*/ 8 w 128"/>
              <a:gd name="T23" fmla="*/ 90 h 128"/>
              <a:gd name="T24" fmla="*/ 17 w 128"/>
              <a:gd name="T25" fmla="*/ 69 h 128"/>
              <a:gd name="T26" fmla="*/ 40 w 128"/>
              <a:gd name="T27" fmla="*/ 46 h 128"/>
              <a:gd name="T28" fmla="*/ 83 w 128"/>
              <a:gd name="T29" fmla="*/ 88 h 128"/>
              <a:gd name="T30" fmla="*/ 59 w 128"/>
              <a:gd name="T31" fmla="*/ 112 h 128"/>
              <a:gd name="T32" fmla="*/ 111 w 128"/>
              <a:gd name="T33" fmla="*/ 60 h 128"/>
              <a:gd name="T34" fmla="*/ 91 w 128"/>
              <a:gd name="T35" fmla="*/ 80 h 128"/>
              <a:gd name="T36" fmla="*/ 84 w 128"/>
              <a:gd name="T37" fmla="*/ 80 h 128"/>
              <a:gd name="T38" fmla="*/ 48 w 128"/>
              <a:gd name="T39" fmla="*/ 44 h 128"/>
              <a:gd name="T40" fmla="*/ 49 w 128"/>
              <a:gd name="T41" fmla="*/ 37 h 128"/>
              <a:gd name="T42" fmla="*/ 69 w 128"/>
              <a:gd name="T43" fmla="*/ 17 h 128"/>
              <a:gd name="T44" fmla="*/ 90 w 128"/>
              <a:gd name="T45" fmla="*/ 8 h 128"/>
              <a:gd name="T46" fmla="*/ 120 w 128"/>
              <a:gd name="T47" fmla="*/ 38 h 128"/>
              <a:gd name="T48" fmla="*/ 111 w 128"/>
              <a:gd name="T49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90" y="0"/>
                </a:moveTo>
                <a:cubicBezTo>
                  <a:pt x="80" y="0"/>
                  <a:pt x="70" y="4"/>
                  <a:pt x="63" y="11"/>
                </a:cubicBezTo>
                <a:cubicBezTo>
                  <a:pt x="11" y="63"/>
                  <a:pt x="11" y="63"/>
                  <a:pt x="11" y="63"/>
                </a:cubicBezTo>
                <a:cubicBezTo>
                  <a:pt x="4" y="71"/>
                  <a:pt x="0" y="80"/>
                  <a:pt x="0" y="90"/>
                </a:cubicBezTo>
                <a:cubicBezTo>
                  <a:pt x="0" y="111"/>
                  <a:pt x="17" y="128"/>
                  <a:pt x="38" y="128"/>
                </a:cubicBezTo>
                <a:cubicBezTo>
                  <a:pt x="48" y="128"/>
                  <a:pt x="58" y="124"/>
                  <a:pt x="65" y="117"/>
                </a:cubicBezTo>
                <a:cubicBezTo>
                  <a:pt x="117" y="65"/>
                  <a:pt x="117" y="65"/>
                  <a:pt x="117" y="65"/>
                </a:cubicBezTo>
                <a:cubicBezTo>
                  <a:pt x="124" y="58"/>
                  <a:pt x="128" y="48"/>
                  <a:pt x="128" y="38"/>
                </a:cubicBezTo>
                <a:cubicBezTo>
                  <a:pt x="128" y="17"/>
                  <a:pt x="111" y="0"/>
                  <a:pt x="90" y="0"/>
                </a:cubicBezTo>
                <a:close/>
                <a:moveTo>
                  <a:pt x="59" y="112"/>
                </a:moveTo>
                <a:cubicBezTo>
                  <a:pt x="54" y="117"/>
                  <a:pt x="46" y="120"/>
                  <a:pt x="38" y="120"/>
                </a:cubicBezTo>
                <a:cubicBezTo>
                  <a:pt x="22" y="120"/>
                  <a:pt x="8" y="107"/>
                  <a:pt x="8" y="90"/>
                </a:cubicBezTo>
                <a:cubicBezTo>
                  <a:pt x="8" y="82"/>
                  <a:pt x="11" y="75"/>
                  <a:pt x="17" y="69"/>
                </a:cubicBezTo>
                <a:cubicBezTo>
                  <a:pt x="40" y="46"/>
                  <a:pt x="40" y="46"/>
                  <a:pt x="40" y="46"/>
                </a:cubicBezTo>
                <a:cubicBezTo>
                  <a:pt x="41" y="69"/>
                  <a:pt x="60" y="87"/>
                  <a:pt x="83" y="88"/>
                </a:cubicBezTo>
                <a:lnTo>
                  <a:pt x="59" y="112"/>
                </a:lnTo>
                <a:close/>
                <a:moveTo>
                  <a:pt x="111" y="60"/>
                </a:moveTo>
                <a:cubicBezTo>
                  <a:pt x="91" y="80"/>
                  <a:pt x="91" y="80"/>
                  <a:pt x="91" y="80"/>
                </a:cubicBezTo>
                <a:cubicBezTo>
                  <a:pt x="89" y="80"/>
                  <a:pt x="87" y="80"/>
                  <a:pt x="84" y="80"/>
                </a:cubicBezTo>
                <a:cubicBezTo>
                  <a:pt x="64" y="80"/>
                  <a:pt x="48" y="64"/>
                  <a:pt x="48" y="44"/>
                </a:cubicBezTo>
                <a:cubicBezTo>
                  <a:pt x="48" y="42"/>
                  <a:pt x="48" y="39"/>
                  <a:pt x="49" y="37"/>
                </a:cubicBezTo>
                <a:cubicBezTo>
                  <a:pt x="69" y="17"/>
                  <a:pt x="69" y="17"/>
                  <a:pt x="69" y="17"/>
                </a:cubicBezTo>
                <a:cubicBezTo>
                  <a:pt x="75" y="11"/>
                  <a:pt x="82" y="8"/>
                  <a:pt x="90" y="8"/>
                </a:cubicBezTo>
                <a:cubicBezTo>
                  <a:pt x="107" y="8"/>
                  <a:pt x="120" y="22"/>
                  <a:pt x="120" y="38"/>
                </a:cubicBezTo>
                <a:cubicBezTo>
                  <a:pt x="120" y="46"/>
                  <a:pt x="117" y="54"/>
                  <a:pt x="111" y="6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 noEditPoints="1"/>
          </p:cNvSpPr>
          <p:nvPr/>
        </p:nvSpPr>
        <p:spPr bwMode="auto">
          <a:xfrm>
            <a:off x="9693501" y="3886630"/>
            <a:ext cx="140601" cy="204818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44 h 128"/>
              <a:gd name="T4" fmla="*/ 0 w 88"/>
              <a:gd name="T5" fmla="*/ 84 h 128"/>
              <a:gd name="T6" fmla="*/ 44 w 88"/>
              <a:gd name="T7" fmla="*/ 128 h 128"/>
              <a:gd name="T8" fmla="*/ 88 w 88"/>
              <a:gd name="T9" fmla="*/ 84 h 128"/>
              <a:gd name="T10" fmla="*/ 88 w 88"/>
              <a:gd name="T11" fmla="*/ 44 h 128"/>
              <a:gd name="T12" fmla="*/ 44 w 88"/>
              <a:gd name="T13" fmla="*/ 0 h 128"/>
              <a:gd name="T14" fmla="*/ 80 w 88"/>
              <a:gd name="T15" fmla="*/ 84 h 128"/>
              <a:gd name="T16" fmla="*/ 44 w 88"/>
              <a:gd name="T17" fmla="*/ 120 h 128"/>
              <a:gd name="T18" fmla="*/ 8 w 88"/>
              <a:gd name="T19" fmla="*/ 84 h 128"/>
              <a:gd name="T20" fmla="*/ 8 w 88"/>
              <a:gd name="T21" fmla="*/ 44 h 128"/>
              <a:gd name="T22" fmla="*/ 44 w 88"/>
              <a:gd name="T23" fmla="*/ 8 h 128"/>
              <a:gd name="T24" fmla="*/ 80 w 88"/>
              <a:gd name="T25" fmla="*/ 44 h 128"/>
              <a:gd name="T26" fmla="*/ 80 w 88"/>
              <a:gd name="T27" fmla="*/ 84 h 128"/>
              <a:gd name="T28" fmla="*/ 44 w 88"/>
              <a:gd name="T29" fmla="*/ 28 h 128"/>
              <a:gd name="T30" fmla="*/ 40 w 88"/>
              <a:gd name="T31" fmla="*/ 32 h 128"/>
              <a:gd name="T32" fmla="*/ 40 w 88"/>
              <a:gd name="T33" fmla="*/ 48 h 128"/>
              <a:gd name="T34" fmla="*/ 44 w 88"/>
              <a:gd name="T35" fmla="*/ 52 h 128"/>
              <a:gd name="T36" fmla="*/ 48 w 88"/>
              <a:gd name="T37" fmla="*/ 48 h 128"/>
              <a:gd name="T38" fmla="*/ 48 w 88"/>
              <a:gd name="T39" fmla="*/ 32 h 128"/>
              <a:gd name="T40" fmla="*/ 44 w 88"/>
              <a:gd name="T41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20" y="0"/>
                  <a:pt x="0" y="20"/>
                  <a:pt x="0" y="44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09"/>
                  <a:pt x="20" y="128"/>
                  <a:pt x="44" y="128"/>
                </a:cubicBezTo>
                <a:cubicBezTo>
                  <a:pt x="68" y="128"/>
                  <a:pt x="88" y="109"/>
                  <a:pt x="88" y="84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20"/>
                  <a:pt x="68" y="0"/>
                  <a:pt x="44" y="0"/>
                </a:cubicBezTo>
                <a:close/>
                <a:moveTo>
                  <a:pt x="80" y="84"/>
                </a:moveTo>
                <a:cubicBezTo>
                  <a:pt x="80" y="104"/>
                  <a:pt x="64" y="120"/>
                  <a:pt x="44" y="120"/>
                </a:cubicBezTo>
                <a:cubicBezTo>
                  <a:pt x="24" y="120"/>
                  <a:pt x="8" y="104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24"/>
                  <a:pt x="24" y="8"/>
                  <a:pt x="44" y="8"/>
                </a:cubicBezTo>
                <a:cubicBezTo>
                  <a:pt x="64" y="8"/>
                  <a:pt x="80" y="24"/>
                  <a:pt x="80" y="44"/>
                </a:cubicBezTo>
                <a:lnTo>
                  <a:pt x="80" y="84"/>
                </a:lnTo>
                <a:close/>
                <a:moveTo>
                  <a:pt x="44" y="28"/>
                </a:moveTo>
                <a:cubicBezTo>
                  <a:pt x="42" y="28"/>
                  <a:pt x="40" y="30"/>
                  <a:pt x="40" y="32"/>
                </a:cubicBezTo>
                <a:cubicBezTo>
                  <a:pt x="40" y="48"/>
                  <a:pt x="40" y="48"/>
                  <a:pt x="40" y="48"/>
                </a:cubicBezTo>
                <a:cubicBezTo>
                  <a:pt x="40" y="51"/>
                  <a:pt x="42" y="52"/>
                  <a:pt x="44" y="52"/>
                </a:cubicBezTo>
                <a:cubicBezTo>
                  <a:pt x="46" y="52"/>
                  <a:pt x="48" y="51"/>
                  <a:pt x="48" y="48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0"/>
                  <a:pt x="46" y="28"/>
                  <a:pt x="44" y="2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Freeform 14"/>
          <p:cNvSpPr>
            <a:spLocks noEditPoints="1"/>
          </p:cNvSpPr>
          <p:nvPr/>
        </p:nvSpPr>
        <p:spPr bwMode="auto">
          <a:xfrm>
            <a:off x="9106085" y="3886630"/>
            <a:ext cx="165612" cy="204818"/>
          </a:xfrm>
          <a:custGeom>
            <a:avLst/>
            <a:gdLst>
              <a:gd name="T0" fmla="*/ 104 w 104"/>
              <a:gd name="T1" fmla="*/ 76 h 128"/>
              <a:gd name="T2" fmla="*/ 104 w 104"/>
              <a:gd name="T3" fmla="*/ 74 h 128"/>
              <a:gd name="T4" fmla="*/ 100 w 104"/>
              <a:gd name="T5" fmla="*/ 72 h 128"/>
              <a:gd name="T6" fmla="*/ 100 w 104"/>
              <a:gd name="T7" fmla="*/ 72 h 128"/>
              <a:gd name="T8" fmla="*/ 98 w 104"/>
              <a:gd name="T9" fmla="*/ 73 h 128"/>
              <a:gd name="T10" fmla="*/ 82 w 104"/>
              <a:gd name="T11" fmla="*/ 77 h 128"/>
              <a:gd name="T12" fmla="*/ 81 w 104"/>
              <a:gd name="T13" fmla="*/ 82 h 128"/>
              <a:gd name="T14" fmla="*/ 86 w 104"/>
              <a:gd name="T15" fmla="*/ 84 h 128"/>
              <a:gd name="T16" fmla="*/ 96 w 104"/>
              <a:gd name="T17" fmla="*/ 81 h 128"/>
              <a:gd name="T18" fmla="*/ 56 w 104"/>
              <a:gd name="T19" fmla="*/ 120 h 128"/>
              <a:gd name="T20" fmla="*/ 56 w 104"/>
              <a:gd name="T21" fmla="*/ 52 h 128"/>
              <a:gd name="T22" fmla="*/ 68 w 104"/>
              <a:gd name="T23" fmla="*/ 52 h 128"/>
              <a:gd name="T24" fmla="*/ 72 w 104"/>
              <a:gd name="T25" fmla="*/ 48 h 128"/>
              <a:gd name="T26" fmla="*/ 68 w 104"/>
              <a:gd name="T27" fmla="*/ 44 h 128"/>
              <a:gd name="T28" fmla="*/ 56 w 104"/>
              <a:gd name="T29" fmla="*/ 44 h 128"/>
              <a:gd name="T30" fmla="*/ 56 w 104"/>
              <a:gd name="T31" fmla="*/ 32 h 128"/>
              <a:gd name="T32" fmla="*/ 63 w 104"/>
              <a:gd name="T33" fmla="*/ 28 h 128"/>
              <a:gd name="T34" fmla="*/ 63 w 104"/>
              <a:gd name="T35" fmla="*/ 28 h 128"/>
              <a:gd name="T36" fmla="*/ 64 w 104"/>
              <a:gd name="T37" fmla="*/ 27 h 128"/>
              <a:gd name="T38" fmla="*/ 65 w 104"/>
              <a:gd name="T39" fmla="*/ 26 h 128"/>
              <a:gd name="T40" fmla="*/ 66 w 104"/>
              <a:gd name="T41" fmla="*/ 25 h 128"/>
              <a:gd name="T42" fmla="*/ 67 w 104"/>
              <a:gd name="T43" fmla="*/ 23 h 128"/>
              <a:gd name="T44" fmla="*/ 67 w 104"/>
              <a:gd name="T45" fmla="*/ 22 h 128"/>
              <a:gd name="T46" fmla="*/ 68 w 104"/>
              <a:gd name="T47" fmla="*/ 20 h 128"/>
              <a:gd name="T48" fmla="*/ 68 w 104"/>
              <a:gd name="T49" fmla="*/ 19 h 128"/>
              <a:gd name="T50" fmla="*/ 68 w 104"/>
              <a:gd name="T51" fmla="*/ 16 h 128"/>
              <a:gd name="T52" fmla="*/ 52 w 104"/>
              <a:gd name="T53" fmla="*/ 0 h 128"/>
              <a:gd name="T54" fmla="*/ 36 w 104"/>
              <a:gd name="T55" fmla="*/ 16 h 128"/>
              <a:gd name="T56" fmla="*/ 36 w 104"/>
              <a:gd name="T57" fmla="*/ 19 h 128"/>
              <a:gd name="T58" fmla="*/ 37 w 104"/>
              <a:gd name="T59" fmla="*/ 20 h 128"/>
              <a:gd name="T60" fmla="*/ 37 w 104"/>
              <a:gd name="T61" fmla="*/ 22 h 128"/>
              <a:gd name="T62" fmla="*/ 38 w 104"/>
              <a:gd name="T63" fmla="*/ 23 h 128"/>
              <a:gd name="T64" fmla="*/ 39 w 104"/>
              <a:gd name="T65" fmla="*/ 25 h 128"/>
              <a:gd name="T66" fmla="*/ 39 w 104"/>
              <a:gd name="T67" fmla="*/ 26 h 128"/>
              <a:gd name="T68" fmla="*/ 40 w 104"/>
              <a:gd name="T69" fmla="*/ 27 h 128"/>
              <a:gd name="T70" fmla="*/ 41 w 104"/>
              <a:gd name="T71" fmla="*/ 28 h 128"/>
              <a:gd name="T72" fmla="*/ 42 w 104"/>
              <a:gd name="T73" fmla="*/ 28 h 128"/>
              <a:gd name="T74" fmla="*/ 48 w 104"/>
              <a:gd name="T75" fmla="*/ 32 h 128"/>
              <a:gd name="T76" fmla="*/ 48 w 104"/>
              <a:gd name="T77" fmla="*/ 44 h 128"/>
              <a:gd name="T78" fmla="*/ 36 w 104"/>
              <a:gd name="T79" fmla="*/ 44 h 128"/>
              <a:gd name="T80" fmla="*/ 32 w 104"/>
              <a:gd name="T81" fmla="*/ 48 h 128"/>
              <a:gd name="T82" fmla="*/ 36 w 104"/>
              <a:gd name="T83" fmla="*/ 52 h 128"/>
              <a:gd name="T84" fmla="*/ 48 w 104"/>
              <a:gd name="T85" fmla="*/ 52 h 128"/>
              <a:gd name="T86" fmla="*/ 48 w 104"/>
              <a:gd name="T87" fmla="*/ 120 h 128"/>
              <a:gd name="T88" fmla="*/ 8 w 104"/>
              <a:gd name="T89" fmla="*/ 81 h 128"/>
              <a:gd name="T90" fmla="*/ 19 w 104"/>
              <a:gd name="T91" fmla="*/ 84 h 128"/>
              <a:gd name="T92" fmla="*/ 24 w 104"/>
              <a:gd name="T93" fmla="*/ 82 h 128"/>
              <a:gd name="T94" fmla="*/ 22 w 104"/>
              <a:gd name="T95" fmla="*/ 77 h 128"/>
              <a:gd name="T96" fmla="*/ 6 w 104"/>
              <a:gd name="T97" fmla="*/ 73 h 128"/>
              <a:gd name="T98" fmla="*/ 4 w 104"/>
              <a:gd name="T99" fmla="*/ 72 h 128"/>
              <a:gd name="T100" fmla="*/ 4 w 104"/>
              <a:gd name="T101" fmla="*/ 72 h 128"/>
              <a:gd name="T102" fmla="*/ 1 w 104"/>
              <a:gd name="T103" fmla="*/ 74 h 128"/>
              <a:gd name="T104" fmla="*/ 0 w 104"/>
              <a:gd name="T105" fmla="*/ 76 h 128"/>
              <a:gd name="T106" fmla="*/ 0 w 104"/>
              <a:gd name="T107" fmla="*/ 76 h 128"/>
              <a:gd name="T108" fmla="*/ 52 w 104"/>
              <a:gd name="T109" fmla="*/ 128 h 128"/>
              <a:gd name="T110" fmla="*/ 104 w 104"/>
              <a:gd name="T111" fmla="*/ 76 h 128"/>
              <a:gd name="T112" fmla="*/ 104 w 104"/>
              <a:gd name="T113" fmla="*/ 76 h 128"/>
              <a:gd name="T114" fmla="*/ 44 w 104"/>
              <a:gd name="T115" fmla="*/ 16 h 128"/>
              <a:gd name="T116" fmla="*/ 52 w 104"/>
              <a:gd name="T117" fmla="*/ 8 h 128"/>
              <a:gd name="T118" fmla="*/ 60 w 104"/>
              <a:gd name="T119" fmla="*/ 16 h 128"/>
              <a:gd name="T120" fmla="*/ 52 w 104"/>
              <a:gd name="T121" fmla="*/ 24 h 128"/>
              <a:gd name="T122" fmla="*/ 44 w 104"/>
              <a:gd name="T123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4" h="128">
                <a:moveTo>
                  <a:pt x="104" y="76"/>
                </a:moveTo>
                <a:cubicBezTo>
                  <a:pt x="104" y="76"/>
                  <a:pt x="104" y="75"/>
                  <a:pt x="104" y="74"/>
                </a:cubicBezTo>
                <a:cubicBezTo>
                  <a:pt x="103" y="73"/>
                  <a:pt x="102" y="72"/>
                  <a:pt x="100" y="72"/>
                </a:cubicBezTo>
                <a:cubicBezTo>
                  <a:pt x="100" y="72"/>
                  <a:pt x="100" y="72"/>
                  <a:pt x="100" y="72"/>
                </a:cubicBezTo>
                <a:cubicBezTo>
                  <a:pt x="99" y="72"/>
                  <a:pt x="99" y="73"/>
                  <a:pt x="98" y="73"/>
                </a:cubicBezTo>
                <a:cubicBezTo>
                  <a:pt x="82" y="77"/>
                  <a:pt x="82" y="77"/>
                  <a:pt x="82" y="77"/>
                </a:cubicBezTo>
                <a:cubicBezTo>
                  <a:pt x="80" y="78"/>
                  <a:pt x="80" y="80"/>
                  <a:pt x="81" y="82"/>
                </a:cubicBezTo>
                <a:cubicBezTo>
                  <a:pt x="82" y="84"/>
                  <a:pt x="84" y="85"/>
                  <a:pt x="86" y="84"/>
                </a:cubicBezTo>
                <a:cubicBezTo>
                  <a:pt x="96" y="81"/>
                  <a:pt x="96" y="81"/>
                  <a:pt x="96" y="81"/>
                </a:cubicBezTo>
                <a:cubicBezTo>
                  <a:pt x="94" y="102"/>
                  <a:pt x="77" y="118"/>
                  <a:pt x="56" y="120"/>
                </a:cubicBezTo>
                <a:cubicBezTo>
                  <a:pt x="56" y="52"/>
                  <a:pt x="56" y="52"/>
                  <a:pt x="56" y="52"/>
                </a:cubicBezTo>
                <a:cubicBezTo>
                  <a:pt x="68" y="52"/>
                  <a:pt x="68" y="52"/>
                  <a:pt x="68" y="52"/>
                </a:cubicBezTo>
                <a:cubicBezTo>
                  <a:pt x="70" y="52"/>
                  <a:pt x="72" y="51"/>
                  <a:pt x="72" y="48"/>
                </a:cubicBezTo>
                <a:cubicBezTo>
                  <a:pt x="72" y="46"/>
                  <a:pt x="70" y="44"/>
                  <a:pt x="68" y="4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32"/>
                  <a:pt x="56" y="32"/>
                  <a:pt x="56" y="32"/>
                </a:cubicBezTo>
                <a:cubicBezTo>
                  <a:pt x="59" y="31"/>
                  <a:pt x="61" y="30"/>
                  <a:pt x="63" y="28"/>
                </a:cubicBezTo>
                <a:cubicBezTo>
                  <a:pt x="63" y="28"/>
                  <a:pt x="63" y="28"/>
                  <a:pt x="63" y="28"/>
                </a:cubicBezTo>
                <a:cubicBezTo>
                  <a:pt x="64" y="28"/>
                  <a:pt x="64" y="27"/>
                  <a:pt x="64" y="27"/>
                </a:cubicBezTo>
                <a:cubicBezTo>
                  <a:pt x="65" y="26"/>
                  <a:pt x="65" y="26"/>
                  <a:pt x="65" y="26"/>
                </a:cubicBezTo>
                <a:cubicBezTo>
                  <a:pt x="65" y="25"/>
                  <a:pt x="66" y="25"/>
                  <a:pt x="66" y="25"/>
                </a:cubicBezTo>
                <a:cubicBezTo>
                  <a:pt x="66" y="24"/>
                  <a:pt x="66" y="24"/>
                  <a:pt x="67" y="23"/>
                </a:cubicBezTo>
                <a:cubicBezTo>
                  <a:pt x="67" y="23"/>
                  <a:pt x="67" y="22"/>
                  <a:pt x="67" y="22"/>
                </a:cubicBezTo>
                <a:cubicBezTo>
                  <a:pt x="67" y="22"/>
                  <a:pt x="67" y="21"/>
                  <a:pt x="68" y="20"/>
                </a:cubicBezTo>
                <a:cubicBezTo>
                  <a:pt x="68" y="20"/>
                  <a:pt x="68" y="20"/>
                  <a:pt x="68" y="19"/>
                </a:cubicBezTo>
                <a:cubicBezTo>
                  <a:pt x="68" y="18"/>
                  <a:pt x="68" y="17"/>
                  <a:pt x="68" y="16"/>
                </a:cubicBezTo>
                <a:cubicBezTo>
                  <a:pt x="68" y="7"/>
                  <a:pt x="61" y="0"/>
                  <a:pt x="52" y="0"/>
                </a:cubicBezTo>
                <a:cubicBezTo>
                  <a:pt x="43" y="0"/>
                  <a:pt x="36" y="7"/>
                  <a:pt x="36" y="16"/>
                </a:cubicBezTo>
                <a:cubicBezTo>
                  <a:pt x="36" y="17"/>
                  <a:pt x="36" y="18"/>
                  <a:pt x="36" y="19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21"/>
                  <a:pt x="37" y="22"/>
                  <a:pt x="37" y="22"/>
                </a:cubicBezTo>
                <a:cubicBezTo>
                  <a:pt x="37" y="22"/>
                  <a:pt x="38" y="23"/>
                  <a:pt x="38" y="23"/>
                </a:cubicBezTo>
                <a:cubicBezTo>
                  <a:pt x="38" y="24"/>
                  <a:pt x="38" y="24"/>
                  <a:pt x="39" y="25"/>
                </a:cubicBezTo>
                <a:cubicBezTo>
                  <a:pt x="39" y="25"/>
                  <a:pt x="39" y="25"/>
                  <a:pt x="39" y="26"/>
                </a:cubicBezTo>
                <a:cubicBezTo>
                  <a:pt x="40" y="26"/>
                  <a:pt x="40" y="26"/>
                  <a:pt x="40" y="27"/>
                </a:cubicBezTo>
                <a:cubicBezTo>
                  <a:pt x="40" y="27"/>
                  <a:pt x="41" y="28"/>
                  <a:pt x="41" y="28"/>
                </a:cubicBezTo>
                <a:cubicBezTo>
                  <a:pt x="41" y="28"/>
                  <a:pt x="42" y="28"/>
                  <a:pt x="42" y="28"/>
                </a:cubicBezTo>
                <a:cubicBezTo>
                  <a:pt x="43" y="30"/>
                  <a:pt x="46" y="31"/>
                  <a:pt x="48" y="32"/>
                </a:cubicBezTo>
                <a:cubicBezTo>
                  <a:pt x="48" y="44"/>
                  <a:pt x="48" y="44"/>
                  <a:pt x="4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34" y="44"/>
                  <a:pt x="32" y="46"/>
                  <a:pt x="32" y="48"/>
                </a:cubicBezTo>
                <a:cubicBezTo>
                  <a:pt x="32" y="51"/>
                  <a:pt x="34" y="52"/>
                  <a:pt x="36" y="52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27" y="118"/>
                  <a:pt x="11" y="102"/>
                  <a:pt x="8" y="81"/>
                </a:cubicBezTo>
                <a:cubicBezTo>
                  <a:pt x="19" y="84"/>
                  <a:pt x="19" y="84"/>
                  <a:pt x="19" y="84"/>
                </a:cubicBezTo>
                <a:cubicBezTo>
                  <a:pt x="20" y="85"/>
                  <a:pt x="23" y="84"/>
                  <a:pt x="24" y="82"/>
                </a:cubicBezTo>
                <a:cubicBezTo>
                  <a:pt x="25" y="80"/>
                  <a:pt x="24" y="78"/>
                  <a:pt x="22" y="77"/>
                </a:cubicBezTo>
                <a:cubicBezTo>
                  <a:pt x="6" y="73"/>
                  <a:pt x="6" y="73"/>
                  <a:pt x="6" y="73"/>
                </a:cubicBezTo>
                <a:cubicBezTo>
                  <a:pt x="6" y="73"/>
                  <a:pt x="5" y="72"/>
                  <a:pt x="4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3" y="72"/>
                  <a:pt x="1" y="73"/>
                  <a:pt x="1" y="74"/>
                </a:cubicBezTo>
                <a:cubicBezTo>
                  <a:pt x="0" y="75"/>
                  <a:pt x="0" y="76"/>
                  <a:pt x="0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105"/>
                  <a:pt x="23" y="128"/>
                  <a:pt x="52" y="128"/>
                </a:cubicBezTo>
                <a:cubicBezTo>
                  <a:pt x="81" y="128"/>
                  <a:pt x="104" y="105"/>
                  <a:pt x="104" y="76"/>
                </a:cubicBezTo>
                <a:cubicBezTo>
                  <a:pt x="104" y="76"/>
                  <a:pt x="104" y="76"/>
                  <a:pt x="104" y="76"/>
                </a:cubicBezTo>
                <a:close/>
                <a:moveTo>
                  <a:pt x="44" y="16"/>
                </a:moveTo>
                <a:cubicBezTo>
                  <a:pt x="44" y="12"/>
                  <a:pt x="48" y="8"/>
                  <a:pt x="52" y="8"/>
                </a:cubicBezTo>
                <a:cubicBezTo>
                  <a:pt x="57" y="8"/>
                  <a:pt x="60" y="12"/>
                  <a:pt x="60" y="16"/>
                </a:cubicBezTo>
                <a:cubicBezTo>
                  <a:pt x="60" y="21"/>
                  <a:pt x="57" y="24"/>
                  <a:pt x="52" y="24"/>
                </a:cubicBezTo>
                <a:cubicBezTo>
                  <a:pt x="48" y="24"/>
                  <a:pt x="44" y="21"/>
                  <a:pt x="44" y="1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Freeform 15"/>
          <p:cNvSpPr>
            <a:spLocks noEditPoints="1"/>
          </p:cNvSpPr>
          <p:nvPr/>
        </p:nvSpPr>
        <p:spPr bwMode="auto">
          <a:xfrm>
            <a:off x="11367873" y="3316789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110 w 128"/>
              <a:gd name="T11" fmla="*/ 33 h 128"/>
              <a:gd name="T12" fmla="*/ 93 w 128"/>
              <a:gd name="T13" fmla="*/ 43 h 128"/>
              <a:gd name="T14" fmla="*/ 86 w 128"/>
              <a:gd name="T15" fmla="*/ 35 h 128"/>
              <a:gd name="T16" fmla="*/ 96 w 128"/>
              <a:gd name="T17" fmla="*/ 18 h 128"/>
              <a:gd name="T18" fmla="*/ 110 w 128"/>
              <a:gd name="T19" fmla="*/ 33 h 128"/>
              <a:gd name="T20" fmla="*/ 92 w 128"/>
              <a:gd name="T21" fmla="*/ 64 h 128"/>
              <a:gd name="T22" fmla="*/ 64 w 128"/>
              <a:gd name="T23" fmla="*/ 92 h 128"/>
              <a:gd name="T24" fmla="*/ 36 w 128"/>
              <a:gd name="T25" fmla="*/ 64 h 128"/>
              <a:gd name="T26" fmla="*/ 64 w 128"/>
              <a:gd name="T27" fmla="*/ 36 h 128"/>
              <a:gd name="T28" fmla="*/ 92 w 128"/>
              <a:gd name="T29" fmla="*/ 64 h 128"/>
              <a:gd name="T30" fmla="*/ 64 w 128"/>
              <a:gd name="T31" fmla="*/ 8 h 128"/>
              <a:gd name="T32" fmla="*/ 89 w 128"/>
              <a:gd name="T33" fmla="*/ 14 h 128"/>
              <a:gd name="T34" fmla="*/ 79 w 128"/>
              <a:gd name="T35" fmla="*/ 31 h 128"/>
              <a:gd name="T36" fmla="*/ 64 w 128"/>
              <a:gd name="T37" fmla="*/ 28 h 128"/>
              <a:gd name="T38" fmla="*/ 52 w 128"/>
              <a:gd name="T39" fmla="*/ 30 h 128"/>
              <a:gd name="T40" fmla="*/ 42 w 128"/>
              <a:gd name="T41" fmla="*/ 13 h 128"/>
              <a:gd name="T42" fmla="*/ 64 w 128"/>
              <a:gd name="T43" fmla="*/ 8 h 128"/>
              <a:gd name="T44" fmla="*/ 35 w 128"/>
              <a:gd name="T45" fmla="*/ 16 h 128"/>
              <a:gd name="T46" fmla="*/ 45 w 128"/>
              <a:gd name="T47" fmla="*/ 34 h 128"/>
              <a:gd name="T48" fmla="*/ 37 w 128"/>
              <a:gd name="T49" fmla="*/ 41 h 128"/>
              <a:gd name="T50" fmla="*/ 19 w 128"/>
              <a:gd name="T51" fmla="*/ 31 h 128"/>
              <a:gd name="T52" fmla="*/ 35 w 128"/>
              <a:gd name="T53" fmla="*/ 16 h 128"/>
              <a:gd name="T54" fmla="*/ 8 w 128"/>
              <a:gd name="T55" fmla="*/ 64 h 128"/>
              <a:gd name="T56" fmla="*/ 15 w 128"/>
              <a:gd name="T57" fmla="*/ 37 h 128"/>
              <a:gd name="T58" fmla="*/ 32 w 128"/>
              <a:gd name="T59" fmla="*/ 47 h 128"/>
              <a:gd name="T60" fmla="*/ 28 w 128"/>
              <a:gd name="T61" fmla="*/ 64 h 128"/>
              <a:gd name="T62" fmla="*/ 31 w 128"/>
              <a:gd name="T63" fmla="*/ 79 h 128"/>
              <a:gd name="T64" fmla="*/ 14 w 128"/>
              <a:gd name="T65" fmla="*/ 89 h 128"/>
              <a:gd name="T66" fmla="*/ 8 w 128"/>
              <a:gd name="T67" fmla="*/ 64 h 128"/>
              <a:gd name="T68" fmla="*/ 18 w 128"/>
              <a:gd name="T69" fmla="*/ 96 h 128"/>
              <a:gd name="T70" fmla="*/ 35 w 128"/>
              <a:gd name="T71" fmla="*/ 85 h 128"/>
              <a:gd name="T72" fmla="*/ 43 w 128"/>
              <a:gd name="T73" fmla="*/ 93 h 128"/>
              <a:gd name="T74" fmla="*/ 33 w 128"/>
              <a:gd name="T75" fmla="*/ 111 h 128"/>
              <a:gd name="T76" fmla="*/ 18 w 128"/>
              <a:gd name="T77" fmla="*/ 96 h 128"/>
              <a:gd name="T78" fmla="*/ 64 w 128"/>
              <a:gd name="T79" fmla="*/ 120 h 128"/>
              <a:gd name="T80" fmla="*/ 40 w 128"/>
              <a:gd name="T81" fmla="*/ 115 h 128"/>
              <a:gd name="T82" fmla="*/ 50 w 128"/>
              <a:gd name="T83" fmla="*/ 97 h 128"/>
              <a:gd name="T84" fmla="*/ 64 w 128"/>
              <a:gd name="T85" fmla="*/ 100 h 128"/>
              <a:gd name="T86" fmla="*/ 81 w 128"/>
              <a:gd name="T87" fmla="*/ 96 h 128"/>
              <a:gd name="T88" fmla="*/ 91 w 128"/>
              <a:gd name="T89" fmla="*/ 113 h 128"/>
              <a:gd name="T90" fmla="*/ 64 w 128"/>
              <a:gd name="T91" fmla="*/ 120 h 128"/>
              <a:gd name="T92" fmla="*/ 98 w 128"/>
              <a:gd name="T93" fmla="*/ 109 h 128"/>
              <a:gd name="T94" fmla="*/ 88 w 128"/>
              <a:gd name="T95" fmla="*/ 92 h 128"/>
              <a:gd name="T96" fmla="*/ 95 w 128"/>
              <a:gd name="T97" fmla="*/ 83 h 128"/>
              <a:gd name="T98" fmla="*/ 112 w 128"/>
              <a:gd name="T99" fmla="*/ 93 h 128"/>
              <a:gd name="T100" fmla="*/ 98 w 128"/>
              <a:gd name="T101" fmla="*/ 109 h 128"/>
              <a:gd name="T102" fmla="*/ 98 w 128"/>
              <a:gd name="T103" fmla="*/ 76 h 128"/>
              <a:gd name="T104" fmla="*/ 100 w 128"/>
              <a:gd name="T105" fmla="*/ 64 h 128"/>
              <a:gd name="T106" fmla="*/ 97 w 128"/>
              <a:gd name="T107" fmla="*/ 50 h 128"/>
              <a:gd name="T108" fmla="*/ 114 w 128"/>
              <a:gd name="T109" fmla="*/ 40 h 128"/>
              <a:gd name="T110" fmla="*/ 120 w 128"/>
              <a:gd name="T111" fmla="*/ 64 h 128"/>
              <a:gd name="T112" fmla="*/ 116 w 128"/>
              <a:gd name="T113" fmla="*/ 86 h 128"/>
              <a:gd name="T114" fmla="*/ 98 w 128"/>
              <a:gd name="T115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100"/>
                  <a:pt x="29" y="128"/>
                  <a:pt x="64" y="128"/>
                </a:cubicBezTo>
                <a:cubicBezTo>
                  <a:pt x="100" y="128"/>
                  <a:pt x="128" y="100"/>
                  <a:pt x="128" y="64"/>
                </a:cubicBezTo>
                <a:cubicBezTo>
                  <a:pt x="128" y="29"/>
                  <a:pt x="100" y="0"/>
                  <a:pt x="64" y="0"/>
                </a:cubicBezTo>
                <a:close/>
                <a:moveTo>
                  <a:pt x="110" y="33"/>
                </a:moveTo>
                <a:cubicBezTo>
                  <a:pt x="93" y="43"/>
                  <a:pt x="93" y="43"/>
                  <a:pt x="93" y="43"/>
                </a:cubicBezTo>
                <a:cubicBezTo>
                  <a:pt x="91" y="40"/>
                  <a:pt x="88" y="38"/>
                  <a:pt x="86" y="35"/>
                </a:cubicBezTo>
                <a:cubicBezTo>
                  <a:pt x="96" y="18"/>
                  <a:pt x="96" y="18"/>
                  <a:pt x="96" y="18"/>
                </a:cubicBezTo>
                <a:cubicBezTo>
                  <a:pt x="102" y="22"/>
                  <a:pt x="106" y="27"/>
                  <a:pt x="110" y="33"/>
                </a:cubicBezTo>
                <a:close/>
                <a:moveTo>
                  <a:pt x="92" y="64"/>
                </a:moveTo>
                <a:cubicBezTo>
                  <a:pt x="92" y="80"/>
                  <a:pt x="80" y="92"/>
                  <a:pt x="64" y="92"/>
                </a:cubicBezTo>
                <a:cubicBezTo>
                  <a:pt x="49" y="92"/>
                  <a:pt x="36" y="80"/>
                  <a:pt x="36" y="64"/>
                </a:cubicBezTo>
                <a:cubicBezTo>
                  <a:pt x="36" y="49"/>
                  <a:pt x="49" y="36"/>
                  <a:pt x="64" y="36"/>
                </a:cubicBezTo>
                <a:cubicBezTo>
                  <a:pt x="80" y="36"/>
                  <a:pt x="92" y="49"/>
                  <a:pt x="92" y="64"/>
                </a:cubicBezTo>
                <a:close/>
                <a:moveTo>
                  <a:pt x="64" y="8"/>
                </a:moveTo>
                <a:cubicBezTo>
                  <a:pt x="73" y="8"/>
                  <a:pt x="81" y="10"/>
                  <a:pt x="89" y="14"/>
                </a:cubicBezTo>
                <a:cubicBezTo>
                  <a:pt x="79" y="31"/>
                  <a:pt x="79" y="31"/>
                  <a:pt x="79" y="31"/>
                </a:cubicBezTo>
                <a:cubicBezTo>
                  <a:pt x="74" y="29"/>
                  <a:pt x="69" y="28"/>
                  <a:pt x="64" y="28"/>
                </a:cubicBezTo>
                <a:cubicBezTo>
                  <a:pt x="60" y="28"/>
                  <a:pt x="56" y="29"/>
                  <a:pt x="52" y="30"/>
                </a:cubicBezTo>
                <a:cubicBezTo>
                  <a:pt x="42" y="13"/>
                  <a:pt x="42" y="13"/>
                  <a:pt x="42" y="13"/>
                </a:cubicBezTo>
                <a:cubicBezTo>
                  <a:pt x="49" y="10"/>
                  <a:pt x="56" y="8"/>
                  <a:pt x="64" y="8"/>
                </a:cubicBezTo>
                <a:close/>
                <a:moveTo>
                  <a:pt x="35" y="16"/>
                </a:moveTo>
                <a:cubicBezTo>
                  <a:pt x="45" y="34"/>
                  <a:pt x="45" y="34"/>
                  <a:pt x="45" y="34"/>
                </a:cubicBezTo>
                <a:cubicBezTo>
                  <a:pt x="42" y="36"/>
                  <a:pt x="39" y="38"/>
                  <a:pt x="37" y="41"/>
                </a:cubicBezTo>
                <a:cubicBezTo>
                  <a:pt x="19" y="31"/>
                  <a:pt x="19" y="31"/>
                  <a:pt x="19" y="31"/>
                </a:cubicBezTo>
                <a:cubicBezTo>
                  <a:pt x="24" y="25"/>
                  <a:pt x="29" y="20"/>
                  <a:pt x="35" y="16"/>
                </a:cubicBezTo>
                <a:close/>
                <a:moveTo>
                  <a:pt x="8" y="64"/>
                </a:moveTo>
                <a:cubicBezTo>
                  <a:pt x="8" y="55"/>
                  <a:pt x="11" y="45"/>
                  <a:pt x="15" y="37"/>
                </a:cubicBezTo>
                <a:cubicBezTo>
                  <a:pt x="32" y="47"/>
                  <a:pt x="32" y="47"/>
                  <a:pt x="32" y="47"/>
                </a:cubicBezTo>
                <a:cubicBezTo>
                  <a:pt x="30" y="52"/>
                  <a:pt x="28" y="58"/>
                  <a:pt x="28" y="64"/>
                </a:cubicBezTo>
                <a:cubicBezTo>
                  <a:pt x="28" y="69"/>
                  <a:pt x="29" y="74"/>
                  <a:pt x="31" y="79"/>
                </a:cubicBezTo>
                <a:cubicBezTo>
                  <a:pt x="14" y="89"/>
                  <a:pt x="14" y="89"/>
                  <a:pt x="14" y="89"/>
                </a:cubicBezTo>
                <a:cubicBezTo>
                  <a:pt x="10" y="81"/>
                  <a:pt x="8" y="73"/>
                  <a:pt x="8" y="64"/>
                </a:cubicBezTo>
                <a:close/>
                <a:moveTo>
                  <a:pt x="18" y="96"/>
                </a:moveTo>
                <a:cubicBezTo>
                  <a:pt x="35" y="85"/>
                  <a:pt x="35" y="85"/>
                  <a:pt x="35" y="85"/>
                </a:cubicBezTo>
                <a:cubicBezTo>
                  <a:pt x="37" y="89"/>
                  <a:pt x="40" y="91"/>
                  <a:pt x="43" y="93"/>
                </a:cubicBezTo>
                <a:cubicBezTo>
                  <a:pt x="33" y="111"/>
                  <a:pt x="33" y="111"/>
                  <a:pt x="33" y="111"/>
                </a:cubicBezTo>
                <a:cubicBezTo>
                  <a:pt x="27" y="107"/>
                  <a:pt x="22" y="102"/>
                  <a:pt x="18" y="96"/>
                </a:cubicBezTo>
                <a:close/>
                <a:moveTo>
                  <a:pt x="64" y="120"/>
                </a:moveTo>
                <a:cubicBezTo>
                  <a:pt x="55" y="120"/>
                  <a:pt x="47" y="118"/>
                  <a:pt x="40" y="115"/>
                </a:cubicBezTo>
                <a:cubicBezTo>
                  <a:pt x="50" y="97"/>
                  <a:pt x="50" y="97"/>
                  <a:pt x="50" y="97"/>
                </a:cubicBezTo>
                <a:cubicBezTo>
                  <a:pt x="54" y="99"/>
                  <a:pt x="59" y="100"/>
                  <a:pt x="64" y="100"/>
                </a:cubicBezTo>
                <a:cubicBezTo>
                  <a:pt x="70" y="100"/>
                  <a:pt x="76" y="99"/>
                  <a:pt x="81" y="96"/>
                </a:cubicBezTo>
                <a:cubicBezTo>
                  <a:pt x="91" y="113"/>
                  <a:pt x="91" y="113"/>
                  <a:pt x="91" y="113"/>
                </a:cubicBezTo>
                <a:cubicBezTo>
                  <a:pt x="83" y="118"/>
                  <a:pt x="74" y="120"/>
                  <a:pt x="64" y="120"/>
                </a:cubicBezTo>
                <a:close/>
                <a:moveTo>
                  <a:pt x="98" y="109"/>
                </a:moveTo>
                <a:cubicBezTo>
                  <a:pt x="88" y="92"/>
                  <a:pt x="88" y="92"/>
                  <a:pt x="88" y="92"/>
                </a:cubicBezTo>
                <a:cubicBezTo>
                  <a:pt x="90" y="89"/>
                  <a:pt x="93" y="86"/>
                  <a:pt x="95" y="83"/>
                </a:cubicBezTo>
                <a:cubicBezTo>
                  <a:pt x="112" y="93"/>
                  <a:pt x="112" y="93"/>
                  <a:pt x="112" y="93"/>
                </a:cubicBezTo>
                <a:cubicBezTo>
                  <a:pt x="108" y="99"/>
                  <a:pt x="103" y="105"/>
                  <a:pt x="98" y="109"/>
                </a:cubicBezTo>
                <a:close/>
                <a:moveTo>
                  <a:pt x="98" y="76"/>
                </a:moveTo>
                <a:cubicBezTo>
                  <a:pt x="99" y="72"/>
                  <a:pt x="100" y="68"/>
                  <a:pt x="100" y="64"/>
                </a:cubicBezTo>
                <a:cubicBezTo>
                  <a:pt x="100" y="59"/>
                  <a:pt x="99" y="54"/>
                  <a:pt x="97" y="50"/>
                </a:cubicBezTo>
                <a:cubicBezTo>
                  <a:pt x="114" y="40"/>
                  <a:pt x="114" y="40"/>
                  <a:pt x="114" y="40"/>
                </a:cubicBezTo>
                <a:cubicBezTo>
                  <a:pt x="118" y="47"/>
                  <a:pt x="120" y="55"/>
                  <a:pt x="120" y="64"/>
                </a:cubicBezTo>
                <a:cubicBezTo>
                  <a:pt x="120" y="72"/>
                  <a:pt x="119" y="80"/>
                  <a:pt x="116" y="86"/>
                </a:cubicBezTo>
                <a:lnTo>
                  <a:pt x="98" y="76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16"/>
          <p:cNvSpPr>
            <a:spLocks noEditPoints="1"/>
          </p:cNvSpPr>
          <p:nvPr/>
        </p:nvSpPr>
        <p:spPr bwMode="auto">
          <a:xfrm>
            <a:off x="10825071" y="3316789"/>
            <a:ext cx="165612" cy="204818"/>
          </a:xfrm>
          <a:custGeom>
            <a:avLst/>
            <a:gdLst>
              <a:gd name="T0" fmla="*/ 52 w 104"/>
              <a:gd name="T1" fmla="*/ 20 h 128"/>
              <a:gd name="T2" fmla="*/ 24 w 104"/>
              <a:gd name="T3" fmla="*/ 48 h 128"/>
              <a:gd name="T4" fmla="*/ 52 w 104"/>
              <a:gd name="T5" fmla="*/ 76 h 128"/>
              <a:gd name="T6" fmla="*/ 80 w 104"/>
              <a:gd name="T7" fmla="*/ 48 h 128"/>
              <a:gd name="T8" fmla="*/ 52 w 104"/>
              <a:gd name="T9" fmla="*/ 20 h 128"/>
              <a:gd name="T10" fmla="*/ 52 w 104"/>
              <a:gd name="T11" fmla="*/ 68 h 128"/>
              <a:gd name="T12" fmla="*/ 32 w 104"/>
              <a:gd name="T13" fmla="*/ 48 h 128"/>
              <a:gd name="T14" fmla="*/ 52 w 104"/>
              <a:gd name="T15" fmla="*/ 28 h 128"/>
              <a:gd name="T16" fmla="*/ 72 w 104"/>
              <a:gd name="T17" fmla="*/ 48 h 128"/>
              <a:gd name="T18" fmla="*/ 52 w 104"/>
              <a:gd name="T19" fmla="*/ 68 h 128"/>
              <a:gd name="T20" fmla="*/ 88 w 104"/>
              <a:gd name="T21" fmla="*/ 80 h 128"/>
              <a:gd name="T22" fmla="*/ 100 w 104"/>
              <a:gd name="T23" fmla="*/ 48 h 128"/>
              <a:gd name="T24" fmla="*/ 52 w 104"/>
              <a:gd name="T25" fmla="*/ 0 h 128"/>
              <a:gd name="T26" fmla="*/ 4 w 104"/>
              <a:gd name="T27" fmla="*/ 48 h 128"/>
              <a:gd name="T28" fmla="*/ 16 w 104"/>
              <a:gd name="T29" fmla="*/ 80 h 128"/>
              <a:gd name="T30" fmla="*/ 0 w 104"/>
              <a:gd name="T31" fmla="*/ 108 h 128"/>
              <a:gd name="T32" fmla="*/ 21 w 104"/>
              <a:gd name="T33" fmla="*/ 112 h 128"/>
              <a:gd name="T34" fmla="*/ 34 w 104"/>
              <a:gd name="T35" fmla="*/ 128 h 128"/>
              <a:gd name="T36" fmla="*/ 52 w 104"/>
              <a:gd name="T37" fmla="*/ 97 h 128"/>
              <a:gd name="T38" fmla="*/ 70 w 104"/>
              <a:gd name="T39" fmla="*/ 128 h 128"/>
              <a:gd name="T40" fmla="*/ 83 w 104"/>
              <a:gd name="T41" fmla="*/ 112 h 128"/>
              <a:gd name="T42" fmla="*/ 104 w 104"/>
              <a:gd name="T43" fmla="*/ 108 h 128"/>
              <a:gd name="T44" fmla="*/ 88 w 104"/>
              <a:gd name="T45" fmla="*/ 80 h 128"/>
              <a:gd name="T46" fmla="*/ 32 w 104"/>
              <a:gd name="T47" fmla="*/ 116 h 128"/>
              <a:gd name="T48" fmla="*/ 26 w 104"/>
              <a:gd name="T49" fmla="*/ 103 h 128"/>
              <a:gd name="T50" fmla="*/ 12 w 104"/>
              <a:gd name="T51" fmla="*/ 104 h 128"/>
              <a:gd name="T52" fmla="*/ 22 w 104"/>
              <a:gd name="T53" fmla="*/ 86 h 128"/>
              <a:gd name="T54" fmla="*/ 44 w 104"/>
              <a:gd name="T55" fmla="*/ 96 h 128"/>
              <a:gd name="T56" fmla="*/ 32 w 104"/>
              <a:gd name="T57" fmla="*/ 116 h 128"/>
              <a:gd name="T58" fmla="*/ 12 w 104"/>
              <a:gd name="T59" fmla="*/ 48 h 128"/>
              <a:gd name="T60" fmla="*/ 52 w 104"/>
              <a:gd name="T61" fmla="*/ 8 h 128"/>
              <a:gd name="T62" fmla="*/ 92 w 104"/>
              <a:gd name="T63" fmla="*/ 48 h 128"/>
              <a:gd name="T64" fmla="*/ 52 w 104"/>
              <a:gd name="T65" fmla="*/ 88 h 128"/>
              <a:gd name="T66" fmla="*/ 12 w 104"/>
              <a:gd name="T67" fmla="*/ 48 h 128"/>
              <a:gd name="T68" fmla="*/ 78 w 104"/>
              <a:gd name="T69" fmla="*/ 103 h 128"/>
              <a:gd name="T70" fmla="*/ 72 w 104"/>
              <a:gd name="T71" fmla="*/ 116 h 128"/>
              <a:gd name="T72" fmla="*/ 60 w 104"/>
              <a:gd name="T73" fmla="*/ 96 h 128"/>
              <a:gd name="T74" fmla="*/ 82 w 104"/>
              <a:gd name="T75" fmla="*/ 86 h 128"/>
              <a:gd name="T76" fmla="*/ 93 w 104"/>
              <a:gd name="T77" fmla="*/ 104 h 128"/>
              <a:gd name="T78" fmla="*/ 78 w 104"/>
              <a:gd name="T79" fmla="*/ 10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52" y="20"/>
                </a:moveTo>
                <a:cubicBezTo>
                  <a:pt x="37" y="20"/>
                  <a:pt x="24" y="33"/>
                  <a:pt x="24" y="48"/>
                </a:cubicBezTo>
                <a:cubicBezTo>
                  <a:pt x="24" y="64"/>
                  <a:pt x="37" y="76"/>
                  <a:pt x="52" y="76"/>
                </a:cubicBezTo>
                <a:cubicBezTo>
                  <a:pt x="68" y="76"/>
                  <a:pt x="80" y="64"/>
                  <a:pt x="80" y="48"/>
                </a:cubicBezTo>
                <a:cubicBezTo>
                  <a:pt x="80" y="33"/>
                  <a:pt x="68" y="20"/>
                  <a:pt x="52" y="20"/>
                </a:cubicBezTo>
                <a:close/>
                <a:moveTo>
                  <a:pt x="52" y="68"/>
                </a:moveTo>
                <a:cubicBezTo>
                  <a:pt x="41" y="68"/>
                  <a:pt x="32" y="59"/>
                  <a:pt x="32" y="48"/>
                </a:cubicBezTo>
                <a:cubicBezTo>
                  <a:pt x="32" y="37"/>
                  <a:pt x="41" y="28"/>
                  <a:pt x="52" y="28"/>
                </a:cubicBezTo>
                <a:cubicBezTo>
                  <a:pt x="63" y="28"/>
                  <a:pt x="72" y="37"/>
                  <a:pt x="72" y="48"/>
                </a:cubicBezTo>
                <a:cubicBezTo>
                  <a:pt x="72" y="59"/>
                  <a:pt x="63" y="68"/>
                  <a:pt x="52" y="68"/>
                </a:cubicBezTo>
                <a:close/>
                <a:moveTo>
                  <a:pt x="88" y="80"/>
                </a:moveTo>
                <a:cubicBezTo>
                  <a:pt x="96" y="72"/>
                  <a:pt x="100" y="61"/>
                  <a:pt x="100" y="48"/>
                </a:cubicBezTo>
                <a:cubicBezTo>
                  <a:pt x="100" y="22"/>
                  <a:pt x="79" y="0"/>
                  <a:pt x="52" y="0"/>
                </a:cubicBezTo>
                <a:cubicBezTo>
                  <a:pt x="26" y="0"/>
                  <a:pt x="4" y="22"/>
                  <a:pt x="4" y="48"/>
                </a:cubicBezTo>
                <a:cubicBezTo>
                  <a:pt x="4" y="61"/>
                  <a:pt x="9" y="72"/>
                  <a:pt x="16" y="80"/>
                </a:cubicBezTo>
                <a:cubicBezTo>
                  <a:pt x="9" y="94"/>
                  <a:pt x="0" y="108"/>
                  <a:pt x="0" y="108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28"/>
                  <a:pt x="44" y="111"/>
                  <a:pt x="52" y="97"/>
                </a:cubicBezTo>
                <a:cubicBezTo>
                  <a:pt x="60" y="111"/>
                  <a:pt x="70" y="128"/>
                  <a:pt x="70" y="128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8"/>
                  <a:pt x="96" y="94"/>
                  <a:pt x="88" y="80"/>
                </a:cubicBezTo>
                <a:close/>
                <a:moveTo>
                  <a:pt x="32" y="116"/>
                </a:moveTo>
                <a:cubicBezTo>
                  <a:pt x="26" y="103"/>
                  <a:pt x="26" y="103"/>
                  <a:pt x="26" y="103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04"/>
                  <a:pt x="17" y="95"/>
                  <a:pt x="22" y="86"/>
                </a:cubicBezTo>
                <a:cubicBezTo>
                  <a:pt x="28" y="91"/>
                  <a:pt x="36" y="94"/>
                  <a:pt x="44" y="96"/>
                </a:cubicBezTo>
                <a:cubicBezTo>
                  <a:pt x="38" y="106"/>
                  <a:pt x="32" y="116"/>
                  <a:pt x="32" y="116"/>
                </a:cubicBezTo>
                <a:close/>
                <a:moveTo>
                  <a:pt x="12" y="48"/>
                </a:moveTo>
                <a:cubicBezTo>
                  <a:pt x="12" y="26"/>
                  <a:pt x="30" y="8"/>
                  <a:pt x="52" y="8"/>
                </a:cubicBezTo>
                <a:cubicBezTo>
                  <a:pt x="74" y="8"/>
                  <a:pt x="92" y="26"/>
                  <a:pt x="92" y="48"/>
                </a:cubicBezTo>
                <a:cubicBezTo>
                  <a:pt x="92" y="70"/>
                  <a:pt x="74" y="88"/>
                  <a:pt x="52" y="88"/>
                </a:cubicBezTo>
                <a:cubicBezTo>
                  <a:pt x="30" y="88"/>
                  <a:pt x="12" y="70"/>
                  <a:pt x="12" y="48"/>
                </a:cubicBezTo>
                <a:close/>
                <a:moveTo>
                  <a:pt x="78" y="103"/>
                </a:moveTo>
                <a:cubicBezTo>
                  <a:pt x="72" y="116"/>
                  <a:pt x="72" y="116"/>
                  <a:pt x="72" y="116"/>
                </a:cubicBezTo>
                <a:cubicBezTo>
                  <a:pt x="72" y="116"/>
                  <a:pt x="66" y="106"/>
                  <a:pt x="60" y="96"/>
                </a:cubicBezTo>
                <a:cubicBezTo>
                  <a:pt x="69" y="94"/>
                  <a:pt x="76" y="91"/>
                  <a:pt x="82" y="86"/>
                </a:cubicBezTo>
                <a:cubicBezTo>
                  <a:pt x="88" y="95"/>
                  <a:pt x="93" y="104"/>
                  <a:pt x="93" y="104"/>
                </a:cubicBezTo>
                <a:lnTo>
                  <a:pt x="78" y="103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Freeform 17"/>
          <p:cNvSpPr>
            <a:spLocks noEditPoints="1"/>
          </p:cNvSpPr>
          <p:nvPr/>
        </p:nvSpPr>
        <p:spPr bwMode="auto">
          <a:xfrm>
            <a:off x="10243062" y="3316789"/>
            <a:ext cx="179131" cy="204818"/>
          </a:xfrm>
          <a:custGeom>
            <a:avLst/>
            <a:gdLst>
              <a:gd name="T0" fmla="*/ 60 w 112"/>
              <a:gd name="T1" fmla="*/ 61 h 128"/>
              <a:gd name="T2" fmla="*/ 60 w 112"/>
              <a:gd name="T3" fmla="*/ 40 h 128"/>
              <a:gd name="T4" fmla="*/ 56 w 112"/>
              <a:gd name="T5" fmla="*/ 36 h 128"/>
              <a:gd name="T6" fmla="*/ 52 w 112"/>
              <a:gd name="T7" fmla="*/ 40 h 128"/>
              <a:gd name="T8" fmla="*/ 52 w 112"/>
              <a:gd name="T9" fmla="*/ 61 h 128"/>
              <a:gd name="T10" fmla="*/ 44 w 112"/>
              <a:gd name="T11" fmla="*/ 72 h 128"/>
              <a:gd name="T12" fmla="*/ 56 w 112"/>
              <a:gd name="T13" fmla="*/ 84 h 128"/>
              <a:gd name="T14" fmla="*/ 68 w 112"/>
              <a:gd name="T15" fmla="*/ 72 h 128"/>
              <a:gd name="T16" fmla="*/ 60 w 112"/>
              <a:gd name="T17" fmla="*/ 61 h 128"/>
              <a:gd name="T18" fmla="*/ 60 w 112"/>
              <a:gd name="T19" fmla="*/ 17 h 128"/>
              <a:gd name="T20" fmla="*/ 60 w 112"/>
              <a:gd name="T21" fmla="*/ 8 h 128"/>
              <a:gd name="T22" fmla="*/ 72 w 112"/>
              <a:gd name="T23" fmla="*/ 8 h 128"/>
              <a:gd name="T24" fmla="*/ 76 w 112"/>
              <a:gd name="T25" fmla="*/ 4 h 128"/>
              <a:gd name="T26" fmla="*/ 72 w 112"/>
              <a:gd name="T27" fmla="*/ 0 h 128"/>
              <a:gd name="T28" fmla="*/ 40 w 112"/>
              <a:gd name="T29" fmla="*/ 0 h 128"/>
              <a:gd name="T30" fmla="*/ 36 w 112"/>
              <a:gd name="T31" fmla="*/ 4 h 128"/>
              <a:gd name="T32" fmla="*/ 40 w 112"/>
              <a:gd name="T33" fmla="*/ 8 h 128"/>
              <a:gd name="T34" fmla="*/ 52 w 112"/>
              <a:gd name="T35" fmla="*/ 8 h 128"/>
              <a:gd name="T36" fmla="*/ 52 w 112"/>
              <a:gd name="T37" fmla="*/ 17 h 128"/>
              <a:gd name="T38" fmla="*/ 0 w 112"/>
              <a:gd name="T39" fmla="*/ 72 h 128"/>
              <a:gd name="T40" fmla="*/ 56 w 112"/>
              <a:gd name="T41" fmla="*/ 128 h 128"/>
              <a:gd name="T42" fmla="*/ 112 w 112"/>
              <a:gd name="T43" fmla="*/ 72 h 128"/>
              <a:gd name="T44" fmla="*/ 60 w 112"/>
              <a:gd name="T45" fmla="*/ 17 h 128"/>
              <a:gd name="T46" fmla="*/ 56 w 112"/>
              <a:gd name="T47" fmla="*/ 120 h 128"/>
              <a:gd name="T48" fmla="*/ 8 w 112"/>
              <a:gd name="T49" fmla="*/ 72 h 128"/>
              <a:gd name="T50" fmla="*/ 56 w 112"/>
              <a:gd name="T51" fmla="*/ 24 h 128"/>
              <a:gd name="T52" fmla="*/ 104 w 112"/>
              <a:gd name="T53" fmla="*/ 72 h 128"/>
              <a:gd name="T54" fmla="*/ 56 w 112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12" h="128">
                <a:moveTo>
                  <a:pt x="60" y="61"/>
                </a:moveTo>
                <a:cubicBezTo>
                  <a:pt x="60" y="40"/>
                  <a:pt x="60" y="40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54" y="36"/>
                  <a:pt x="52" y="38"/>
                  <a:pt x="52" y="40"/>
                </a:cubicBezTo>
                <a:cubicBezTo>
                  <a:pt x="52" y="61"/>
                  <a:pt x="52" y="61"/>
                  <a:pt x="52" y="61"/>
                </a:cubicBezTo>
                <a:cubicBezTo>
                  <a:pt x="48" y="63"/>
                  <a:pt x="44" y="67"/>
                  <a:pt x="44" y="72"/>
                </a:cubicBezTo>
                <a:cubicBezTo>
                  <a:pt x="44" y="79"/>
                  <a:pt x="50" y="84"/>
                  <a:pt x="56" y="84"/>
                </a:cubicBezTo>
                <a:cubicBezTo>
                  <a:pt x="63" y="84"/>
                  <a:pt x="68" y="79"/>
                  <a:pt x="68" y="72"/>
                </a:cubicBezTo>
                <a:cubicBezTo>
                  <a:pt x="68" y="67"/>
                  <a:pt x="65" y="63"/>
                  <a:pt x="60" y="61"/>
                </a:cubicBezTo>
                <a:close/>
                <a:moveTo>
                  <a:pt x="60" y="17"/>
                </a:moveTo>
                <a:cubicBezTo>
                  <a:pt x="60" y="8"/>
                  <a:pt x="60" y="8"/>
                  <a:pt x="60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7"/>
                  <a:pt x="76" y="4"/>
                </a:cubicBezTo>
                <a:cubicBezTo>
                  <a:pt x="76" y="2"/>
                  <a:pt x="74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6" y="2"/>
                  <a:pt x="36" y="4"/>
                </a:cubicBezTo>
                <a:cubicBezTo>
                  <a:pt x="36" y="7"/>
                  <a:pt x="38" y="8"/>
                  <a:pt x="4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17"/>
                  <a:pt x="52" y="17"/>
                  <a:pt x="52" y="17"/>
                </a:cubicBezTo>
                <a:cubicBezTo>
                  <a:pt x="23" y="19"/>
                  <a:pt x="0" y="43"/>
                  <a:pt x="0" y="72"/>
                </a:cubicBezTo>
                <a:cubicBezTo>
                  <a:pt x="0" y="103"/>
                  <a:pt x="25" y="128"/>
                  <a:pt x="56" y="128"/>
                </a:cubicBezTo>
                <a:cubicBezTo>
                  <a:pt x="87" y="128"/>
                  <a:pt x="112" y="103"/>
                  <a:pt x="112" y="72"/>
                </a:cubicBezTo>
                <a:cubicBezTo>
                  <a:pt x="112" y="43"/>
                  <a:pt x="89" y="19"/>
                  <a:pt x="60" y="17"/>
                </a:cubicBezTo>
                <a:close/>
                <a:moveTo>
                  <a:pt x="56" y="120"/>
                </a:moveTo>
                <a:cubicBezTo>
                  <a:pt x="30" y="120"/>
                  <a:pt x="8" y="99"/>
                  <a:pt x="8" y="72"/>
                </a:cubicBezTo>
                <a:cubicBezTo>
                  <a:pt x="8" y="46"/>
                  <a:pt x="30" y="24"/>
                  <a:pt x="56" y="24"/>
                </a:cubicBezTo>
                <a:cubicBezTo>
                  <a:pt x="83" y="24"/>
                  <a:pt x="104" y="46"/>
                  <a:pt x="104" y="72"/>
                </a:cubicBezTo>
                <a:cubicBezTo>
                  <a:pt x="104" y="99"/>
                  <a:pt x="83" y="120"/>
                  <a:pt x="56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Freeform 18"/>
          <p:cNvSpPr>
            <a:spLocks noEditPoints="1"/>
          </p:cNvSpPr>
          <p:nvPr/>
        </p:nvSpPr>
        <p:spPr bwMode="auto">
          <a:xfrm>
            <a:off x="9661730" y="3316789"/>
            <a:ext cx="204818" cy="204818"/>
          </a:xfrm>
          <a:custGeom>
            <a:avLst/>
            <a:gdLst>
              <a:gd name="T0" fmla="*/ 116 w 128"/>
              <a:gd name="T1" fmla="*/ 97 h 128"/>
              <a:gd name="T2" fmla="*/ 116 w 128"/>
              <a:gd name="T3" fmla="*/ 32 h 128"/>
              <a:gd name="T4" fmla="*/ 128 w 128"/>
              <a:gd name="T5" fmla="*/ 16 h 128"/>
              <a:gd name="T6" fmla="*/ 112 w 128"/>
              <a:gd name="T7" fmla="*/ 0 h 128"/>
              <a:gd name="T8" fmla="*/ 97 w 128"/>
              <a:gd name="T9" fmla="*/ 12 h 128"/>
              <a:gd name="T10" fmla="*/ 32 w 128"/>
              <a:gd name="T11" fmla="*/ 12 h 128"/>
              <a:gd name="T12" fmla="*/ 16 w 128"/>
              <a:gd name="T13" fmla="*/ 0 h 128"/>
              <a:gd name="T14" fmla="*/ 0 w 128"/>
              <a:gd name="T15" fmla="*/ 16 h 128"/>
              <a:gd name="T16" fmla="*/ 12 w 128"/>
              <a:gd name="T17" fmla="*/ 32 h 128"/>
              <a:gd name="T18" fmla="*/ 12 w 128"/>
              <a:gd name="T19" fmla="*/ 97 h 128"/>
              <a:gd name="T20" fmla="*/ 0 w 128"/>
              <a:gd name="T21" fmla="*/ 112 h 128"/>
              <a:gd name="T22" fmla="*/ 16 w 128"/>
              <a:gd name="T23" fmla="*/ 128 h 128"/>
              <a:gd name="T24" fmla="*/ 32 w 128"/>
              <a:gd name="T25" fmla="*/ 116 h 128"/>
              <a:gd name="T26" fmla="*/ 97 w 128"/>
              <a:gd name="T27" fmla="*/ 116 h 128"/>
              <a:gd name="T28" fmla="*/ 112 w 128"/>
              <a:gd name="T29" fmla="*/ 128 h 128"/>
              <a:gd name="T30" fmla="*/ 128 w 128"/>
              <a:gd name="T31" fmla="*/ 112 h 128"/>
              <a:gd name="T32" fmla="*/ 116 w 128"/>
              <a:gd name="T33" fmla="*/ 97 h 128"/>
              <a:gd name="T34" fmla="*/ 112 w 128"/>
              <a:gd name="T35" fmla="*/ 8 h 128"/>
              <a:gd name="T36" fmla="*/ 120 w 128"/>
              <a:gd name="T37" fmla="*/ 16 h 128"/>
              <a:gd name="T38" fmla="*/ 112 w 128"/>
              <a:gd name="T39" fmla="*/ 24 h 128"/>
              <a:gd name="T40" fmla="*/ 104 w 128"/>
              <a:gd name="T41" fmla="*/ 16 h 128"/>
              <a:gd name="T42" fmla="*/ 112 w 128"/>
              <a:gd name="T43" fmla="*/ 8 h 128"/>
              <a:gd name="T44" fmla="*/ 8 w 128"/>
              <a:gd name="T45" fmla="*/ 16 h 128"/>
              <a:gd name="T46" fmla="*/ 16 w 128"/>
              <a:gd name="T47" fmla="*/ 8 h 128"/>
              <a:gd name="T48" fmla="*/ 24 w 128"/>
              <a:gd name="T49" fmla="*/ 16 h 128"/>
              <a:gd name="T50" fmla="*/ 16 w 128"/>
              <a:gd name="T51" fmla="*/ 24 h 128"/>
              <a:gd name="T52" fmla="*/ 8 w 128"/>
              <a:gd name="T53" fmla="*/ 16 h 128"/>
              <a:gd name="T54" fmla="*/ 16 w 128"/>
              <a:gd name="T55" fmla="*/ 120 h 128"/>
              <a:gd name="T56" fmla="*/ 8 w 128"/>
              <a:gd name="T57" fmla="*/ 112 h 128"/>
              <a:gd name="T58" fmla="*/ 16 w 128"/>
              <a:gd name="T59" fmla="*/ 104 h 128"/>
              <a:gd name="T60" fmla="*/ 24 w 128"/>
              <a:gd name="T61" fmla="*/ 112 h 128"/>
              <a:gd name="T62" fmla="*/ 16 w 128"/>
              <a:gd name="T63" fmla="*/ 120 h 128"/>
              <a:gd name="T64" fmla="*/ 97 w 128"/>
              <a:gd name="T65" fmla="*/ 108 h 128"/>
              <a:gd name="T66" fmla="*/ 32 w 128"/>
              <a:gd name="T67" fmla="*/ 108 h 128"/>
              <a:gd name="T68" fmla="*/ 20 w 128"/>
              <a:gd name="T69" fmla="*/ 97 h 128"/>
              <a:gd name="T70" fmla="*/ 20 w 128"/>
              <a:gd name="T71" fmla="*/ 32 h 128"/>
              <a:gd name="T72" fmla="*/ 32 w 128"/>
              <a:gd name="T73" fmla="*/ 20 h 128"/>
              <a:gd name="T74" fmla="*/ 97 w 128"/>
              <a:gd name="T75" fmla="*/ 20 h 128"/>
              <a:gd name="T76" fmla="*/ 108 w 128"/>
              <a:gd name="T77" fmla="*/ 32 h 128"/>
              <a:gd name="T78" fmla="*/ 108 w 128"/>
              <a:gd name="T79" fmla="*/ 97 h 128"/>
              <a:gd name="T80" fmla="*/ 97 w 128"/>
              <a:gd name="T81" fmla="*/ 108 h 128"/>
              <a:gd name="T82" fmla="*/ 112 w 128"/>
              <a:gd name="T83" fmla="*/ 120 h 128"/>
              <a:gd name="T84" fmla="*/ 104 w 128"/>
              <a:gd name="T85" fmla="*/ 112 h 128"/>
              <a:gd name="T86" fmla="*/ 112 w 128"/>
              <a:gd name="T87" fmla="*/ 104 h 128"/>
              <a:gd name="T88" fmla="*/ 120 w 128"/>
              <a:gd name="T89" fmla="*/ 112 h 128"/>
              <a:gd name="T90" fmla="*/ 112 w 128"/>
              <a:gd name="T91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8" h="128">
                <a:moveTo>
                  <a:pt x="116" y="97"/>
                </a:moveTo>
                <a:cubicBezTo>
                  <a:pt x="116" y="32"/>
                  <a:pt x="116" y="32"/>
                  <a:pt x="116" y="32"/>
                </a:cubicBezTo>
                <a:cubicBezTo>
                  <a:pt x="123" y="30"/>
                  <a:pt x="128" y="24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ubicBezTo>
                  <a:pt x="105" y="0"/>
                  <a:pt x="99" y="5"/>
                  <a:pt x="97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0" y="5"/>
                  <a:pt x="24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24"/>
                  <a:pt x="5" y="30"/>
                  <a:pt x="12" y="32"/>
                </a:cubicBezTo>
                <a:cubicBezTo>
                  <a:pt x="12" y="97"/>
                  <a:pt x="12" y="97"/>
                  <a:pt x="12" y="97"/>
                </a:cubicBezTo>
                <a:cubicBezTo>
                  <a:pt x="5" y="99"/>
                  <a:pt x="0" y="105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24" y="128"/>
                  <a:pt x="30" y="123"/>
                  <a:pt x="32" y="116"/>
                </a:cubicBezTo>
                <a:cubicBezTo>
                  <a:pt x="97" y="116"/>
                  <a:pt x="97" y="116"/>
                  <a:pt x="97" y="116"/>
                </a:cubicBezTo>
                <a:cubicBezTo>
                  <a:pt x="99" y="123"/>
                  <a:pt x="105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05"/>
                  <a:pt x="123" y="99"/>
                  <a:pt x="116" y="97"/>
                </a:cubicBezTo>
                <a:close/>
                <a:moveTo>
                  <a:pt x="112" y="8"/>
                </a:moveTo>
                <a:cubicBezTo>
                  <a:pt x="117" y="8"/>
                  <a:pt x="120" y="12"/>
                  <a:pt x="120" y="16"/>
                </a:cubicBezTo>
                <a:cubicBezTo>
                  <a:pt x="120" y="21"/>
                  <a:pt x="117" y="24"/>
                  <a:pt x="112" y="24"/>
                </a:cubicBezTo>
                <a:cubicBezTo>
                  <a:pt x="108" y="24"/>
                  <a:pt x="104" y="21"/>
                  <a:pt x="104" y="16"/>
                </a:cubicBezTo>
                <a:cubicBezTo>
                  <a:pt x="104" y="12"/>
                  <a:pt x="108" y="8"/>
                  <a:pt x="112" y="8"/>
                </a:cubicBez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21" y="8"/>
                  <a:pt x="24" y="12"/>
                  <a:pt x="24" y="16"/>
                </a:cubicBezTo>
                <a:cubicBezTo>
                  <a:pt x="24" y="21"/>
                  <a:pt x="21" y="24"/>
                  <a:pt x="16" y="24"/>
                </a:cubicBezTo>
                <a:cubicBezTo>
                  <a:pt x="12" y="24"/>
                  <a:pt x="8" y="21"/>
                  <a:pt x="8" y="16"/>
                </a:cubicBezTo>
                <a:close/>
                <a:moveTo>
                  <a:pt x="16" y="120"/>
                </a:moveTo>
                <a:cubicBezTo>
                  <a:pt x="12" y="120"/>
                  <a:pt x="8" y="117"/>
                  <a:pt x="8" y="112"/>
                </a:cubicBezTo>
                <a:cubicBezTo>
                  <a:pt x="8" y="108"/>
                  <a:pt x="12" y="104"/>
                  <a:pt x="16" y="104"/>
                </a:cubicBezTo>
                <a:cubicBezTo>
                  <a:pt x="21" y="104"/>
                  <a:pt x="24" y="108"/>
                  <a:pt x="24" y="112"/>
                </a:cubicBezTo>
                <a:cubicBezTo>
                  <a:pt x="24" y="117"/>
                  <a:pt x="21" y="120"/>
                  <a:pt x="16" y="120"/>
                </a:cubicBezTo>
                <a:close/>
                <a:moveTo>
                  <a:pt x="97" y="108"/>
                </a:moveTo>
                <a:cubicBezTo>
                  <a:pt x="32" y="108"/>
                  <a:pt x="32" y="108"/>
                  <a:pt x="32" y="108"/>
                </a:cubicBezTo>
                <a:cubicBezTo>
                  <a:pt x="30" y="103"/>
                  <a:pt x="26" y="98"/>
                  <a:pt x="20" y="97"/>
                </a:cubicBezTo>
                <a:cubicBezTo>
                  <a:pt x="20" y="32"/>
                  <a:pt x="20" y="32"/>
                  <a:pt x="20" y="32"/>
                </a:cubicBezTo>
                <a:cubicBezTo>
                  <a:pt x="26" y="30"/>
                  <a:pt x="30" y="26"/>
                  <a:pt x="32" y="20"/>
                </a:cubicBezTo>
                <a:cubicBezTo>
                  <a:pt x="97" y="20"/>
                  <a:pt x="97" y="20"/>
                  <a:pt x="97" y="20"/>
                </a:cubicBezTo>
                <a:cubicBezTo>
                  <a:pt x="98" y="26"/>
                  <a:pt x="103" y="30"/>
                  <a:pt x="108" y="32"/>
                </a:cubicBezTo>
                <a:cubicBezTo>
                  <a:pt x="108" y="97"/>
                  <a:pt x="108" y="97"/>
                  <a:pt x="108" y="97"/>
                </a:cubicBezTo>
                <a:cubicBezTo>
                  <a:pt x="103" y="98"/>
                  <a:pt x="98" y="103"/>
                  <a:pt x="97" y="108"/>
                </a:cubicBezTo>
                <a:close/>
                <a:moveTo>
                  <a:pt x="112" y="120"/>
                </a:moveTo>
                <a:cubicBezTo>
                  <a:pt x="108" y="120"/>
                  <a:pt x="104" y="117"/>
                  <a:pt x="104" y="112"/>
                </a:cubicBezTo>
                <a:cubicBezTo>
                  <a:pt x="104" y="108"/>
                  <a:pt x="108" y="104"/>
                  <a:pt x="112" y="104"/>
                </a:cubicBezTo>
                <a:cubicBezTo>
                  <a:pt x="117" y="104"/>
                  <a:pt x="120" y="108"/>
                  <a:pt x="120" y="112"/>
                </a:cubicBezTo>
                <a:cubicBezTo>
                  <a:pt x="120" y="117"/>
                  <a:pt x="117" y="120"/>
                  <a:pt x="112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Freeform 19"/>
          <p:cNvSpPr>
            <a:spLocks noEditPoints="1"/>
          </p:cNvSpPr>
          <p:nvPr/>
        </p:nvSpPr>
        <p:spPr bwMode="auto">
          <a:xfrm>
            <a:off x="9086482" y="3316789"/>
            <a:ext cx="204818" cy="204818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Freeform 20"/>
          <p:cNvSpPr>
            <a:spLocks noEditPoints="1"/>
          </p:cNvSpPr>
          <p:nvPr/>
        </p:nvSpPr>
        <p:spPr bwMode="auto">
          <a:xfrm>
            <a:off x="11367873" y="2747625"/>
            <a:ext cx="204818" cy="204818"/>
          </a:xfrm>
          <a:custGeom>
            <a:avLst/>
            <a:gdLst>
              <a:gd name="T0" fmla="*/ 104 w 128"/>
              <a:gd name="T1" fmla="*/ 16 h 128"/>
              <a:gd name="T2" fmla="*/ 104 w 128"/>
              <a:gd name="T3" fmla="*/ 8 h 128"/>
              <a:gd name="T4" fmla="*/ 96 w 128"/>
              <a:gd name="T5" fmla="*/ 0 h 128"/>
              <a:gd name="T6" fmla="*/ 32 w 128"/>
              <a:gd name="T7" fmla="*/ 0 h 128"/>
              <a:gd name="T8" fmla="*/ 24 w 128"/>
              <a:gd name="T9" fmla="*/ 8 h 128"/>
              <a:gd name="T10" fmla="*/ 24 w 128"/>
              <a:gd name="T11" fmla="*/ 16 h 128"/>
              <a:gd name="T12" fmla="*/ 0 w 128"/>
              <a:gd name="T13" fmla="*/ 42 h 128"/>
              <a:gd name="T14" fmla="*/ 24 w 128"/>
              <a:gd name="T15" fmla="*/ 68 h 128"/>
              <a:gd name="T16" fmla="*/ 25 w 128"/>
              <a:gd name="T17" fmla="*/ 68 h 128"/>
              <a:gd name="T18" fmla="*/ 60 w 128"/>
              <a:gd name="T19" fmla="*/ 100 h 128"/>
              <a:gd name="T20" fmla="*/ 60 w 128"/>
              <a:gd name="T21" fmla="*/ 120 h 128"/>
              <a:gd name="T22" fmla="*/ 44 w 128"/>
              <a:gd name="T23" fmla="*/ 120 h 128"/>
              <a:gd name="T24" fmla="*/ 40 w 128"/>
              <a:gd name="T25" fmla="*/ 124 h 128"/>
              <a:gd name="T26" fmla="*/ 44 w 128"/>
              <a:gd name="T27" fmla="*/ 128 h 128"/>
              <a:gd name="T28" fmla="*/ 84 w 128"/>
              <a:gd name="T29" fmla="*/ 128 h 128"/>
              <a:gd name="T30" fmla="*/ 88 w 128"/>
              <a:gd name="T31" fmla="*/ 124 h 128"/>
              <a:gd name="T32" fmla="*/ 84 w 128"/>
              <a:gd name="T33" fmla="*/ 120 h 128"/>
              <a:gd name="T34" fmla="*/ 68 w 128"/>
              <a:gd name="T35" fmla="*/ 120 h 128"/>
              <a:gd name="T36" fmla="*/ 68 w 128"/>
              <a:gd name="T37" fmla="*/ 100 h 128"/>
              <a:gd name="T38" fmla="*/ 103 w 128"/>
              <a:gd name="T39" fmla="*/ 68 h 128"/>
              <a:gd name="T40" fmla="*/ 104 w 128"/>
              <a:gd name="T41" fmla="*/ 68 h 128"/>
              <a:gd name="T42" fmla="*/ 128 w 128"/>
              <a:gd name="T43" fmla="*/ 42 h 128"/>
              <a:gd name="T44" fmla="*/ 104 w 128"/>
              <a:gd name="T45" fmla="*/ 16 h 128"/>
              <a:gd name="T46" fmla="*/ 24 w 128"/>
              <a:gd name="T47" fmla="*/ 60 h 128"/>
              <a:gd name="T48" fmla="*/ 8 w 128"/>
              <a:gd name="T49" fmla="*/ 42 h 128"/>
              <a:gd name="T50" fmla="*/ 24 w 128"/>
              <a:gd name="T51" fmla="*/ 24 h 128"/>
              <a:gd name="T52" fmla="*/ 24 w 128"/>
              <a:gd name="T53" fmla="*/ 60 h 128"/>
              <a:gd name="T54" fmla="*/ 96 w 128"/>
              <a:gd name="T55" fmla="*/ 59 h 128"/>
              <a:gd name="T56" fmla="*/ 64 w 128"/>
              <a:gd name="T57" fmla="*/ 92 h 128"/>
              <a:gd name="T58" fmla="*/ 32 w 128"/>
              <a:gd name="T59" fmla="*/ 59 h 128"/>
              <a:gd name="T60" fmla="*/ 32 w 128"/>
              <a:gd name="T61" fmla="*/ 16 h 128"/>
              <a:gd name="T62" fmla="*/ 40 w 128"/>
              <a:gd name="T63" fmla="*/ 8 h 128"/>
              <a:gd name="T64" fmla="*/ 88 w 128"/>
              <a:gd name="T65" fmla="*/ 8 h 128"/>
              <a:gd name="T66" fmla="*/ 96 w 128"/>
              <a:gd name="T67" fmla="*/ 16 h 128"/>
              <a:gd name="T68" fmla="*/ 96 w 128"/>
              <a:gd name="T69" fmla="*/ 59 h 128"/>
              <a:gd name="T70" fmla="*/ 104 w 128"/>
              <a:gd name="T71" fmla="*/ 60 h 128"/>
              <a:gd name="T72" fmla="*/ 104 w 128"/>
              <a:gd name="T73" fmla="*/ 24 h 128"/>
              <a:gd name="T74" fmla="*/ 120 w 128"/>
              <a:gd name="T75" fmla="*/ 42 h 128"/>
              <a:gd name="T76" fmla="*/ 104 w 128"/>
              <a:gd name="T77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4" y="16"/>
                </a:moveTo>
                <a:cubicBezTo>
                  <a:pt x="104" y="8"/>
                  <a:pt x="104" y="8"/>
                  <a:pt x="104" y="8"/>
                </a:cubicBezTo>
                <a:cubicBezTo>
                  <a:pt x="104" y="4"/>
                  <a:pt x="101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8" y="0"/>
                  <a:pt x="24" y="4"/>
                  <a:pt x="24" y="8"/>
                </a:cubicBezTo>
                <a:cubicBezTo>
                  <a:pt x="24" y="16"/>
                  <a:pt x="24" y="16"/>
                  <a:pt x="24" y="16"/>
                </a:cubicBezTo>
                <a:cubicBezTo>
                  <a:pt x="11" y="16"/>
                  <a:pt x="0" y="28"/>
                  <a:pt x="0" y="42"/>
                </a:cubicBezTo>
                <a:cubicBezTo>
                  <a:pt x="0" y="57"/>
                  <a:pt x="11" y="68"/>
                  <a:pt x="24" y="68"/>
                </a:cubicBezTo>
                <a:cubicBezTo>
                  <a:pt x="24" y="68"/>
                  <a:pt x="25" y="68"/>
                  <a:pt x="25" y="68"/>
                </a:cubicBezTo>
                <a:cubicBezTo>
                  <a:pt x="28" y="85"/>
                  <a:pt x="43" y="98"/>
                  <a:pt x="60" y="10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2" y="120"/>
                  <a:pt x="40" y="122"/>
                  <a:pt x="40" y="124"/>
                </a:cubicBezTo>
                <a:cubicBezTo>
                  <a:pt x="40" y="127"/>
                  <a:pt x="42" y="128"/>
                  <a:pt x="4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7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6" y="98"/>
                  <a:pt x="100" y="85"/>
                  <a:pt x="103" y="68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17" y="68"/>
                  <a:pt x="128" y="57"/>
                  <a:pt x="128" y="42"/>
                </a:cubicBezTo>
                <a:cubicBezTo>
                  <a:pt x="128" y="28"/>
                  <a:pt x="117" y="16"/>
                  <a:pt x="104" y="16"/>
                </a:cubicBezTo>
                <a:close/>
                <a:moveTo>
                  <a:pt x="24" y="60"/>
                </a:moveTo>
                <a:cubicBezTo>
                  <a:pt x="15" y="60"/>
                  <a:pt x="8" y="52"/>
                  <a:pt x="8" y="42"/>
                </a:cubicBezTo>
                <a:cubicBezTo>
                  <a:pt x="8" y="32"/>
                  <a:pt x="15" y="24"/>
                  <a:pt x="24" y="24"/>
                </a:cubicBezTo>
                <a:lnTo>
                  <a:pt x="24" y="60"/>
                </a:lnTo>
                <a:close/>
                <a:moveTo>
                  <a:pt x="96" y="59"/>
                </a:moveTo>
                <a:cubicBezTo>
                  <a:pt x="96" y="78"/>
                  <a:pt x="82" y="92"/>
                  <a:pt x="64" y="92"/>
                </a:cubicBezTo>
                <a:cubicBezTo>
                  <a:pt x="47" y="92"/>
                  <a:pt x="32" y="78"/>
                  <a:pt x="32" y="59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3" y="8"/>
                  <a:pt x="96" y="12"/>
                  <a:pt x="96" y="16"/>
                </a:cubicBezTo>
                <a:lnTo>
                  <a:pt x="96" y="59"/>
                </a:lnTo>
                <a:close/>
                <a:moveTo>
                  <a:pt x="104" y="60"/>
                </a:moveTo>
                <a:cubicBezTo>
                  <a:pt x="104" y="24"/>
                  <a:pt x="104" y="24"/>
                  <a:pt x="104" y="24"/>
                </a:cubicBezTo>
                <a:cubicBezTo>
                  <a:pt x="113" y="24"/>
                  <a:pt x="120" y="32"/>
                  <a:pt x="120" y="42"/>
                </a:cubicBezTo>
                <a:cubicBezTo>
                  <a:pt x="120" y="52"/>
                  <a:pt x="113" y="60"/>
                  <a:pt x="104" y="6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Freeform 21"/>
          <p:cNvSpPr>
            <a:spLocks noEditPoints="1"/>
          </p:cNvSpPr>
          <p:nvPr/>
        </p:nvSpPr>
        <p:spPr bwMode="auto">
          <a:xfrm>
            <a:off x="10831154" y="2747625"/>
            <a:ext cx="140601" cy="204818"/>
          </a:xfrm>
          <a:custGeom>
            <a:avLst/>
            <a:gdLst>
              <a:gd name="T0" fmla="*/ 88 w 88"/>
              <a:gd name="T1" fmla="*/ 76 h 128"/>
              <a:gd name="T2" fmla="*/ 84 w 88"/>
              <a:gd name="T3" fmla="*/ 72 h 128"/>
              <a:gd name="T4" fmla="*/ 80 w 88"/>
              <a:gd name="T5" fmla="*/ 76 h 128"/>
              <a:gd name="T6" fmla="*/ 44 w 88"/>
              <a:gd name="T7" fmla="*/ 104 h 128"/>
              <a:gd name="T8" fmla="*/ 8 w 88"/>
              <a:gd name="T9" fmla="*/ 76 h 128"/>
              <a:gd name="T10" fmla="*/ 4 w 88"/>
              <a:gd name="T11" fmla="*/ 72 h 128"/>
              <a:gd name="T12" fmla="*/ 0 w 88"/>
              <a:gd name="T13" fmla="*/ 76 h 128"/>
              <a:gd name="T14" fmla="*/ 40 w 88"/>
              <a:gd name="T15" fmla="*/ 112 h 128"/>
              <a:gd name="T16" fmla="*/ 40 w 88"/>
              <a:gd name="T17" fmla="*/ 120 h 128"/>
              <a:gd name="T18" fmla="*/ 36 w 88"/>
              <a:gd name="T19" fmla="*/ 120 h 128"/>
              <a:gd name="T20" fmla="*/ 32 w 88"/>
              <a:gd name="T21" fmla="*/ 124 h 128"/>
              <a:gd name="T22" fmla="*/ 36 w 88"/>
              <a:gd name="T23" fmla="*/ 128 h 128"/>
              <a:gd name="T24" fmla="*/ 40 w 88"/>
              <a:gd name="T25" fmla="*/ 128 h 128"/>
              <a:gd name="T26" fmla="*/ 48 w 88"/>
              <a:gd name="T27" fmla="*/ 128 h 128"/>
              <a:gd name="T28" fmla="*/ 52 w 88"/>
              <a:gd name="T29" fmla="*/ 128 h 128"/>
              <a:gd name="T30" fmla="*/ 56 w 88"/>
              <a:gd name="T31" fmla="*/ 124 h 128"/>
              <a:gd name="T32" fmla="*/ 52 w 88"/>
              <a:gd name="T33" fmla="*/ 120 h 128"/>
              <a:gd name="T34" fmla="*/ 48 w 88"/>
              <a:gd name="T35" fmla="*/ 120 h 128"/>
              <a:gd name="T36" fmla="*/ 48 w 88"/>
              <a:gd name="T37" fmla="*/ 112 h 128"/>
              <a:gd name="T38" fmla="*/ 88 w 88"/>
              <a:gd name="T39" fmla="*/ 76 h 128"/>
              <a:gd name="T40" fmla="*/ 44 w 88"/>
              <a:gd name="T41" fmla="*/ 96 h 128"/>
              <a:gd name="T42" fmla="*/ 72 w 88"/>
              <a:gd name="T43" fmla="*/ 68 h 128"/>
              <a:gd name="T44" fmla="*/ 72 w 88"/>
              <a:gd name="T45" fmla="*/ 28 h 128"/>
              <a:gd name="T46" fmla="*/ 44 w 88"/>
              <a:gd name="T47" fmla="*/ 0 h 128"/>
              <a:gd name="T48" fmla="*/ 16 w 88"/>
              <a:gd name="T49" fmla="*/ 28 h 128"/>
              <a:gd name="T50" fmla="*/ 16 w 88"/>
              <a:gd name="T51" fmla="*/ 68 h 128"/>
              <a:gd name="T52" fmla="*/ 44 w 88"/>
              <a:gd name="T53" fmla="*/ 96 h 128"/>
              <a:gd name="T54" fmla="*/ 24 w 88"/>
              <a:gd name="T55" fmla="*/ 28 h 128"/>
              <a:gd name="T56" fmla="*/ 44 w 88"/>
              <a:gd name="T57" fmla="*/ 8 h 128"/>
              <a:gd name="T58" fmla="*/ 64 w 88"/>
              <a:gd name="T59" fmla="*/ 28 h 128"/>
              <a:gd name="T60" fmla="*/ 64 w 88"/>
              <a:gd name="T61" fmla="*/ 68 h 128"/>
              <a:gd name="T62" fmla="*/ 44 w 88"/>
              <a:gd name="T63" fmla="*/ 88 h 128"/>
              <a:gd name="T64" fmla="*/ 24 w 88"/>
              <a:gd name="T65" fmla="*/ 68 h 128"/>
              <a:gd name="T66" fmla="*/ 24 w 88"/>
              <a:gd name="T67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8" h="128">
                <a:moveTo>
                  <a:pt x="88" y="76"/>
                </a:moveTo>
                <a:cubicBezTo>
                  <a:pt x="88" y="74"/>
                  <a:pt x="86" y="72"/>
                  <a:pt x="84" y="72"/>
                </a:cubicBezTo>
                <a:cubicBezTo>
                  <a:pt x="82" y="72"/>
                  <a:pt x="80" y="74"/>
                  <a:pt x="80" y="76"/>
                </a:cubicBezTo>
                <a:cubicBezTo>
                  <a:pt x="77" y="92"/>
                  <a:pt x="61" y="104"/>
                  <a:pt x="44" y="104"/>
                </a:cubicBezTo>
                <a:cubicBezTo>
                  <a:pt x="27" y="104"/>
                  <a:pt x="12" y="92"/>
                  <a:pt x="8" y="76"/>
                </a:cubicBezTo>
                <a:cubicBezTo>
                  <a:pt x="8" y="74"/>
                  <a:pt x="6" y="72"/>
                  <a:pt x="4" y="72"/>
                </a:cubicBezTo>
                <a:cubicBezTo>
                  <a:pt x="2" y="72"/>
                  <a:pt x="0" y="74"/>
                  <a:pt x="0" y="76"/>
                </a:cubicBezTo>
                <a:cubicBezTo>
                  <a:pt x="4" y="96"/>
                  <a:pt x="20" y="110"/>
                  <a:pt x="40" y="112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6" y="120"/>
                  <a:pt x="36" y="120"/>
                  <a:pt x="36" y="120"/>
                </a:cubicBezTo>
                <a:cubicBezTo>
                  <a:pt x="34" y="120"/>
                  <a:pt x="32" y="122"/>
                  <a:pt x="32" y="124"/>
                </a:cubicBezTo>
                <a:cubicBezTo>
                  <a:pt x="32" y="127"/>
                  <a:pt x="34" y="128"/>
                  <a:pt x="36" y="128"/>
                </a:cubicBezTo>
                <a:cubicBezTo>
                  <a:pt x="40" y="128"/>
                  <a:pt x="40" y="128"/>
                  <a:pt x="40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4" y="128"/>
                  <a:pt x="56" y="127"/>
                  <a:pt x="56" y="124"/>
                </a:cubicBezTo>
                <a:cubicBezTo>
                  <a:pt x="56" y="122"/>
                  <a:pt x="54" y="120"/>
                  <a:pt x="52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68" y="110"/>
                  <a:pt x="85" y="96"/>
                  <a:pt x="88" y="76"/>
                </a:cubicBezTo>
                <a:close/>
                <a:moveTo>
                  <a:pt x="44" y="96"/>
                </a:moveTo>
                <a:cubicBezTo>
                  <a:pt x="60" y="96"/>
                  <a:pt x="72" y="84"/>
                  <a:pt x="72" y="6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13"/>
                  <a:pt x="60" y="0"/>
                  <a:pt x="44" y="0"/>
                </a:cubicBezTo>
                <a:cubicBezTo>
                  <a:pt x="29" y="0"/>
                  <a:pt x="16" y="13"/>
                  <a:pt x="16" y="28"/>
                </a:cubicBezTo>
                <a:cubicBezTo>
                  <a:pt x="16" y="68"/>
                  <a:pt x="16" y="68"/>
                  <a:pt x="16" y="68"/>
                </a:cubicBezTo>
                <a:cubicBezTo>
                  <a:pt x="16" y="84"/>
                  <a:pt x="29" y="96"/>
                  <a:pt x="44" y="96"/>
                </a:cubicBezTo>
                <a:close/>
                <a:moveTo>
                  <a:pt x="24" y="28"/>
                </a:moveTo>
                <a:cubicBezTo>
                  <a:pt x="24" y="17"/>
                  <a:pt x="33" y="8"/>
                  <a:pt x="44" y="8"/>
                </a:cubicBezTo>
                <a:cubicBezTo>
                  <a:pt x="55" y="8"/>
                  <a:pt x="64" y="17"/>
                  <a:pt x="64" y="28"/>
                </a:cubicBezTo>
                <a:cubicBezTo>
                  <a:pt x="64" y="68"/>
                  <a:pt x="64" y="68"/>
                  <a:pt x="64" y="68"/>
                </a:cubicBezTo>
                <a:cubicBezTo>
                  <a:pt x="64" y="79"/>
                  <a:pt x="55" y="88"/>
                  <a:pt x="44" y="88"/>
                </a:cubicBezTo>
                <a:cubicBezTo>
                  <a:pt x="33" y="88"/>
                  <a:pt x="24" y="79"/>
                  <a:pt x="24" y="68"/>
                </a:cubicBezTo>
                <a:lnTo>
                  <a:pt x="24" y="28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Freeform 22"/>
          <p:cNvSpPr>
            <a:spLocks noEditPoints="1"/>
          </p:cNvSpPr>
          <p:nvPr/>
        </p:nvSpPr>
        <p:spPr bwMode="auto">
          <a:xfrm>
            <a:off x="10230219" y="2747625"/>
            <a:ext cx="204818" cy="204818"/>
          </a:xfrm>
          <a:custGeom>
            <a:avLst/>
            <a:gdLst>
              <a:gd name="T0" fmla="*/ 24 w 128"/>
              <a:gd name="T1" fmla="*/ 48 h 128"/>
              <a:gd name="T2" fmla="*/ 16 w 128"/>
              <a:gd name="T3" fmla="*/ 104 h 128"/>
              <a:gd name="T4" fmla="*/ 72 w 128"/>
              <a:gd name="T5" fmla="*/ 112 h 128"/>
              <a:gd name="T6" fmla="*/ 80 w 128"/>
              <a:gd name="T7" fmla="*/ 56 h 128"/>
              <a:gd name="T8" fmla="*/ 72 w 128"/>
              <a:gd name="T9" fmla="*/ 100 h 128"/>
              <a:gd name="T10" fmla="*/ 28 w 128"/>
              <a:gd name="T11" fmla="*/ 104 h 128"/>
              <a:gd name="T12" fmla="*/ 24 w 128"/>
              <a:gd name="T13" fmla="*/ 60 h 128"/>
              <a:gd name="T14" fmla="*/ 68 w 128"/>
              <a:gd name="T15" fmla="*/ 56 h 128"/>
              <a:gd name="T16" fmla="*/ 72 w 128"/>
              <a:gd name="T17" fmla="*/ 100 h 128"/>
              <a:gd name="T18" fmla="*/ 92 w 128"/>
              <a:gd name="T19" fmla="*/ 104 h 128"/>
              <a:gd name="T20" fmla="*/ 92 w 128"/>
              <a:gd name="T21" fmla="*/ 112 h 128"/>
              <a:gd name="T22" fmla="*/ 112 w 128"/>
              <a:gd name="T23" fmla="*/ 108 h 128"/>
              <a:gd name="T24" fmla="*/ 108 w 128"/>
              <a:gd name="T25" fmla="*/ 92 h 128"/>
              <a:gd name="T26" fmla="*/ 88 w 128"/>
              <a:gd name="T27" fmla="*/ 96 h 128"/>
              <a:gd name="T28" fmla="*/ 108 w 128"/>
              <a:gd name="T29" fmla="*/ 100 h 128"/>
              <a:gd name="T30" fmla="*/ 108 w 128"/>
              <a:gd name="T31" fmla="*/ 92 h 128"/>
              <a:gd name="T32" fmla="*/ 88 w 128"/>
              <a:gd name="T33" fmla="*/ 60 h 128"/>
              <a:gd name="T34" fmla="*/ 112 w 128"/>
              <a:gd name="T35" fmla="*/ 60 h 128"/>
              <a:gd name="T36" fmla="*/ 100 w 128"/>
              <a:gd name="T37" fmla="*/ 64 h 128"/>
              <a:gd name="T38" fmla="*/ 100 w 128"/>
              <a:gd name="T39" fmla="*/ 56 h 128"/>
              <a:gd name="T40" fmla="*/ 100 w 128"/>
              <a:gd name="T41" fmla="*/ 64 h 128"/>
              <a:gd name="T42" fmla="*/ 82 w 128"/>
              <a:gd name="T43" fmla="*/ 32 h 128"/>
              <a:gd name="T44" fmla="*/ 107 w 128"/>
              <a:gd name="T45" fmla="*/ 2 h 128"/>
              <a:gd name="T46" fmla="*/ 74 w 128"/>
              <a:gd name="T47" fmla="*/ 29 h 128"/>
              <a:gd name="T48" fmla="*/ 41 w 128"/>
              <a:gd name="T49" fmla="*/ 1 h 128"/>
              <a:gd name="T50" fmla="*/ 67 w 128"/>
              <a:gd name="T51" fmla="*/ 32 h 128"/>
              <a:gd name="T52" fmla="*/ 0 w 128"/>
              <a:gd name="T53" fmla="*/ 44 h 128"/>
              <a:gd name="T54" fmla="*/ 12 w 128"/>
              <a:gd name="T55" fmla="*/ 128 h 128"/>
              <a:gd name="T56" fmla="*/ 128 w 128"/>
              <a:gd name="T57" fmla="*/ 116 h 128"/>
              <a:gd name="T58" fmla="*/ 116 w 128"/>
              <a:gd name="T59" fmla="*/ 32 h 128"/>
              <a:gd name="T60" fmla="*/ 112 w 128"/>
              <a:gd name="T61" fmla="*/ 120 h 128"/>
              <a:gd name="T62" fmla="*/ 8 w 128"/>
              <a:gd name="T63" fmla="*/ 112 h 128"/>
              <a:gd name="T64" fmla="*/ 16 w 128"/>
              <a:gd name="T65" fmla="*/ 40 h 128"/>
              <a:gd name="T66" fmla="*/ 120 w 128"/>
              <a:gd name="T67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8" h="128">
                <a:moveTo>
                  <a:pt x="7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0" y="48"/>
                  <a:pt x="16" y="52"/>
                  <a:pt x="16" y="56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9"/>
                  <a:pt x="20" y="112"/>
                  <a:pt x="24" y="112"/>
                </a:cubicBezTo>
                <a:cubicBezTo>
                  <a:pt x="72" y="112"/>
                  <a:pt x="72" y="112"/>
                  <a:pt x="72" y="112"/>
                </a:cubicBezTo>
                <a:cubicBezTo>
                  <a:pt x="77" y="112"/>
                  <a:pt x="80" y="109"/>
                  <a:pt x="80" y="104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2"/>
                  <a:pt x="77" y="48"/>
                  <a:pt x="72" y="48"/>
                </a:cubicBezTo>
                <a:close/>
                <a:moveTo>
                  <a:pt x="72" y="100"/>
                </a:moveTo>
                <a:cubicBezTo>
                  <a:pt x="72" y="103"/>
                  <a:pt x="70" y="104"/>
                  <a:pt x="68" y="104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6" y="104"/>
                  <a:pt x="24" y="103"/>
                  <a:pt x="24" y="100"/>
                </a:cubicBezTo>
                <a:cubicBezTo>
                  <a:pt x="24" y="60"/>
                  <a:pt x="24" y="60"/>
                  <a:pt x="24" y="60"/>
                </a:cubicBezTo>
                <a:cubicBezTo>
                  <a:pt x="24" y="58"/>
                  <a:pt x="26" y="56"/>
                  <a:pt x="28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70" y="56"/>
                  <a:pt x="72" y="58"/>
                  <a:pt x="72" y="60"/>
                </a:cubicBezTo>
                <a:lnTo>
                  <a:pt x="72" y="100"/>
                </a:lnTo>
                <a:close/>
                <a:moveTo>
                  <a:pt x="108" y="104"/>
                </a:moveTo>
                <a:cubicBezTo>
                  <a:pt x="92" y="104"/>
                  <a:pt x="92" y="104"/>
                  <a:pt x="92" y="104"/>
                </a:cubicBezTo>
                <a:cubicBezTo>
                  <a:pt x="90" y="104"/>
                  <a:pt x="88" y="106"/>
                  <a:pt x="88" y="108"/>
                </a:cubicBezTo>
                <a:cubicBezTo>
                  <a:pt x="88" y="111"/>
                  <a:pt x="90" y="112"/>
                  <a:pt x="92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1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92" y="92"/>
                  <a:pt x="92" y="92"/>
                  <a:pt x="92" y="92"/>
                </a:cubicBezTo>
                <a:cubicBezTo>
                  <a:pt x="90" y="92"/>
                  <a:pt x="88" y="94"/>
                  <a:pt x="88" y="96"/>
                </a:cubicBezTo>
                <a:cubicBezTo>
                  <a:pt x="88" y="99"/>
                  <a:pt x="90" y="100"/>
                  <a:pt x="92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9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  <a:moveTo>
                  <a:pt x="100" y="48"/>
                </a:moveTo>
                <a:cubicBezTo>
                  <a:pt x="94" y="48"/>
                  <a:pt x="88" y="54"/>
                  <a:pt x="88" y="60"/>
                </a:cubicBezTo>
                <a:cubicBezTo>
                  <a:pt x="88" y="67"/>
                  <a:pt x="94" y="72"/>
                  <a:pt x="100" y="72"/>
                </a:cubicBezTo>
                <a:cubicBezTo>
                  <a:pt x="107" y="72"/>
                  <a:pt x="112" y="67"/>
                  <a:pt x="112" y="60"/>
                </a:cubicBezTo>
                <a:cubicBezTo>
                  <a:pt x="112" y="54"/>
                  <a:pt x="107" y="48"/>
                  <a:pt x="100" y="48"/>
                </a:cubicBezTo>
                <a:close/>
                <a:moveTo>
                  <a:pt x="100" y="64"/>
                </a:moveTo>
                <a:cubicBezTo>
                  <a:pt x="98" y="64"/>
                  <a:pt x="96" y="63"/>
                  <a:pt x="96" y="60"/>
                </a:cubicBezTo>
                <a:cubicBezTo>
                  <a:pt x="96" y="58"/>
                  <a:pt x="98" y="56"/>
                  <a:pt x="100" y="56"/>
                </a:cubicBezTo>
                <a:cubicBezTo>
                  <a:pt x="102" y="56"/>
                  <a:pt x="104" y="58"/>
                  <a:pt x="104" y="60"/>
                </a:cubicBezTo>
                <a:cubicBezTo>
                  <a:pt x="104" y="63"/>
                  <a:pt x="102" y="64"/>
                  <a:pt x="100" y="64"/>
                </a:cubicBezTo>
                <a:close/>
                <a:moveTo>
                  <a:pt x="116" y="32"/>
                </a:moveTo>
                <a:cubicBezTo>
                  <a:pt x="82" y="32"/>
                  <a:pt x="82" y="32"/>
                  <a:pt x="82" y="32"/>
                </a:cubicBezTo>
                <a:cubicBezTo>
                  <a:pt x="107" y="7"/>
                  <a:pt x="107" y="7"/>
                  <a:pt x="107" y="7"/>
                </a:cubicBezTo>
                <a:cubicBezTo>
                  <a:pt x="108" y="6"/>
                  <a:pt x="108" y="3"/>
                  <a:pt x="107" y="2"/>
                </a:cubicBezTo>
                <a:cubicBezTo>
                  <a:pt x="105" y="0"/>
                  <a:pt x="103" y="0"/>
                  <a:pt x="101" y="2"/>
                </a:cubicBezTo>
                <a:cubicBezTo>
                  <a:pt x="74" y="29"/>
                  <a:pt x="74" y="29"/>
                  <a:pt x="74" y="29"/>
                </a:cubicBezTo>
                <a:cubicBezTo>
                  <a:pt x="47" y="1"/>
                  <a:pt x="47" y="1"/>
                  <a:pt x="47" y="1"/>
                </a:cubicBezTo>
                <a:cubicBezTo>
                  <a:pt x="46" y="0"/>
                  <a:pt x="43" y="0"/>
                  <a:pt x="41" y="1"/>
                </a:cubicBezTo>
                <a:cubicBezTo>
                  <a:pt x="40" y="3"/>
                  <a:pt x="40" y="6"/>
                  <a:pt x="41" y="7"/>
                </a:cubicBezTo>
                <a:cubicBezTo>
                  <a:pt x="67" y="32"/>
                  <a:pt x="67" y="32"/>
                  <a:pt x="67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6" y="32"/>
                  <a:pt x="0" y="38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8"/>
                  <a:pt x="123" y="32"/>
                  <a:pt x="116" y="32"/>
                </a:cubicBezTo>
                <a:close/>
                <a:moveTo>
                  <a:pt x="120" y="112"/>
                </a:moveTo>
                <a:cubicBezTo>
                  <a:pt x="120" y="117"/>
                  <a:pt x="117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4"/>
                  <a:pt x="12" y="40"/>
                  <a:pt x="16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7" y="40"/>
                  <a:pt x="120" y="44"/>
                  <a:pt x="120" y="48"/>
                </a:cubicBezTo>
                <a:lnTo>
                  <a:pt x="120" y="11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Freeform 23"/>
          <p:cNvSpPr>
            <a:spLocks noEditPoints="1"/>
          </p:cNvSpPr>
          <p:nvPr/>
        </p:nvSpPr>
        <p:spPr bwMode="auto">
          <a:xfrm>
            <a:off x="9680657" y="2747625"/>
            <a:ext cx="166288" cy="204818"/>
          </a:xfrm>
          <a:custGeom>
            <a:avLst/>
            <a:gdLst>
              <a:gd name="T0" fmla="*/ 84 w 104"/>
              <a:gd name="T1" fmla="*/ 20 h 128"/>
              <a:gd name="T2" fmla="*/ 72 w 104"/>
              <a:gd name="T3" fmla="*/ 12 h 128"/>
              <a:gd name="T4" fmla="*/ 64 w 104"/>
              <a:gd name="T5" fmla="*/ 0 h 128"/>
              <a:gd name="T6" fmla="*/ 32 w 104"/>
              <a:gd name="T7" fmla="*/ 8 h 128"/>
              <a:gd name="T8" fmla="*/ 28 w 104"/>
              <a:gd name="T9" fmla="*/ 12 h 128"/>
              <a:gd name="T10" fmla="*/ 12 w 104"/>
              <a:gd name="T11" fmla="*/ 20 h 128"/>
              <a:gd name="T12" fmla="*/ 0 w 104"/>
              <a:gd name="T13" fmla="*/ 116 h 128"/>
              <a:gd name="T14" fmla="*/ 92 w 104"/>
              <a:gd name="T15" fmla="*/ 128 h 128"/>
              <a:gd name="T16" fmla="*/ 104 w 104"/>
              <a:gd name="T17" fmla="*/ 32 h 128"/>
              <a:gd name="T18" fmla="*/ 34 w 104"/>
              <a:gd name="T19" fmla="*/ 20 h 128"/>
              <a:gd name="T20" fmla="*/ 40 w 104"/>
              <a:gd name="T21" fmla="*/ 16 h 128"/>
              <a:gd name="T22" fmla="*/ 56 w 104"/>
              <a:gd name="T23" fmla="*/ 8 h 128"/>
              <a:gd name="T24" fmla="*/ 64 w 104"/>
              <a:gd name="T25" fmla="*/ 20 h 128"/>
              <a:gd name="T26" fmla="*/ 76 w 104"/>
              <a:gd name="T27" fmla="*/ 26 h 128"/>
              <a:gd name="T28" fmla="*/ 34 w 104"/>
              <a:gd name="T29" fmla="*/ 32 h 128"/>
              <a:gd name="T30" fmla="*/ 34 w 104"/>
              <a:gd name="T31" fmla="*/ 20 h 128"/>
              <a:gd name="T32" fmla="*/ 88 w 104"/>
              <a:gd name="T33" fmla="*/ 120 h 128"/>
              <a:gd name="T34" fmla="*/ 8 w 104"/>
              <a:gd name="T35" fmla="*/ 112 h 128"/>
              <a:gd name="T36" fmla="*/ 16 w 104"/>
              <a:gd name="T37" fmla="*/ 28 h 128"/>
              <a:gd name="T38" fmla="*/ 20 w 104"/>
              <a:gd name="T39" fmla="*/ 32 h 128"/>
              <a:gd name="T40" fmla="*/ 76 w 104"/>
              <a:gd name="T41" fmla="*/ 40 h 128"/>
              <a:gd name="T42" fmla="*/ 84 w 104"/>
              <a:gd name="T43" fmla="*/ 28 h 128"/>
              <a:gd name="T44" fmla="*/ 96 w 104"/>
              <a:gd name="T45" fmla="*/ 36 h 128"/>
              <a:gd name="T46" fmla="*/ 76 w 104"/>
              <a:gd name="T47" fmla="*/ 96 h 128"/>
              <a:gd name="T48" fmla="*/ 24 w 104"/>
              <a:gd name="T49" fmla="*/ 100 h 128"/>
              <a:gd name="T50" fmla="*/ 76 w 104"/>
              <a:gd name="T51" fmla="*/ 104 h 128"/>
              <a:gd name="T52" fmla="*/ 76 w 104"/>
              <a:gd name="T53" fmla="*/ 96 h 128"/>
              <a:gd name="T54" fmla="*/ 28 w 104"/>
              <a:gd name="T55" fmla="*/ 56 h 128"/>
              <a:gd name="T56" fmla="*/ 28 w 104"/>
              <a:gd name="T57" fmla="*/ 64 h 128"/>
              <a:gd name="T58" fmla="*/ 80 w 104"/>
              <a:gd name="T59" fmla="*/ 60 h 128"/>
              <a:gd name="T60" fmla="*/ 76 w 104"/>
              <a:gd name="T61" fmla="*/ 76 h 128"/>
              <a:gd name="T62" fmla="*/ 24 w 104"/>
              <a:gd name="T63" fmla="*/ 80 h 128"/>
              <a:gd name="T64" fmla="*/ 76 w 104"/>
              <a:gd name="T65" fmla="*/ 84 h 128"/>
              <a:gd name="T66" fmla="*/ 76 w 104"/>
              <a:gd name="T67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4" h="128">
                <a:moveTo>
                  <a:pt x="92" y="20"/>
                </a:moveTo>
                <a:cubicBezTo>
                  <a:pt x="84" y="20"/>
                  <a:pt x="84" y="20"/>
                  <a:pt x="84" y="20"/>
                </a:cubicBezTo>
                <a:cubicBezTo>
                  <a:pt x="84" y="16"/>
                  <a:pt x="81" y="12"/>
                  <a:pt x="76" y="12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"/>
                  <a:pt x="69" y="0"/>
                  <a:pt x="6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6" y="0"/>
                  <a:pt x="32" y="4"/>
                  <a:pt x="32" y="8"/>
                </a:cubicBezTo>
                <a:cubicBezTo>
                  <a:pt x="32" y="12"/>
                  <a:pt x="32" y="12"/>
                  <a:pt x="32" y="12"/>
                </a:cubicBezTo>
                <a:cubicBezTo>
                  <a:pt x="28" y="12"/>
                  <a:pt x="28" y="12"/>
                  <a:pt x="28" y="12"/>
                </a:cubicBezTo>
                <a:cubicBezTo>
                  <a:pt x="24" y="12"/>
                  <a:pt x="20" y="16"/>
                  <a:pt x="20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6" y="20"/>
                  <a:pt x="0" y="26"/>
                  <a:pt x="0" y="3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9" y="128"/>
                  <a:pt x="104" y="123"/>
                  <a:pt x="104" y="116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26"/>
                  <a:pt x="99" y="20"/>
                  <a:pt x="92" y="20"/>
                </a:cubicBezTo>
                <a:close/>
                <a:moveTo>
                  <a:pt x="34" y="20"/>
                </a:moveTo>
                <a:cubicBezTo>
                  <a:pt x="40" y="20"/>
                  <a:pt x="40" y="20"/>
                  <a:pt x="40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2"/>
                  <a:pt x="44" y="8"/>
                  <a:pt x="48" y="8"/>
                </a:cubicBezTo>
                <a:cubicBezTo>
                  <a:pt x="56" y="8"/>
                  <a:pt x="56" y="8"/>
                  <a:pt x="56" y="8"/>
                </a:cubicBezTo>
                <a:cubicBezTo>
                  <a:pt x="61" y="8"/>
                  <a:pt x="64" y="12"/>
                  <a:pt x="64" y="16"/>
                </a:cubicBezTo>
                <a:cubicBezTo>
                  <a:pt x="64" y="20"/>
                  <a:pt x="64" y="20"/>
                  <a:pt x="64" y="20"/>
                </a:cubicBezTo>
                <a:cubicBezTo>
                  <a:pt x="70" y="20"/>
                  <a:pt x="70" y="20"/>
                  <a:pt x="70" y="20"/>
                </a:cubicBezTo>
                <a:cubicBezTo>
                  <a:pt x="74" y="20"/>
                  <a:pt x="76" y="23"/>
                  <a:pt x="76" y="26"/>
                </a:cubicBezTo>
                <a:cubicBezTo>
                  <a:pt x="76" y="30"/>
                  <a:pt x="74" y="32"/>
                  <a:pt x="70" y="32"/>
                </a:cubicBezTo>
                <a:cubicBezTo>
                  <a:pt x="34" y="32"/>
                  <a:pt x="34" y="32"/>
                  <a:pt x="34" y="32"/>
                </a:cubicBezTo>
                <a:cubicBezTo>
                  <a:pt x="31" y="32"/>
                  <a:pt x="28" y="30"/>
                  <a:pt x="28" y="26"/>
                </a:cubicBezTo>
                <a:cubicBezTo>
                  <a:pt x="28" y="23"/>
                  <a:pt x="31" y="20"/>
                  <a:pt x="34" y="20"/>
                </a:cubicBezTo>
                <a:close/>
                <a:moveTo>
                  <a:pt x="96" y="112"/>
                </a:moveTo>
                <a:cubicBezTo>
                  <a:pt x="96" y="117"/>
                  <a:pt x="93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2"/>
                  <a:pt x="12" y="28"/>
                  <a:pt x="16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7"/>
                  <a:pt x="24" y="40"/>
                  <a:pt x="28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81" y="40"/>
                  <a:pt x="83" y="36"/>
                  <a:pt x="84" y="32"/>
                </a:cubicBezTo>
                <a:cubicBezTo>
                  <a:pt x="84" y="31"/>
                  <a:pt x="84" y="29"/>
                  <a:pt x="84" y="28"/>
                </a:cubicBezTo>
                <a:cubicBezTo>
                  <a:pt x="88" y="28"/>
                  <a:pt x="88" y="28"/>
                  <a:pt x="88" y="28"/>
                </a:cubicBezTo>
                <a:cubicBezTo>
                  <a:pt x="93" y="28"/>
                  <a:pt x="96" y="32"/>
                  <a:pt x="96" y="36"/>
                </a:cubicBezTo>
                <a:lnTo>
                  <a:pt x="96" y="112"/>
                </a:lnTo>
                <a:close/>
                <a:moveTo>
                  <a:pt x="76" y="96"/>
                </a:moveTo>
                <a:cubicBezTo>
                  <a:pt x="28" y="96"/>
                  <a:pt x="28" y="96"/>
                  <a:pt x="28" y="96"/>
                </a:cubicBezTo>
                <a:cubicBezTo>
                  <a:pt x="26" y="96"/>
                  <a:pt x="24" y="98"/>
                  <a:pt x="24" y="100"/>
                </a:cubicBezTo>
                <a:cubicBezTo>
                  <a:pt x="24" y="103"/>
                  <a:pt x="26" y="104"/>
                  <a:pt x="28" y="104"/>
                </a:cubicBezTo>
                <a:cubicBezTo>
                  <a:pt x="76" y="104"/>
                  <a:pt x="76" y="104"/>
                  <a:pt x="76" y="104"/>
                </a:cubicBezTo>
                <a:cubicBezTo>
                  <a:pt x="78" y="104"/>
                  <a:pt x="80" y="103"/>
                  <a:pt x="80" y="100"/>
                </a:cubicBezTo>
                <a:cubicBezTo>
                  <a:pt x="80" y="98"/>
                  <a:pt x="78" y="96"/>
                  <a:pt x="76" y="96"/>
                </a:cubicBezTo>
                <a:close/>
                <a:moveTo>
                  <a:pt x="76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3"/>
                  <a:pt x="26" y="64"/>
                  <a:pt x="28" y="64"/>
                </a:cubicBezTo>
                <a:cubicBezTo>
                  <a:pt x="76" y="64"/>
                  <a:pt x="76" y="64"/>
                  <a:pt x="76" y="64"/>
                </a:cubicBezTo>
                <a:cubicBezTo>
                  <a:pt x="78" y="64"/>
                  <a:pt x="80" y="63"/>
                  <a:pt x="80" y="60"/>
                </a:cubicBezTo>
                <a:cubicBezTo>
                  <a:pt x="80" y="58"/>
                  <a:pt x="78" y="56"/>
                  <a:pt x="76" y="56"/>
                </a:cubicBezTo>
                <a:close/>
                <a:moveTo>
                  <a:pt x="76" y="76"/>
                </a:moveTo>
                <a:cubicBezTo>
                  <a:pt x="28" y="76"/>
                  <a:pt x="28" y="76"/>
                  <a:pt x="28" y="76"/>
                </a:cubicBezTo>
                <a:cubicBezTo>
                  <a:pt x="26" y="76"/>
                  <a:pt x="24" y="78"/>
                  <a:pt x="24" y="80"/>
                </a:cubicBezTo>
                <a:cubicBezTo>
                  <a:pt x="24" y="83"/>
                  <a:pt x="26" y="84"/>
                  <a:pt x="28" y="84"/>
                </a:cubicBezTo>
                <a:cubicBezTo>
                  <a:pt x="76" y="84"/>
                  <a:pt x="76" y="84"/>
                  <a:pt x="76" y="84"/>
                </a:cubicBezTo>
                <a:cubicBezTo>
                  <a:pt x="78" y="84"/>
                  <a:pt x="80" y="83"/>
                  <a:pt x="80" y="80"/>
                </a:cubicBezTo>
                <a:cubicBezTo>
                  <a:pt x="80" y="78"/>
                  <a:pt x="78" y="76"/>
                  <a:pt x="76" y="7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Freeform 24"/>
          <p:cNvSpPr>
            <a:spLocks noEditPoints="1"/>
          </p:cNvSpPr>
          <p:nvPr/>
        </p:nvSpPr>
        <p:spPr bwMode="auto">
          <a:xfrm>
            <a:off x="9099325" y="2747625"/>
            <a:ext cx="198059" cy="204818"/>
          </a:xfrm>
          <a:custGeom>
            <a:avLst/>
            <a:gdLst>
              <a:gd name="T0" fmla="*/ 100 w 124"/>
              <a:gd name="T1" fmla="*/ 80 h 128"/>
              <a:gd name="T2" fmla="*/ 80 w 124"/>
              <a:gd name="T3" fmla="*/ 91 h 128"/>
              <a:gd name="T4" fmla="*/ 46 w 124"/>
              <a:gd name="T5" fmla="*/ 75 h 128"/>
              <a:gd name="T6" fmla="*/ 48 w 124"/>
              <a:gd name="T7" fmla="*/ 64 h 128"/>
              <a:gd name="T8" fmla="*/ 46 w 124"/>
              <a:gd name="T9" fmla="*/ 54 h 128"/>
              <a:gd name="T10" fmla="*/ 81 w 124"/>
              <a:gd name="T11" fmla="*/ 38 h 128"/>
              <a:gd name="T12" fmla="*/ 100 w 124"/>
              <a:gd name="T13" fmla="*/ 48 h 128"/>
              <a:gd name="T14" fmla="*/ 124 w 124"/>
              <a:gd name="T15" fmla="*/ 24 h 128"/>
              <a:gd name="T16" fmla="*/ 100 w 124"/>
              <a:gd name="T17" fmla="*/ 0 h 128"/>
              <a:gd name="T18" fmla="*/ 76 w 124"/>
              <a:gd name="T19" fmla="*/ 24 h 128"/>
              <a:gd name="T20" fmla="*/ 77 w 124"/>
              <a:gd name="T21" fmla="*/ 31 h 128"/>
              <a:gd name="T22" fmla="*/ 41 w 124"/>
              <a:gd name="T23" fmla="*/ 47 h 128"/>
              <a:gd name="T24" fmla="*/ 24 w 124"/>
              <a:gd name="T25" fmla="*/ 40 h 128"/>
              <a:gd name="T26" fmla="*/ 0 w 124"/>
              <a:gd name="T27" fmla="*/ 64 h 128"/>
              <a:gd name="T28" fmla="*/ 24 w 124"/>
              <a:gd name="T29" fmla="*/ 88 h 128"/>
              <a:gd name="T30" fmla="*/ 41 w 124"/>
              <a:gd name="T31" fmla="*/ 82 h 128"/>
              <a:gd name="T32" fmla="*/ 77 w 124"/>
              <a:gd name="T33" fmla="*/ 99 h 128"/>
              <a:gd name="T34" fmla="*/ 76 w 124"/>
              <a:gd name="T35" fmla="*/ 104 h 128"/>
              <a:gd name="T36" fmla="*/ 100 w 124"/>
              <a:gd name="T37" fmla="*/ 128 h 128"/>
              <a:gd name="T38" fmla="*/ 124 w 124"/>
              <a:gd name="T39" fmla="*/ 104 h 128"/>
              <a:gd name="T40" fmla="*/ 100 w 124"/>
              <a:gd name="T41" fmla="*/ 80 h 128"/>
              <a:gd name="T42" fmla="*/ 100 w 124"/>
              <a:gd name="T43" fmla="*/ 8 h 128"/>
              <a:gd name="T44" fmla="*/ 116 w 124"/>
              <a:gd name="T45" fmla="*/ 24 h 128"/>
              <a:gd name="T46" fmla="*/ 100 w 124"/>
              <a:gd name="T47" fmla="*/ 40 h 128"/>
              <a:gd name="T48" fmla="*/ 84 w 124"/>
              <a:gd name="T49" fmla="*/ 24 h 128"/>
              <a:gd name="T50" fmla="*/ 100 w 124"/>
              <a:gd name="T51" fmla="*/ 8 h 128"/>
              <a:gd name="T52" fmla="*/ 24 w 124"/>
              <a:gd name="T53" fmla="*/ 80 h 128"/>
              <a:gd name="T54" fmla="*/ 8 w 124"/>
              <a:gd name="T55" fmla="*/ 64 h 128"/>
              <a:gd name="T56" fmla="*/ 24 w 124"/>
              <a:gd name="T57" fmla="*/ 48 h 128"/>
              <a:gd name="T58" fmla="*/ 40 w 124"/>
              <a:gd name="T59" fmla="*/ 64 h 128"/>
              <a:gd name="T60" fmla="*/ 24 w 124"/>
              <a:gd name="T61" fmla="*/ 80 h 128"/>
              <a:gd name="T62" fmla="*/ 100 w 124"/>
              <a:gd name="T63" fmla="*/ 120 h 128"/>
              <a:gd name="T64" fmla="*/ 84 w 124"/>
              <a:gd name="T65" fmla="*/ 104 h 128"/>
              <a:gd name="T66" fmla="*/ 100 w 124"/>
              <a:gd name="T67" fmla="*/ 88 h 128"/>
              <a:gd name="T68" fmla="*/ 116 w 124"/>
              <a:gd name="T69" fmla="*/ 104 h 128"/>
              <a:gd name="T70" fmla="*/ 100 w 124"/>
              <a:gd name="T71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" h="128">
                <a:moveTo>
                  <a:pt x="100" y="80"/>
                </a:moveTo>
                <a:cubicBezTo>
                  <a:pt x="92" y="80"/>
                  <a:pt x="85" y="85"/>
                  <a:pt x="80" y="91"/>
                </a:cubicBezTo>
                <a:cubicBezTo>
                  <a:pt x="46" y="75"/>
                  <a:pt x="46" y="75"/>
                  <a:pt x="46" y="75"/>
                </a:cubicBezTo>
                <a:cubicBezTo>
                  <a:pt x="47" y="72"/>
                  <a:pt x="48" y="68"/>
                  <a:pt x="48" y="64"/>
                </a:cubicBezTo>
                <a:cubicBezTo>
                  <a:pt x="48" y="61"/>
                  <a:pt x="47" y="57"/>
                  <a:pt x="46" y="54"/>
                </a:cubicBezTo>
                <a:cubicBezTo>
                  <a:pt x="81" y="38"/>
                  <a:pt x="81" y="38"/>
                  <a:pt x="81" y="38"/>
                </a:cubicBezTo>
                <a:cubicBezTo>
                  <a:pt x="85" y="44"/>
                  <a:pt x="92" y="48"/>
                  <a:pt x="100" y="48"/>
                </a:cubicBezTo>
                <a:cubicBezTo>
                  <a:pt x="113" y="48"/>
                  <a:pt x="124" y="38"/>
                  <a:pt x="124" y="24"/>
                </a:cubicBezTo>
                <a:cubicBezTo>
                  <a:pt x="124" y="11"/>
                  <a:pt x="113" y="0"/>
                  <a:pt x="100" y="0"/>
                </a:cubicBezTo>
                <a:cubicBezTo>
                  <a:pt x="87" y="0"/>
                  <a:pt x="76" y="11"/>
                  <a:pt x="76" y="24"/>
                </a:cubicBezTo>
                <a:cubicBezTo>
                  <a:pt x="76" y="27"/>
                  <a:pt x="77" y="29"/>
                  <a:pt x="77" y="31"/>
                </a:cubicBezTo>
                <a:cubicBezTo>
                  <a:pt x="41" y="47"/>
                  <a:pt x="41" y="47"/>
                  <a:pt x="41" y="47"/>
                </a:cubicBezTo>
                <a:cubicBezTo>
                  <a:pt x="37" y="43"/>
                  <a:pt x="31" y="40"/>
                  <a:pt x="24" y="40"/>
                </a:cubicBezTo>
                <a:cubicBezTo>
                  <a:pt x="11" y="40"/>
                  <a:pt x="0" y="51"/>
                  <a:pt x="0" y="64"/>
                </a:cubicBezTo>
                <a:cubicBezTo>
                  <a:pt x="0" y="78"/>
                  <a:pt x="11" y="88"/>
                  <a:pt x="24" y="88"/>
                </a:cubicBezTo>
                <a:cubicBezTo>
                  <a:pt x="31" y="88"/>
                  <a:pt x="36" y="86"/>
                  <a:pt x="41" y="82"/>
                </a:cubicBezTo>
                <a:cubicBezTo>
                  <a:pt x="77" y="99"/>
                  <a:pt x="77" y="99"/>
                  <a:pt x="77" y="99"/>
                </a:cubicBezTo>
                <a:cubicBezTo>
                  <a:pt x="76" y="100"/>
                  <a:pt x="76" y="102"/>
                  <a:pt x="76" y="104"/>
                </a:cubicBezTo>
                <a:cubicBezTo>
                  <a:pt x="76" y="118"/>
                  <a:pt x="87" y="128"/>
                  <a:pt x="100" y="128"/>
                </a:cubicBezTo>
                <a:cubicBezTo>
                  <a:pt x="113" y="128"/>
                  <a:pt x="124" y="118"/>
                  <a:pt x="124" y="104"/>
                </a:cubicBezTo>
                <a:cubicBezTo>
                  <a:pt x="124" y="91"/>
                  <a:pt x="113" y="80"/>
                  <a:pt x="100" y="80"/>
                </a:cubicBezTo>
                <a:close/>
                <a:moveTo>
                  <a:pt x="100" y="8"/>
                </a:moveTo>
                <a:cubicBezTo>
                  <a:pt x="109" y="8"/>
                  <a:pt x="116" y="15"/>
                  <a:pt x="116" y="24"/>
                </a:cubicBezTo>
                <a:cubicBezTo>
                  <a:pt x="116" y="33"/>
                  <a:pt x="109" y="40"/>
                  <a:pt x="100" y="40"/>
                </a:cubicBezTo>
                <a:cubicBezTo>
                  <a:pt x="91" y="40"/>
                  <a:pt x="84" y="33"/>
                  <a:pt x="84" y="24"/>
                </a:cubicBezTo>
                <a:cubicBezTo>
                  <a:pt x="84" y="15"/>
                  <a:pt x="91" y="8"/>
                  <a:pt x="100" y="8"/>
                </a:cubicBezTo>
                <a:close/>
                <a:moveTo>
                  <a:pt x="24" y="80"/>
                </a:moveTo>
                <a:cubicBezTo>
                  <a:pt x="15" y="80"/>
                  <a:pt x="8" y="73"/>
                  <a:pt x="8" y="64"/>
                </a:cubicBezTo>
                <a:cubicBezTo>
                  <a:pt x="8" y="55"/>
                  <a:pt x="15" y="48"/>
                  <a:pt x="24" y="48"/>
                </a:cubicBezTo>
                <a:cubicBezTo>
                  <a:pt x="33" y="48"/>
                  <a:pt x="40" y="55"/>
                  <a:pt x="40" y="64"/>
                </a:cubicBezTo>
                <a:cubicBezTo>
                  <a:pt x="40" y="73"/>
                  <a:pt x="33" y="80"/>
                  <a:pt x="24" y="80"/>
                </a:cubicBezTo>
                <a:close/>
                <a:moveTo>
                  <a:pt x="100" y="120"/>
                </a:moveTo>
                <a:cubicBezTo>
                  <a:pt x="91" y="120"/>
                  <a:pt x="84" y="113"/>
                  <a:pt x="84" y="104"/>
                </a:cubicBezTo>
                <a:cubicBezTo>
                  <a:pt x="84" y="95"/>
                  <a:pt x="91" y="88"/>
                  <a:pt x="100" y="88"/>
                </a:cubicBezTo>
                <a:cubicBezTo>
                  <a:pt x="109" y="88"/>
                  <a:pt x="116" y="95"/>
                  <a:pt x="116" y="104"/>
                </a:cubicBezTo>
                <a:cubicBezTo>
                  <a:pt x="116" y="113"/>
                  <a:pt x="109" y="120"/>
                  <a:pt x="100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Freeform 25"/>
          <p:cNvSpPr>
            <a:spLocks/>
          </p:cNvSpPr>
          <p:nvPr/>
        </p:nvSpPr>
        <p:spPr bwMode="auto">
          <a:xfrm>
            <a:off x="11369901" y="2178460"/>
            <a:ext cx="189947" cy="204142"/>
          </a:xfrm>
          <a:custGeom>
            <a:avLst/>
            <a:gdLst>
              <a:gd name="T0" fmla="*/ 60 w 119"/>
              <a:gd name="T1" fmla="*/ 113 h 128"/>
              <a:gd name="T2" fmla="*/ 39 w 119"/>
              <a:gd name="T3" fmla="*/ 121 h 128"/>
              <a:gd name="T4" fmla="*/ 19 w 119"/>
              <a:gd name="T5" fmla="*/ 113 h 128"/>
              <a:gd name="T6" fmla="*/ 10 w 119"/>
              <a:gd name="T7" fmla="*/ 93 h 128"/>
              <a:gd name="T8" fmla="*/ 19 w 119"/>
              <a:gd name="T9" fmla="*/ 72 h 128"/>
              <a:gd name="T10" fmla="*/ 79 w 119"/>
              <a:gd name="T11" fmla="*/ 13 h 128"/>
              <a:gd name="T12" fmla="*/ 79 w 119"/>
              <a:gd name="T13" fmla="*/ 13 h 128"/>
              <a:gd name="T14" fmla="*/ 92 w 119"/>
              <a:gd name="T15" fmla="*/ 7 h 128"/>
              <a:gd name="T16" fmla="*/ 106 w 119"/>
              <a:gd name="T17" fmla="*/ 13 h 128"/>
              <a:gd name="T18" fmla="*/ 112 w 119"/>
              <a:gd name="T19" fmla="*/ 27 h 128"/>
              <a:gd name="T20" fmla="*/ 107 w 119"/>
              <a:gd name="T21" fmla="*/ 40 h 128"/>
              <a:gd name="T22" fmla="*/ 107 w 119"/>
              <a:gd name="T23" fmla="*/ 40 h 128"/>
              <a:gd name="T24" fmla="*/ 107 w 119"/>
              <a:gd name="T25" fmla="*/ 40 h 128"/>
              <a:gd name="T26" fmla="*/ 106 w 119"/>
              <a:gd name="T27" fmla="*/ 41 h 128"/>
              <a:gd name="T28" fmla="*/ 106 w 119"/>
              <a:gd name="T29" fmla="*/ 41 h 128"/>
              <a:gd name="T30" fmla="*/ 48 w 119"/>
              <a:gd name="T31" fmla="*/ 98 h 128"/>
              <a:gd name="T32" fmla="*/ 34 w 119"/>
              <a:gd name="T33" fmla="*/ 98 h 128"/>
              <a:gd name="T34" fmla="*/ 31 w 119"/>
              <a:gd name="T35" fmla="*/ 91 h 128"/>
              <a:gd name="T36" fmla="*/ 34 w 119"/>
              <a:gd name="T37" fmla="*/ 84 h 128"/>
              <a:gd name="T38" fmla="*/ 72 w 119"/>
              <a:gd name="T39" fmla="*/ 46 h 128"/>
              <a:gd name="T40" fmla="*/ 67 w 119"/>
              <a:gd name="T41" fmla="*/ 41 h 128"/>
              <a:gd name="T42" fmla="*/ 29 w 119"/>
              <a:gd name="T43" fmla="*/ 79 h 128"/>
              <a:gd name="T44" fmla="*/ 29 w 119"/>
              <a:gd name="T45" fmla="*/ 103 h 128"/>
              <a:gd name="T46" fmla="*/ 41 w 119"/>
              <a:gd name="T47" fmla="*/ 108 h 128"/>
              <a:gd name="T48" fmla="*/ 53 w 119"/>
              <a:gd name="T49" fmla="*/ 103 h 128"/>
              <a:gd name="T50" fmla="*/ 54 w 119"/>
              <a:gd name="T51" fmla="*/ 102 h 128"/>
              <a:gd name="T52" fmla="*/ 54 w 119"/>
              <a:gd name="T53" fmla="*/ 102 h 128"/>
              <a:gd name="T54" fmla="*/ 111 w 119"/>
              <a:gd name="T55" fmla="*/ 46 h 128"/>
              <a:gd name="T56" fmla="*/ 119 w 119"/>
              <a:gd name="T57" fmla="*/ 27 h 128"/>
              <a:gd name="T58" fmla="*/ 111 w 119"/>
              <a:gd name="T59" fmla="*/ 8 h 128"/>
              <a:gd name="T60" fmla="*/ 92 w 119"/>
              <a:gd name="T61" fmla="*/ 0 h 128"/>
              <a:gd name="T62" fmla="*/ 73 w 119"/>
              <a:gd name="T63" fmla="*/ 8 h 128"/>
              <a:gd name="T64" fmla="*/ 14 w 119"/>
              <a:gd name="T65" fmla="*/ 67 h 128"/>
              <a:gd name="T66" fmla="*/ 14 w 119"/>
              <a:gd name="T67" fmla="*/ 67 h 128"/>
              <a:gd name="T68" fmla="*/ 14 w 119"/>
              <a:gd name="T69" fmla="*/ 118 h 128"/>
              <a:gd name="T70" fmla="*/ 39 w 119"/>
              <a:gd name="T71" fmla="*/ 128 h 128"/>
              <a:gd name="T72" fmla="*/ 65 w 119"/>
              <a:gd name="T73" fmla="*/ 118 h 128"/>
              <a:gd name="T74" fmla="*/ 66 w 119"/>
              <a:gd name="T75" fmla="*/ 117 h 128"/>
              <a:gd name="T76" fmla="*/ 66 w 119"/>
              <a:gd name="T77" fmla="*/ 117 h 128"/>
              <a:gd name="T78" fmla="*/ 117 w 119"/>
              <a:gd name="T79" fmla="*/ 66 h 128"/>
              <a:gd name="T80" fmla="*/ 112 w 119"/>
              <a:gd name="T81" fmla="*/ 61 h 128"/>
              <a:gd name="T82" fmla="*/ 60 w 119"/>
              <a:gd name="T83" fmla="*/ 113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19" h="128">
                <a:moveTo>
                  <a:pt x="60" y="113"/>
                </a:moveTo>
                <a:cubicBezTo>
                  <a:pt x="54" y="118"/>
                  <a:pt x="47" y="121"/>
                  <a:pt x="39" y="121"/>
                </a:cubicBezTo>
                <a:cubicBezTo>
                  <a:pt x="32" y="121"/>
                  <a:pt x="24" y="118"/>
                  <a:pt x="19" y="113"/>
                </a:cubicBezTo>
                <a:cubicBezTo>
                  <a:pt x="13" y="107"/>
                  <a:pt x="10" y="100"/>
                  <a:pt x="10" y="93"/>
                </a:cubicBezTo>
                <a:cubicBezTo>
                  <a:pt x="10" y="85"/>
                  <a:pt x="13" y="78"/>
                  <a:pt x="19" y="72"/>
                </a:cubicBezTo>
                <a:cubicBezTo>
                  <a:pt x="79" y="13"/>
                  <a:pt x="79" y="13"/>
                  <a:pt x="79" y="13"/>
                </a:cubicBezTo>
                <a:cubicBezTo>
                  <a:pt x="79" y="13"/>
                  <a:pt x="79" y="13"/>
                  <a:pt x="79" y="13"/>
                </a:cubicBezTo>
                <a:cubicBezTo>
                  <a:pt x="82" y="9"/>
                  <a:pt x="87" y="7"/>
                  <a:pt x="92" y="7"/>
                </a:cubicBezTo>
                <a:cubicBezTo>
                  <a:pt x="98" y="7"/>
                  <a:pt x="103" y="9"/>
                  <a:pt x="106" y="13"/>
                </a:cubicBezTo>
                <a:cubicBezTo>
                  <a:pt x="110" y="17"/>
                  <a:pt x="112" y="22"/>
                  <a:pt x="112" y="27"/>
                </a:cubicBezTo>
                <a:cubicBezTo>
                  <a:pt x="112" y="32"/>
                  <a:pt x="110" y="36"/>
                  <a:pt x="107" y="40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7" y="40"/>
                  <a:pt x="107" y="40"/>
                  <a:pt x="107" y="40"/>
                </a:cubicBezTo>
                <a:cubicBezTo>
                  <a:pt x="107" y="40"/>
                  <a:pt x="106" y="41"/>
                  <a:pt x="106" y="41"/>
                </a:cubicBezTo>
                <a:cubicBezTo>
                  <a:pt x="106" y="41"/>
                  <a:pt x="106" y="41"/>
                  <a:pt x="106" y="41"/>
                </a:cubicBezTo>
                <a:cubicBezTo>
                  <a:pt x="48" y="98"/>
                  <a:pt x="48" y="98"/>
                  <a:pt x="48" y="98"/>
                </a:cubicBezTo>
                <a:cubicBezTo>
                  <a:pt x="44" y="102"/>
                  <a:pt x="37" y="102"/>
                  <a:pt x="34" y="98"/>
                </a:cubicBezTo>
                <a:cubicBezTo>
                  <a:pt x="32" y="96"/>
                  <a:pt x="31" y="94"/>
                  <a:pt x="31" y="91"/>
                </a:cubicBezTo>
                <a:cubicBezTo>
                  <a:pt x="31" y="88"/>
                  <a:pt x="32" y="86"/>
                  <a:pt x="34" y="84"/>
                </a:cubicBezTo>
                <a:cubicBezTo>
                  <a:pt x="72" y="46"/>
                  <a:pt x="72" y="46"/>
                  <a:pt x="72" y="46"/>
                </a:cubicBezTo>
                <a:cubicBezTo>
                  <a:pt x="67" y="41"/>
                  <a:pt x="67" y="41"/>
                  <a:pt x="67" y="41"/>
                </a:cubicBezTo>
                <a:cubicBezTo>
                  <a:pt x="29" y="79"/>
                  <a:pt x="29" y="79"/>
                  <a:pt x="29" y="79"/>
                </a:cubicBezTo>
                <a:cubicBezTo>
                  <a:pt x="22" y="86"/>
                  <a:pt x="22" y="96"/>
                  <a:pt x="29" y="103"/>
                </a:cubicBezTo>
                <a:cubicBezTo>
                  <a:pt x="32" y="106"/>
                  <a:pt x="36" y="108"/>
                  <a:pt x="41" y="108"/>
                </a:cubicBezTo>
                <a:cubicBezTo>
                  <a:pt x="45" y="108"/>
                  <a:pt x="50" y="106"/>
                  <a:pt x="53" y="103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111" y="46"/>
                  <a:pt x="111" y="46"/>
                  <a:pt x="111" y="46"/>
                </a:cubicBezTo>
                <a:cubicBezTo>
                  <a:pt x="116" y="41"/>
                  <a:pt x="119" y="34"/>
                  <a:pt x="119" y="27"/>
                </a:cubicBezTo>
                <a:cubicBezTo>
                  <a:pt x="119" y="20"/>
                  <a:pt x="116" y="13"/>
                  <a:pt x="111" y="8"/>
                </a:cubicBezTo>
                <a:cubicBezTo>
                  <a:pt x="106" y="3"/>
                  <a:pt x="99" y="0"/>
                  <a:pt x="92" y="0"/>
                </a:cubicBezTo>
                <a:cubicBezTo>
                  <a:pt x="85" y="0"/>
                  <a:pt x="78" y="3"/>
                  <a:pt x="73" y="8"/>
                </a:cubicBezTo>
                <a:cubicBezTo>
                  <a:pt x="14" y="67"/>
                  <a:pt x="14" y="67"/>
                  <a:pt x="14" y="67"/>
                </a:cubicBezTo>
                <a:cubicBezTo>
                  <a:pt x="14" y="67"/>
                  <a:pt x="14" y="67"/>
                  <a:pt x="14" y="67"/>
                </a:cubicBezTo>
                <a:cubicBezTo>
                  <a:pt x="0" y="81"/>
                  <a:pt x="0" y="104"/>
                  <a:pt x="14" y="118"/>
                </a:cubicBezTo>
                <a:cubicBezTo>
                  <a:pt x="21" y="125"/>
                  <a:pt x="30" y="128"/>
                  <a:pt x="39" y="128"/>
                </a:cubicBezTo>
                <a:cubicBezTo>
                  <a:pt x="49" y="128"/>
                  <a:pt x="58" y="125"/>
                  <a:pt x="65" y="118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66" y="117"/>
                  <a:pt x="66" y="117"/>
                  <a:pt x="66" y="117"/>
                </a:cubicBezTo>
                <a:cubicBezTo>
                  <a:pt x="117" y="66"/>
                  <a:pt x="117" y="66"/>
                  <a:pt x="117" y="66"/>
                </a:cubicBezTo>
                <a:cubicBezTo>
                  <a:pt x="112" y="61"/>
                  <a:pt x="112" y="61"/>
                  <a:pt x="112" y="61"/>
                </a:cubicBezTo>
                <a:lnTo>
                  <a:pt x="60" y="113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Freeform 26"/>
          <p:cNvSpPr>
            <a:spLocks noEditPoints="1"/>
          </p:cNvSpPr>
          <p:nvPr/>
        </p:nvSpPr>
        <p:spPr bwMode="auto">
          <a:xfrm>
            <a:off x="10799384" y="2175080"/>
            <a:ext cx="204142" cy="207522"/>
          </a:xfrm>
          <a:custGeom>
            <a:avLst/>
            <a:gdLst>
              <a:gd name="T0" fmla="*/ 52 w 128"/>
              <a:gd name="T1" fmla="*/ 90 h 130"/>
              <a:gd name="T2" fmla="*/ 44 w 128"/>
              <a:gd name="T3" fmla="*/ 90 h 130"/>
              <a:gd name="T4" fmla="*/ 44 w 128"/>
              <a:gd name="T5" fmla="*/ 82 h 130"/>
              <a:gd name="T6" fmla="*/ 40 w 128"/>
              <a:gd name="T7" fmla="*/ 78 h 130"/>
              <a:gd name="T8" fmla="*/ 36 w 128"/>
              <a:gd name="T9" fmla="*/ 82 h 130"/>
              <a:gd name="T10" fmla="*/ 36 w 128"/>
              <a:gd name="T11" fmla="*/ 90 h 130"/>
              <a:gd name="T12" fmla="*/ 28 w 128"/>
              <a:gd name="T13" fmla="*/ 90 h 130"/>
              <a:gd name="T14" fmla="*/ 24 w 128"/>
              <a:gd name="T15" fmla="*/ 94 h 130"/>
              <a:gd name="T16" fmla="*/ 28 w 128"/>
              <a:gd name="T17" fmla="*/ 98 h 130"/>
              <a:gd name="T18" fmla="*/ 36 w 128"/>
              <a:gd name="T19" fmla="*/ 98 h 130"/>
              <a:gd name="T20" fmla="*/ 36 w 128"/>
              <a:gd name="T21" fmla="*/ 106 h 130"/>
              <a:gd name="T22" fmla="*/ 40 w 128"/>
              <a:gd name="T23" fmla="*/ 110 h 130"/>
              <a:gd name="T24" fmla="*/ 44 w 128"/>
              <a:gd name="T25" fmla="*/ 106 h 130"/>
              <a:gd name="T26" fmla="*/ 44 w 128"/>
              <a:gd name="T27" fmla="*/ 98 h 130"/>
              <a:gd name="T28" fmla="*/ 52 w 128"/>
              <a:gd name="T29" fmla="*/ 98 h 130"/>
              <a:gd name="T30" fmla="*/ 56 w 128"/>
              <a:gd name="T31" fmla="*/ 94 h 130"/>
              <a:gd name="T32" fmla="*/ 52 w 128"/>
              <a:gd name="T33" fmla="*/ 90 h 130"/>
              <a:gd name="T34" fmla="*/ 82 w 128"/>
              <a:gd name="T35" fmla="*/ 94 h 130"/>
              <a:gd name="T36" fmla="*/ 76 w 128"/>
              <a:gd name="T37" fmla="*/ 100 h 130"/>
              <a:gd name="T38" fmla="*/ 82 w 128"/>
              <a:gd name="T39" fmla="*/ 106 h 130"/>
              <a:gd name="T40" fmla="*/ 88 w 128"/>
              <a:gd name="T41" fmla="*/ 100 h 130"/>
              <a:gd name="T42" fmla="*/ 82 w 128"/>
              <a:gd name="T43" fmla="*/ 94 h 130"/>
              <a:gd name="T44" fmla="*/ 116 w 128"/>
              <a:gd name="T45" fmla="*/ 58 h 130"/>
              <a:gd name="T46" fmla="*/ 52 w 128"/>
              <a:gd name="T47" fmla="*/ 58 h 130"/>
              <a:gd name="T48" fmla="*/ 73 w 128"/>
              <a:gd name="T49" fmla="*/ 34 h 130"/>
              <a:gd name="T50" fmla="*/ 96 w 128"/>
              <a:gd name="T51" fmla="*/ 6 h 130"/>
              <a:gd name="T52" fmla="*/ 87 w 128"/>
              <a:gd name="T53" fmla="*/ 6 h 130"/>
              <a:gd name="T54" fmla="*/ 68 w 128"/>
              <a:gd name="T55" fmla="*/ 29 h 130"/>
              <a:gd name="T56" fmla="*/ 44 w 128"/>
              <a:gd name="T57" fmla="*/ 58 h 130"/>
              <a:gd name="T58" fmla="*/ 12 w 128"/>
              <a:gd name="T59" fmla="*/ 58 h 130"/>
              <a:gd name="T60" fmla="*/ 0 w 128"/>
              <a:gd name="T61" fmla="*/ 70 h 130"/>
              <a:gd name="T62" fmla="*/ 0 w 128"/>
              <a:gd name="T63" fmla="*/ 118 h 130"/>
              <a:gd name="T64" fmla="*/ 12 w 128"/>
              <a:gd name="T65" fmla="*/ 130 h 130"/>
              <a:gd name="T66" fmla="*/ 116 w 128"/>
              <a:gd name="T67" fmla="*/ 130 h 130"/>
              <a:gd name="T68" fmla="*/ 128 w 128"/>
              <a:gd name="T69" fmla="*/ 118 h 130"/>
              <a:gd name="T70" fmla="*/ 128 w 128"/>
              <a:gd name="T71" fmla="*/ 70 h 130"/>
              <a:gd name="T72" fmla="*/ 116 w 128"/>
              <a:gd name="T73" fmla="*/ 58 h 130"/>
              <a:gd name="T74" fmla="*/ 120 w 128"/>
              <a:gd name="T75" fmla="*/ 114 h 130"/>
              <a:gd name="T76" fmla="*/ 112 w 128"/>
              <a:gd name="T77" fmla="*/ 122 h 130"/>
              <a:gd name="T78" fmla="*/ 16 w 128"/>
              <a:gd name="T79" fmla="*/ 122 h 130"/>
              <a:gd name="T80" fmla="*/ 8 w 128"/>
              <a:gd name="T81" fmla="*/ 114 h 130"/>
              <a:gd name="T82" fmla="*/ 8 w 128"/>
              <a:gd name="T83" fmla="*/ 74 h 130"/>
              <a:gd name="T84" fmla="*/ 16 w 128"/>
              <a:gd name="T85" fmla="*/ 66 h 130"/>
              <a:gd name="T86" fmla="*/ 112 w 128"/>
              <a:gd name="T87" fmla="*/ 66 h 130"/>
              <a:gd name="T88" fmla="*/ 120 w 128"/>
              <a:gd name="T89" fmla="*/ 74 h 130"/>
              <a:gd name="T90" fmla="*/ 120 w 128"/>
              <a:gd name="T91" fmla="*/ 114 h 130"/>
              <a:gd name="T92" fmla="*/ 98 w 128"/>
              <a:gd name="T93" fmla="*/ 82 h 130"/>
              <a:gd name="T94" fmla="*/ 92 w 128"/>
              <a:gd name="T95" fmla="*/ 88 h 130"/>
              <a:gd name="T96" fmla="*/ 98 w 128"/>
              <a:gd name="T97" fmla="*/ 94 h 130"/>
              <a:gd name="T98" fmla="*/ 104 w 128"/>
              <a:gd name="T99" fmla="*/ 88 h 130"/>
              <a:gd name="T100" fmla="*/ 98 w 128"/>
              <a:gd name="T101" fmla="*/ 82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30">
                <a:moveTo>
                  <a:pt x="52" y="90"/>
                </a:moveTo>
                <a:cubicBezTo>
                  <a:pt x="44" y="90"/>
                  <a:pt x="44" y="90"/>
                  <a:pt x="44" y="90"/>
                </a:cubicBezTo>
                <a:cubicBezTo>
                  <a:pt x="44" y="82"/>
                  <a:pt x="44" y="82"/>
                  <a:pt x="44" y="82"/>
                </a:cubicBezTo>
                <a:cubicBezTo>
                  <a:pt x="44" y="80"/>
                  <a:pt x="42" y="78"/>
                  <a:pt x="40" y="78"/>
                </a:cubicBezTo>
                <a:cubicBezTo>
                  <a:pt x="38" y="78"/>
                  <a:pt x="36" y="80"/>
                  <a:pt x="36" y="82"/>
                </a:cubicBezTo>
                <a:cubicBezTo>
                  <a:pt x="36" y="90"/>
                  <a:pt x="36" y="90"/>
                  <a:pt x="36" y="90"/>
                </a:cubicBezTo>
                <a:cubicBezTo>
                  <a:pt x="28" y="90"/>
                  <a:pt x="28" y="90"/>
                  <a:pt x="28" y="90"/>
                </a:cubicBezTo>
                <a:cubicBezTo>
                  <a:pt x="26" y="90"/>
                  <a:pt x="24" y="92"/>
                  <a:pt x="24" y="94"/>
                </a:cubicBezTo>
                <a:cubicBezTo>
                  <a:pt x="24" y="97"/>
                  <a:pt x="26" y="98"/>
                  <a:pt x="28" y="98"/>
                </a:cubicBezTo>
                <a:cubicBezTo>
                  <a:pt x="36" y="98"/>
                  <a:pt x="36" y="98"/>
                  <a:pt x="36" y="98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6" y="109"/>
                  <a:pt x="38" y="110"/>
                  <a:pt x="40" y="110"/>
                </a:cubicBezTo>
                <a:cubicBezTo>
                  <a:pt x="42" y="110"/>
                  <a:pt x="44" y="109"/>
                  <a:pt x="44" y="106"/>
                </a:cubicBezTo>
                <a:cubicBezTo>
                  <a:pt x="44" y="98"/>
                  <a:pt x="44" y="98"/>
                  <a:pt x="44" y="98"/>
                </a:cubicBezTo>
                <a:cubicBezTo>
                  <a:pt x="52" y="98"/>
                  <a:pt x="52" y="98"/>
                  <a:pt x="52" y="98"/>
                </a:cubicBezTo>
                <a:cubicBezTo>
                  <a:pt x="54" y="98"/>
                  <a:pt x="56" y="97"/>
                  <a:pt x="56" y="94"/>
                </a:cubicBezTo>
                <a:cubicBezTo>
                  <a:pt x="56" y="92"/>
                  <a:pt x="54" y="90"/>
                  <a:pt x="52" y="90"/>
                </a:cubicBezTo>
                <a:close/>
                <a:moveTo>
                  <a:pt x="82" y="94"/>
                </a:moveTo>
                <a:cubicBezTo>
                  <a:pt x="79" y="94"/>
                  <a:pt x="76" y="97"/>
                  <a:pt x="76" y="100"/>
                </a:cubicBezTo>
                <a:cubicBezTo>
                  <a:pt x="76" y="104"/>
                  <a:pt x="79" y="106"/>
                  <a:pt x="82" y="106"/>
                </a:cubicBezTo>
                <a:cubicBezTo>
                  <a:pt x="86" y="106"/>
                  <a:pt x="88" y="104"/>
                  <a:pt x="88" y="100"/>
                </a:cubicBezTo>
                <a:cubicBezTo>
                  <a:pt x="88" y="97"/>
                  <a:pt x="86" y="94"/>
                  <a:pt x="82" y="94"/>
                </a:cubicBezTo>
                <a:close/>
                <a:moveTo>
                  <a:pt x="116" y="58"/>
                </a:moveTo>
                <a:cubicBezTo>
                  <a:pt x="52" y="58"/>
                  <a:pt x="52" y="58"/>
                  <a:pt x="52" y="58"/>
                </a:cubicBezTo>
                <a:cubicBezTo>
                  <a:pt x="52" y="45"/>
                  <a:pt x="62" y="40"/>
                  <a:pt x="73" y="34"/>
                </a:cubicBezTo>
                <a:cubicBezTo>
                  <a:pt x="84" y="27"/>
                  <a:pt x="93" y="20"/>
                  <a:pt x="96" y="6"/>
                </a:cubicBezTo>
                <a:cubicBezTo>
                  <a:pt x="96" y="1"/>
                  <a:pt x="88" y="0"/>
                  <a:pt x="87" y="6"/>
                </a:cubicBezTo>
                <a:cubicBezTo>
                  <a:pt x="85" y="17"/>
                  <a:pt x="78" y="23"/>
                  <a:pt x="68" y="29"/>
                </a:cubicBezTo>
                <a:cubicBezTo>
                  <a:pt x="56" y="36"/>
                  <a:pt x="44" y="42"/>
                  <a:pt x="44" y="58"/>
                </a:cubicBezTo>
                <a:cubicBezTo>
                  <a:pt x="12" y="58"/>
                  <a:pt x="12" y="58"/>
                  <a:pt x="12" y="58"/>
                </a:cubicBezTo>
                <a:cubicBezTo>
                  <a:pt x="6" y="58"/>
                  <a:pt x="0" y="64"/>
                  <a:pt x="0" y="7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5"/>
                  <a:pt x="6" y="130"/>
                  <a:pt x="12" y="130"/>
                </a:cubicBezTo>
                <a:cubicBezTo>
                  <a:pt x="116" y="130"/>
                  <a:pt x="116" y="130"/>
                  <a:pt x="116" y="130"/>
                </a:cubicBezTo>
                <a:cubicBezTo>
                  <a:pt x="123" y="130"/>
                  <a:pt x="128" y="125"/>
                  <a:pt x="128" y="118"/>
                </a:cubicBezTo>
                <a:cubicBezTo>
                  <a:pt x="128" y="70"/>
                  <a:pt x="128" y="70"/>
                  <a:pt x="128" y="70"/>
                </a:cubicBezTo>
                <a:cubicBezTo>
                  <a:pt x="128" y="64"/>
                  <a:pt x="123" y="58"/>
                  <a:pt x="116" y="58"/>
                </a:cubicBezTo>
                <a:close/>
                <a:moveTo>
                  <a:pt x="120" y="114"/>
                </a:moveTo>
                <a:cubicBezTo>
                  <a:pt x="120" y="119"/>
                  <a:pt x="117" y="122"/>
                  <a:pt x="112" y="122"/>
                </a:cubicBezTo>
                <a:cubicBezTo>
                  <a:pt x="16" y="122"/>
                  <a:pt x="16" y="122"/>
                  <a:pt x="16" y="122"/>
                </a:cubicBezTo>
                <a:cubicBezTo>
                  <a:pt x="12" y="122"/>
                  <a:pt x="8" y="119"/>
                  <a:pt x="8" y="114"/>
                </a:cubicBezTo>
                <a:cubicBezTo>
                  <a:pt x="8" y="74"/>
                  <a:pt x="8" y="74"/>
                  <a:pt x="8" y="74"/>
                </a:cubicBezTo>
                <a:cubicBezTo>
                  <a:pt x="8" y="70"/>
                  <a:pt x="12" y="66"/>
                  <a:pt x="16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7" y="66"/>
                  <a:pt x="120" y="70"/>
                  <a:pt x="120" y="74"/>
                </a:cubicBezTo>
                <a:lnTo>
                  <a:pt x="120" y="114"/>
                </a:lnTo>
                <a:close/>
                <a:moveTo>
                  <a:pt x="98" y="82"/>
                </a:moveTo>
                <a:cubicBezTo>
                  <a:pt x="95" y="82"/>
                  <a:pt x="92" y="85"/>
                  <a:pt x="92" y="88"/>
                </a:cubicBezTo>
                <a:cubicBezTo>
                  <a:pt x="92" y="92"/>
                  <a:pt x="95" y="94"/>
                  <a:pt x="98" y="94"/>
                </a:cubicBezTo>
                <a:cubicBezTo>
                  <a:pt x="102" y="94"/>
                  <a:pt x="104" y="92"/>
                  <a:pt x="104" y="88"/>
                </a:cubicBezTo>
                <a:cubicBezTo>
                  <a:pt x="104" y="85"/>
                  <a:pt x="102" y="82"/>
                  <a:pt x="98" y="82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Freeform 27"/>
          <p:cNvSpPr>
            <a:spLocks noEditPoints="1"/>
          </p:cNvSpPr>
          <p:nvPr/>
        </p:nvSpPr>
        <p:spPr bwMode="auto">
          <a:xfrm>
            <a:off x="10230219" y="2178460"/>
            <a:ext cx="204818" cy="204142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Freeform 28"/>
          <p:cNvSpPr>
            <a:spLocks noEditPoints="1"/>
          </p:cNvSpPr>
          <p:nvPr/>
        </p:nvSpPr>
        <p:spPr bwMode="auto">
          <a:xfrm>
            <a:off x="9661730" y="2178460"/>
            <a:ext cx="204818" cy="204142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70 w 128"/>
              <a:gd name="T21" fmla="*/ 61 h 128"/>
              <a:gd name="T22" fmla="*/ 58 w 128"/>
              <a:gd name="T23" fmla="*/ 55 h 128"/>
              <a:gd name="T24" fmla="*/ 64 w 128"/>
              <a:gd name="T25" fmla="*/ 51 h 128"/>
              <a:gd name="T26" fmla="*/ 69 w 128"/>
              <a:gd name="T27" fmla="*/ 53 h 128"/>
              <a:gd name="T28" fmla="*/ 70 w 128"/>
              <a:gd name="T29" fmla="*/ 55 h 128"/>
              <a:gd name="T30" fmla="*/ 72 w 128"/>
              <a:gd name="T31" fmla="*/ 56 h 128"/>
              <a:gd name="T32" fmla="*/ 77 w 128"/>
              <a:gd name="T33" fmla="*/ 56 h 128"/>
              <a:gd name="T34" fmla="*/ 79 w 128"/>
              <a:gd name="T35" fmla="*/ 55 h 128"/>
              <a:gd name="T36" fmla="*/ 68 w 128"/>
              <a:gd name="T37" fmla="*/ 43 h 128"/>
              <a:gd name="T38" fmla="*/ 68 w 128"/>
              <a:gd name="T39" fmla="*/ 38 h 128"/>
              <a:gd name="T40" fmla="*/ 67 w 128"/>
              <a:gd name="T41" fmla="*/ 36 h 128"/>
              <a:gd name="T42" fmla="*/ 62 w 128"/>
              <a:gd name="T43" fmla="*/ 36 h 128"/>
              <a:gd name="T44" fmla="*/ 60 w 128"/>
              <a:gd name="T45" fmla="*/ 38 h 128"/>
              <a:gd name="T46" fmla="*/ 60 w 128"/>
              <a:gd name="T47" fmla="*/ 43 h 128"/>
              <a:gd name="T48" fmla="*/ 49 w 128"/>
              <a:gd name="T49" fmla="*/ 55 h 128"/>
              <a:gd name="T50" fmla="*/ 60 w 128"/>
              <a:gd name="T51" fmla="*/ 68 h 128"/>
              <a:gd name="T52" fmla="*/ 71 w 128"/>
              <a:gd name="T53" fmla="*/ 73 h 128"/>
              <a:gd name="T54" fmla="*/ 65 w 128"/>
              <a:gd name="T55" fmla="*/ 77 h 128"/>
              <a:gd name="T56" fmla="*/ 59 w 128"/>
              <a:gd name="T57" fmla="*/ 75 h 128"/>
              <a:gd name="T58" fmla="*/ 58 w 128"/>
              <a:gd name="T59" fmla="*/ 73 h 128"/>
              <a:gd name="T60" fmla="*/ 56 w 128"/>
              <a:gd name="T61" fmla="*/ 71 h 128"/>
              <a:gd name="T62" fmla="*/ 50 w 128"/>
              <a:gd name="T63" fmla="*/ 71 h 128"/>
              <a:gd name="T64" fmla="*/ 48 w 128"/>
              <a:gd name="T65" fmla="*/ 73 h 128"/>
              <a:gd name="T66" fmla="*/ 60 w 128"/>
              <a:gd name="T67" fmla="*/ 86 h 128"/>
              <a:gd name="T68" fmla="*/ 60 w 128"/>
              <a:gd name="T69" fmla="*/ 90 h 128"/>
              <a:gd name="T70" fmla="*/ 62 w 128"/>
              <a:gd name="T71" fmla="*/ 92 h 128"/>
              <a:gd name="T72" fmla="*/ 67 w 128"/>
              <a:gd name="T73" fmla="*/ 92 h 128"/>
              <a:gd name="T74" fmla="*/ 68 w 128"/>
              <a:gd name="T75" fmla="*/ 90 h 128"/>
              <a:gd name="T76" fmla="*/ 68 w 128"/>
              <a:gd name="T77" fmla="*/ 86 h 128"/>
              <a:gd name="T78" fmla="*/ 80 w 128"/>
              <a:gd name="T79" fmla="*/ 73 h 128"/>
              <a:gd name="T80" fmla="*/ 70 w 128"/>
              <a:gd name="T81" fmla="*/ 6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100"/>
                  <a:pt x="29" y="128"/>
                  <a:pt x="64" y="128"/>
                </a:cubicBezTo>
                <a:cubicBezTo>
                  <a:pt x="100" y="128"/>
                  <a:pt x="128" y="100"/>
                  <a:pt x="128" y="64"/>
                </a:cubicBezTo>
                <a:cubicBezTo>
                  <a:pt x="128" y="29"/>
                  <a:pt x="100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70" y="61"/>
                </a:moveTo>
                <a:cubicBezTo>
                  <a:pt x="67" y="60"/>
                  <a:pt x="58" y="59"/>
                  <a:pt x="58" y="55"/>
                </a:cubicBezTo>
                <a:cubicBezTo>
                  <a:pt x="58" y="52"/>
                  <a:pt x="62" y="51"/>
                  <a:pt x="64" y="51"/>
                </a:cubicBezTo>
                <a:cubicBezTo>
                  <a:pt x="65" y="51"/>
                  <a:pt x="68" y="52"/>
                  <a:pt x="69" y="53"/>
                </a:cubicBezTo>
                <a:cubicBezTo>
                  <a:pt x="69" y="53"/>
                  <a:pt x="70" y="54"/>
                  <a:pt x="70" y="55"/>
                </a:cubicBezTo>
                <a:cubicBezTo>
                  <a:pt x="70" y="56"/>
                  <a:pt x="70" y="56"/>
                  <a:pt x="72" y="56"/>
                </a:cubicBezTo>
                <a:cubicBezTo>
                  <a:pt x="77" y="56"/>
                  <a:pt x="77" y="56"/>
                  <a:pt x="77" y="56"/>
                </a:cubicBezTo>
                <a:cubicBezTo>
                  <a:pt x="79" y="56"/>
                  <a:pt x="79" y="56"/>
                  <a:pt x="79" y="55"/>
                </a:cubicBezTo>
                <a:cubicBezTo>
                  <a:pt x="79" y="48"/>
                  <a:pt x="74" y="44"/>
                  <a:pt x="68" y="43"/>
                </a:cubicBezTo>
                <a:cubicBezTo>
                  <a:pt x="68" y="38"/>
                  <a:pt x="68" y="38"/>
                  <a:pt x="68" y="38"/>
                </a:cubicBezTo>
                <a:cubicBezTo>
                  <a:pt x="68" y="37"/>
                  <a:pt x="68" y="36"/>
                  <a:pt x="67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0" y="36"/>
                  <a:pt x="60" y="37"/>
                  <a:pt x="60" y="38"/>
                </a:cubicBezTo>
                <a:cubicBezTo>
                  <a:pt x="60" y="43"/>
                  <a:pt x="60" y="43"/>
                  <a:pt x="60" y="43"/>
                </a:cubicBezTo>
                <a:cubicBezTo>
                  <a:pt x="54" y="44"/>
                  <a:pt x="49" y="48"/>
                  <a:pt x="49" y="55"/>
                </a:cubicBezTo>
                <a:cubicBezTo>
                  <a:pt x="49" y="63"/>
                  <a:pt x="54" y="66"/>
                  <a:pt x="60" y="68"/>
                </a:cubicBezTo>
                <a:cubicBezTo>
                  <a:pt x="65" y="69"/>
                  <a:pt x="71" y="69"/>
                  <a:pt x="71" y="73"/>
                </a:cubicBezTo>
                <a:cubicBezTo>
                  <a:pt x="71" y="77"/>
                  <a:pt x="68" y="77"/>
                  <a:pt x="65" y="77"/>
                </a:cubicBezTo>
                <a:cubicBezTo>
                  <a:pt x="63" y="77"/>
                  <a:pt x="60" y="77"/>
                  <a:pt x="59" y="75"/>
                </a:cubicBezTo>
                <a:cubicBezTo>
                  <a:pt x="58" y="74"/>
                  <a:pt x="58" y="73"/>
                  <a:pt x="58" y="73"/>
                </a:cubicBezTo>
                <a:cubicBezTo>
                  <a:pt x="58" y="71"/>
                  <a:pt x="57" y="71"/>
                  <a:pt x="56" y="71"/>
                </a:cubicBezTo>
                <a:cubicBezTo>
                  <a:pt x="50" y="71"/>
                  <a:pt x="50" y="71"/>
                  <a:pt x="50" y="71"/>
                </a:cubicBezTo>
                <a:cubicBezTo>
                  <a:pt x="49" y="71"/>
                  <a:pt x="48" y="71"/>
                  <a:pt x="48" y="73"/>
                </a:cubicBezTo>
                <a:cubicBezTo>
                  <a:pt x="48" y="80"/>
                  <a:pt x="54" y="84"/>
                  <a:pt x="60" y="86"/>
                </a:cubicBezTo>
                <a:cubicBezTo>
                  <a:pt x="60" y="90"/>
                  <a:pt x="60" y="90"/>
                  <a:pt x="60" y="90"/>
                </a:cubicBezTo>
                <a:cubicBezTo>
                  <a:pt x="60" y="92"/>
                  <a:pt x="60" y="92"/>
                  <a:pt x="62" y="92"/>
                </a:cubicBezTo>
                <a:cubicBezTo>
                  <a:pt x="67" y="92"/>
                  <a:pt x="67" y="92"/>
                  <a:pt x="67" y="92"/>
                </a:cubicBezTo>
                <a:cubicBezTo>
                  <a:pt x="68" y="92"/>
                  <a:pt x="68" y="92"/>
                  <a:pt x="68" y="90"/>
                </a:cubicBezTo>
                <a:cubicBezTo>
                  <a:pt x="68" y="86"/>
                  <a:pt x="68" y="86"/>
                  <a:pt x="68" y="86"/>
                </a:cubicBezTo>
                <a:cubicBezTo>
                  <a:pt x="75" y="85"/>
                  <a:pt x="80" y="80"/>
                  <a:pt x="80" y="73"/>
                </a:cubicBezTo>
                <a:cubicBezTo>
                  <a:pt x="80" y="64"/>
                  <a:pt x="74" y="62"/>
                  <a:pt x="70" y="61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Freeform 29"/>
          <p:cNvSpPr>
            <a:spLocks noEditPoints="1"/>
          </p:cNvSpPr>
          <p:nvPr/>
        </p:nvSpPr>
        <p:spPr bwMode="auto">
          <a:xfrm>
            <a:off x="9093241" y="2178460"/>
            <a:ext cx="204142" cy="204142"/>
          </a:xfrm>
          <a:custGeom>
            <a:avLst/>
            <a:gdLst>
              <a:gd name="T0" fmla="*/ 30 w 128"/>
              <a:gd name="T1" fmla="*/ 89 h 128"/>
              <a:gd name="T2" fmla="*/ 28 w 128"/>
              <a:gd name="T3" fmla="*/ 92 h 128"/>
              <a:gd name="T4" fmla="*/ 33 w 128"/>
              <a:gd name="T5" fmla="*/ 96 h 128"/>
              <a:gd name="T6" fmla="*/ 55 w 128"/>
              <a:gd name="T7" fmla="*/ 96 h 128"/>
              <a:gd name="T8" fmla="*/ 60 w 128"/>
              <a:gd name="T9" fmla="*/ 92 h 128"/>
              <a:gd name="T10" fmla="*/ 55 w 128"/>
              <a:gd name="T11" fmla="*/ 88 h 128"/>
              <a:gd name="T12" fmla="*/ 43 w 128"/>
              <a:gd name="T13" fmla="*/ 88 h 128"/>
              <a:gd name="T14" fmla="*/ 59 w 128"/>
              <a:gd name="T15" fmla="*/ 65 h 128"/>
              <a:gd name="T16" fmla="*/ 44 w 128"/>
              <a:gd name="T17" fmla="*/ 52 h 128"/>
              <a:gd name="T18" fmla="*/ 29 w 128"/>
              <a:gd name="T19" fmla="*/ 66 h 128"/>
              <a:gd name="T20" fmla="*/ 33 w 128"/>
              <a:gd name="T21" fmla="*/ 71 h 128"/>
              <a:gd name="T22" fmla="*/ 44 w 128"/>
              <a:gd name="T23" fmla="*/ 61 h 128"/>
              <a:gd name="T24" fmla="*/ 49 w 128"/>
              <a:gd name="T25" fmla="*/ 65 h 128"/>
              <a:gd name="T26" fmla="*/ 46 w 128"/>
              <a:gd name="T27" fmla="*/ 71 h 128"/>
              <a:gd name="T28" fmla="*/ 30 w 128"/>
              <a:gd name="T29" fmla="*/ 89 h 128"/>
              <a:gd name="T30" fmla="*/ 116 w 128"/>
              <a:gd name="T31" fmla="*/ 0 h 128"/>
              <a:gd name="T32" fmla="*/ 12 w 128"/>
              <a:gd name="T33" fmla="*/ 0 h 128"/>
              <a:gd name="T34" fmla="*/ 0 w 128"/>
              <a:gd name="T35" fmla="*/ 12 h 128"/>
              <a:gd name="T36" fmla="*/ 0 w 128"/>
              <a:gd name="T37" fmla="*/ 116 h 128"/>
              <a:gd name="T38" fmla="*/ 12 w 128"/>
              <a:gd name="T39" fmla="*/ 128 h 128"/>
              <a:gd name="T40" fmla="*/ 116 w 128"/>
              <a:gd name="T41" fmla="*/ 128 h 128"/>
              <a:gd name="T42" fmla="*/ 128 w 128"/>
              <a:gd name="T43" fmla="*/ 116 h 128"/>
              <a:gd name="T44" fmla="*/ 128 w 128"/>
              <a:gd name="T45" fmla="*/ 12 h 128"/>
              <a:gd name="T46" fmla="*/ 116 w 128"/>
              <a:gd name="T47" fmla="*/ 0 h 128"/>
              <a:gd name="T48" fmla="*/ 120 w 128"/>
              <a:gd name="T49" fmla="*/ 112 h 128"/>
              <a:gd name="T50" fmla="*/ 112 w 128"/>
              <a:gd name="T51" fmla="*/ 120 h 128"/>
              <a:gd name="T52" fmla="*/ 16 w 128"/>
              <a:gd name="T53" fmla="*/ 120 h 128"/>
              <a:gd name="T54" fmla="*/ 8 w 128"/>
              <a:gd name="T55" fmla="*/ 112 h 128"/>
              <a:gd name="T56" fmla="*/ 8 w 128"/>
              <a:gd name="T57" fmla="*/ 28 h 128"/>
              <a:gd name="T58" fmla="*/ 120 w 128"/>
              <a:gd name="T59" fmla="*/ 28 h 128"/>
              <a:gd name="T60" fmla="*/ 120 w 128"/>
              <a:gd name="T61" fmla="*/ 112 h 128"/>
              <a:gd name="T62" fmla="*/ 120 w 128"/>
              <a:gd name="T63" fmla="*/ 20 h 128"/>
              <a:gd name="T64" fmla="*/ 8 w 128"/>
              <a:gd name="T65" fmla="*/ 20 h 128"/>
              <a:gd name="T66" fmla="*/ 8 w 128"/>
              <a:gd name="T67" fmla="*/ 16 h 128"/>
              <a:gd name="T68" fmla="*/ 16 w 128"/>
              <a:gd name="T69" fmla="*/ 8 h 128"/>
              <a:gd name="T70" fmla="*/ 112 w 128"/>
              <a:gd name="T71" fmla="*/ 8 h 128"/>
              <a:gd name="T72" fmla="*/ 120 w 128"/>
              <a:gd name="T73" fmla="*/ 16 h 128"/>
              <a:gd name="T74" fmla="*/ 120 w 128"/>
              <a:gd name="T75" fmla="*/ 20 h 128"/>
              <a:gd name="T76" fmla="*/ 84 w 128"/>
              <a:gd name="T77" fmla="*/ 96 h 128"/>
              <a:gd name="T78" fmla="*/ 100 w 128"/>
              <a:gd name="T79" fmla="*/ 83 h 128"/>
              <a:gd name="T80" fmla="*/ 92 w 128"/>
              <a:gd name="T81" fmla="*/ 72 h 128"/>
              <a:gd name="T82" fmla="*/ 98 w 128"/>
              <a:gd name="T83" fmla="*/ 63 h 128"/>
              <a:gd name="T84" fmla="*/ 84 w 128"/>
              <a:gd name="T85" fmla="*/ 52 h 128"/>
              <a:gd name="T86" fmla="*/ 69 w 128"/>
              <a:gd name="T87" fmla="*/ 62 h 128"/>
              <a:gd name="T88" fmla="*/ 74 w 128"/>
              <a:gd name="T89" fmla="*/ 66 h 128"/>
              <a:gd name="T90" fmla="*/ 83 w 128"/>
              <a:gd name="T91" fmla="*/ 61 h 128"/>
              <a:gd name="T92" fmla="*/ 88 w 128"/>
              <a:gd name="T93" fmla="*/ 65 h 128"/>
              <a:gd name="T94" fmla="*/ 79 w 128"/>
              <a:gd name="T95" fmla="*/ 73 h 128"/>
              <a:gd name="T96" fmla="*/ 90 w 128"/>
              <a:gd name="T97" fmla="*/ 82 h 128"/>
              <a:gd name="T98" fmla="*/ 84 w 128"/>
              <a:gd name="T99" fmla="*/ 88 h 128"/>
              <a:gd name="T100" fmla="*/ 73 w 128"/>
              <a:gd name="T101" fmla="*/ 81 h 128"/>
              <a:gd name="T102" fmla="*/ 68 w 128"/>
              <a:gd name="T103" fmla="*/ 85 h 128"/>
              <a:gd name="T104" fmla="*/ 84 w 128"/>
              <a:gd name="T105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8" h="128">
                <a:moveTo>
                  <a:pt x="30" y="89"/>
                </a:moveTo>
                <a:cubicBezTo>
                  <a:pt x="29" y="90"/>
                  <a:pt x="28" y="91"/>
                  <a:pt x="28" y="92"/>
                </a:cubicBezTo>
                <a:cubicBezTo>
                  <a:pt x="28" y="95"/>
                  <a:pt x="30" y="96"/>
                  <a:pt x="33" y="96"/>
                </a:cubicBezTo>
                <a:cubicBezTo>
                  <a:pt x="55" y="96"/>
                  <a:pt x="55" y="96"/>
                  <a:pt x="55" y="96"/>
                </a:cubicBezTo>
                <a:cubicBezTo>
                  <a:pt x="58" y="96"/>
                  <a:pt x="60" y="95"/>
                  <a:pt x="60" y="92"/>
                </a:cubicBezTo>
                <a:cubicBezTo>
                  <a:pt x="60" y="89"/>
                  <a:pt x="58" y="88"/>
                  <a:pt x="55" y="88"/>
                </a:cubicBezTo>
                <a:cubicBezTo>
                  <a:pt x="43" y="88"/>
                  <a:pt x="43" y="88"/>
                  <a:pt x="43" y="88"/>
                </a:cubicBezTo>
                <a:cubicBezTo>
                  <a:pt x="49" y="82"/>
                  <a:pt x="59" y="73"/>
                  <a:pt x="59" y="65"/>
                </a:cubicBezTo>
                <a:cubicBezTo>
                  <a:pt x="59" y="57"/>
                  <a:pt x="52" y="52"/>
                  <a:pt x="44" y="52"/>
                </a:cubicBezTo>
                <a:cubicBezTo>
                  <a:pt x="36" y="52"/>
                  <a:pt x="29" y="58"/>
                  <a:pt x="29" y="66"/>
                </a:cubicBezTo>
                <a:cubicBezTo>
                  <a:pt x="29" y="68"/>
                  <a:pt x="30" y="71"/>
                  <a:pt x="33" y="71"/>
                </a:cubicBezTo>
                <a:cubicBezTo>
                  <a:pt x="40" y="71"/>
                  <a:pt x="36" y="61"/>
                  <a:pt x="44" y="61"/>
                </a:cubicBezTo>
                <a:cubicBezTo>
                  <a:pt x="46" y="61"/>
                  <a:pt x="49" y="63"/>
                  <a:pt x="49" y="65"/>
                </a:cubicBezTo>
                <a:cubicBezTo>
                  <a:pt x="49" y="68"/>
                  <a:pt x="47" y="69"/>
                  <a:pt x="46" y="71"/>
                </a:cubicBezTo>
                <a:cubicBezTo>
                  <a:pt x="41" y="78"/>
                  <a:pt x="35" y="83"/>
                  <a:pt x="30" y="89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6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6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6"/>
                  <a:pt x="123" y="0"/>
                  <a:pt x="116" y="0"/>
                </a:cubicBezTo>
                <a:close/>
                <a:moveTo>
                  <a:pt x="120" y="112"/>
                </a:moveTo>
                <a:cubicBezTo>
                  <a:pt x="120" y="117"/>
                  <a:pt x="117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7"/>
                  <a:pt x="8" y="112"/>
                </a:cubicBezTo>
                <a:cubicBezTo>
                  <a:pt x="8" y="28"/>
                  <a:pt x="8" y="28"/>
                  <a:pt x="8" y="28"/>
                </a:cubicBezTo>
                <a:cubicBezTo>
                  <a:pt x="120" y="28"/>
                  <a:pt x="120" y="28"/>
                  <a:pt x="120" y="28"/>
                </a:cubicBezTo>
                <a:lnTo>
                  <a:pt x="120" y="112"/>
                </a:lnTo>
                <a:close/>
                <a:moveTo>
                  <a:pt x="120" y="20"/>
                </a:moveTo>
                <a:cubicBezTo>
                  <a:pt x="8" y="20"/>
                  <a:pt x="8" y="20"/>
                  <a:pt x="8" y="20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0" y="12"/>
                  <a:pt x="120" y="16"/>
                </a:cubicBezTo>
                <a:lnTo>
                  <a:pt x="120" y="20"/>
                </a:lnTo>
                <a:close/>
                <a:moveTo>
                  <a:pt x="84" y="96"/>
                </a:moveTo>
                <a:cubicBezTo>
                  <a:pt x="93" y="96"/>
                  <a:pt x="100" y="90"/>
                  <a:pt x="100" y="83"/>
                </a:cubicBezTo>
                <a:cubicBezTo>
                  <a:pt x="100" y="78"/>
                  <a:pt x="97" y="74"/>
                  <a:pt x="92" y="72"/>
                </a:cubicBezTo>
                <a:cubicBezTo>
                  <a:pt x="96" y="70"/>
                  <a:pt x="98" y="67"/>
                  <a:pt x="98" y="63"/>
                </a:cubicBezTo>
                <a:cubicBezTo>
                  <a:pt x="98" y="59"/>
                  <a:pt x="93" y="52"/>
                  <a:pt x="84" y="52"/>
                </a:cubicBezTo>
                <a:cubicBezTo>
                  <a:pt x="76" y="52"/>
                  <a:pt x="69" y="57"/>
                  <a:pt x="69" y="62"/>
                </a:cubicBezTo>
                <a:cubicBezTo>
                  <a:pt x="69" y="64"/>
                  <a:pt x="71" y="66"/>
                  <a:pt x="74" y="66"/>
                </a:cubicBezTo>
                <a:cubicBezTo>
                  <a:pt x="78" y="66"/>
                  <a:pt x="77" y="61"/>
                  <a:pt x="83" y="61"/>
                </a:cubicBezTo>
                <a:cubicBezTo>
                  <a:pt x="86" y="61"/>
                  <a:pt x="88" y="62"/>
                  <a:pt x="88" y="65"/>
                </a:cubicBezTo>
                <a:cubicBezTo>
                  <a:pt x="88" y="71"/>
                  <a:pt x="79" y="67"/>
                  <a:pt x="79" y="73"/>
                </a:cubicBezTo>
                <a:cubicBezTo>
                  <a:pt x="79" y="80"/>
                  <a:pt x="90" y="74"/>
                  <a:pt x="90" y="82"/>
                </a:cubicBezTo>
                <a:cubicBezTo>
                  <a:pt x="90" y="86"/>
                  <a:pt x="87" y="88"/>
                  <a:pt x="84" y="88"/>
                </a:cubicBezTo>
                <a:cubicBezTo>
                  <a:pt x="77" y="88"/>
                  <a:pt x="78" y="81"/>
                  <a:pt x="73" y="81"/>
                </a:cubicBezTo>
                <a:cubicBezTo>
                  <a:pt x="71" y="81"/>
                  <a:pt x="68" y="83"/>
                  <a:pt x="68" y="85"/>
                </a:cubicBezTo>
                <a:cubicBezTo>
                  <a:pt x="68" y="90"/>
                  <a:pt x="74" y="96"/>
                  <a:pt x="84" y="9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Freeform 30"/>
          <p:cNvSpPr>
            <a:spLocks noEditPoints="1"/>
          </p:cNvSpPr>
          <p:nvPr/>
        </p:nvSpPr>
        <p:spPr bwMode="auto">
          <a:xfrm>
            <a:off x="8549763" y="4455795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Freeform 31"/>
          <p:cNvSpPr>
            <a:spLocks noEditPoints="1"/>
          </p:cNvSpPr>
          <p:nvPr/>
        </p:nvSpPr>
        <p:spPr bwMode="auto">
          <a:xfrm>
            <a:off x="7981274" y="4455795"/>
            <a:ext cx="204142" cy="204818"/>
          </a:xfrm>
          <a:custGeom>
            <a:avLst/>
            <a:gdLst>
              <a:gd name="T0" fmla="*/ 64 w 128"/>
              <a:gd name="T1" fmla="*/ 80 h 128"/>
              <a:gd name="T2" fmla="*/ 61 w 128"/>
              <a:gd name="T3" fmla="*/ 81 h 128"/>
              <a:gd name="T4" fmla="*/ 60 w 128"/>
              <a:gd name="T5" fmla="*/ 84 h 128"/>
              <a:gd name="T6" fmla="*/ 61 w 128"/>
              <a:gd name="T7" fmla="*/ 87 h 128"/>
              <a:gd name="T8" fmla="*/ 64 w 128"/>
              <a:gd name="T9" fmla="*/ 88 h 128"/>
              <a:gd name="T10" fmla="*/ 67 w 128"/>
              <a:gd name="T11" fmla="*/ 87 h 128"/>
              <a:gd name="T12" fmla="*/ 68 w 128"/>
              <a:gd name="T13" fmla="*/ 84 h 128"/>
              <a:gd name="T14" fmla="*/ 67 w 128"/>
              <a:gd name="T15" fmla="*/ 81 h 128"/>
              <a:gd name="T16" fmla="*/ 64 w 128"/>
              <a:gd name="T17" fmla="*/ 80 h 128"/>
              <a:gd name="T18" fmla="*/ 64 w 128"/>
              <a:gd name="T19" fmla="*/ 0 h 128"/>
              <a:gd name="T20" fmla="*/ 0 w 128"/>
              <a:gd name="T21" fmla="*/ 64 h 128"/>
              <a:gd name="T22" fmla="*/ 64 w 128"/>
              <a:gd name="T23" fmla="*/ 128 h 128"/>
              <a:gd name="T24" fmla="*/ 128 w 128"/>
              <a:gd name="T25" fmla="*/ 64 h 128"/>
              <a:gd name="T26" fmla="*/ 64 w 128"/>
              <a:gd name="T27" fmla="*/ 0 h 128"/>
              <a:gd name="T28" fmla="*/ 64 w 128"/>
              <a:gd name="T29" fmla="*/ 120 h 128"/>
              <a:gd name="T30" fmla="*/ 8 w 128"/>
              <a:gd name="T31" fmla="*/ 64 h 128"/>
              <a:gd name="T32" fmla="*/ 64 w 128"/>
              <a:gd name="T33" fmla="*/ 8 h 128"/>
              <a:gd name="T34" fmla="*/ 120 w 128"/>
              <a:gd name="T35" fmla="*/ 64 h 128"/>
              <a:gd name="T36" fmla="*/ 64 w 128"/>
              <a:gd name="T37" fmla="*/ 120 h 128"/>
              <a:gd name="T38" fmla="*/ 64 w 128"/>
              <a:gd name="T39" fmla="*/ 72 h 128"/>
              <a:gd name="T40" fmla="*/ 68 w 128"/>
              <a:gd name="T41" fmla="*/ 68 h 128"/>
              <a:gd name="T42" fmla="*/ 68 w 128"/>
              <a:gd name="T43" fmla="*/ 44 h 128"/>
              <a:gd name="T44" fmla="*/ 64 w 128"/>
              <a:gd name="T45" fmla="*/ 40 h 128"/>
              <a:gd name="T46" fmla="*/ 60 w 128"/>
              <a:gd name="T47" fmla="*/ 44 h 128"/>
              <a:gd name="T48" fmla="*/ 60 w 128"/>
              <a:gd name="T49" fmla="*/ 68 h 128"/>
              <a:gd name="T50" fmla="*/ 64 w 128"/>
              <a:gd name="T51" fmla="*/ 7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28" h="128">
                <a:moveTo>
                  <a:pt x="64" y="80"/>
                </a:moveTo>
                <a:cubicBezTo>
                  <a:pt x="63" y="80"/>
                  <a:pt x="62" y="80"/>
                  <a:pt x="61" y="81"/>
                </a:cubicBezTo>
                <a:cubicBezTo>
                  <a:pt x="60" y="82"/>
                  <a:pt x="60" y="83"/>
                  <a:pt x="60" y="84"/>
                </a:cubicBezTo>
                <a:cubicBezTo>
                  <a:pt x="60" y="85"/>
                  <a:pt x="60" y="86"/>
                  <a:pt x="61" y="87"/>
                </a:cubicBezTo>
                <a:cubicBezTo>
                  <a:pt x="62" y="88"/>
                  <a:pt x="63" y="88"/>
                  <a:pt x="64" y="88"/>
                </a:cubicBezTo>
                <a:cubicBezTo>
                  <a:pt x="65" y="88"/>
                  <a:pt x="66" y="88"/>
                  <a:pt x="67" y="87"/>
                </a:cubicBezTo>
                <a:cubicBezTo>
                  <a:pt x="67" y="86"/>
                  <a:pt x="68" y="85"/>
                  <a:pt x="68" y="84"/>
                </a:cubicBezTo>
                <a:cubicBezTo>
                  <a:pt x="68" y="83"/>
                  <a:pt x="67" y="82"/>
                  <a:pt x="67" y="81"/>
                </a:cubicBezTo>
                <a:cubicBezTo>
                  <a:pt x="66" y="80"/>
                  <a:pt x="65" y="80"/>
                  <a:pt x="64" y="80"/>
                </a:cubicBezTo>
                <a:close/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4" y="72"/>
                </a:moveTo>
                <a:cubicBezTo>
                  <a:pt x="66" y="72"/>
                  <a:pt x="68" y="70"/>
                  <a:pt x="68" y="68"/>
                </a:cubicBezTo>
                <a:cubicBezTo>
                  <a:pt x="68" y="44"/>
                  <a:pt x="68" y="44"/>
                  <a:pt x="68" y="44"/>
                </a:cubicBezTo>
                <a:cubicBezTo>
                  <a:pt x="68" y="42"/>
                  <a:pt x="66" y="40"/>
                  <a:pt x="64" y="40"/>
                </a:cubicBezTo>
                <a:cubicBezTo>
                  <a:pt x="61" y="40"/>
                  <a:pt x="60" y="42"/>
                  <a:pt x="60" y="44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70"/>
                  <a:pt x="61" y="72"/>
                  <a:pt x="64" y="72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Freeform 32"/>
          <p:cNvSpPr>
            <a:spLocks noEditPoints="1"/>
          </p:cNvSpPr>
          <p:nvPr/>
        </p:nvSpPr>
        <p:spPr bwMode="auto">
          <a:xfrm>
            <a:off x="7412109" y="4455795"/>
            <a:ext cx="204818" cy="204818"/>
          </a:xfrm>
          <a:custGeom>
            <a:avLst/>
            <a:gdLst>
              <a:gd name="T0" fmla="*/ 45 w 128"/>
              <a:gd name="T1" fmla="*/ 77 h 128"/>
              <a:gd name="T2" fmla="*/ 34 w 128"/>
              <a:gd name="T3" fmla="*/ 77 h 128"/>
              <a:gd name="T4" fmla="*/ 29 w 128"/>
              <a:gd name="T5" fmla="*/ 82 h 128"/>
              <a:gd name="T6" fmla="*/ 29 w 128"/>
              <a:gd name="T7" fmla="*/ 93 h 128"/>
              <a:gd name="T8" fmla="*/ 34 w 128"/>
              <a:gd name="T9" fmla="*/ 99 h 128"/>
              <a:gd name="T10" fmla="*/ 45 w 128"/>
              <a:gd name="T11" fmla="*/ 99 h 128"/>
              <a:gd name="T12" fmla="*/ 51 w 128"/>
              <a:gd name="T13" fmla="*/ 93 h 128"/>
              <a:gd name="T14" fmla="*/ 51 w 128"/>
              <a:gd name="T15" fmla="*/ 82 h 128"/>
              <a:gd name="T16" fmla="*/ 52 w 128"/>
              <a:gd name="T17" fmla="*/ 36 h 128"/>
              <a:gd name="T18" fmla="*/ 44 w 128"/>
              <a:gd name="T19" fmla="*/ 28 h 128"/>
              <a:gd name="T20" fmla="*/ 36 w 128"/>
              <a:gd name="T21" fmla="*/ 28 h 128"/>
              <a:gd name="T22" fmla="*/ 28 w 128"/>
              <a:gd name="T23" fmla="*/ 36 h 128"/>
              <a:gd name="T24" fmla="*/ 28 w 128"/>
              <a:gd name="T25" fmla="*/ 44 h 128"/>
              <a:gd name="T26" fmla="*/ 36 w 128"/>
              <a:gd name="T27" fmla="*/ 52 h 128"/>
              <a:gd name="T28" fmla="*/ 44 w 128"/>
              <a:gd name="T29" fmla="*/ 52 h 128"/>
              <a:gd name="T30" fmla="*/ 52 w 128"/>
              <a:gd name="T31" fmla="*/ 44 h 128"/>
              <a:gd name="T32" fmla="*/ 52 w 128"/>
              <a:gd name="T33" fmla="*/ 36 h 128"/>
              <a:gd name="T34" fmla="*/ 12 w 128"/>
              <a:gd name="T35" fmla="*/ 0 h 128"/>
              <a:gd name="T36" fmla="*/ 0 w 128"/>
              <a:gd name="T37" fmla="*/ 116 h 128"/>
              <a:gd name="T38" fmla="*/ 116 w 128"/>
              <a:gd name="T39" fmla="*/ 128 h 128"/>
              <a:gd name="T40" fmla="*/ 128 w 128"/>
              <a:gd name="T41" fmla="*/ 12 h 128"/>
              <a:gd name="T42" fmla="*/ 120 w 128"/>
              <a:gd name="T43" fmla="*/ 112 h 128"/>
              <a:gd name="T44" fmla="*/ 16 w 128"/>
              <a:gd name="T45" fmla="*/ 120 h 128"/>
              <a:gd name="T46" fmla="*/ 8 w 128"/>
              <a:gd name="T47" fmla="*/ 16 h 128"/>
              <a:gd name="T48" fmla="*/ 112 w 128"/>
              <a:gd name="T49" fmla="*/ 8 h 128"/>
              <a:gd name="T50" fmla="*/ 120 w 128"/>
              <a:gd name="T51" fmla="*/ 112 h 128"/>
              <a:gd name="T52" fmla="*/ 76 w 128"/>
              <a:gd name="T53" fmla="*/ 36 h 128"/>
              <a:gd name="T54" fmla="*/ 76 w 128"/>
              <a:gd name="T55" fmla="*/ 44 h 128"/>
              <a:gd name="T56" fmla="*/ 104 w 128"/>
              <a:gd name="T57" fmla="*/ 40 h 128"/>
              <a:gd name="T58" fmla="*/ 100 w 128"/>
              <a:gd name="T59" fmla="*/ 76 h 128"/>
              <a:gd name="T60" fmla="*/ 72 w 128"/>
              <a:gd name="T61" fmla="*/ 80 h 128"/>
              <a:gd name="T62" fmla="*/ 100 w 128"/>
              <a:gd name="T63" fmla="*/ 84 h 128"/>
              <a:gd name="T64" fmla="*/ 100 w 128"/>
              <a:gd name="T65" fmla="*/ 76 h 128"/>
              <a:gd name="T66" fmla="*/ 76 w 128"/>
              <a:gd name="T67" fmla="*/ 92 h 128"/>
              <a:gd name="T68" fmla="*/ 76 w 128"/>
              <a:gd name="T69" fmla="*/ 100 h 128"/>
              <a:gd name="T70" fmla="*/ 104 w 128"/>
              <a:gd name="T71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51" y="77"/>
                </a:moveTo>
                <a:cubicBezTo>
                  <a:pt x="49" y="75"/>
                  <a:pt x="47" y="75"/>
                  <a:pt x="45" y="77"/>
                </a:cubicBezTo>
                <a:cubicBezTo>
                  <a:pt x="40" y="82"/>
                  <a:pt x="40" y="82"/>
                  <a:pt x="40" y="82"/>
                </a:cubicBezTo>
                <a:cubicBezTo>
                  <a:pt x="34" y="77"/>
                  <a:pt x="34" y="77"/>
                  <a:pt x="34" y="77"/>
                </a:cubicBezTo>
                <a:cubicBezTo>
                  <a:pt x="33" y="75"/>
                  <a:pt x="30" y="75"/>
                  <a:pt x="29" y="77"/>
                </a:cubicBezTo>
                <a:cubicBezTo>
                  <a:pt x="27" y="78"/>
                  <a:pt x="27" y="81"/>
                  <a:pt x="29" y="82"/>
                </a:cubicBezTo>
                <a:cubicBezTo>
                  <a:pt x="34" y="88"/>
                  <a:pt x="34" y="88"/>
                  <a:pt x="34" y="88"/>
                </a:cubicBezTo>
                <a:cubicBezTo>
                  <a:pt x="29" y="93"/>
                  <a:pt x="29" y="93"/>
                  <a:pt x="29" y="93"/>
                </a:cubicBezTo>
                <a:cubicBezTo>
                  <a:pt x="27" y="95"/>
                  <a:pt x="27" y="97"/>
                  <a:pt x="29" y="99"/>
                </a:cubicBezTo>
                <a:cubicBezTo>
                  <a:pt x="30" y="100"/>
                  <a:pt x="33" y="100"/>
                  <a:pt x="34" y="99"/>
                </a:cubicBezTo>
                <a:cubicBezTo>
                  <a:pt x="40" y="93"/>
                  <a:pt x="40" y="93"/>
                  <a:pt x="40" y="93"/>
                </a:cubicBezTo>
                <a:cubicBezTo>
                  <a:pt x="45" y="99"/>
                  <a:pt x="45" y="99"/>
                  <a:pt x="45" y="99"/>
                </a:cubicBezTo>
                <a:cubicBezTo>
                  <a:pt x="47" y="100"/>
                  <a:pt x="49" y="100"/>
                  <a:pt x="51" y="99"/>
                </a:cubicBezTo>
                <a:cubicBezTo>
                  <a:pt x="52" y="97"/>
                  <a:pt x="52" y="95"/>
                  <a:pt x="51" y="93"/>
                </a:cubicBezTo>
                <a:cubicBezTo>
                  <a:pt x="45" y="88"/>
                  <a:pt x="45" y="88"/>
                  <a:pt x="45" y="88"/>
                </a:cubicBezTo>
                <a:cubicBezTo>
                  <a:pt x="51" y="82"/>
                  <a:pt x="51" y="82"/>
                  <a:pt x="51" y="82"/>
                </a:cubicBezTo>
                <a:cubicBezTo>
                  <a:pt x="52" y="81"/>
                  <a:pt x="52" y="78"/>
                  <a:pt x="51" y="77"/>
                </a:cubicBezTo>
                <a:close/>
                <a:moveTo>
                  <a:pt x="52" y="36"/>
                </a:moveTo>
                <a:cubicBezTo>
                  <a:pt x="44" y="36"/>
                  <a:pt x="44" y="36"/>
                  <a:pt x="44" y="36"/>
                </a:cubicBezTo>
                <a:cubicBezTo>
                  <a:pt x="44" y="28"/>
                  <a:pt x="44" y="28"/>
                  <a:pt x="44" y="28"/>
                </a:cubicBezTo>
                <a:cubicBezTo>
                  <a:pt x="44" y="26"/>
                  <a:pt x="42" y="24"/>
                  <a:pt x="40" y="24"/>
                </a:cubicBezTo>
                <a:cubicBezTo>
                  <a:pt x="37" y="24"/>
                  <a:pt x="36" y="26"/>
                  <a:pt x="36" y="28"/>
                </a:cubicBezTo>
                <a:cubicBezTo>
                  <a:pt x="36" y="36"/>
                  <a:pt x="36" y="36"/>
                  <a:pt x="36" y="36"/>
                </a:cubicBezTo>
                <a:cubicBezTo>
                  <a:pt x="28" y="36"/>
                  <a:pt x="28" y="36"/>
                  <a:pt x="28" y="36"/>
                </a:cubicBezTo>
                <a:cubicBezTo>
                  <a:pt x="25" y="36"/>
                  <a:pt x="24" y="38"/>
                  <a:pt x="24" y="40"/>
                </a:cubicBezTo>
                <a:cubicBezTo>
                  <a:pt x="24" y="42"/>
                  <a:pt x="25" y="44"/>
                  <a:pt x="28" y="44"/>
                </a:cubicBezTo>
                <a:cubicBezTo>
                  <a:pt x="36" y="44"/>
                  <a:pt x="36" y="44"/>
                  <a:pt x="36" y="44"/>
                </a:cubicBezTo>
                <a:cubicBezTo>
                  <a:pt x="36" y="52"/>
                  <a:pt x="36" y="52"/>
                  <a:pt x="36" y="52"/>
                </a:cubicBezTo>
                <a:cubicBezTo>
                  <a:pt x="36" y="54"/>
                  <a:pt x="37" y="56"/>
                  <a:pt x="40" y="56"/>
                </a:cubicBezTo>
                <a:cubicBezTo>
                  <a:pt x="42" y="56"/>
                  <a:pt x="44" y="54"/>
                  <a:pt x="44" y="52"/>
                </a:cubicBezTo>
                <a:cubicBezTo>
                  <a:pt x="44" y="44"/>
                  <a:pt x="44" y="44"/>
                  <a:pt x="44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4" y="44"/>
                  <a:pt x="56" y="42"/>
                  <a:pt x="56" y="40"/>
                </a:cubicBezTo>
                <a:cubicBezTo>
                  <a:pt x="56" y="38"/>
                  <a:pt x="54" y="36"/>
                  <a:pt x="52" y="3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112"/>
                </a:lnTo>
                <a:close/>
                <a:moveTo>
                  <a:pt x="100" y="36"/>
                </a:moveTo>
                <a:cubicBezTo>
                  <a:pt x="76" y="36"/>
                  <a:pt x="76" y="36"/>
                  <a:pt x="76" y="36"/>
                </a:cubicBezTo>
                <a:cubicBezTo>
                  <a:pt x="73" y="36"/>
                  <a:pt x="72" y="38"/>
                  <a:pt x="72" y="40"/>
                </a:cubicBezTo>
                <a:cubicBezTo>
                  <a:pt x="72" y="42"/>
                  <a:pt x="73" y="44"/>
                  <a:pt x="76" y="44"/>
                </a:cubicBezTo>
                <a:cubicBezTo>
                  <a:pt x="100" y="44"/>
                  <a:pt x="100" y="44"/>
                  <a:pt x="100" y="44"/>
                </a:cubicBezTo>
                <a:cubicBezTo>
                  <a:pt x="102" y="44"/>
                  <a:pt x="104" y="42"/>
                  <a:pt x="104" y="40"/>
                </a:cubicBezTo>
                <a:cubicBezTo>
                  <a:pt x="104" y="38"/>
                  <a:pt x="102" y="36"/>
                  <a:pt x="100" y="36"/>
                </a:cubicBezTo>
                <a:close/>
                <a:moveTo>
                  <a:pt x="100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73" y="76"/>
                  <a:pt x="72" y="78"/>
                  <a:pt x="72" y="80"/>
                </a:cubicBezTo>
                <a:cubicBezTo>
                  <a:pt x="72" y="82"/>
                  <a:pt x="73" y="84"/>
                  <a:pt x="76" y="84"/>
                </a:cubicBezTo>
                <a:cubicBezTo>
                  <a:pt x="100" y="84"/>
                  <a:pt x="100" y="84"/>
                  <a:pt x="100" y="84"/>
                </a:cubicBezTo>
                <a:cubicBezTo>
                  <a:pt x="102" y="84"/>
                  <a:pt x="104" y="82"/>
                  <a:pt x="104" y="80"/>
                </a:cubicBezTo>
                <a:cubicBezTo>
                  <a:pt x="104" y="78"/>
                  <a:pt x="102" y="76"/>
                  <a:pt x="100" y="76"/>
                </a:cubicBezTo>
                <a:close/>
                <a:moveTo>
                  <a:pt x="100" y="92"/>
                </a:moveTo>
                <a:cubicBezTo>
                  <a:pt x="76" y="92"/>
                  <a:pt x="76" y="92"/>
                  <a:pt x="76" y="92"/>
                </a:cubicBezTo>
                <a:cubicBezTo>
                  <a:pt x="73" y="92"/>
                  <a:pt x="72" y="94"/>
                  <a:pt x="72" y="96"/>
                </a:cubicBezTo>
                <a:cubicBezTo>
                  <a:pt x="72" y="98"/>
                  <a:pt x="73" y="100"/>
                  <a:pt x="76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2" y="100"/>
                  <a:pt x="104" y="98"/>
                  <a:pt x="104" y="96"/>
                </a:cubicBezTo>
                <a:cubicBezTo>
                  <a:pt x="104" y="94"/>
                  <a:pt x="102" y="92"/>
                  <a:pt x="100" y="92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33"/>
          <p:cNvSpPr>
            <a:spLocks noEditPoints="1"/>
          </p:cNvSpPr>
          <p:nvPr/>
        </p:nvSpPr>
        <p:spPr bwMode="auto">
          <a:xfrm>
            <a:off x="6843620" y="4475398"/>
            <a:ext cx="204818" cy="191975"/>
          </a:xfrm>
          <a:custGeom>
            <a:avLst/>
            <a:gdLst>
              <a:gd name="T0" fmla="*/ 72 w 128"/>
              <a:gd name="T1" fmla="*/ 52 h 120"/>
              <a:gd name="T2" fmla="*/ 28 w 128"/>
              <a:gd name="T3" fmla="*/ 52 h 120"/>
              <a:gd name="T4" fmla="*/ 24 w 128"/>
              <a:gd name="T5" fmla="*/ 56 h 120"/>
              <a:gd name="T6" fmla="*/ 28 w 128"/>
              <a:gd name="T7" fmla="*/ 60 h 120"/>
              <a:gd name="T8" fmla="*/ 72 w 128"/>
              <a:gd name="T9" fmla="*/ 60 h 120"/>
              <a:gd name="T10" fmla="*/ 76 w 128"/>
              <a:gd name="T11" fmla="*/ 56 h 120"/>
              <a:gd name="T12" fmla="*/ 72 w 128"/>
              <a:gd name="T13" fmla="*/ 52 h 120"/>
              <a:gd name="T14" fmla="*/ 64 w 128"/>
              <a:gd name="T15" fmla="*/ 68 h 120"/>
              <a:gd name="T16" fmla="*/ 28 w 128"/>
              <a:gd name="T17" fmla="*/ 68 h 120"/>
              <a:gd name="T18" fmla="*/ 24 w 128"/>
              <a:gd name="T19" fmla="*/ 72 h 120"/>
              <a:gd name="T20" fmla="*/ 28 w 128"/>
              <a:gd name="T21" fmla="*/ 76 h 120"/>
              <a:gd name="T22" fmla="*/ 64 w 128"/>
              <a:gd name="T23" fmla="*/ 76 h 120"/>
              <a:gd name="T24" fmla="*/ 68 w 128"/>
              <a:gd name="T25" fmla="*/ 72 h 120"/>
              <a:gd name="T26" fmla="*/ 64 w 128"/>
              <a:gd name="T27" fmla="*/ 68 h 120"/>
              <a:gd name="T28" fmla="*/ 88 w 128"/>
              <a:gd name="T29" fmla="*/ 28 h 120"/>
              <a:gd name="T30" fmla="*/ 12 w 128"/>
              <a:gd name="T31" fmla="*/ 28 h 120"/>
              <a:gd name="T32" fmla="*/ 0 w 128"/>
              <a:gd name="T33" fmla="*/ 40 h 120"/>
              <a:gd name="T34" fmla="*/ 0 w 128"/>
              <a:gd name="T35" fmla="*/ 88 h 120"/>
              <a:gd name="T36" fmla="*/ 12 w 128"/>
              <a:gd name="T37" fmla="*/ 100 h 120"/>
              <a:gd name="T38" fmla="*/ 20 w 128"/>
              <a:gd name="T39" fmla="*/ 100 h 120"/>
              <a:gd name="T40" fmla="*/ 20 w 128"/>
              <a:gd name="T41" fmla="*/ 109 h 120"/>
              <a:gd name="T42" fmla="*/ 36 w 128"/>
              <a:gd name="T43" fmla="*/ 113 h 120"/>
              <a:gd name="T44" fmla="*/ 51 w 128"/>
              <a:gd name="T45" fmla="*/ 100 h 120"/>
              <a:gd name="T46" fmla="*/ 88 w 128"/>
              <a:gd name="T47" fmla="*/ 100 h 120"/>
              <a:gd name="T48" fmla="*/ 100 w 128"/>
              <a:gd name="T49" fmla="*/ 88 h 120"/>
              <a:gd name="T50" fmla="*/ 100 w 128"/>
              <a:gd name="T51" fmla="*/ 40 h 120"/>
              <a:gd name="T52" fmla="*/ 88 w 128"/>
              <a:gd name="T53" fmla="*/ 28 h 120"/>
              <a:gd name="T54" fmla="*/ 92 w 128"/>
              <a:gd name="T55" fmla="*/ 84 h 120"/>
              <a:gd name="T56" fmla="*/ 84 w 128"/>
              <a:gd name="T57" fmla="*/ 92 h 120"/>
              <a:gd name="T58" fmla="*/ 58 w 128"/>
              <a:gd name="T59" fmla="*/ 92 h 120"/>
              <a:gd name="T60" fmla="*/ 48 w 128"/>
              <a:gd name="T61" fmla="*/ 92 h 120"/>
              <a:gd name="T62" fmla="*/ 31 w 128"/>
              <a:gd name="T63" fmla="*/ 107 h 120"/>
              <a:gd name="T64" fmla="*/ 28 w 128"/>
              <a:gd name="T65" fmla="*/ 104 h 120"/>
              <a:gd name="T66" fmla="*/ 28 w 128"/>
              <a:gd name="T67" fmla="*/ 98 h 120"/>
              <a:gd name="T68" fmla="*/ 28 w 128"/>
              <a:gd name="T69" fmla="*/ 92 h 120"/>
              <a:gd name="T70" fmla="*/ 24 w 128"/>
              <a:gd name="T71" fmla="*/ 92 h 120"/>
              <a:gd name="T72" fmla="*/ 16 w 128"/>
              <a:gd name="T73" fmla="*/ 92 h 120"/>
              <a:gd name="T74" fmla="*/ 8 w 128"/>
              <a:gd name="T75" fmla="*/ 84 h 120"/>
              <a:gd name="T76" fmla="*/ 8 w 128"/>
              <a:gd name="T77" fmla="*/ 44 h 120"/>
              <a:gd name="T78" fmla="*/ 16 w 128"/>
              <a:gd name="T79" fmla="*/ 36 h 120"/>
              <a:gd name="T80" fmla="*/ 84 w 128"/>
              <a:gd name="T81" fmla="*/ 36 h 120"/>
              <a:gd name="T82" fmla="*/ 92 w 128"/>
              <a:gd name="T83" fmla="*/ 44 h 120"/>
              <a:gd name="T84" fmla="*/ 92 w 128"/>
              <a:gd name="T85" fmla="*/ 84 h 120"/>
              <a:gd name="T86" fmla="*/ 116 w 128"/>
              <a:gd name="T87" fmla="*/ 0 h 120"/>
              <a:gd name="T88" fmla="*/ 44 w 128"/>
              <a:gd name="T89" fmla="*/ 0 h 120"/>
              <a:gd name="T90" fmla="*/ 32 w 128"/>
              <a:gd name="T91" fmla="*/ 12 h 120"/>
              <a:gd name="T92" fmla="*/ 32 w 128"/>
              <a:gd name="T93" fmla="*/ 20 h 120"/>
              <a:gd name="T94" fmla="*/ 40 w 128"/>
              <a:gd name="T95" fmla="*/ 20 h 120"/>
              <a:gd name="T96" fmla="*/ 40 w 128"/>
              <a:gd name="T97" fmla="*/ 16 h 120"/>
              <a:gd name="T98" fmla="*/ 48 w 128"/>
              <a:gd name="T99" fmla="*/ 8 h 120"/>
              <a:gd name="T100" fmla="*/ 112 w 128"/>
              <a:gd name="T101" fmla="*/ 8 h 120"/>
              <a:gd name="T102" fmla="*/ 120 w 128"/>
              <a:gd name="T103" fmla="*/ 16 h 120"/>
              <a:gd name="T104" fmla="*/ 120 w 128"/>
              <a:gd name="T105" fmla="*/ 56 h 120"/>
              <a:gd name="T106" fmla="*/ 112 w 128"/>
              <a:gd name="T107" fmla="*/ 64 h 120"/>
              <a:gd name="T108" fmla="*/ 108 w 128"/>
              <a:gd name="T109" fmla="*/ 64 h 120"/>
              <a:gd name="T110" fmla="*/ 108 w 128"/>
              <a:gd name="T111" fmla="*/ 72 h 120"/>
              <a:gd name="T112" fmla="*/ 116 w 128"/>
              <a:gd name="T113" fmla="*/ 72 h 120"/>
              <a:gd name="T114" fmla="*/ 128 w 128"/>
              <a:gd name="T115" fmla="*/ 60 h 120"/>
              <a:gd name="T116" fmla="*/ 128 w 128"/>
              <a:gd name="T117" fmla="*/ 12 h 120"/>
              <a:gd name="T118" fmla="*/ 116 w 128"/>
              <a:gd name="T11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0">
                <a:moveTo>
                  <a:pt x="72" y="52"/>
                </a:moveTo>
                <a:cubicBezTo>
                  <a:pt x="28" y="52"/>
                  <a:pt x="28" y="52"/>
                  <a:pt x="28" y="52"/>
                </a:cubicBezTo>
                <a:cubicBezTo>
                  <a:pt x="25" y="52"/>
                  <a:pt x="24" y="54"/>
                  <a:pt x="24" y="56"/>
                </a:cubicBezTo>
                <a:cubicBezTo>
                  <a:pt x="24" y="58"/>
                  <a:pt x="25" y="60"/>
                  <a:pt x="28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74" y="60"/>
                  <a:pt x="76" y="58"/>
                  <a:pt x="76" y="56"/>
                </a:cubicBezTo>
                <a:cubicBezTo>
                  <a:pt x="76" y="54"/>
                  <a:pt x="74" y="52"/>
                  <a:pt x="72" y="52"/>
                </a:cubicBezTo>
                <a:close/>
                <a:moveTo>
                  <a:pt x="64" y="68"/>
                </a:moveTo>
                <a:cubicBezTo>
                  <a:pt x="28" y="68"/>
                  <a:pt x="28" y="68"/>
                  <a:pt x="28" y="68"/>
                </a:cubicBezTo>
                <a:cubicBezTo>
                  <a:pt x="25" y="68"/>
                  <a:pt x="24" y="70"/>
                  <a:pt x="24" y="72"/>
                </a:cubicBezTo>
                <a:cubicBezTo>
                  <a:pt x="24" y="74"/>
                  <a:pt x="25" y="76"/>
                  <a:pt x="28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6" y="76"/>
                  <a:pt x="68" y="74"/>
                  <a:pt x="68" y="72"/>
                </a:cubicBezTo>
                <a:cubicBezTo>
                  <a:pt x="68" y="70"/>
                  <a:pt x="66" y="68"/>
                  <a:pt x="64" y="68"/>
                </a:cubicBezTo>
                <a:close/>
                <a:moveTo>
                  <a:pt x="88" y="28"/>
                </a:moveTo>
                <a:cubicBezTo>
                  <a:pt x="12" y="28"/>
                  <a:pt x="12" y="28"/>
                  <a:pt x="12" y="28"/>
                </a:cubicBezTo>
                <a:cubicBezTo>
                  <a:pt x="5" y="28"/>
                  <a:pt x="0" y="33"/>
                  <a:pt x="0" y="40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20" y="109"/>
                  <a:pt x="20" y="109"/>
                  <a:pt x="20" y="109"/>
                </a:cubicBezTo>
                <a:cubicBezTo>
                  <a:pt x="21" y="114"/>
                  <a:pt x="27" y="120"/>
                  <a:pt x="36" y="113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94" y="100"/>
                  <a:pt x="100" y="95"/>
                  <a:pt x="100" y="88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33"/>
                  <a:pt x="94" y="28"/>
                  <a:pt x="88" y="28"/>
                </a:cubicBezTo>
                <a:close/>
                <a:moveTo>
                  <a:pt x="92" y="84"/>
                </a:moveTo>
                <a:cubicBezTo>
                  <a:pt x="92" y="88"/>
                  <a:pt x="88" y="92"/>
                  <a:pt x="84" y="92"/>
                </a:cubicBezTo>
                <a:cubicBezTo>
                  <a:pt x="58" y="92"/>
                  <a:pt x="58" y="92"/>
                  <a:pt x="58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27" y="110"/>
                  <a:pt x="28" y="104"/>
                  <a:pt x="28" y="104"/>
                </a:cubicBezTo>
                <a:cubicBezTo>
                  <a:pt x="28" y="98"/>
                  <a:pt x="28" y="98"/>
                  <a:pt x="28" y="98"/>
                </a:cubicBezTo>
                <a:cubicBezTo>
                  <a:pt x="28" y="95"/>
                  <a:pt x="28" y="92"/>
                  <a:pt x="28" y="92"/>
                </a:cubicBezTo>
                <a:cubicBezTo>
                  <a:pt x="28" y="92"/>
                  <a:pt x="25" y="92"/>
                  <a:pt x="24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1" y="92"/>
                  <a:pt x="8" y="88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39"/>
                  <a:pt x="11" y="36"/>
                  <a:pt x="16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8" y="36"/>
                  <a:pt x="92" y="39"/>
                  <a:pt x="92" y="44"/>
                </a:cubicBezTo>
                <a:lnTo>
                  <a:pt x="92" y="84"/>
                </a:lnTo>
                <a:close/>
                <a:moveTo>
                  <a:pt x="116" y="0"/>
                </a:move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32" y="5"/>
                  <a:pt x="32" y="12"/>
                </a:cubicBezTo>
                <a:cubicBezTo>
                  <a:pt x="32" y="20"/>
                  <a:pt x="32" y="20"/>
                  <a:pt x="32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1"/>
                  <a:pt x="43" y="8"/>
                  <a:pt x="48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60"/>
                  <a:pt x="116" y="64"/>
                  <a:pt x="11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22" y="72"/>
                  <a:pt x="128" y="66"/>
                  <a:pt x="128" y="6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Freeform 34"/>
          <p:cNvSpPr>
            <a:spLocks noEditPoints="1"/>
          </p:cNvSpPr>
          <p:nvPr/>
        </p:nvSpPr>
        <p:spPr bwMode="auto">
          <a:xfrm>
            <a:off x="6275131" y="4475398"/>
            <a:ext cx="204142" cy="191975"/>
          </a:xfrm>
          <a:custGeom>
            <a:avLst/>
            <a:gdLst>
              <a:gd name="T0" fmla="*/ 72 w 128"/>
              <a:gd name="T1" fmla="*/ 56 h 120"/>
              <a:gd name="T2" fmla="*/ 28 w 128"/>
              <a:gd name="T3" fmla="*/ 56 h 120"/>
              <a:gd name="T4" fmla="*/ 24 w 128"/>
              <a:gd name="T5" fmla="*/ 60 h 120"/>
              <a:gd name="T6" fmla="*/ 28 w 128"/>
              <a:gd name="T7" fmla="*/ 64 h 120"/>
              <a:gd name="T8" fmla="*/ 72 w 128"/>
              <a:gd name="T9" fmla="*/ 64 h 120"/>
              <a:gd name="T10" fmla="*/ 76 w 128"/>
              <a:gd name="T11" fmla="*/ 60 h 120"/>
              <a:gd name="T12" fmla="*/ 72 w 128"/>
              <a:gd name="T13" fmla="*/ 56 h 120"/>
              <a:gd name="T14" fmla="*/ 116 w 128"/>
              <a:gd name="T15" fmla="*/ 0 h 120"/>
              <a:gd name="T16" fmla="*/ 12 w 128"/>
              <a:gd name="T17" fmla="*/ 0 h 120"/>
              <a:gd name="T18" fmla="*/ 0 w 128"/>
              <a:gd name="T19" fmla="*/ 12 h 120"/>
              <a:gd name="T20" fmla="*/ 0 w 128"/>
              <a:gd name="T21" fmla="*/ 80 h 120"/>
              <a:gd name="T22" fmla="*/ 12 w 128"/>
              <a:gd name="T23" fmla="*/ 92 h 120"/>
              <a:gd name="T24" fmla="*/ 28 w 128"/>
              <a:gd name="T25" fmla="*/ 92 h 120"/>
              <a:gd name="T26" fmla="*/ 28 w 128"/>
              <a:gd name="T27" fmla="*/ 109 h 120"/>
              <a:gd name="T28" fmla="*/ 44 w 128"/>
              <a:gd name="T29" fmla="*/ 113 h 120"/>
              <a:gd name="T30" fmla="*/ 68 w 128"/>
              <a:gd name="T31" fmla="*/ 92 h 120"/>
              <a:gd name="T32" fmla="*/ 116 w 128"/>
              <a:gd name="T33" fmla="*/ 92 h 120"/>
              <a:gd name="T34" fmla="*/ 128 w 128"/>
              <a:gd name="T35" fmla="*/ 80 h 120"/>
              <a:gd name="T36" fmla="*/ 128 w 128"/>
              <a:gd name="T37" fmla="*/ 12 h 120"/>
              <a:gd name="T38" fmla="*/ 116 w 128"/>
              <a:gd name="T39" fmla="*/ 0 h 120"/>
              <a:gd name="T40" fmla="*/ 120 w 128"/>
              <a:gd name="T41" fmla="*/ 76 h 120"/>
              <a:gd name="T42" fmla="*/ 112 w 128"/>
              <a:gd name="T43" fmla="*/ 84 h 120"/>
              <a:gd name="T44" fmla="*/ 66 w 128"/>
              <a:gd name="T45" fmla="*/ 84 h 120"/>
              <a:gd name="T46" fmla="*/ 39 w 128"/>
              <a:gd name="T47" fmla="*/ 107 h 120"/>
              <a:gd name="T48" fmla="*/ 36 w 128"/>
              <a:gd name="T49" fmla="*/ 92 h 120"/>
              <a:gd name="T50" fmla="*/ 36 w 128"/>
              <a:gd name="T51" fmla="*/ 92 h 120"/>
              <a:gd name="T52" fmla="*/ 36 w 128"/>
              <a:gd name="T53" fmla="*/ 84 h 120"/>
              <a:gd name="T54" fmla="*/ 16 w 128"/>
              <a:gd name="T55" fmla="*/ 84 h 120"/>
              <a:gd name="T56" fmla="*/ 8 w 128"/>
              <a:gd name="T57" fmla="*/ 76 h 120"/>
              <a:gd name="T58" fmla="*/ 8 w 128"/>
              <a:gd name="T59" fmla="*/ 16 h 120"/>
              <a:gd name="T60" fmla="*/ 16 w 128"/>
              <a:gd name="T61" fmla="*/ 8 h 120"/>
              <a:gd name="T62" fmla="*/ 112 w 128"/>
              <a:gd name="T63" fmla="*/ 8 h 120"/>
              <a:gd name="T64" fmla="*/ 120 w 128"/>
              <a:gd name="T65" fmla="*/ 16 h 120"/>
              <a:gd name="T66" fmla="*/ 120 w 128"/>
              <a:gd name="T67" fmla="*/ 76 h 120"/>
              <a:gd name="T68" fmla="*/ 100 w 128"/>
              <a:gd name="T69" fmla="*/ 40 h 120"/>
              <a:gd name="T70" fmla="*/ 28 w 128"/>
              <a:gd name="T71" fmla="*/ 40 h 120"/>
              <a:gd name="T72" fmla="*/ 24 w 128"/>
              <a:gd name="T73" fmla="*/ 44 h 120"/>
              <a:gd name="T74" fmla="*/ 28 w 128"/>
              <a:gd name="T75" fmla="*/ 48 h 120"/>
              <a:gd name="T76" fmla="*/ 100 w 128"/>
              <a:gd name="T77" fmla="*/ 48 h 120"/>
              <a:gd name="T78" fmla="*/ 104 w 128"/>
              <a:gd name="T79" fmla="*/ 44 h 120"/>
              <a:gd name="T80" fmla="*/ 100 w 128"/>
              <a:gd name="T81" fmla="*/ 40 h 120"/>
              <a:gd name="T82" fmla="*/ 100 w 128"/>
              <a:gd name="T83" fmla="*/ 24 h 120"/>
              <a:gd name="T84" fmla="*/ 28 w 128"/>
              <a:gd name="T85" fmla="*/ 24 h 120"/>
              <a:gd name="T86" fmla="*/ 24 w 128"/>
              <a:gd name="T87" fmla="*/ 28 h 120"/>
              <a:gd name="T88" fmla="*/ 28 w 128"/>
              <a:gd name="T89" fmla="*/ 32 h 120"/>
              <a:gd name="T90" fmla="*/ 100 w 128"/>
              <a:gd name="T91" fmla="*/ 32 h 120"/>
              <a:gd name="T92" fmla="*/ 104 w 128"/>
              <a:gd name="T93" fmla="*/ 28 h 120"/>
              <a:gd name="T94" fmla="*/ 100 w 128"/>
              <a:gd name="T95" fmla="*/ 2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0">
                <a:moveTo>
                  <a:pt x="72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5" y="56"/>
                  <a:pt x="24" y="58"/>
                  <a:pt x="24" y="60"/>
                </a:cubicBezTo>
                <a:cubicBezTo>
                  <a:pt x="24" y="62"/>
                  <a:pt x="25" y="64"/>
                  <a:pt x="28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4"/>
                  <a:pt x="76" y="62"/>
                  <a:pt x="76" y="60"/>
                </a:cubicBezTo>
                <a:cubicBezTo>
                  <a:pt x="76" y="58"/>
                  <a:pt x="74" y="56"/>
                  <a:pt x="72" y="5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5" y="92"/>
                  <a:pt x="12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9" y="114"/>
                  <a:pt x="35" y="120"/>
                  <a:pt x="44" y="113"/>
                </a:cubicBezTo>
                <a:cubicBezTo>
                  <a:pt x="68" y="92"/>
                  <a:pt x="68" y="92"/>
                  <a:pt x="68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2" y="92"/>
                  <a:pt x="128" y="86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35" y="113"/>
                  <a:pt x="36" y="98"/>
                  <a:pt x="36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84"/>
                  <a:pt x="36" y="84"/>
                  <a:pt x="3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1" y="84"/>
                  <a:pt x="8" y="80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76"/>
                </a:lnTo>
                <a:close/>
                <a:moveTo>
                  <a:pt x="100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25" y="40"/>
                  <a:pt x="24" y="42"/>
                  <a:pt x="24" y="44"/>
                </a:cubicBezTo>
                <a:cubicBezTo>
                  <a:pt x="24" y="46"/>
                  <a:pt x="25" y="48"/>
                  <a:pt x="28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6"/>
                  <a:pt x="104" y="44"/>
                </a:cubicBezTo>
                <a:cubicBezTo>
                  <a:pt x="104" y="42"/>
                  <a:pt x="102" y="40"/>
                  <a:pt x="100" y="40"/>
                </a:cubicBezTo>
                <a:close/>
                <a:moveTo>
                  <a:pt x="100" y="24"/>
                </a:moveTo>
                <a:cubicBezTo>
                  <a:pt x="28" y="24"/>
                  <a:pt x="28" y="24"/>
                  <a:pt x="28" y="24"/>
                </a:cubicBezTo>
                <a:cubicBezTo>
                  <a:pt x="25" y="24"/>
                  <a:pt x="24" y="26"/>
                  <a:pt x="24" y="28"/>
                </a:cubicBezTo>
                <a:cubicBezTo>
                  <a:pt x="24" y="30"/>
                  <a:pt x="25" y="32"/>
                  <a:pt x="28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2" y="32"/>
                  <a:pt x="104" y="30"/>
                  <a:pt x="104" y="28"/>
                </a:cubicBezTo>
                <a:cubicBezTo>
                  <a:pt x="104" y="26"/>
                  <a:pt x="102" y="24"/>
                  <a:pt x="100" y="24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Freeform 35"/>
          <p:cNvSpPr>
            <a:spLocks noEditPoints="1"/>
          </p:cNvSpPr>
          <p:nvPr/>
        </p:nvSpPr>
        <p:spPr bwMode="auto">
          <a:xfrm>
            <a:off x="8549763" y="3886630"/>
            <a:ext cx="204818" cy="204818"/>
          </a:xfrm>
          <a:custGeom>
            <a:avLst/>
            <a:gdLst>
              <a:gd name="T0" fmla="*/ 151 w 303"/>
              <a:gd name="T1" fmla="*/ 0 h 303"/>
              <a:gd name="T2" fmla="*/ 0 w 303"/>
              <a:gd name="T3" fmla="*/ 76 h 303"/>
              <a:gd name="T4" fmla="*/ 0 w 303"/>
              <a:gd name="T5" fmla="*/ 76 h 303"/>
              <a:gd name="T6" fmla="*/ 0 w 303"/>
              <a:gd name="T7" fmla="*/ 227 h 303"/>
              <a:gd name="T8" fmla="*/ 151 w 303"/>
              <a:gd name="T9" fmla="*/ 303 h 303"/>
              <a:gd name="T10" fmla="*/ 303 w 303"/>
              <a:gd name="T11" fmla="*/ 227 h 303"/>
              <a:gd name="T12" fmla="*/ 303 w 303"/>
              <a:gd name="T13" fmla="*/ 76 h 303"/>
              <a:gd name="T14" fmla="*/ 151 w 303"/>
              <a:gd name="T15" fmla="*/ 0 h 303"/>
              <a:gd name="T16" fmla="*/ 151 w 303"/>
              <a:gd name="T17" fmla="*/ 19 h 303"/>
              <a:gd name="T18" fmla="*/ 265 w 303"/>
              <a:gd name="T19" fmla="*/ 76 h 303"/>
              <a:gd name="T20" fmla="*/ 220 w 303"/>
              <a:gd name="T21" fmla="*/ 97 h 303"/>
              <a:gd name="T22" fmla="*/ 107 w 303"/>
              <a:gd name="T23" fmla="*/ 40 h 303"/>
              <a:gd name="T24" fmla="*/ 151 w 303"/>
              <a:gd name="T25" fmla="*/ 19 h 303"/>
              <a:gd name="T26" fmla="*/ 142 w 303"/>
              <a:gd name="T27" fmla="*/ 279 h 303"/>
              <a:gd name="T28" fmla="*/ 19 w 303"/>
              <a:gd name="T29" fmla="*/ 218 h 303"/>
              <a:gd name="T30" fmla="*/ 19 w 303"/>
              <a:gd name="T31" fmla="*/ 95 h 303"/>
              <a:gd name="T32" fmla="*/ 24 w 303"/>
              <a:gd name="T33" fmla="*/ 95 h 303"/>
              <a:gd name="T34" fmla="*/ 19 w 303"/>
              <a:gd name="T35" fmla="*/ 95 h 303"/>
              <a:gd name="T36" fmla="*/ 19 w 303"/>
              <a:gd name="T37" fmla="*/ 85 h 303"/>
              <a:gd name="T38" fmla="*/ 142 w 303"/>
              <a:gd name="T39" fmla="*/ 147 h 303"/>
              <a:gd name="T40" fmla="*/ 142 w 303"/>
              <a:gd name="T41" fmla="*/ 279 h 303"/>
              <a:gd name="T42" fmla="*/ 38 w 303"/>
              <a:gd name="T43" fmla="*/ 76 h 303"/>
              <a:gd name="T44" fmla="*/ 88 w 303"/>
              <a:gd name="T45" fmla="*/ 50 h 303"/>
              <a:gd name="T46" fmla="*/ 203 w 303"/>
              <a:gd name="T47" fmla="*/ 106 h 303"/>
              <a:gd name="T48" fmla="*/ 151 w 303"/>
              <a:gd name="T49" fmla="*/ 132 h 303"/>
              <a:gd name="T50" fmla="*/ 38 w 303"/>
              <a:gd name="T51" fmla="*/ 76 h 303"/>
              <a:gd name="T52" fmla="*/ 284 w 303"/>
              <a:gd name="T53" fmla="*/ 104 h 303"/>
              <a:gd name="T54" fmla="*/ 284 w 303"/>
              <a:gd name="T55" fmla="*/ 218 h 303"/>
              <a:gd name="T56" fmla="*/ 161 w 303"/>
              <a:gd name="T57" fmla="*/ 279 h 303"/>
              <a:gd name="T58" fmla="*/ 161 w 303"/>
              <a:gd name="T59" fmla="*/ 147 h 303"/>
              <a:gd name="T60" fmla="*/ 284 w 303"/>
              <a:gd name="T61" fmla="*/ 85 h 303"/>
              <a:gd name="T62" fmla="*/ 284 w 303"/>
              <a:gd name="T63" fmla="*/ 104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03" h="303">
                <a:moveTo>
                  <a:pt x="151" y="0"/>
                </a:moveTo>
                <a:lnTo>
                  <a:pt x="0" y="76"/>
                </a:lnTo>
                <a:lnTo>
                  <a:pt x="0" y="76"/>
                </a:lnTo>
                <a:lnTo>
                  <a:pt x="0" y="227"/>
                </a:lnTo>
                <a:lnTo>
                  <a:pt x="151" y="303"/>
                </a:lnTo>
                <a:lnTo>
                  <a:pt x="303" y="227"/>
                </a:lnTo>
                <a:lnTo>
                  <a:pt x="303" y="76"/>
                </a:lnTo>
                <a:lnTo>
                  <a:pt x="151" y="0"/>
                </a:lnTo>
                <a:close/>
                <a:moveTo>
                  <a:pt x="151" y="19"/>
                </a:moveTo>
                <a:lnTo>
                  <a:pt x="265" y="76"/>
                </a:lnTo>
                <a:lnTo>
                  <a:pt x="220" y="97"/>
                </a:lnTo>
                <a:lnTo>
                  <a:pt x="107" y="40"/>
                </a:lnTo>
                <a:lnTo>
                  <a:pt x="151" y="19"/>
                </a:lnTo>
                <a:close/>
                <a:moveTo>
                  <a:pt x="142" y="279"/>
                </a:moveTo>
                <a:lnTo>
                  <a:pt x="19" y="218"/>
                </a:lnTo>
                <a:lnTo>
                  <a:pt x="19" y="95"/>
                </a:lnTo>
                <a:lnTo>
                  <a:pt x="24" y="95"/>
                </a:lnTo>
                <a:lnTo>
                  <a:pt x="19" y="95"/>
                </a:lnTo>
                <a:lnTo>
                  <a:pt x="19" y="85"/>
                </a:lnTo>
                <a:lnTo>
                  <a:pt x="142" y="147"/>
                </a:lnTo>
                <a:lnTo>
                  <a:pt x="142" y="279"/>
                </a:lnTo>
                <a:close/>
                <a:moveTo>
                  <a:pt x="38" y="76"/>
                </a:moveTo>
                <a:lnTo>
                  <a:pt x="88" y="50"/>
                </a:lnTo>
                <a:lnTo>
                  <a:pt x="203" y="106"/>
                </a:lnTo>
                <a:lnTo>
                  <a:pt x="151" y="132"/>
                </a:lnTo>
                <a:lnTo>
                  <a:pt x="38" y="76"/>
                </a:lnTo>
                <a:close/>
                <a:moveTo>
                  <a:pt x="284" y="104"/>
                </a:moveTo>
                <a:lnTo>
                  <a:pt x="284" y="218"/>
                </a:lnTo>
                <a:lnTo>
                  <a:pt x="161" y="279"/>
                </a:lnTo>
                <a:lnTo>
                  <a:pt x="161" y="147"/>
                </a:lnTo>
                <a:lnTo>
                  <a:pt x="284" y="85"/>
                </a:lnTo>
                <a:lnTo>
                  <a:pt x="284" y="104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Freeform 36"/>
          <p:cNvSpPr>
            <a:spLocks noEditPoints="1"/>
          </p:cNvSpPr>
          <p:nvPr/>
        </p:nvSpPr>
        <p:spPr bwMode="auto">
          <a:xfrm>
            <a:off x="7981274" y="3899474"/>
            <a:ext cx="204142" cy="191975"/>
          </a:xfrm>
          <a:custGeom>
            <a:avLst/>
            <a:gdLst>
              <a:gd name="T0" fmla="*/ 116 w 128"/>
              <a:gd name="T1" fmla="*/ 28 h 120"/>
              <a:gd name="T2" fmla="*/ 112 w 128"/>
              <a:gd name="T3" fmla="*/ 28 h 120"/>
              <a:gd name="T4" fmla="*/ 112 w 128"/>
              <a:gd name="T5" fmla="*/ 20 h 120"/>
              <a:gd name="T6" fmla="*/ 100 w 128"/>
              <a:gd name="T7" fmla="*/ 8 h 120"/>
              <a:gd name="T8" fmla="*/ 56 w 128"/>
              <a:gd name="T9" fmla="*/ 8 h 120"/>
              <a:gd name="T10" fmla="*/ 36 w 128"/>
              <a:gd name="T11" fmla="*/ 0 h 120"/>
              <a:gd name="T12" fmla="*/ 12 w 128"/>
              <a:gd name="T13" fmla="*/ 0 h 120"/>
              <a:gd name="T14" fmla="*/ 0 w 128"/>
              <a:gd name="T15" fmla="*/ 12 h 120"/>
              <a:gd name="T16" fmla="*/ 0 w 128"/>
              <a:gd name="T17" fmla="*/ 108 h 120"/>
              <a:gd name="T18" fmla="*/ 12 w 128"/>
              <a:gd name="T19" fmla="*/ 120 h 120"/>
              <a:gd name="T20" fmla="*/ 20 w 128"/>
              <a:gd name="T21" fmla="*/ 120 h 120"/>
              <a:gd name="T22" fmla="*/ 88 w 128"/>
              <a:gd name="T23" fmla="*/ 120 h 120"/>
              <a:gd name="T24" fmla="*/ 116 w 128"/>
              <a:gd name="T25" fmla="*/ 120 h 120"/>
              <a:gd name="T26" fmla="*/ 128 w 128"/>
              <a:gd name="T27" fmla="*/ 108 h 120"/>
              <a:gd name="T28" fmla="*/ 128 w 128"/>
              <a:gd name="T29" fmla="*/ 40 h 120"/>
              <a:gd name="T30" fmla="*/ 116 w 128"/>
              <a:gd name="T31" fmla="*/ 28 h 120"/>
              <a:gd name="T32" fmla="*/ 16 w 128"/>
              <a:gd name="T33" fmla="*/ 112 h 120"/>
              <a:gd name="T34" fmla="*/ 8 w 128"/>
              <a:gd name="T35" fmla="*/ 104 h 120"/>
              <a:gd name="T36" fmla="*/ 8 w 128"/>
              <a:gd name="T37" fmla="*/ 16 h 120"/>
              <a:gd name="T38" fmla="*/ 16 w 128"/>
              <a:gd name="T39" fmla="*/ 8 h 120"/>
              <a:gd name="T40" fmla="*/ 36 w 128"/>
              <a:gd name="T41" fmla="*/ 8 h 120"/>
              <a:gd name="T42" fmla="*/ 56 w 128"/>
              <a:gd name="T43" fmla="*/ 16 h 120"/>
              <a:gd name="T44" fmla="*/ 96 w 128"/>
              <a:gd name="T45" fmla="*/ 16 h 120"/>
              <a:gd name="T46" fmla="*/ 104 w 128"/>
              <a:gd name="T47" fmla="*/ 24 h 120"/>
              <a:gd name="T48" fmla="*/ 104 w 128"/>
              <a:gd name="T49" fmla="*/ 28 h 120"/>
              <a:gd name="T50" fmla="*/ 32 w 128"/>
              <a:gd name="T51" fmla="*/ 28 h 120"/>
              <a:gd name="T52" fmla="*/ 20 w 128"/>
              <a:gd name="T53" fmla="*/ 40 h 120"/>
              <a:gd name="T54" fmla="*/ 20 w 128"/>
              <a:gd name="T55" fmla="*/ 108 h 120"/>
              <a:gd name="T56" fmla="*/ 20 w 128"/>
              <a:gd name="T57" fmla="*/ 112 h 120"/>
              <a:gd name="T58" fmla="*/ 16 w 128"/>
              <a:gd name="T59" fmla="*/ 112 h 120"/>
              <a:gd name="T60" fmla="*/ 120 w 128"/>
              <a:gd name="T61" fmla="*/ 104 h 120"/>
              <a:gd name="T62" fmla="*/ 112 w 128"/>
              <a:gd name="T63" fmla="*/ 112 h 120"/>
              <a:gd name="T64" fmla="*/ 88 w 128"/>
              <a:gd name="T65" fmla="*/ 112 h 120"/>
              <a:gd name="T66" fmla="*/ 28 w 128"/>
              <a:gd name="T67" fmla="*/ 112 h 120"/>
              <a:gd name="T68" fmla="*/ 28 w 128"/>
              <a:gd name="T69" fmla="*/ 104 h 120"/>
              <a:gd name="T70" fmla="*/ 28 w 128"/>
              <a:gd name="T71" fmla="*/ 44 h 120"/>
              <a:gd name="T72" fmla="*/ 36 w 128"/>
              <a:gd name="T73" fmla="*/ 36 h 120"/>
              <a:gd name="T74" fmla="*/ 112 w 128"/>
              <a:gd name="T75" fmla="*/ 36 h 120"/>
              <a:gd name="T76" fmla="*/ 120 w 128"/>
              <a:gd name="T77" fmla="*/ 44 h 120"/>
              <a:gd name="T78" fmla="*/ 120 w 128"/>
              <a:gd name="T79" fmla="*/ 10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0">
                <a:moveTo>
                  <a:pt x="116" y="28"/>
                </a:moveTo>
                <a:cubicBezTo>
                  <a:pt x="112" y="28"/>
                  <a:pt x="112" y="28"/>
                  <a:pt x="112" y="28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13"/>
                  <a:pt x="106" y="8"/>
                  <a:pt x="100" y="8"/>
                </a:cubicBezTo>
                <a:cubicBezTo>
                  <a:pt x="100" y="8"/>
                  <a:pt x="78" y="8"/>
                  <a:pt x="56" y="8"/>
                </a:cubicBezTo>
                <a:cubicBezTo>
                  <a:pt x="52" y="8"/>
                  <a:pt x="39" y="0"/>
                  <a:pt x="36" y="0"/>
                </a:cubicBezTo>
                <a:cubicBezTo>
                  <a:pt x="18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4"/>
                  <a:pt x="5" y="120"/>
                  <a:pt x="12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22" y="120"/>
                  <a:pt x="128" y="114"/>
                  <a:pt x="128" y="108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8" y="33"/>
                  <a:pt x="122" y="28"/>
                  <a:pt x="116" y="28"/>
                </a:cubicBezTo>
                <a:close/>
                <a:moveTo>
                  <a:pt x="16" y="112"/>
                </a:moveTo>
                <a:cubicBezTo>
                  <a:pt x="11" y="112"/>
                  <a:pt x="8" y="108"/>
                  <a:pt x="8" y="10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6" y="8"/>
                  <a:pt x="20" y="8"/>
                  <a:pt x="36" y="8"/>
                </a:cubicBezTo>
                <a:cubicBezTo>
                  <a:pt x="40" y="8"/>
                  <a:pt x="52" y="16"/>
                  <a:pt x="56" y="16"/>
                </a:cubicBezTo>
                <a:cubicBezTo>
                  <a:pt x="76" y="16"/>
                  <a:pt x="96" y="16"/>
                  <a:pt x="96" y="16"/>
                </a:cubicBezTo>
                <a:cubicBezTo>
                  <a:pt x="100" y="16"/>
                  <a:pt x="104" y="19"/>
                  <a:pt x="104" y="24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25" y="28"/>
                  <a:pt x="20" y="33"/>
                  <a:pt x="20" y="40"/>
                </a:cubicBezTo>
                <a:cubicBezTo>
                  <a:pt x="20" y="108"/>
                  <a:pt x="20" y="108"/>
                  <a:pt x="20" y="108"/>
                </a:cubicBezTo>
                <a:cubicBezTo>
                  <a:pt x="20" y="112"/>
                  <a:pt x="20" y="112"/>
                  <a:pt x="20" y="112"/>
                </a:cubicBezTo>
                <a:lnTo>
                  <a:pt x="16" y="1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39"/>
                  <a:pt x="31" y="36"/>
                  <a:pt x="36" y="36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6" y="36"/>
                  <a:pt x="120" y="39"/>
                  <a:pt x="120" y="44"/>
                </a:cubicBezTo>
                <a:lnTo>
                  <a:pt x="120" y="104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Freeform 37"/>
          <p:cNvSpPr>
            <a:spLocks noEditPoints="1"/>
          </p:cNvSpPr>
          <p:nvPr/>
        </p:nvSpPr>
        <p:spPr bwMode="auto">
          <a:xfrm>
            <a:off x="7412109" y="3944087"/>
            <a:ext cx="204818" cy="147361"/>
          </a:xfrm>
          <a:custGeom>
            <a:avLst/>
            <a:gdLst>
              <a:gd name="T0" fmla="*/ 84 w 128"/>
              <a:gd name="T1" fmla="*/ 68 h 92"/>
              <a:gd name="T2" fmla="*/ 90 w 128"/>
              <a:gd name="T3" fmla="*/ 65 h 92"/>
              <a:gd name="T4" fmla="*/ 96 w 128"/>
              <a:gd name="T5" fmla="*/ 68 h 92"/>
              <a:gd name="T6" fmla="*/ 104 w 128"/>
              <a:gd name="T7" fmla="*/ 60 h 92"/>
              <a:gd name="T8" fmla="*/ 96 w 128"/>
              <a:gd name="T9" fmla="*/ 52 h 92"/>
              <a:gd name="T10" fmla="*/ 90 w 128"/>
              <a:gd name="T11" fmla="*/ 55 h 92"/>
              <a:gd name="T12" fmla="*/ 84 w 128"/>
              <a:gd name="T13" fmla="*/ 52 h 92"/>
              <a:gd name="T14" fmla="*/ 76 w 128"/>
              <a:gd name="T15" fmla="*/ 60 h 92"/>
              <a:gd name="T16" fmla="*/ 84 w 128"/>
              <a:gd name="T17" fmla="*/ 68 h 92"/>
              <a:gd name="T18" fmla="*/ 116 w 128"/>
              <a:gd name="T19" fmla="*/ 0 h 92"/>
              <a:gd name="T20" fmla="*/ 12 w 128"/>
              <a:gd name="T21" fmla="*/ 0 h 92"/>
              <a:gd name="T22" fmla="*/ 0 w 128"/>
              <a:gd name="T23" fmla="*/ 12 h 92"/>
              <a:gd name="T24" fmla="*/ 0 w 128"/>
              <a:gd name="T25" fmla="*/ 80 h 92"/>
              <a:gd name="T26" fmla="*/ 12 w 128"/>
              <a:gd name="T27" fmla="*/ 92 h 92"/>
              <a:gd name="T28" fmla="*/ 116 w 128"/>
              <a:gd name="T29" fmla="*/ 92 h 92"/>
              <a:gd name="T30" fmla="*/ 128 w 128"/>
              <a:gd name="T31" fmla="*/ 80 h 92"/>
              <a:gd name="T32" fmla="*/ 128 w 128"/>
              <a:gd name="T33" fmla="*/ 12 h 92"/>
              <a:gd name="T34" fmla="*/ 116 w 128"/>
              <a:gd name="T35" fmla="*/ 0 h 92"/>
              <a:gd name="T36" fmla="*/ 120 w 128"/>
              <a:gd name="T37" fmla="*/ 76 h 92"/>
              <a:gd name="T38" fmla="*/ 112 w 128"/>
              <a:gd name="T39" fmla="*/ 84 h 92"/>
              <a:gd name="T40" fmla="*/ 16 w 128"/>
              <a:gd name="T41" fmla="*/ 84 h 92"/>
              <a:gd name="T42" fmla="*/ 8 w 128"/>
              <a:gd name="T43" fmla="*/ 76 h 92"/>
              <a:gd name="T44" fmla="*/ 8 w 128"/>
              <a:gd name="T45" fmla="*/ 36 h 92"/>
              <a:gd name="T46" fmla="*/ 120 w 128"/>
              <a:gd name="T47" fmla="*/ 36 h 92"/>
              <a:gd name="T48" fmla="*/ 120 w 128"/>
              <a:gd name="T49" fmla="*/ 76 h 92"/>
              <a:gd name="T50" fmla="*/ 120 w 128"/>
              <a:gd name="T51" fmla="*/ 24 h 92"/>
              <a:gd name="T52" fmla="*/ 8 w 128"/>
              <a:gd name="T53" fmla="*/ 24 h 92"/>
              <a:gd name="T54" fmla="*/ 8 w 128"/>
              <a:gd name="T55" fmla="*/ 16 h 92"/>
              <a:gd name="T56" fmla="*/ 16 w 128"/>
              <a:gd name="T57" fmla="*/ 8 h 92"/>
              <a:gd name="T58" fmla="*/ 112 w 128"/>
              <a:gd name="T59" fmla="*/ 8 h 92"/>
              <a:gd name="T60" fmla="*/ 120 w 128"/>
              <a:gd name="T61" fmla="*/ 16 h 92"/>
              <a:gd name="T62" fmla="*/ 120 w 128"/>
              <a:gd name="T63" fmla="*/ 2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92">
                <a:moveTo>
                  <a:pt x="84" y="68"/>
                </a:moveTo>
                <a:cubicBezTo>
                  <a:pt x="86" y="68"/>
                  <a:pt x="88" y="67"/>
                  <a:pt x="90" y="65"/>
                </a:cubicBezTo>
                <a:cubicBezTo>
                  <a:pt x="91" y="67"/>
                  <a:pt x="93" y="68"/>
                  <a:pt x="96" y="68"/>
                </a:cubicBezTo>
                <a:cubicBezTo>
                  <a:pt x="100" y="68"/>
                  <a:pt x="104" y="64"/>
                  <a:pt x="104" y="60"/>
                </a:cubicBezTo>
                <a:cubicBezTo>
                  <a:pt x="104" y="55"/>
                  <a:pt x="100" y="52"/>
                  <a:pt x="96" y="52"/>
                </a:cubicBezTo>
                <a:cubicBezTo>
                  <a:pt x="93" y="52"/>
                  <a:pt x="91" y="53"/>
                  <a:pt x="90" y="55"/>
                </a:cubicBezTo>
                <a:cubicBezTo>
                  <a:pt x="88" y="53"/>
                  <a:pt x="86" y="52"/>
                  <a:pt x="84" y="52"/>
                </a:cubicBezTo>
                <a:cubicBezTo>
                  <a:pt x="79" y="52"/>
                  <a:pt x="76" y="55"/>
                  <a:pt x="76" y="60"/>
                </a:cubicBezTo>
                <a:cubicBezTo>
                  <a:pt x="76" y="64"/>
                  <a:pt x="79" y="68"/>
                  <a:pt x="84" y="68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5" y="92"/>
                  <a:pt x="12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2" y="92"/>
                  <a:pt x="128" y="86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1" y="84"/>
                  <a:pt x="8" y="80"/>
                  <a:pt x="8" y="76"/>
                </a:cubicBezTo>
                <a:cubicBezTo>
                  <a:pt x="8" y="36"/>
                  <a:pt x="8" y="36"/>
                  <a:pt x="8" y="36"/>
                </a:cubicBezTo>
                <a:cubicBezTo>
                  <a:pt x="120" y="36"/>
                  <a:pt x="120" y="36"/>
                  <a:pt x="120" y="36"/>
                </a:cubicBezTo>
                <a:lnTo>
                  <a:pt x="120" y="76"/>
                </a:lnTo>
                <a:close/>
                <a:moveTo>
                  <a:pt x="120" y="24"/>
                </a:moveTo>
                <a:cubicBezTo>
                  <a:pt x="8" y="24"/>
                  <a:pt x="8" y="24"/>
                  <a:pt x="8" y="2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24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Freeform 38"/>
          <p:cNvSpPr>
            <a:spLocks noEditPoints="1"/>
          </p:cNvSpPr>
          <p:nvPr/>
        </p:nvSpPr>
        <p:spPr bwMode="auto">
          <a:xfrm>
            <a:off x="6862547" y="3886630"/>
            <a:ext cx="166288" cy="204818"/>
          </a:xfrm>
          <a:custGeom>
            <a:avLst/>
            <a:gdLst>
              <a:gd name="T0" fmla="*/ 92 w 104"/>
              <a:gd name="T1" fmla="*/ 48 h 128"/>
              <a:gd name="T2" fmla="*/ 24 w 104"/>
              <a:gd name="T3" fmla="*/ 48 h 128"/>
              <a:gd name="T4" fmla="*/ 24 w 104"/>
              <a:gd name="T5" fmla="*/ 36 h 128"/>
              <a:gd name="T6" fmla="*/ 52 w 104"/>
              <a:gd name="T7" fmla="*/ 8 h 128"/>
              <a:gd name="T8" fmla="*/ 80 w 104"/>
              <a:gd name="T9" fmla="*/ 32 h 128"/>
              <a:gd name="T10" fmla="*/ 88 w 104"/>
              <a:gd name="T11" fmla="*/ 32 h 128"/>
              <a:gd name="T12" fmla="*/ 52 w 104"/>
              <a:gd name="T13" fmla="*/ 0 h 128"/>
              <a:gd name="T14" fmla="*/ 16 w 104"/>
              <a:gd name="T15" fmla="*/ 36 h 128"/>
              <a:gd name="T16" fmla="*/ 16 w 104"/>
              <a:gd name="T17" fmla="*/ 48 h 128"/>
              <a:gd name="T18" fmla="*/ 12 w 104"/>
              <a:gd name="T19" fmla="*/ 48 h 128"/>
              <a:gd name="T20" fmla="*/ 0 w 104"/>
              <a:gd name="T21" fmla="*/ 60 h 128"/>
              <a:gd name="T22" fmla="*/ 0 w 104"/>
              <a:gd name="T23" fmla="*/ 116 h 128"/>
              <a:gd name="T24" fmla="*/ 12 w 104"/>
              <a:gd name="T25" fmla="*/ 128 h 128"/>
              <a:gd name="T26" fmla="*/ 92 w 104"/>
              <a:gd name="T27" fmla="*/ 128 h 128"/>
              <a:gd name="T28" fmla="*/ 104 w 104"/>
              <a:gd name="T29" fmla="*/ 116 h 128"/>
              <a:gd name="T30" fmla="*/ 104 w 104"/>
              <a:gd name="T31" fmla="*/ 60 h 128"/>
              <a:gd name="T32" fmla="*/ 92 w 104"/>
              <a:gd name="T33" fmla="*/ 48 h 128"/>
              <a:gd name="T34" fmla="*/ 96 w 104"/>
              <a:gd name="T35" fmla="*/ 112 h 128"/>
              <a:gd name="T36" fmla="*/ 88 w 104"/>
              <a:gd name="T37" fmla="*/ 120 h 128"/>
              <a:gd name="T38" fmla="*/ 16 w 104"/>
              <a:gd name="T39" fmla="*/ 120 h 128"/>
              <a:gd name="T40" fmla="*/ 8 w 104"/>
              <a:gd name="T41" fmla="*/ 112 h 128"/>
              <a:gd name="T42" fmla="*/ 8 w 104"/>
              <a:gd name="T43" fmla="*/ 64 h 128"/>
              <a:gd name="T44" fmla="*/ 16 w 104"/>
              <a:gd name="T45" fmla="*/ 56 h 128"/>
              <a:gd name="T46" fmla="*/ 88 w 104"/>
              <a:gd name="T47" fmla="*/ 56 h 128"/>
              <a:gd name="T48" fmla="*/ 96 w 104"/>
              <a:gd name="T49" fmla="*/ 64 h 128"/>
              <a:gd name="T50" fmla="*/ 96 w 104"/>
              <a:gd name="T51" fmla="*/ 112 h 128"/>
              <a:gd name="T52" fmla="*/ 58 w 104"/>
              <a:gd name="T53" fmla="*/ 88 h 128"/>
              <a:gd name="T54" fmla="*/ 66 w 104"/>
              <a:gd name="T55" fmla="*/ 79 h 128"/>
              <a:gd name="T56" fmla="*/ 66 w 104"/>
              <a:gd name="T57" fmla="*/ 73 h 128"/>
              <a:gd name="T58" fmla="*/ 60 w 104"/>
              <a:gd name="T59" fmla="*/ 73 h 128"/>
              <a:gd name="T60" fmla="*/ 52 w 104"/>
              <a:gd name="T61" fmla="*/ 81 h 128"/>
              <a:gd name="T62" fmla="*/ 43 w 104"/>
              <a:gd name="T63" fmla="*/ 73 h 128"/>
              <a:gd name="T64" fmla="*/ 37 w 104"/>
              <a:gd name="T65" fmla="*/ 73 h 128"/>
              <a:gd name="T66" fmla="*/ 37 w 104"/>
              <a:gd name="T67" fmla="*/ 79 h 128"/>
              <a:gd name="T68" fmla="*/ 45 w 104"/>
              <a:gd name="T69" fmla="*/ 88 h 128"/>
              <a:gd name="T70" fmla="*/ 37 w 104"/>
              <a:gd name="T71" fmla="*/ 96 h 128"/>
              <a:gd name="T72" fmla="*/ 37 w 104"/>
              <a:gd name="T73" fmla="*/ 102 h 128"/>
              <a:gd name="T74" fmla="*/ 43 w 104"/>
              <a:gd name="T75" fmla="*/ 102 h 128"/>
              <a:gd name="T76" fmla="*/ 52 w 104"/>
              <a:gd name="T77" fmla="*/ 94 h 128"/>
              <a:gd name="T78" fmla="*/ 60 w 104"/>
              <a:gd name="T79" fmla="*/ 102 h 128"/>
              <a:gd name="T80" fmla="*/ 66 w 104"/>
              <a:gd name="T81" fmla="*/ 102 h 128"/>
              <a:gd name="T82" fmla="*/ 66 w 104"/>
              <a:gd name="T83" fmla="*/ 96 h 128"/>
              <a:gd name="T84" fmla="*/ 58 w 104"/>
              <a:gd name="T85" fmla="*/ 8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4" h="128"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  <a:moveTo>
                  <a:pt x="58" y="88"/>
                </a:moveTo>
                <a:cubicBezTo>
                  <a:pt x="66" y="79"/>
                  <a:pt x="66" y="79"/>
                  <a:pt x="66" y="79"/>
                </a:cubicBezTo>
                <a:cubicBezTo>
                  <a:pt x="68" y="78"/>
                  <a:pt x="68" y="75"/>
                  <a:pt x="66" y="73"/>
                </a:cubicBezTo>
                <a:cubicBezTo>
                  <a:pt x="65" y="71"/>
                  <a:pt x="62" y="71"/>
                  <a:pt x="60" y="73"/>
                </a:cubicBezTo>
                <a:cubicBezTo>
                  <a:pt x="52" y="81"/>
                  <a:pt x="52" y="81"/>
                  <a:pt x="52" y="81"/>
                </a:cubicBezTo>
                <a:cubicBezTo>
                  <a:pt x="43" y="73"/>
                  <a:pt x="43" y="73"/>
                  <a:pt x="43" y="73"/>
                </a:cubicBezTo>
                <a:cubicBezTo>
                  <a:pt x="42" y="71"/>
                  <a:pt x="39" y="71"/>
                  <a:pt x="37" y="73"/>
                </a:cubicBezTo>
                <a:cubicBezTo>
                  <a:pt x="35" y="75"/>
                  <a:pt x="35" y="78"/>
                  <a:pt x="37" y="79"/>
                </a:cubicBezTo>
                <a:cubicBezTo>
                  <a:pt x="45" y="88"/>
                  <a:pt x="45" y="88"/>
                  <a:pt x="45" y="88"/>
                </a:cubicBezTo>
                <a:cubicBezTo>
                  <a:pt x="37" y="96"/>
                  <a:pt x="37" y="96"/>
                  <a:pt x="37" y="96"/>
                </a:cubicBezTo>
                <a:cubicBezTo>
                  <a:pt x="35" y="98"/>
                  <a:pt x="35" y="101"/>
                  <a:pt x="37" y="102"/>
                </a:cubicBezTo>
                <a:cubicBezTo>
                  <a:pt x="39" y="104"/>
                  <a:pt x="42" y="104"/>
                  <a:pt x="43" y="102"/>
                </a:cubicBezTo>
                <a:cubicBezTo>
                  <a:pt x="52" y="94"/>
                  <a:pt x="52" y="94"/>
                  <a:pt x="52" y="94"/>
                </a:cubicBezTo>
                <a:cubicBezTo>
                  <a:pt x="60" y="102"/>
                  <a:pt x="60" y="102"/>
                  <a:pt x="60" y="102"/>
                </a:cubicBezTo>
                <a:cubicBezTo>
                  <a:pt x="62" y="104"/>
                  <a:pt x="65" y="104"/>
                  <a:pt x="66" y="102"/>
                </a:cubicBezTo>
                <a:cubicBezTo>
                  <a:pt x="68" y="101"/>
                  <a:pt x="68" y="98"/>
                  <a:pt x="66" y="96"/>
                </a:cubicBezTo>
                <a:lnTo>
                  <a:pt x="58" y="88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Freeform 39"/>
          <p:cNvSpPr>
            <a:spLocks noEditPoints="1"/>
          </p:cNvSpPr>
          <p:nvPr/>
        </p:nvSpPr>
        <p:spPr bwMode="auto">
          <a:xfrm>
            <a:off x="6294059" y="3886630"/>
            <a:ext cx="166288" cy="204818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7" y="96"/>
                  <a:pt x="44" y="92"/>
                  <a:pt x="44" y="88"/>
                </a:cubicBezTo>
                <a:cubicBezTo>
                  <a:pt x="44" y="83"/>
                  <a:pt x="47" y="80"/>
                  <a:pt x="52" y="80"/>
                </a:cubicBezTo>
                <a:cubicBezTo>
                  <a:pt x="56" y="80"/>
                  <a:pt x="60" y="83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0"/>
                  <a:pt x="36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0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8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59"/>
                  <a:pt x="11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59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Freeform 40"/>
          <p:cNvSpPr>
            <a:spLocks noEditPoints="1"/>
          </p:cNvSpPr>
          <p:nvPr/>
        </p:nvSpPr>
        <p:spPr bwMode="auto">
          <a:xfrm>
            <a:off x="8549763" y="3316789"/>
            <a:ext cx="204818" cy="204818"/>
          </a:xfrm>
          <a:custGeom>
            <a:avLst/>
            <a:gdLst>
              <a:gd name="T0" fmla="*/ 40 w 128"/>
              <a:gd name="T1" fmla="*/ 56 h 128"/>
              <a:gd name="T2" fmla="*/ 56 w 128"/>
              <a:gd name="T3" fmla="*/ 40 h 128"/>
              <a:gd name="T4" fmla="*/ 40 w 128"/>
              <a:gd name="T5" fmla="*/ 24 h 128"/>
              <a:gd name="T6" fmla="*/ 24 w 128"/>
              <a:gd name="T7" fmla="*/ 40 h 128"/>
              <a:gd name="T8" fmla="*/ 40 w 128"/>
              <a:gd name="T9" fmla="*/ 56 h 128"/>
              <a:gd name="T10" fmla="*/ 40 w 128"/>
              <a:gd name="T11" fmla="*/ 32 h 128"/>
              <a:gd name="T12" fmla="*/ 48 w 128"/>
              <a:gd name="T13" fmla="*/ 40 h 128"/>
              <a:gd name="T14" fmla="*/ 40 w 128"/>
              <a:gd name="T15" fmla="*/ 48 h 128"/>
              <a:gd name="T16" fmla="*/ 32 w 128"/>
              <a:gd name="T17" fmla="*/ 40 h 128"/>
              <a:gd name="T18" fmla="*/ 40 w 128"/>
              <a:gd name="T19" fmla="*/ 32 h 128"/>
              <a:gd name="T20" fmla="*/ 116 w 128"/>
              <a:gd name="T21" fmla="*/ 0 h 128"/>
              <a:gd name="T22" fmla="*/ 12 w 128"/>
              <a:gd name="T23" fmla="*/ 0 h 128"/>
              <a:gd name="T24" fmla="*/ 0 w 128"/>
              <a:gd name="T25" fmla="*/ 12 h 128"/>
              <a:gd name="T26" fmla="*/ 0 w 128"/>
              <a:gd name="T27" fmla="*/ 116 h 128"/>
              <a:gd name="T28" fmla="*/ 12 w 128"/>
              <a:gd name="T29" fmla="*/ 128 h 128"/>
              <a:gd name="T30" fmla="*/ 116 w 128"/>
              <a:gd name="T31" fmla="*/ 128 h 128"/>
              <a:gd name="T32" fmla="*/ 128 w 128"/>
              <a:gd name="T33" fmla="*/ 116 h 128"/>
              <a:gd name="T34" fmla="*/ 128 w 128"/>
              <a:gd name="T35" fmla="*/ 12 h 128"/>
              <a:gd name="T36" fmla="*/ 116 w 128"/>
              <a:gd name="T37" fmla="*/ 0 h 128"/>
              <a:gd name="T38" fmla="*/ 120 w 128"/>
              <a:gd name="T39" fmla="*/ 112 h 128"/>
              <a:gd name="T40" fmla="*/ 112 w 128"/>
              <a:gd name="T41" fmla="*/ 120 h 128"/>
              <a:gd name="T42" fmla="*/ 16 w 128"/>
              <a:gd name="T43" fmla="*/ 120 h 128"/>
              <a:gd name="T44" fmla="*/ 8 w 128"/>
              <a:gd name="T45" fmla="*/ 112 h 128"/>
              <a:gd name="T46" fmla="*/ 8 w 128"/>
              <a:gd name="T47" fmla="*/ 16 h 128"/>
              <a:gd name="T48" fmla="*/ 16 w 128"/>
              <a:gd name="T49" fmla="*/ 8 h 128"/>
              <a:gd name="T50" fmla="*/ 112 w 128"/>
              <a:gd name="T51" fmla="*/ 8 h 128"/>
              <a:gd name="T52" fmla="*/ 120 w 128"/>
              <a:gd name="T53" fmla="*/ 16 h 128"/>
              <a:gd name="T54" fmla="*/ 120 w 128"/>
              <a:gd name="T55" fmla="*/ 112 h 128"/>
              <a:gd name="T56" fmla="*/ 95 w 128"/>
              <a:gd name="T57" fmla="*/ 70 h 128"/>
              <a:gd name="T58" fmla="*/ 95 w 128"/>
              <a:gd name="T59" fmla="*/ 69 h 128"/>
              <a:gd name="T60" fmla="*/ 90 w 128"/>
              <a:gd name="T61" fmla="*/ 68 h 128"/>
              <a:gd name="T62" fmla="*/ 89 w 128"/>
              <a:gd name="T63" fmla="*/ 69 h 128"/>
              <a:gd name="T64" fmla="*/ 89 w 128"/>
              <a:gd name="T65" fmla="*/ 69 h 128"/>
              <a:gd name="T66" fmla="*/ 53 w 128"/>
              <a:gd name="T67" fmla="*/ 105 h 128"/>
              <a:gd name="T68" fmla="*/ 53 w 128"/>
              <a:gd name="T69" fmla="*/ 111 h 128"/>
              <a:gd name="T70" fmla="*/ 58 w 128"/>
              <a:gd name="T71" fmla="*/ 111 h 128"/>
              <a:gd name="T72" fmla="*/ 92 w 128"/>
              <a:gd name="T73" fmla="*/ 77 h 128"/>
              <a:gd name="T74" fmla="*/ 105 w 128"/>
              <a:gd name="T75" fmla="*/ 91 h 128"/>
              <a:gd name="T76" fmla="*/ 111 w 128"/>
              <a:gd name="T77" fmla="*/ 91 h 128"/>
              <a:gd name="T78" fmla="*/ 111 w 128"/>
              <a:gd name="T79" fmla="*/ 85 h 128"/>
              <a:gd name="T80" fmla="*/ 95 w 128"/>
              <a:gd name="T81" fmla="*/ 70 h 128"/>
              <a:gd name="T82" fmla="*/ 55 w 128"/>
              <a:gd name="T83" fmla="*/ 95 h 128"/>
              <a:gd name="T84" fmla="*/ 55 w 128"/>
              <a:gd name="T85" fmla="*/ 89 h 128"/>
              <a:gd name="T86" fmla="*/ 43 w 128"/>
              <a:gd name="T87" fmla="*/ 78 h 128"/>
              <a:gd name="T88" fmla="*/ 43 w 128"/>
              <a:gd name="T89" fmla="*/ 77 h 128"/>
              <a:gd name="T90" fmla="*/ 38 w 128"/>
              <a:gd name="T91" fmla="*/ 76 h 128"/>
              <a:gd name="T92" fmla="*/ 37 w 128"/>
              <a:gd name="T93" fmla="*/ 77 h 128"/>
              <a:gd name="T94" fmla="*/ 36 w 128"/>
              <a:gd name="T95" fmla="*/ 77 h 128"/>
              <a:gd name="T96" fmla="*/ 17 w 128"/>
              <a:gd name="T97" fmla="*/ 97 h 128"/>
              <a:gd name="T98" fmla="*/ 17 w 128"/>
              <a:gd name="T99" fmla="*/ 103 h 128"/>
              <a:gd name="T100" fmla="*/ 22 w 128"/>
              <a:gd name="T101" fmla="*/ 103 h 128"/>
              <a:gd name="T102" fmla="*/ 40 w 128"/>
              <a:gd name="T103" fmla="*/ 85 h 128"/>
              <a:gd name="T104" fmla="*/ 49 w 128"/>
              <a:gd name="T105" fmla="*/ 95 h 128"/>
              <a:gd name="T106" fmla="*/ 55 w 128"/>
              <a:gd name="T107" fmla="*/ 9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40" y="56"/>
                </a:move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lose/>
                <a:moveTo>
                  <a:pt x="40" y="32"/>
                </a:moveTo>
                <a:cubicBezTo>
                  <a:pt x="44" y="32"/>
                  <a:pt x="48" y="35"/>
                  <a:pt x="48" y="40"/>
                </a:cubicBezTo>
                <a:cubicBezTo>
                  <a:pt x="48" y="44"/>
                  <a:pt x="44" y="48"/>
                  <a:pt x="40" y="48"/>
                </a:cubicBezTo>
                <a:cubicBezTo>
                  <a:pt x="35" y="48"/>
                  <a:pt x="32" y="44"/>
                  <a:pt x="32" y="40"/>
                </a:cubicBezTo>
                <a:cubicBezTo>
                  <a:pt x="32" y="35"/>
                  <a:pt x="35" y="32"/>
                  <a:pt x="40" y="32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112"/>
                </a:lnTo>
                <a:close/>
                <a:moveTo>
                  <a:pt x="95" y="70"/>
                </a:moveTo>
                <a:cubicBezTo>
                  <a:pt x="95" y="70"/>
                  <a:pt x="95" y="69"/>
                  <a:pt x="95" y="69"/>
                </a:cubicBezTo>
                <a:cubicBezTo>
                  <a:pt x="93" y="68"/>
                  <a:pt x="92" y="67"/>
                  <a:pt x="90" y="68"/>
                </a:cubicBezTo>
                <a:cubicBezTo>
                  <a:pt x="90" y="68"/>
                  <a:pt x="89" y="69"/>
                  <a:pt x="89" y="69"/>
                </a:cubicBezTo>
                <a:cubicBezTo>
                  <a:pt x="89" y="69"/>
                  <a:pt x="89" y="69"/>
                  <a:pt x="89" y="69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1" y="107"/>
                  <a:pt x="51" y="109"/>
                  <a:pt x="53" y="111"/>
                </a:cubicBezTo>
                <a:cubicBezTo>
                  <a:pt x="54" y="112"/>
                  <a:pt x="57" y="112"/>
                  <a:pt x="58" y="111"/>
                </a:cubicBezTo>
                <a:cubicBezTo>
                  <a:pt x="92" y="77"/>
                  <a:pt x="92" y="77"/>
                  <a:pt x="92" y="77"/>
                </a:cubicBezTo>
                <a:cubicBezTo>
                  <a:pt x="105" y="91"/>
                  <a:pt x="105" y="91"/>
                  <a:pt x="105" y="91"/>
                </a:cubicBezTo>
                <a:cubicBezTo>
                  <a:pt x="107" y="92"/>
                  <a:pt x="109" y="92"/>
                  <a:pt x="111" y="91"/>
                </a:cubicBezTo>
                <a:cubicBezTo>
                  <a:pt x="112" y="89"/>
                  <a:pt x="112" y="87"/>
                  <a:pt x="111" y="85"/>
                </a:cubicBezTo>
                <a:lnTo>
                  <a:pt x="95" y="70"/>
                </a:lnTo>
                <a:close/>
                <a:moveTo>
                  <a:pt x="55" y="95"/>
                </a:moveTo>
                <a:cubicBezTo>
                  <a:pt x="56" y="93"/>
                  <a:pt x="56" y="91"/>
                  <a:pt x="55" y="89"/>
                </a:cubicBezTo>
                <a:cubicBezTo>
                  <a:pt x="43" y="78"/>
                  <a:pt x="43" y="78"/>
                  <a:pt x="43" y="78"/>
                </a:cubicBezTo>
                <a:cubicBezTo>
                  <a:pt x="43" y="78"/>
                  <a:pt x="43" y="77"/>
                  <a:pt x="43" y="77"/>
                </a:cubicBezTo>
                <a:cubicBezTo>
                  <a:pt x="41" y="76"/>
                  <a:pt x="40" y="75"/>
                  <a:pt x="38" y="76"/>
                </a:cubicBezTo>
                <a:cubicBezTo>
                  <a:pt x="38" y="76"/>
                  <a:pt x="37" y="77"/>
                  <a:pt x="37" y="77"/>
                </a:cubicBezTo>
                <a:cubicBezTo>
                  <a:pt x="37" y="77"/>
                  <a:pt x="37" y="77"/>
                  <a:pt x="36" y="7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9"/>
                  <a:pt x="15" y="101"/>
                  <a:pt x="17" y="103"/>
                </a:cubicBezTo>
                <a:cubicBezTo>
                  <a:pt x="18" y="104"/>
                  <a:pt x="21" y="104"/>
                  <a:pt x="22" y="103"/>
                </a:cubicBezTo>
                <a:cubicBezTo>
                  <a:pt x="40" y="85"/>
                  <a:pt x="40" y="85"/>
                  <a:pt x="40" y="85"/>
                </a:cubicBezTo>
                <a:cubicBezTo>
                  <a:pt x="49" y="95"/>
                  <a:pt x="49" y="95"/>
                  <a:pt x="49" y="95"/>
                </a:cubicBezTo>
                <a:cubicBezTo>
                  <a:pt x="51" y="96"/>
                  <a:pt x="53" y="96"/>
                  <a:pt x="55" y="95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Freeform 41"/>
          <p:cNvSpPr>
            <a:spLocks noEditPoints="1"/>
          </p:cNvSpPr>
          <p:nvPr/>
        </p:nvSpPr>
        <p:spPr bwMode="auto">
          <a:xfrm>
            <a:off x="7981274" y="3316789"/>
            <a:ext cx="204142" cy="204818"/>
          </a:xfrm>
          <a:custGeom>
            <a:avLst/>
            <a:gdLst>
              <a:gd name="T0" fmla="*/ 83 w 128"/>
              <a:gd name="T1" fmla="*/ 45 h 128"/>
              <a:gd name="T2" fmla="*/ 77 w 128"/>
              <a:gd name="T3" fmla="*/ 45 h 128"/>
              <a:gd name="T4" fmla="*/ 64 w 128"/>
              <a:gd name="T5" fmla="*/ 58 h 128"/>
              <a:gd name="T6" fmla="*/ 50 w 128"/>
              <a:gd name="T7" fmla="*/ 45 h 128"/>
              <a:gd name="T8" fmla="*/ 45 w 128"/>
              <a:gd name="T9" fmla="*/ 45 h 128"/>
              <a:gd name="T10" fmla="*/ 45 w 128"/>
              <a:gd name="T11" fmla="*/ 50 h 128"/>
              <a:gd name="T12" fmla="*/ 58 w 128"/>
              <a:gd name="T13" fmla="*/ 64 h 128"/>
              <a:gd name="T14" fmla="*/ 45 w 128"/>
              <a:gd name="T15" fmla="*/ 77 h 128"/>
              <a:gd name="T16" fmla="*/ 45 w 128"/>
              <a:gd name="T17" fmla="*/ 83 h 128"/>
              <a:gd name="T18" fmla="*/ 50 w 128"/>
              <a:gd name="T19" fmla="*/ 83 h 128"/>
              <a:gd name="T20" fmla="*/ 64 w 128"/>
              <a:gd name="T21" fmla="*/ 69 h 128"/>
              <a:gd name="T22" fmla="*/ 77 w 128"/>
              <a:gd name="T23" fmla="*/ 83 h 128"/>
              <a:gd name="T24" fmla="*/ 83 w 128"/>
              <a:gd name="T25" fmla="*/ 83 h 128"/>
              <a:gd name="T26" fmla="*/ 83 w 128"/>
              <a:gd name="T27" fmla="*/ 77 h 128"/>
              <a:gd name="T28" fmla="*/ 69 w 128"/>
              <a:gd name="T29" fmla="*/ 64 h 128"/>
              <a:gd name="T30" fmla="*/ 83 w 128"/>
              <a:gd name="T31" fmla="*/ 50 h 128"/>
              <a:gd name="T32" fmla="*/ 83 w 128"/>
              <a:gd name="T33" fmla="*/ 45 h 128"/>
              <a:gd name="T34" fmla="*/ 64 w 128"/>
              <a:gd name="T35" fmla="*/ 0 h 128"/>
              <a:gd name="T36" fmla="*/ 0 w 128"/>
              <a:gd name="T37" fmla="*/ 64 h 128"/>
              <a:gd name="T38" fmla="*/ 64 w 128"/>
              <a:gd name="T39" fmla="*/ 128 h 128"/>
              <a:gd name="T40" fmla="*/ 128 w 128"/>
              <a:gd name="T41" fmla="*/ 64 h 128"/>
              <a:gd name="T42" fmla="*/ 64 w 128"/>
              <a:gd name="T43" fmla="*/ 0 h 128"/>
              <a:gd name="T44" fmla="*/ 64 w 128"/>
              <a:gd name="T45" fmla="*/ 120 h 128"/>
              <a:gd name="T46" fmla="*/ 8 w 128"/>
              <a:gd name="T47" fmla="*/ 64 h 128"/>
              <a:gd name="T48" fmla="*/ 64 w 128"/>
              <a:gd name="T49" fmla="*/ 8 h 128"/>
              <a:gd name="T50" fmla="*/ 120 w 128"/>
              <a:gd name="T51" fmla="*/ 64 h 128"/>
              <a:gd name="T52" fmla="*/ 64 w 128"/>
              <a:gd name="T5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8" h="128">
                <a:moveTo>
                  <a:pt x="83" y="45"/>
                </a:moveTo>
                <a:cubicBezTo>
                  <a:pt x="81" y="43"/>
                  <a:pt x="79" y="43"/>
                  <a:pt x="77" y="45"/>
                </a:cubicBezTo>
                <a:cubicBezTo>
                  <a:pt x="64" y="58"/>
                  <a:pt x="64" y="58"/>
                  <a:pt x="64" y="58"/>
                </a:cubicBezTo>
                <a:cubicBezTo>
                  <a:pt x="50" y="45"/>
                  <a:pt x="50" y="45"/>
                  <a:pt x="50" y="45"/>
                </a:cubicBezTo>
                <a:cubicBezTo>
                  <a:pt x="49" y="43"/>
                  <a:pt x="46" y="43"/>
                  <a:pt x="45" y="45"/>
                </a:cubicBezTo>
                <a:cubicBezTo>
                  <a:pt x="43" y="46"/>
                  <a:pt x="43" y="49"/>
                  <a:pt x="45" y="50"/>
                </a:cubicBezTo>
                <a:cubicBezTo>
                  <a:pt x="58" y="64"/>
                  <a:pt x="58" y="64"/>
                  <a:pt x="58" y="64"/>
                </a:cubicBezTo>
                <a:cubicBezTo>
                  <a:pt x="45" y="77"/>
                  <a:pt x="45" y="77"/>
                  <a:pt x="45" y="77"/>
                </a:cubicBezTo>
                <a:cubicBezTo>
                  <a:pt x="43" y="79"/>
                  <a:pt x="43" y="81"/>
                  <a:pt x="45" y="83"/>
                </a:cubicBezTo>
                <a:cubicBezTo>
                  <a:pt x="46" y="84"/>
                  <a:pt x="49" y="84"/>
                  <a:pt x="50" y="83"/>
                </a:cubicBezTo>
                <a:cubicBezTo>
                  <a:pt x="64" y="69"/>
                  <a:pt x="64" y="69"/>
                  <a:pt x="64" y="69"/>
                </a:cubicBezTo>
                <a:cubicBezTo>
                  <a:pt x="77" y="83"/>
                  <a:pt x="77" y="83"/>
                  <a:pt x="77" y="83"/>
                </a:cubicBezTo>
                <a:cubicBezTo>
                  <a:pt x="79" y="84"/>
                  <a:pt x="81" y="84"/>
                  <a:pt x="83" y="83"/>
                </a:cubicBezTo>
                <a:cubicBezTo>
                  <a:pt x="84" y="81"/>
                  <a:pt x="84" y="79"/>
                  <a:pt x="83" y="77"/>
                </a:cubicBezTo>
                <a:cubicBezTo>
                  <a:pt x="69" y="64"/>
                  <a:pt x="69" y="64"/>
                  <a:pt x="69" y="64"/>
                </a:cubicBezTo>
                <a:cubicBezTo>
                  <a:pt x="83" y="50"/>
                  <a:pt x="83" y="50"/>
                  <a:pt x="83" y="50"/>
                </a:cubicBezTo>
                <a:cubicBezTo>
                  <a:pt x="84" y="49"/>
                  <a:pt x="84" y="46"/>
                  <a:pt x="83" y="45"/>
                </a:cubicBezTo>
                <a:close/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9" name="Freeform 42"/>
          <p:cNvSpPr>
            <a:spLocks noEditPoints="1"/>
          </p:cNvSpPr>
          <p:nvPr/>
        </p:nvSpPr>
        <p:spPr bwMode="auto">
          <a:xfrm>
            <a:off x="7412109" y="3316789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5 w 128"/>
              <a:gd name="T21" fmla="*/ 49 h 128"/>
              <a:gd name="T22" fmla="*/ 60 w 128"/>
              <a:gd name="T23" fmla="*/ 74 h 128"/>
              <a:gd name="T24" fmla="*/ 46 w 128"/>
              <a:gd name="T25" fmla="*/ 61 h 128"/>
              <a:gd name="T26" fmla="*/ 41 w 128"/>
              <a:gd name="T27" fmla="*/ 61 h 128"/>
              <a:gd name="T28" fmla="*/ 41 w 128"/>
              <a:gd name="T29" fmla="*/ 66 h 128"/>
              <a:gd name="T30" fmla="*/ 56 w 128"/>
              <a:gd name="T31" fmla="*/ 82 h 128"/>
              <a:gd name="T32" fmla="*/ 57 w 128"/>
              <a:gd name="T33" fmla="*/ 83 h 128"/>
              <a:gd name="T34" fmla="*/ 60 w 128"/>
              <a:gd name="T35" fmla="*/ 84 h 128"/>
              <a:gd name="T36" fmla="*/ 63 w 128"/>
              <a:gd name="T37" fmla="*/ 83 h 128"/>
              <a:gd name="T38" fmla="*/ 63 w 128"/>
              <a:gd name="T39" fmla="*/ 82 h 128"/>
              <a:gd name="T40" fmla="*/ 91 w 128"/>
              <a:gd name="T41" fmla="*/ 54 h 128"/>
              <a:gd name="T42" fmla="*/ 91 w 128"/>
              <a:gd name="T43" fmla="*/ 49 h 128"/>
              <a:gd name="T44" fmla="*/ 85 w 128"/>
              <a:gd name="T45" fmla="*/ 4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5" y="49"/>
                </a:moveTo>
                <a:cubicBezTo>
                  <a:pt x="60" y="74"/>
                  <a:pt x="60" y="74"/>
                  <a:pt x="60" y="74"/>
                </a:cubicBezTo>
                <a:cubicBezTo>
                  <a:pt x="46" y="61"/>
                  <a:pt x="46" y="61"/>
                  <a:pt x="46" y="61"/>
                </a:cubicBezTo>
                <a:cubicBezTo>
                  <a:pt x="45" y="59"/>
                  <a:pt x="42" y="59"/>
                  <a:pt x="41" y="61"/>
                </a:cubicBezTo>
                <a:cubicBezTo>
                  <a:pt x="39" y="62"/>
                  <a:pt x="39" y="65"/>
                  <a:pt x="41" y="66"/>
                </a:cubicBezTo>
                <a:cubicBezTo>
                  <a:pt x="56" y="82"/>
                  <a:pt x="56" y="82"/>
                  <a:pt x="56" y="82"/>
                </a:cubicBezTo>
                <a:cubicBezTo>
                  <a:pt x="56" y="82"/>
                  <a:pt x="57" y="82"/>
                  <a:pt x="57" y="83"/>
                </a:cubicBezTo>
                <a:cubicBezTo>
                  <a:pt x="58" y="83"/>
                  <a:pt x="59" y="84"/>
                  <a:pt x="60" y="84"/>
                </a:cubicBezTo>
                <a:cubicBezTo>
                  <a:pt x="61" y="84"/>
                  <a:pt x="62" y="83"/>
                  <a:pt x="63" y="83"/>
                </a:cubicBezTo>
                <a:cubicBezTo>
                  <a:pt x="63" y="82"/>
                  <a:pt x="63" y="82"/>
                  <a:pt x="63" y="82"/>
                </a:cubicBezTo>
                <a:cubicBezTo>
                  <a:pt x="91" y="54"/>
                  <a:pt x="91" y="54"/>
                  <a:pt x="91" y="54"/>
                </a:cubicBezTo>
                <a:cubicBezTo>
                  <a:pt x="92" y="53"/>
                  <a:pt x="92" y="50"/>
                  <a:pt x="91" y="49"/>
                </a:cubicBezTo>
                <a:cubicBezTo>
                  <a:pt x="89" y="47"/>
                  <a:pt x="87" y="47"/>
                  <a:pt x="85" y="49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Freeform 43"/>
          <p:cNvSpPr>
            <a:spLocks noEditPoints="1"/>
          </p:cNvSpPr>
          <p:nvPr/>
        </p:nvSpPr>
        <p:spPr bwMode="auto">
          <a:xfrm>
            <a:off x="6843620" y="3316789"/>
            <a:ext cx="204818" cy="204818"/>
          </a:xfrm>
          <a:custGeom>
            <a:avLst/>
            <a:gdLst>
              <a:gd name="T0" fmla="*/ 44 w 128"/>
              <a:gd name="T1" fmla="*/ 36 h 128"/>
              <a:gd name="T2" fmla="*/ 76 w 128"/>
              <a:gd name="T3" fmla="*/ 40 h 128"/>
              <a:gd name="T4" fmla="*/ 88 w 128"/>
              <a:gd name="T5" fmla="*/ 44 h 128"/>
              <a:gd name="T6" fmla="*/ 44 w 128"/>
              <a:gd name="T7" fmla="*/ 48 h 128"/>
              <a:gd name="T8" fmla="*/ 88 w 128"/>
              <a:gd name="T9" fmla="*/ 44 h 128"/>
              <a:gd name="T10" fmla="*/ 124 w 128"/>
              <a:gd name="T11" fmla="*/ 46 h 128"/>
              <a:gd name="T12" fmla="*/ 108 w 128"/>
              <a:gd name="T13" fmla="*/ 16 h 128"/>
              <a:gd name="T14" fmla="*/ 72 w 128"/>
              <a:gd name="T15" fmla="*/ 3 h 128"/>
              <a:gd name="T16" fmla="*/ 40 w 128"/>
              <a:gd name="T17" fmla="*/ 16 h 128"/>
              <a:gd name="T18" fmla="*/ 24 w 128"/>
              <a:gd name="T19" fmla="*/ 30 h 128"/>
              <a:gd name="T20" fmla="*/ 0 w 128"/>
              <a:gd name="T21" fmla="*/ 56 h 128"/>
              <a:gd name="T22" fmla="*/ 12 w 128"/>
              <a:gd name="T23" fmla="*/ 128 h 128"/>
              <a:gd name="T24" fmla="*/ 128 w 128"/>
              <a:gd name="T25" fmla="*/ 116 h 128"/>
              <a:gd name="T26" fmla="*/ 124 w 128"/>
              <a:gd name="T27" fmla="*/ 46 h 128"/>
              <a:gd name="T28" fmla="*/ 115 w 128"/>
              <a:gd name="T29" fmla="*/ 50 h 128"/>
              <a:gd name="T30" fmla="*/ 112 w 128"/>
              <a:gd name="T31" fmla="*/ 52 h 128"/>
              <a:gd name="T32" fmla="*/ 108 w 128"/>
              <a:gd name="T33" fmla="*/ 56 h 128"/>
              <a:gd name="T34" fmla="*/ 61 w 128"/>
              <a:gd name="T35" fmla="*/ 10 h 128"/>
              <a:gd name="T36" fmla="*/ 67 w 128"/>
              <a:gd name="T37" fmla="*/ 9 h 128"/>
              <a:gd name="T38" fmla="*/ 52 w 128"/>
              <a:gd name="T39" fmla="*/ 16 h 128"/>
              <a:gd name="T40" fmla="*/ 32 w 128"/>
              <a:gd name="T41" fmla="*/ 24 h 128"/>
              <a:gd name="T42" fmla="*/ 100 w 128"/>
              <a:gd name="T43" fmla="*/ 63 h 128"/>
              <a:gd name="T44" fmla="*/ 64 w 128"/>
              <a:gd name="T45" fmla="*/ 92 h 128"/>
              <a:gd name="T46" fmla="*/ 32 w 128"/>
              <a:gd name="T47" fmla="*/ 65 h 128"/>
              <a:gd name="T48" fmla="*/ 24 w 128"/>
              <a:gd name="T49" fmla="*/ 40 h 128"/>
              <a:gd name="T50" fmla="*/ 14 w 128"/>
              <a:gd name="T51" fmla="*/ 48 h 128"/>
              <a:gd name="T52" fmla="*/ 8 w 128"/>
              <a:gd name="T53" fmla="*/ 114 h 128"/>
              <a:gd name="T54" fmla="*/ 8 w 128"/>
              <a:gd name="T55" fmla="*/ 60 h 128"/>
              <a:gd name="T56" fmla="*/ 42 w 128"/>
              <a:gd name="T57" fmla="*/ 84 h 128"/>
              <a:gd name="T58" fmla="*/ 112 w 128"/>
              <a:gd name="T59" fmla="*/ 120 h 128"/>
              <a:gd name="T60" fmla="*/ 14 w 128"/>
              <a:gd name="T61" fmla="*/ 120 h 128"/>
              <a:gd name="T62" fmla="*/ 48 w 128"/>
              <a:gd name="T63" fmla="*/ 90 h 128"/>
              <a:gd name="T64" fmla="*/ 72 w 128"/>
              <a:gd name="T65" fmla="*/ 97 h 128"/>
              <a:gd name="T66" fmla="*/ 113 w 128"/>
              <a:gd name="T67" fmla="*/ 120 h 128"/>
              <a:gd name="T68" fmla="*/ 120 w 128"/>
              <a:gd name="T69" fmla="*/ 112 h 128"/>
              <a:gd name="T70" fmla="*/ 86 w 128"/>
              <a:gd name="T71" fmla="*/ 85 h 128"/>
              <a:gd name="T72" fmla="*/ 120 w 128"/>
              <a:gd name="T73" fmla="*/ 60 h 128"/>
              <a:gd name="T74" fmla="*/ 84 w 128"/>
              <a:gd name="T75" fmla="*/ 52 h 128"/>
              <a:gd name="T76" fmla="*/ 44 w 128"/>
              <a:gd name="T77" fmla="*/ 56 h 128"/>
              <a:gd name="T78" fmla="*/ 84 w 128"/>
              <a:gd name="T79" fmla="*/ 5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8">
                <a:moveTo>
                  <a:pt x="76" y="36"/>
                </a:moveTo>
                <a:cubicBezTo>
                  <a:pt x="44" y="36"/>
                  <a:pt x="44" y="36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76" y="40"/>
                  <a:pt x="76" y="40"/>
                  <a:pt x="76" y="40"/>
                </a:cubicBezTo>
                <a:lnTo>
                  <a:pt x="76" y="36"/>
                </a:lnTo>
                <a:close/>
                <a:moveTo>
                  <a:pt x="88" y="44"/>
                </a:moveTo>
                <a:cubicBezTo>
                  <a:pt x="44" y="44"/>
                  <a:pt x="44" y="44"/>
                  <a:pt x="44" y="44"/>
                </a:cubicBezTo>
                <a:cubicBezTo>
                  <a:pt x="44" y="48"/>
                  <a:pt x="44" y="48"/>
                  <a:pt x="44" y="48"/>
                </a:cubicBezTo>
                <a:cubicBezTo>
                  <a:pt x="88" y="48"/>
                  <a:pt x="88" y="48"/>
                  <a:pt x="88" y="48"/>
                </a:cubicBezTo>
                <a:lnTo>
                  <a:pt x="88" y="44"/>
                </a:lnTo>
                <a:close/>
                <a:moveTo>
                  <a:pt x="124" y="46"/>
                </a:moveTo>
                <a:cubicBezTo>
                  <a:pt x="124" y="46"/>
                  <a:pt x="124" y="46"/>
                  <a:pt x="124" y="46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08" y="16"/>
                  <a:pt x="108" y="16"/>
                  <a:pt x="108" y="16"/>
                </a:cubicBezTo>
                <a:cubicBezTo>
                  <a:pt x="88" y="16"/>
                  <a:pt x="88" y="16"/>
                  <a:pt x="88" y="16"/>
                </a:cubicBezTo>
                <a:cubicBezTo>
                  <a:pt x="72" y="3"/>
                  <a:pt x="72" y="3"/>
                  <a:pt x="72" y="3"/>
                </a:cubicBezTo>
                <a:cubicBezTo>
                  <a:pt x="67" y="0"/>
                  <a:pt x="61" y="0"/>
                  <a:pt x="56" y="4"/>
                </a:cubicBezTo>
                <a:cubicBezTo>
                  <a:pt x="40" y="16"/>
                  <a:pt x="40" y="16"/>
                  <a:pt x="4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30"/>
                  <a:pt x="24" y="30"/>
                  <a:pt x="24" y="30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48"/>
                  <a:pt x="0" y="51"/>
                  <a:pt x="0" y="5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1"/>
                  <a:pt x="126" y="48"/>
                  <a:pt x="124" y="46"/>
                </a:cubicBezTo>
                <a:close/>
                <a:moveTo>
                  <a:pt x="108" y="43"/>
                </a:moveTo>
                <a:cubicBezTo>
                  <a:pt x="115" y="50"/>
                  <a:pt x="115" y="50"/>
                  <a:pt x="115" y="50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08" y="56"/>
                  <a:pt x="108" y="56"/>
                  <a:pt x="108" y="56"/>
                </a:cubicBezTo>
                <a:lnTo>
                  <a:pt x="108" y="43"/>
                </a:lnTo>
                <a:close/>
                <a:moveTo>
                  <a:pt x="61" y="10"/>
                </a:moveTo>
                <a:cubicBezTo>
                  <a:pt x="62" y="9"/>
                  <a:pt x="63" y="8"/>
                  <a:pt x="64" y="8"/>
                </a:cubicBezTo>
                <a:cubicBezTo>
                  <a:pt x="65" y="8"/>
                  <a:pt x="66" y="9"/>
                  <a:pt x="67" y="9"/>
                </a:cubicBezTo>
                <a:cubicBezTo>
                  <a:pt x="76" y="16"/>
                  <a:pt x="76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lnTo>
                  <a:pt x="61" y="10"/>
                </a:lnTo>
                <a:close/>
                <a:moveTo>
                  <a:pt x="32" y="24"/>
                </a:moveTo>
                <a:cubicBezTo>
                  <a:pt x="100" y="24"/>
                  <a:pt x="100" y="24"/>
                  <a:pt x="100" y="24"/>
                </a:cubicBezTo>
                <a:cubicBezTo>
                  <a:pt x="100" y="63"/>
                  <a:pt x="100" y="63"/>
                  <a:pt x="100" y="63"/>
                </a:cubicBezTo>
                <a:cubicBezTo>
                  <a:pt x="67" y="91"/>
                  <a:pt x="67" y="91"/>
                  <a:pt x="67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2"/>
                  <a:pt x="62" y="92"/>
                  <a:pt x="61" y="91"/>
                </a:cubicBezTo>
                <a:cubicBezTo>
                  <a:pt x="32" y="65"/>
                  <a:pt x="32" y="65"/>
                  <a:pt x="32" y="65"/>
                </a:cubicBezTo>
                <a:lnTo>
                  <a:pt x="32" y="24"/>
                </a:lnTo>
                <a:close/>
                <a:moveTo>
                  <a:pt x="24" y="40"/>
                </a:moveTo>
                <a:cubicBezTo>
                  <a:pt x="24" y="57"/>
                  <a:pt x="24" y="57"/>
                  <a:pt x="24" y="57"/>
                </a:cubicBezTo>
                <a:cubicBezTo>
                  <a:pt x="14" y="48"/>
                  <a:pt x="14" y="48"/>
                  <a:pt x="14" y="48"/>
                </a:cubicBezTo>
                <a:lnTo>
                  <a:pt x="24" y="40"/>
                </a:lnTo>
                <a:close/>
                <a:moveTo>
                  <a:pt x="8" y="114"/>
                </a:moveTo>
                <a:cubicBezTo>
                  <a:pt x="8" y="113"/>
                  <a:pt x="8" y="113"/>
                  <a:pt x="8" y="112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8"/>
                  <a:pt x="8" y="57"/>
                  <a:pt x="9" y="55"/>
                </a:cubicBezTo>
                <a:cubicBezTo>
                  <a:pt x="42" y="84"/>
                  <a:pt x="42" y="84"/>
                  <a:pt x="42" y="84"/>
                </a:cubicBezTo>
                <a:lnTo>
                  <a:pt x="8" y="114"/>
                </a:lnTo>
                <a:close/>
                <a:moveTo>
                  <a:pt x="112" y="120"/>
                </a:moveTo>
                <a:cubicBezTo>
                  <a:pt x="16" y="120"/>
                  <a:pt x="16" y="120"/>
                  <a:pt x="16" y="120"/>
                </a:cubicBezTo>
                <a:cubicBezTo>
                  <a:pt x="15" y="120"/>
                  <a:pt x="15" y="120"/>
                  <a:pt x="14" y="12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56" y="97"/>
                  <a:pt x="56" y="97"/>
                  <a:pt x="56" y="97"/>
                </a:cubicBezTo>
                <a:cubicBezTo>
                  <a:pt x="61" y="101"/>
                  <a:pt x="67" y="101"/>
                  <a:pt x="72" y="97"/>
                </a:cubicBezTo>
                <a:cubicBezTo>
                  <a:pt x="80" y="90"/>
                  <a:pt x="80" y="90"/>
                  <a:pt x="80" y="90"/>
                </a:cubicBezTo>
                <a:cubicBezTo>
                  <a:pt x="113" y="120"/>
                  <a:pt x="113" y="120"/>
                  <a:pt x="113" y="120"/>
                </a:cubicBezTo>
                <a:cubicBezTo>
                  <a:pt x="113" y="120"/>
                  <a:pt x="112" y="120"/>
                  <a:pt x="112" y="120"/>
                </a:cubicBezTo>
                <a:close/>
                <a:moveTo>
                  <a:pt x="120" y="112"/>
                </a:moveTo>
                <a:cubicBezTo>
                  <a:pt x="120" y="113"/>
                  <a:pt x="120" y="113"/>
                  <a:pt x="119" y="114"/>
                </a:cubicBezTo>
                <a:cubicBezTo>
                  <a:pt x="86" y="85"/>
                  <a:pt x="86" y="85"/>
                  <a:pt x="86" y="85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8"/>
                  <a:pt x="120" y="59"/>
                  <a:pt x="120" y="60"/>
                </a:cubicBezTo>
                <a:lnTo>
                  <a:pt x="120" y="112"/>
                </a:lnTo>
                <a:close/>
                <a:moveTo>
                  <a:pt x="84" y="52"/>
                </a:moveTo>
                <a:cubicBezTo>
                  <a:pt x="44" y="52"/>
                  <a:pt x="44" y="52"/>
                  <a:pt x="44" y="52"/>
                </a:cubicBezTo>
                <a:cubicBezTo>
                  <a:pt x="44" y="56"/>
                  <a:pt x="44" y="56"/>
                  <a:pt x="44" y="56"/>
                </a:cubicBezTo>
                <a:cubicBezTo>
                  <a:pt x="84" y="56"/>
                  <a:pt x="84" y="56"/>
                  <a:pt x="84" y="56"/>
                </a:cubicBezTo>
                <a:lnTo>
                  <a:pt x="84" y="5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1" name="Freeform 44"/>
          <p:cNvSpPr>
            <a:spLocks noEditPoints="1"/>
          </p:cNvSpPr>
          <p:nvPr/>
        </p:nvSpPr>
        <p:spPr bwMode="auto">
          <a:xfrm>
            <a:off x="6275131" y="3387766"/>
            <a:ext cx="204142" cy="13384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2" name="Freeform 45"/>
          <p:cNvSpPr>
            <a:spLocks noEditPoints="1"/>
          </p:cNvSpPr>
          <p:nvPr/>
        </p:nvSpPr>
        <p:spPr bwMode="auto">
          <a:xfrm>
            <a:off x="8549763" y="2747625"/>
            <a:ext cx="204818" cy="204818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Freeform 46"/>
          <p:cNvSpPr>
            <a:spLocks noEditPoints="1"/>
          </p:cNvSpPr>
          <p:nvPr/>
        </p:nvSpPr>
        <p:spPr bwMode="auto">
          <a:xfrm>
            <a:off x="7981274" y="2747625"/>
            <a:ext cx="204142" cy="204818"/>
          </a:xfrm>
          <a:custGeom>
            <a:avLst/>
            <a:gdLst>
              <a:gd name="T0" fmla="*/ 20 w 128"/>
              <a:gd name="T1" fmla="*/ 24 h 128"/>
              <a:gd name="T2" fmla="*/ 108 w 128"/>
              <a:gd name="T3" fmla="*/ 24 h 128"/>
              <a:gd name="T4" fmla="*/ 112 w 128"/>
              <a:gd name="T5" fmla="*/ 20 h 128"/>
              <a:gd name="T6" fmla="*/ 108 w 128"/>
              <a:gd name="T7" fmla="*/ 16 h 128"/>
              <a:gd name="T8" fmla="*/ 20 w 128"/>
              <a:gd name="T9" fmla="*/ 16 h 128"/>
              <a:gd name="T10" fmla="*/ 16 w 128"/>
              <a:gd name="T11" fmla="*/ 20 h 128"/>
              <a:gd name="T12" fmla="*/ 20 w 128"/>
              <a:gd name="T13" fmla="*/ 24 h 128"/>
              <a:gd name="T14" fmla="*/ 116 w 128"/>
              <a:gd name="T15" fmla="*/ 32 h 128"/>
              <a:gd name="T16" fmla="*/ 12 w 128"/>
              <a:gd name="T17" fmla="*/ 32 h 128"/>
              <a:gd name="T18" fmla="*/ 0 w 128"/>
              <a:gd name="T19" fmla="*/ 44 h 128"/>
              <a:gd name="T20" fmla="*/ 0 w 128"/>
              <a:gd name="T21" fmla="*/ 116 h 128"/>
              <a:gd name="T22" fmla="*/ 12 w 128"/>
              <a:gd name="T23" fmla="*/ 128 h 128"/>
              <a:gd name="T24" fmla="*/ 116 w 128"/>
              <a:gd name="T25" fmla="*/ 128 h 128"/>
              <a:gd name="T26" fmla="*/ 128 w 128"/>
              <a:gd name="T27" fmla="*/ 116 h 128"/>
              <a:gd name="T28" fmla="*/ 128 w 128"/>
              <a:gd name="T29" fmla="*/ 44 h 128"/>
              <a:gd name="T30" fmla="*/ 116 w 128"/>
              <a:gd name="T31" fmla="*/ 32 h 128"/>
              <a:gd name="T32" fmla="*/ 120 w 128"/>
              <a:gd name="T33" fmla="*/ 112 h 128"/>
              <a:gd name="T34" fmla="*/ 112 w 128"/>
              <a:gd name="T35" fmla="*/ 120 h 128"/>
              <a:gd name="T36" fmla="*/ 16 w 128"/>
              <a:gd name="T37" fmla="*/ 120 h 128"/>
              <a:gd name="T38" fmla="*/ 8 w 128"/>
              <a:gd name="T39" fmla="*/ 112 h 128"/>
              <a:gd name="T40" fmla="*/ 8 w 128"/>
              <a:gd name="T41" fmla="*/ 48 h 128"/>
              <a:gd name="T42" fmla="*/ 16 w 128"/>
              <a:gd name="T43" fmla="*/ 40 h 128"/>
              <a:gd name="T44" fmla="*/ 112 w 128"/>
              <a:gd name="T45" fmla="*/ 40 h 128"/>
              <a:gd name="T46" fmla="*/ 120 w 128"/>
              <a:gd name="T47" fmla="*/ 48 h 128"/>
              <a:gd name="T48" fmla="*/ 120 w 128"/>
              <a:gd name="T49" fmla="*/ 112 h 128"/>
              <a:gd name="T50" fmla="*/ 32 w 128"/>
              <a:gd name="T51" fmla="*/ 8 h 128"/>
              <a:gd name="T52" fmla="*/ 96 w 128"/>
              <a:gd name="T53" fmla="*/ 8 h 128"/>
              <a:gd name="T54" fmla="*/ 100 w 128"/>
              <a:gd name="T55" fmla="*/ 4 h 128"/>
              <a:gd name="T56" fmla="*/ 96 w 128"/>
              <a:gd name="T57" fmla="*/ 0 h 128"/>
              <a:gd name="T58" fmla="*/ 32 w 128"/>
              <a:gd name="T59" fmla="*/ 0 h 128"/>
              <a:gd name="T60" fmla="*/ 28 w 128"/>
              <a:gd name="T61" fmla="*/ 4 h 128"/>
              <a:gd name="T62" fmla="*/ 32 w 128"/>
              <a:gd name="T63" fmla="*/ 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20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7" y="16"/>
                  <a:pt x="16" y="18"/>
                  <a:pt x="16" y="20"/>
                </a:cubicBezTo>
                <a:cubicBezTo>
                  <a:pt x="16" y="22"/>
                  <a:pt x="17" y="24"/>
                  <a:pt x="20" y="24"/>
                </a:cubicBezTo>
                <a:close/>
                <a:moveTo>
                  <a:pt x="116" y="32"/>
                </a:move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22" y="32"/>
                  <a:pt x="116" y="32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11" y="40"/>
                  <a:pt x="16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6" y="40"/>
                  <a:pt x="120" y="43"/>
                  <a:pt x="120" y="48"/>
                </a:cubicBezTo>
                <a:lnTo>
                  <a:pt x="120" y="112"/>
                </a:lnTo>
                <a:close/>
                <a:moveTo>
                  <a:pt x="32" y="8"/>
                </a:move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6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0"/>
                  <a:pt x="28" y="2"/>
                  <a:pt x="28" y="4"/>
                </a:cubicBezTo>
                <a:cubicBezTo>
                  <a:pt x="28" y="6"/>
                  <a:pt x="29" y="8"/>
                  <a:pt x="32" y="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4" name="Freeform 47"/>
          <p:cNvSpPr>
            <a:spLocks noEditPoints="1"/>
          </p:cNvSpPr>
          <p:nvPr/>
        </p:nvSpPr>
        <p:spPr bwMode="auto">
          <a:xfrm>
            <a:off x="7444556" y="2747625"/>
            <a:ext cx="140601" cy="204818"/>
          </a:xfrm>
          <a:custGeom>
            <a:avLst/>
            <a:gdLst>
              <a:gd name="T0" fmla="*/ 76 w 88"/>
              <a:gd name="T1" fmla="*/ 0 h 128"/>
              <a:gd name="T2" fmla="*/ 12 w 88"/>
              <a:gd name="T3" fmla="*/ 0 h 128"/>
              <a:gd name="T4" fmla="*/ 0 w 88"/>
              <a:gd name="T5" fmla="*/ 12 h 128"/>
              <a:gd name="T6" fmla="*/ 0 w 88"/>
              <a:gd name="T7" fmla="*/ 116 h 128"/>
              <a:gd name="T8" fmla="*/ 12 w 88"/>
              <a:gd name="T9" fmla="*/ 128 h 128"/>
              <a:gd name="T10" fmla="*/ 76 w 88"/>
              <a:gd name="T11" fmla="*/ 128 h 128"/>
              <a:gd name="T12" fmla="*/ 88 w 88"/>
              <a:gd name="T13" fmla="*/ 116 h 128"/>
              <a:gd name="T14" fmla="*/ 88 w 88"/>
              <a:gd name="T15" fmla="*/ 12 h 128"/>
              <a:gd name="T16" fmla="*/ 76 w 88"/>
              <a:gd name="T17" fmla="*/ 0 h 128"/>
              <a:gd name="T18" fmla="*/ 80 w 88"/>
              <a:gd name="T19" fmla="*/ 112 h 128"/>
              <a:gd name="T20" fmla="*/ 72 w 88"/>
              <a:gd name="T21" fmla="*/ 120 h 128"/>
              <a:gd name="T22" fmla="*/ 16 w 88"/>
              <a:gd name="T23" fmla="*/ 120 h 128"/>
              <a:gd name="T24" fmla="*/ 8 w 88"/>
              <a:gd name="T25" fmla="*/ 112 h 128"/>
              <a:gd name="T26" fmla="*/ 8 w 88"/>
              <a:gd name="T27" fmla="*/ 16 h 128"/>
              <a:gd name="T28" fmla="*/ 16 w 88"/>
              <a:gd name="T29" fmla="*/ 8 h 128"/>
              <a:gd name="T30" fmla="*/ 72 w 88"/>
              <a:gd name="T31" fmla="*/ 8 h 128"/>
              <a:gd name="T32" fmla="*/ 80 w 88"/>
              <a:gd name="T33" fmla="*/ 16 h 128"/>
              <a:gd name="T34" fmla="*/ 80 w 88"/>
              <a:gd name="T35" fmla="*/ 112 h 128"/>
              <a:gd name="T36" fmla="*/ 44 w 88"/>
              <a:gd name="T37" fmla="*/ 96 h 128"/>
              <a:gd name="T38" fmla="*/ 36 w 88"/>
              <a:gd name="T39" fmla="*/ 104 h 128"/>
              <a:gd name="T40" fmla="*/ 44 w 88"/>
              <a:gd name="T41" fmla="*/ 112 h 128"/>
              <a:gd name="T42" fmla="*/ 52 w 88"/>
              <a:gd name="T43" fmla="*/ 104 h 128"/>
              <a:gd name="T44" fmla="*/ 44 w 88"/>
              <a:gd name="T45" fmla="*/ 96 h 128"/>
              <a:gd name="T46" fmla="*/ 52 w 88"/>
              <a:gd name="T47" fmla="*/ 16 h 128"/>
              <a:gd name="T48" fmla="*/ 36 w 88"/>
              <a:gd name="T49" fmla="*/ 16 h 128"/>
              <a:gd name="T50" fmla="*/ 32 w 88"/>
              <a:gd name="T51" fmla="*/ 20 h 128"/>
              <a:gd name="T52" fmla="*/ 36 w 88"/>
              <a:gd name="T53" fmla="*/ 24 h 128"/>
              <a:gd name="T54" fmla="*/ 52 w 88"/>
              <a:gd name="T55" fmla="*/ 24 h 128"/>
              <a:gd name="T56" fmla="*/ 56 w 88"/>
              <a:gd name="T57" fmla="*/ 20 h 128"/>
              <a:gd name="T58" fmla="*/ 52 w 88"/>
              <a:gd name="T59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8" h="128">
                <a:moveTo>
                  <a:pt x="7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82" y="128"/>
                  <a:pt x="88" y="122"/>
                  <a:pt x="88" y="11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5"/>
                  <a:pt x="82" y="0"/>
                  <a:pt x="76" y="0"/>
                </a:cubicBezTo>
                <a:close/>
                <a:moveTo>
                  <a:pt x="80" y="112"/>
                </a:moveTo>
                <a:cubicBezTo>
                  <a:pt x="80" y="116"/>
                  <a:pt x="76" y="120"/>
                  <a:pt x="7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6" y="8"/>
                  <a:pt x="80" y="11"/>
                  <a:pt x="80" y="16"/>
                </a:cubicBezTo>
                <a:lnTo>
                  <a:pt x="80" y="112"/>
                </a:lnTo>
                <a:close/>
                <a:moveTo>
                  <a:pt x="44" y="96"/>
                </a:moveTo>
                <a:cubicBezTo>
                  <a:pt x="39" y="96"/>
                  <a:pt x="36" y="99"/>
                  <a:pt x="36" y="104"/>
                </a:cubicBezTo>
                <a:cubicBezTo>
                  <a:pt x="36" y="108"/>
                  <a:pt x="39" y="112"/>
                  <a:pt x="44" y="112"/>
                </a:cubicBezTo>
                <a:cubicBezTo>
                  <a:pt x="48" y="112"/>
                  <a:pt x="52" y="108"/>
                  <a:pt x="52" y="104"/>
                </a:cubicBezTo>
                <a:cubicBezTo>
                  <a:pt x="52" y="99"/>
                  <a:pt x="48" y="96"/>
                  <a:pt x="44" y="96"/>
                </a:cubicBezTo>
                <a:close/>
                <a:moveTo>
                  <a:pt x="52" y="16"/>
                </a:moveTo>
                <a:cubicBezTo>
                  <a:pt x="36" y="16"/>
                  <a:pt x="36" y="16"/>
                  <a:pt x="36" y="16"/>
                </a:cubicBezTo>
                <a:cubicBezTo>
                  <a:pt x="33" y="16"/>
                  <a:pt x="32" y="18"/>
                  <a:pt x="32" y="20"/>
                </a:cubicBezTo>
                <a:cubicBezTo>
                  <a:pt x="32" y="22"/>
                  <a:pt x="33" y="24"/>
                  <a:pt x="36" y="24"/>
                </a:cubicBezTo>
                <a:cubicBezTo>
                  <a:pt x="52" y="24"/>
                  <a:pt x="52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8"/>
                  <a:pt x="54" y="16"/>
                  <a:pt x="52" y="1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Freeform 48"/>
          <p:cNvSpPr>
            <a:spLocks noEditPoints="1"/>
          </p:cNvSpPr>
          <p:nvPr/>
        </p:nvSpPr>
        <p:spPr bwMode="auto">
          <a:xfrm>
            <a:off x="6843620" y="2747625"/>
            <a:ext cx="204818" cy="204818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92 h 128"/>
              <a:gd name="T8" fmla="*/ 12 w 128"/>
              <a:gd name="T9" fmla="*/ 104 h 128"/>
              <a:gd name="T10" fmla="*/ 44 w 128"/>
              <a:gd name="T11" fmla="*/ 104 h 128"/>
              <a:gd name="T12" fmla="*/ 44 w 128"/>
              <a:gd name="T13" fmla="*/ 120 h 128"/>
              <a:gd name="T14" fmla="*/ 40 w 128"/>
              <a:gd name="T15" fmla="*/ 120 h 128"/>
              <a:gd name="T16" fmla="*/ 36 w 128"/>
              <a:gd name="T17" fmla="*/ 124 h 128"/>
              <a:gd name="T18" fmla="*/ 40 w 128"/>
              <a:gd name="T19" fmla="*/ 128 h 128"/>
              <a:gd name="T20" fmla="*/ 88 w 128"/>
              <a:gd name="T21" fmla="*/ 128 h 128"/>
              <a:gd name="T22" fmla="*/ 92 w 128"/>
              <a:gd name="T23" fmla="*/ 124 h 128"/>
              <a:gd name="T24" fmla="*/ 88 w 128"/>
              <a:gd name="T25" fmla="*/ 120 h 128"/>
              <a:gd name="T26" fmla="*/ 84 w 128"/>
              <a:gd name="T27" fmla="*/ 120 h 128"/>
              <a:gd name="T28" fmla="*/ 84 w 128"/>
              <a:gd name="T29" fmla="*/ 104 h 128"/>
              <a:gd name="T30" fmla="*/ 116 w 128"/>
              <a:gd name="T31" fmla="*/ 104 h 128"/>
              <a:gd name="T32" fmla="*/ 128 w 128"/>
              <a:gd name="T33" fmla="*/ 92 h 128"/>
              <a:gd name="T34" fmla="*/ 128 w 128"/>
              <a:gd name="T35" fmla="*/ 12 h 128"/>
              <a:gd name="T36" fmla="*/ 116 w 128"/>
              <a:gd name="T37" fmla="*/ 0 h 128"/>
              <a:gd name="T38" fmla="*/ 76 w 128"/>
              <a:gd name="T39" fmla="*/ 120 h 128"/>
              <a:gd name="T40" fmla="*/ 52 w 128"/>
              <a:gd name="T41" fmla="*/ 120 h 128"/>
              <a:gd name="T42" fmla="*/ 52 w 128"/>
              <a:gd name="T43" fmla="*/ 104 h 128"/>
              <a:gd name="T44" fmla="*/ 76 w 128"/>
              <a:gd name="T45" fmla="*/ 104 h 128"/>
              <a:gd name="T46" fmla="*/ 76 w 128"/>
              <a:gd name="T47" fmla="*/ 120 h 128"/>
              <a:gd name="T48" fmla="*/ 120 w 128"/>
              <a:gd name="T49" fmla="*/ 88 h 128"/>
              <a:gd name="T50" fmla="*/ 112 w 128"/>
              <a:gd name="T51" fmla="*/ 96 h 128"/>
              <a:gd name="T52" fmla="*/ 16 w 128"/>
              <a:gd name="T53" fmla="*/ 96 h 128"/>
              <a:gd name="T54" fmla="*/ 8 w 128"/>
              <a:gd name="T55" fmla="*/ 88 h 128"/>
              <a:gd name="T56" fmla="*/ 8 w 128"/>
              <a:gd name="T57" fmla="*/ 84 h 128"/>
              <a:gd name="T58" fmla="*/ 120 w 128"/>
              <a:gd name="T59" fmla="*/ 84 h 128"/>
              <a:gd name="T60" fmla="*/ 120 w 128"/>
              <a:gd name="T61" fmla="*/ 88 h 128"/>
              <a:gd name="T62" fmla="*/ 120 w 128"/>
              <a:gd name="T63" fmla="*/ 76 h 128"/>
              <a:gd name="T64" fmla="*/ 8 w 128"/>
              <a:gd name="T65" fmla="*/ 76 h 128"/>
              <a:gd name="T66" fmla="*/ 8 w 128"/>
              <a:gd name="T67" fmla="*/ 16 h 128"/>
              <a:gd name="T68" fmla="*/ 16 w 128"/>
              <a:gd name="T69" fmla="*/ 8 h 128"/>
              <a:gd name="T70" fmla="*/ 112 w 128"/>
              <a:gd name="T71" fmla="*/ 8 h 128"/>
              <a:gd name="T72" fmla="*/ 120 w 128"/>
              <a:gd name="T73" fmla="*/ 16 h 128"/>
              <a:gd name="T74" fmla="*/ 120 w 128"/>
              <a:gd name="T75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7" y="120"/>
                  <a:pt x="36" y="122"/>
                  <a:pt x="36" y="124"/>
                </a:cubicBezTo>
                <a:cubicBezTo>
                  <a:pt x="36" y="126"/>
                  <a:pt x="37" y="128"/>
                  <a:pt x="4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0" y="128"/>
                  <a:pt x="92" y="126"/>
                  <a:pt x="92" y="124"/>
                </a:cubicBezTo>
                <a:cubicBezTo>
                  <a:pt x="92" y="122"/>
                  <a:pt x="90" y="120"/>
                  <a:pt x="88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2" y="104"/>
                  <a:pt x="128" y="98"/>
                  <a:pt x="128" y="9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76" y="104"/>
                  <a:pt x="76" y="104"/>
                  <a:pt x="76" y="104"/>
                </a:cubicBezTo>
                <a:lnTo>
                  <a:pt x="76" y="120"/>
                </a:ln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8" y="92"/>
                  <a:pt x="8" y="88"/>
                </a:cubicBezTo>
                <a:cubicBezTo>
                  <a:pt x="8" y="84"/>
                  <a:pt x="8" y="84"/>
                  <a:pt x="8" y="84"/>
                </a:cubicBezTo>
                <a:cubicBezTo>
                  <a:pt x="120" y="84"/>
                  <a:pt x="120" y="84"/>
                  <a:pt x="120" y="84"/>
                </a:cubicBezTo>
                <a:lnTo>
                  <a:pt x="120" y="88"/>
                </a:lnTo>
                <a:close/>
                <a:moveTo>
                  <a:pt x="120" y="76"/>
                </a:moveTo>
                <a:cubicBezTo>
                  <a:pt x="8" y="76"/>
                  <a:pt x="8" y="76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Freeform 49"/>
          <p:cNvSpPr>
            <a:spLocks noEditPoints="1"/>
          </p:cNvSpPr>
          <p:nvPr/>
        </p:nvSpPr>
        <p:spPr bwMode="auto">
          <a:xfrm>
            <a:off x="6275131" y="2747625"/>
            <a:ext cx="204142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8 w 128"/>
              <a:gd name="T21" fmla="*/ 60 h 128"/>
              <a:gd name="T22" fmla="*/ 68 w 128"/>
              <a:gd name="T23" fmla="*/ 60 h 128"/>
              <a:gd name="T24" fmla="*/ 68 w 128"/>
              <a:gd name="T25" fmla="*/ 32 h 128"/>
              <a:gd name="T26" fmla="*/ 64 w 128"/>
              <a:gd name="T27" fmla="*/ 28 h 128"/>
              <a:gd name="T28" fmla="*/ 60 w 128"/>
              <a:gd name="T29" fmla="*/ 32 h 128"/>
              <a:gd name="T30" fmla="*/ 60 w 128"/>
              <a:gd name="T31" fmla="*/ 64 h 128"/>
              <a:gd name="T32" fmla="*/ 64 w 128"/>
              <a:gd name="T33" fmla="*/ 68 h 128"/>
              <a:gd name="T34" fmla="*/ 88 w 128"/>
              <a:gd name="T35" fmla="*/ 68 h 128"/>
              <a:gd name="T36" fmla="*/ 92 w 128"/>
              <a:gd name="T37" fmla="*/ 64 h 128"/>
              <a:gd name="T38" fmla="*/ 88 w 128"/>
              <a:gd name="T39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0"/>
                  <a:pt x="66" y="28"/>
                  <a:pt x="64" y="28"/>
                </a:cubicBezTo>
                <a:cubicBezTo>
                  <a:pt x="61" y="28"/>
                  <a:pt x="60" y="30"/>
                  <a:pt x="60" y="32"/>
                </a:cubicBezTo>
                <a:cubicBezTo>
                  <a:pt x="60" y="64"/>
                  <a:pt x="60" y="64"/>
                  <a:pt x="60" y="64"/>
                </a:cubicBezTo>
                <a:cubicBezTo>
                  <a:pt x="60" y="66"/>
                  <a:pt x="61" y="68"/>
                  <a:pt x="64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7" name="Freeform 50"/>
          <p:cNvSpPr>
            <a:spLocks noEditPoints="1"/>
          </p:cNvSpPr>
          <p:nvPr/>
        </p:nvSpPr>
        <p:spPr bwMode="auto">
          <a:xfrm>
            <a:off x="8556523" y="2178460"/>
            <a:ext cx="191299" cy="204142"/>
          </a:xfrm>
          <a:custGeom>
            <a:avLst/>
            <a:gdLst>
              <a:gd name="T0" fmla="*/ 84 w 120"/>
              <a:gd name="T1" fmla="*/ 24 h 128"/>
              <a:gd name="T2" fmla="*/ 12 w 120"/>
              <a:gd name="T3" fmla="*/ 24 h 128"/>
              <a:gd name="T4" fmla="*/ 0 w 120"/>
              <a:gd name="T5" fmla="*/ 36 h 128"/>
              <a:gd name="T6" fmla="*/ 0 w 120"/>
              <a:gd name="T7" fmla="*/ 116 h 128"/>
              <a:gd name="T8" fmla="*/ 12 w 120"/>
              <a:gd name="T9" fmla="*/ 128 h 128"/>
              <a:gd name="T10" fmla="*/ 84 w 120"/>
              <a:gd name="T11" fmla="*/ 128 h 128"/>
              <a:gd name="T12" fmla="*/ 96 w 120"/>
              <a:gd name="T13" fmla="*/ 116 h 128"/>
              <a:gd name="T14" fmla="*/ 96 w 120"/>
              <a:gd name="T15" fmla="*/ 36 h 128"/>
              <a:gd name="T16" fmla="*/ 84 w 120"/>
              <a:gd name="T17" fmla="*/ 24 h 128"/>
              <a:gd name="T18" fmla="*/ 88 w 120"/>
              <a:gd name="T19" fmla="*/ 112 h 128"/>
              <a:gd name="T20" fmla="*/ 80 w 120"/>
              <a:gd name="T21" fmla="*/ 120 h 128"/>
              <a:gd name="T22" fmla="*/ 16 w 120"/>
              <a:gd name="T23" fmla="*/ 120 h 128"/>
              <a:gd name="T24" fmla="*/ 8 w 120"/>
              <a:gd name="T25" fmla="*/ 112 h 128"/>
              <a:gd name="T26" fmla="*/ 8 w 120"/>
              <a:gd name="T27" fmla="*/ 40 h 128"/>
              <a:gd name="T28" fmla="*/ 16 w 120"/>
              <a:gd name="T29" fmla="*/ 32 h 128"/>
              <a:gd name="T30" fmla="*/ 80 w 120"/>
              <a:gd name="T31" fmla="*/ 32 h 128"/>
              <a:gd name="T32" fmla="*/ 88 w 120"/>
              <a:gd name="T33" fmla="*/ 40 h 128"/>
              <a:gd name="T34" fmla="*/ 88 w 120"/>
              <a:gd name="T35" fmla="*/ 112 h 128"/>
              <a:gd name="T36" fmla="*/ 108 w 120"/>
              <a:gd name="T37" fmla="*/ 0 h 128"/>
              <a:gd name="T38" fmla="*/ 36 w 120"/>
              <a:gd name="T39" fmla="*/ 0 h 128"/>
              <a:gd name="T40" fmla="*/ 24 w 120"/>
              <a:gd name="T41" fmla="*/ 12 h 128"/>
              <a:gd name="T42" fmla="*/ 24 w 120"/>
              <a:gd name="T43" fmla="*/ 16 h 128"/>
              <a:gd name="T44" fmla="*/ 32 w 120"/>
              <a:gd name="T45" fmla="*/ 16 h 128"/>
              <a:gd name="T46" fmla="*/ 40 w 120"/>
              <a:gd name="T47" fmla="*/ 8 h 128"/>
              <a:gd name="T48" fmla="*/ 104 w 120"/>
              <a:gd name="T49" fmla="*/ 8 h 128"/>
              <a:gd name="T50" fmla="*/ 112 w 120"/>
              <a:gd name="T51" fmla="*/ 16 h 128"/>
              <a:gd name="T52" fmla="*/ 112 w 120"/>
              <a:gd name="T53" fmla="*/ 88 h 128"/>
              <a:gd name="T54" fmla="*/ 104 w 120"/>
              <a:gd name="T55" fmla="*/ 96 h 128"/>
              <a:gd name="T56" fmla="*/ 104 w 120"/>
              <a:gd name="T57" fmla="*/ 104 h 128"/>
              <a:gd name="T58" fmla="*/ 108 w 120"/>
              <a:gd name="T59" fmla="*/ 104 h 128"/>
              <a:gd name="T60" fmla="*/ 120 w 120"/>
              <a:gd name="T61" fmla="*/ 92 h 128"/>
              <a:gd name="T62" fmla="*/ 120 w 120"/>
              <a:gd name="T63" fmla="*/ 12 h 128"/>
              <a:gd name="T64" fmla="*/ 108 w 120"/>
              <a:gd name="T65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0" h="128">
                <a:moveTo>
                  <a:pt x="84" y="24"/>
                </a:moveTo>
                <a:cubicBezTo>
                  <a:pt x="12" y="24"/>
                  <a:pt x="12" y="24"/>
                  <a:pt x="12" y="24"/>
                </a:cubicBezTo>
                <a:cubicBezTo>
                  <a:pt x="5" y="24"/>
                  <a:pt x="0" y="29"/>
                  <a:pt x="0" y="3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90" y="128"/>
                  <a:pt x="96" y="122"/>
                  <a:pt x="96" y="116"/>
                </a:cubicBezTo>
                <a:cubicBezTo>
                  <a:pt x="96" y="36"/>
                  <a:pt x="96" y="36"/>
                  <a:pt x="96" y="36"/>
                </a:cubicBezTo>
                <a:cubicBezTo>
                  <a:pt x="96" y="29"/>
                  <a:pt x="90" y="24"/>
                  <a:pt x="84" y="24"/>
                </a:cubicBezTo>
                <a:close/>
                <a:moveTo>
                  <a:pt x="88" y="112"/>
                </a:moveTo>
                <a:cubicBezTo>
                  <a:pt x="88" y="116"/>
                  <a:pt x="84" y="120"/>
                  <a:pt x="80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35"/>
                  <a:pt x="11" y="32"/>
                  <a:pt x="16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4" y="32"/>
                  <a:pt x="88" y="35"/>
                  <a:pt x="88" y="40"/>
                </a:cubicBezTo>
                <a:lnTo>
                  <a:pt x="88" y="112"/>
                </a:lnTo>
                <a:close/>
                <a:moveTo>
                  <a:pt x="108" y="0"/>
                </a:moveTo>
                <a:cubicBezTo>
                  <a:pt x="36" y="0"/>
                  <a:pt x="36" y="0"/>
                  <a:pt x="36" y="0"/>
                </a:cubicBezTo>
                <a:cubicBezTo>
                  <a:pt x="29" y="0"/>
                  <a:pt x="24" y="5"/>
                  <a:pt x="24" y="12"/>
                </a:cubicBezTo>
                <a:cubicBezTo>
                  <a:pt x="24" y="16"/>
                  <a:pt x="24" y="16"/>
                  <a:pt x="24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1"/>
                  <a:pt x="35" y="8"/>
                  <a:pt x="40" y="8"/>
                </a:cubicBezTo>
                <a:cubicBezTo>
                  <a:pt x="104" y="8"/>
                  <a:pt x="104" y="8"/>
                  <a:pt x="104" y="8"/>
                </a:cubicBezTo>
                <a:cubicBezTo>
                  <a:pt x="108" y="8"/>
                  <a:pt x="112" y="11"/>
                  <a:pt x="112" y="16"/>
                </a:cubicBezTo>
                <a:cubicBezTo>
                  <a:pt x="112" y="88"/>
                  <a:pt x="112" y="88"/>
                  <a:pt x="112" y="88"/>
                </a:cubicBezTo>
                <a:cubicBezTo>
                  <a:pt x="112" y="92"/>
                  <a:pt x="108" y="96"/>
                  <a:pt x="104" y="96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8" y="104"/>
                  <a:pt x="108" y="104"/>
                  <a:pt x="108" y="104"/>
                </a:cubicBezTo>
                <a:cubicBezTo>
                  <a:pt x="114" y="104"/>
                  <a:pt x="120" y="98"/>
                  <a:pt x="120" y="92"/>
                </a:cubicBezTo>
                <a:cubicBezTo>
                  <a:pt x="120" y="12"/>
                  <a:pt x="120" y="12"/>
                  <a:pt x="120" y="12"/>
                </a:cubicBezTo>
                <a:cubicBezTo>
                  <a:pt x="120" y="5"/>
                  <a:pt x="114" y="0"/>
                  <a:pt x="108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8" name="Freeform 51"/>
          <p:cNvSpPr>
            <a:spLocks noEditPoints="1"/>
          </p:cNvSpPr>
          <p:nvPr/>
        </p:nvSpPr>
        <p:spPr bwMode="auto">
          <a:xfrm>
            <a:off x="7981274" y="2178460"/>
            <a:ext cx="204142" cy="204142"/>
          </a:xfrm>
          <a:custGeom>
            <a:avLst/>
            <a:gdLst>
              <a:gd name="T0" fmla="*/ 88 w 128"/>
              <a:gd name="T1" fmla="*/ 60 h 128"/>
              <a:gd name="T2" fmla="*/ 68 w 128"/>
              <a:gd name="T3" fmla="*/ 60 h 128"/>
              <a:gd name="T4" fmla="*/ 68 w 128"/>
              <a:gd name="T5" fmla="*/ 40 h 128"/>
              <a:gd name="T6" fmla="*/ 64 w 128"/>
              <a:gd name="T7" fmla="*/ 36 h 128"/>
              <a:gd name="T8" fmla="*/ 60 w 128"/>
              <a:gd name="T9" fmla="*/ 40 h 128"/>
              <a:gd name="T10" fmla="*/ 60 w 128"/>
              <a:gd name="T11" fmla="*/ 60 h 128"/>
              <a:gd name="T12" fmla="*/ 40 w 128"/>
              <a:gd name="T13" fmla="*/ 60 h 128"/>
              <a:gd name="T14" fmla="*/ 36 w 128"/>
              <a:gd name="T15" fmla="*/ 64 h 128"/>
              <a:gd name="T16" fmla="*/ 40 w 128"/>
              <a:gd name="T17" fmla="*/ 68 h 128"/>
              <a:gd name="T18" fmla="*/ 60 w 128"/>
              <a:gd name="T19" fmla="*/ 68 h 128"/>
              <a:gd name="T20" fmla="*/ 60 w 128"/>
              <a:gd name="T21" fmla="*/ 88 h 128"/>
              <a:gd name="T22" fmla="*/ 64 w 128"/>
              <a:gd name="T23" fmla="*/ 92 h 128"/>
              <a:gd name="T24" fmla="*/ 68 w 128"/>
              <a:gd name="T25" fmla="*/ 88 h 128"/>
              <a:gd name="T26" fmla="*/ 68 w 128"/>
              <a:gd name="T27" fmla="*/ 68 h 128"/>
              <a:gd name="T28" fmla="*/ 88 w 128"/>
              <a:gd name="T29" fmla="*/ 68 h 128"/>
              <a:gd name="T30" fmla="*/ 92 w 128"/>
              <a:gd name="T31" fmla="*/ 64 h 128"/>
              <a:gd name="T32" fmla="*/ 88 w 128"/>
              <a:gd name="T33" fmla="*/ 60 h 128"/>
              <a:gd name="T34" fmla="*/ 64 w 128"/>
              <a:gd name="T35" fmla="*/ 0 h 128"/>
              <a:gd name="T36" fmla="*/ 0 w 128"/>
              <a:gd name="T37" fmla="*/ 64 h 128"/>
              <a:gd name="T38" fmla="*/ 64 w 128"/>
              <a:gd name="T39" fmla="*/ 128 h 128"/>
              <a:gd name="T40" fmla="*/ 128 w 128"/>
              <a:gd name="T41" fmla="*/ 64 h 128"/>
              <a:gd name="T42" fmla="*/ 64 w 128"/>
              <a:gd name="T43" fmla="*/ 0 h 128"/>
              <a:gd name="T44" fmla="*/ 64 w 128"/>
              <a:gd name="T45" fmla="*/ 120 h 128"/>
              <a:gd name="T46" fmla="*/ 8 w 128"/>
              <a:gd name="T47" fmla="*/ 64 h 128"/>
              <a:gd name="T48" fmla="*/ 64 w 128"/>
              <a:gd name="T49" fmla="*/ 8 h 128"/>
              <a:gd name="T50" fmla="*/ 120 w 128"/>
              <a:gd name="T51" fmla="*/ 64 h 128"/>
              <a:gd name="T52" fmla="*/ 64 w 128"/>
              <a:gd name="T5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28" h="128"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38"/>
                  <a:pt x="66" y="36"/>
                  <a:pt x="64" y="36"/>
                </a:cubicBezTo>
                <a:cubicBezTo>
                  <a:pt x="61" y="36"/>
                  <a:pt x="60" y="38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37" y="60"/>
                  <a:pt x="36" y="62"/>
                  <a:pt x="36" y="64"/>
                </a:cubicBezTo>
                <a:cubicBezTo>
                  <a:pt x="36" y="66"/>
                  <a:pt x="37" y="68"/>
                  <a:pt x="40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88"/>
                  <a:pt x="60" y="88"/>
                  <a:pt x="60" y="88"/>
                </a:cubicBezTo>
                <a:cubicBezTo>
                  <a:pt x="60" y="90"/>
                  <a:pt x="61" y="92"/>
                  <a:pt x="64" y="92"/>
                </a:cubicBezTo>
                <a:cubicBezTo>
                  <a:pt x="66" y="92"/>
                  <a:pt x="68" y="90"/>
                  <a:pt x="68" y="88"/>
                </a:cubicBezTo>
                <a:cubicBezTo>
                  <a:pt x="68" y="68"/>
                  <a:pt x="68" y="68"/>
                  <a:pt x="68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Freeform 52"/>
          <p:cNvSpPr>
            <a:spLocks noEditPoints="1"/>
          </p:cNvSpPr>
          <p:nvPr/>
        </p:nvSpPr>
        <p:spPr bwMode="auto">
          <a:xfrm>
            <a:off x="7412109" y="2178460"/>
            <a:ext cx="204818" cy="204142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8 w 128"/>
              <a:gd name="T21" fmla="*/ 60 h 128"/>
              <a:gd name="T22" fmla="*/ 40 w 128"/>
              <a:gd name="T23" fmla="*/ 60 h 128"/>
              <a:gd name="T24" fmla="*/ 36 w 128"/>
              <a:gd name="T25" fmla="*/ 64 h 128"/>
              <a:gd name="T26" fmla="*/ 40 w 128"/>
              <a:gd name="T27" fmla="*/ 68 h 128"/>
              <a:gd name="T28" fmla="*/ 88 w 128"/>
              <a:gd name="T29" fmla="*/ 68 h 128"/>
              <a:gd name="T30" fmla="*/ 92 w 128"/>
              <a:gd name="T31" fmla="*/ 64 h 128"/>
              <a:gd name="T32" fmla="*/ 88 w 128"/>
              <a:gd name="T33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8" y="60"/>
                </a:moveTo>
                <a:cubicBezTo>
                  <a:pt x="40" y="60"/>
                  <a:pt x="40" y="60"/>
                  <a:pt x="40" y="60"/>
                </a:cubicBezTo>
                <a:cubicBezTo>
                  <a:pt x="37" y="60"/>
                  <a:pt x="36" y="62"/>
                  <a:pt x="36" y="64"/>
                </a:cubicBezTo>
                <a:cubicBezTo>
                  <a:pt x="36" y="66"/>
                  <a:pt x="37" y="68"/>
                  <a:pt x="40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0" name="Freeform 53"/>
          <p:cNvSpPr>
            <a:spLocks noEditPoints="1"/>
          </p:cNvSpPr>
          <p:nvPr/>
        </p:nvSpPr>
        <p:spPr bwMode="auto">
          <a:xfrm>
            <a:off x="6843620" y="2178460"/>
            <a:ext cx="204818" cy="204142"/>
          </a:xfrm>
          <a:custGeom>
            <a:avLst/>
            <a:gdLst>
              <a:gd name="T0" fmla="*/ 100 w 128"/>
              <a:gd name="T1" fmla="*/ 32 h 128"/>
              <a:gd name="T2" fmla="*/ 92 w 128"/>
              <a:gd name="T3" fmla="*/ 0 h 128"/>
              <a:gd name="T4" fmla="*/ 28 w 128"/>
              <a:gd name="T5" fmla="*/ 8 h 128"/>
              <a:gd name="T6" fmla="*/ 12 w 128"/>
              <a:gd name="T7" fmla="*/ 32 h 128"/>
              <a:gd name="T8" fmla="*/ 0 w 128"/>
              <a:gd name="T9" fmla="*/ 92 h 128"/>
              <a:gd name="T10" fmla="*/ 28 w 128"/>
              <a:gd name="T11" fmla="*/ 104 h 128"/>
              <a:gd name="T12" fmla="*/ 36 w 128"/>
              <a:gd name="T13" fmla="*/ 128 h 128"/>
              <a:gd name="T14" fmla="*/ 100 w 128"/>
              <a:gd name="T15" fmla="*/ 120 h 128"/>
              <a:gd name="T16" fmla="*/ 116 w 128"/>
              <a:gd name="T17" fmla="*/ 104 h 128"/>
              <a:gd name="T18" fmla="*/ 128 w 128"/>
              <a:gd name="T19" fmla="*/ 44 h 128"/>
              <a:gd name="T20" fmla="*/ 36 w 128"/>
              <a:gd name="T21" fmla="*/ 12 h 128"/>
              <a:gd name="T22" fmla="*/ 88 w 128"/>
              <a:gd name="T23" fmla="*/ 8 h 128"/>
              <a:gd name="T24" fmla="*/ 92 w 128"/>
              <a:gd name="T25" fmla="*/ 32 h 128"/>
              <a:gd name="T26" fmla="*/ 36 w 128"/>
              <a:gd name="T27" fmla="*/ 12 h 128"/>
              <a:gd name="T28" fmla="*/ 88 w 128"/>
              <a:gd name="T29" fmla="*/ 120 h 128"/>
              <a:gd name="T30" fmla="*/ 36 w 128"/>
              <a:gd name="T31" fmla="*/ 116 h 128"/>
              <a:gd name="T32" fmla="*/ 40 w 128"/>
              <a:gd name="T33" fmla="*/ 88 h 128"/>
              <a:gd name="T34" fmla="*/ 92 w 128"/>
              <a:gd name="T35" fmla="*/ 92 h 128"/>
              <a:gd name="T36" fmla="*/ 120 w 128"/>
              <a:gd name="T37" fmla="*/ 88 h 128"/>
              <a:gd name="T38" fmla="*/ 100 w 128"/>
              <a:gd name="T39" fmla="*/ 96 h 128"/>
              <a:gd name="T40" fmla="*/ 92 w 128"/>
              <a:gd name="T41" fmla="*/ 80 h 128"/>
              <a:gd name="T42" fmla="*/ 28 w 128"/>
              <a:gd name="T43" fmla="*/ 88 h 128"/>
              <a:gd name="T44" fmla="*/ 16 w 128"/>
              <a:gd name="T45" fmla="*/ 96 h 128"/>
              <a:gd name="T46" fmla="*/ 8 w 128"/>
              <a:gd name="T47" fmla="*/ 48 h 128"/>
              <a:gd name="T48" fmla="*/ 28 w 128"/>
              <a:gd name="T49" fmla="*/ 40 h 128"/>
              <a:gd name="T50" fmla="*/ 88 w 128"/>
              <a:gd name="T51" fmla="*/ 40 h 128"/>
              <a:gd name="T52" fmla="*/ 112 w 128"/>
              <a:gd name="T53" fmla="*/ 40 h 128"/>
              <a:gd name="T54" fmla="*/ 120 w 128"/>
              <a:gd name="T55" fmla="*/ 88 h 128"/>
              <a:gd name="T56" fmla="*/ 28 w 128"/>
              <a:gd name="T57" fmla="*/ 60 h 128"/>
              <a:gd name="T58" fmla="*/ 36 w 128"/>
              <a:gd name="T59" fmla="*/ 60 h 128"/>
              <a:gd name="T60" fmla="*/ 48 w 128"/>
              <a:gd name="T61" fmla="*/ 56 h 128"/>
              <a:gd name="T62" fmla="*/ 48 w 128"/>
              <a:gd name="T63" fmla="*/ 64 h 128"/>
              <a:gd name="T64" fmla="*/ 48 w 128"/>
              <a:gd name="T65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16" y="32"/>
                </a:moveTo>
                <a:cubicBezTo>
                  <a:pt x="100" y="32"/>
                  <a:pt x="100" y="32"/>
                  <a:pt x="100" y="32"/>
                </a:cubicBezTo>
                <a:cubicBezTo>
                  <a:pt x="100" y="8"/>
                  <a:pt x="100" y="8"/>
                  <a:pt x="100" y="8"/>
                </a:cubicBezTo>
                <a:cubicBezTo>
                  <a:pt x="100" y="3"/>
                  <a:pt x="96" y="0"/>
                  <a:pt x="92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1" y="0"/>
                  <a:pt x="28" y="3"/>
                  <a:pt x="28" y="8"/>
                </a:cubicBezTo>
                <a:cubicBezTo>
                  <a:pt x="28" y="32"/>
                  <a:pt x="28" y="32"/>
                  <a:pt x="28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8" y="124"/>
                  <a:pt x="31" y="128"/>
                  <a:pt x="36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6" y="128"/>
                  <a:pt x="100" y="124"/>
                  <a:pt x="100" y="120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2" y="104"/>
                  <a:pt x="128" y="98"/>
                  <a:pt x="128" y="92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22" y="32"/>
                  <a:pt x="116" y="32"/>
                </a:cubicBezTo>
                <a:close/>
                <a:moveTo>
                  <a:pt x="36" y="12"/>
                </a:moveTo>
                <a:cubicBezTo>
                  <a:pt x="36" y="10"/>
                  <a:pt x="37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2" y="10"/>
                  <a:pt x="92" y="12"/>
                </a:cubicBezTo>
                <a:cubicBezTo>
                  <a:pt x="92" y="32"/>
                  <a:pt x="92" y="32"/>
                  <a:pt x="92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12"/>
                </a:lnTo>
                <a:close/>
                <a:moveTo>
                  <a:pt x="92" y="116"/>
                </a:moveTo>
                <a:cubicBezTo>
                  <a:pt x="92" y="118"/>
                  <a:pt x="90" y="120"/>
                  <a:pt x="88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7" y="120"/>
                  <a:pt x="36" y="118"/>
                  <a:pt x="36" y="116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0"/>
                  <a:pt x="37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0" y="88"/>
                  <a:pt x="92" y="90"/>
                  <a:pt x="92" y="92"/>
                </a:cubicBezTo>
                <a:lnTo>
                  <a:pt x="92" y="116"/>
                </a:ln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00" y="88"/>
                  <a:pt x="100" y="88"/>
                  <a:pt x="100" y="88"/>
                </a:cubicBezTo>
                <a:cubicBezTo>
                  <a:pt x="100" y="83"/>
                  <a:pt x="96" y="80"/>
                  <a:pt x="92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28" y="83"/>
                  <a:pt x="28" y="88"/>
                </a:cubicBezTo>
                <a:cubicBezTo>
                  <a:pt x="28" y="96"/>
                  <a:pt x="28" y="96"/>
                  <a:pt x="28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8" y="92"/>
                  <a:pt x="8" y="8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11" y="40"/>
                  <a:pt x="1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88" y="40"/>
                  <a:pt x="88" y="40"/>
                  <a:pt x="88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6" y="40"/>
                  <a:pt x="120" y="43"/>
                  <a:pt x="120" y="48"/>
                </a:cubicBezTo>
                <a:lnTo>
                  <a:pt x="120" y="88"/>
                </a:lnTo>
                <a:close/>
                <a:moveTo>
                  <a:pt x="32" y="56"/>
                </a:moveTo>
                <a:cubicBezTo>
                  <a:pt x="29" y="56"/>
                  <a:pt x="28" y="58"/>
                  <a:pt x="28" y="60"/>
                </a:cubicBezTo>
                <a:cubicBezTo>
                  <a:pt x="28" y="62"/>
                  <a:pt x="29" y="64"/>
                  <a:pt x="32" y="64"/>
                </a:cubicBezTo>
                <a:cubicBezTo>
                  <a:pt x="34" y="64"/>
                  <a:pt x="36" y="62"/>
                  <a:pt x="36" y="60"/>
                </a:cubicBezTo>
                <a:cubicBezTo>
                  <a:pt x="36" y="58"/>
                  <a:pt x="34" y="56"/>
                  <a:pt x="32" y="56"/>
                </a:cubicBezTo>
                <a:close/>
                <a:moveTo>
                  <a:pt x="48" y="56"/>
                </a:moveTo>
                <a:cubicBezTo>
                  <a:pt x="45" y="56"/>
                  <a:pt x="44" y="58"/>
                  <a:pt x="44" y="60"/>
                </a:cubicBezTo>
                <a:cubicBezTo>
                  <a:pt x="44" y="62"/>
                  <a:pt x="45" y="64"/>
                  <a:pt x="48" y="64"/>
                </a:cubicBezTo>
                <a:cubicBezTo>
                  <a:pt x="50" y="64"/>
                  <a:pt x="52" y="62"/>
                  <a:pt x="52" y="60"/>
                </a:cubicBezTo>
                <a:cubicBezTo>
                  <a:pt x="52" y="58"/>
                  <a:pt x="50" y="56"/>
                  <a:pt x="48" y="5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1" name="Freeform 54"/>
          <p:cNvSpPr>
            <a:spLocks noEditPoints="1"/>
          </p:cNvSpPr>
          <p:nvPr/>
        </p:nvSpPr>
        <p:spPr bwMode="auto">
          <a:xfrm>
            <a:off x="6287975" y="2178460"/>
            <a:ext cx="178455" cy="204142"/>
          </a:xfrm>
          <a:custGeom>
            <a:avLst/>
            <a:gdLst>
              <a:gd name="T0" fmla="*/ 80 w 112"/>
              <a:gd name="T1" fmla="*/ 16 h 128"/>
              <a:gd name="T2" fmla="*/ 72 w 112"/>
              <a:gd name="T3" fmla="*/ 0 h 128"/>
              <a:gd name="T4" fmla="*/ 32 w 112"/>
              <a:gd name="T5" fmla="*/ 8 h 128"/>
              <a:gd name="T6" fmla="*/ 8 w 112"/>
              <a:gd name="T7" fmla="*/ 16 h 128"/>
              <a:gd name="T8" fmla="*/ 0 w 112"/>
              <a:gd name="T9" fmla="*/ 32 h 128"/>
              <a:gd name="T10" fmla="*/ 104 w 112"/>
              <a:gd name="T11" fmla="*/ 40 h 128"/>
              <a:gd name="T12" fmla="*/ 112 w 112"/>
              <a:gd name="T13" fmla="*/ 24 h 128"/>
              <a:gd name="T14" fmla="*/ 44 w 112"/>
              <a:gd name="T15" fmla="*/ 8 h 128"/>
              <a:gd name="T16" fmla="*/ 72 w 112"/>
              <a:gd name="T17" fmla="*/ 12 h 128"/>
              <a:gd name="T18" fmla="*/ 44 w 112"/>
              <a:gd name="T19" fmla="*/ 16 h 128"/>
              <a:gd name="T20" fmla="*/ 44 w 112"/>
              <a:gd name="T21" fmla="*/ 8 h 128"/>
              <a:gd name="T22" fmla="*/ 12 w 112"/>
              <a:gd name="T23" fmla="*/ 32 h 128"/>
              <a:gd name="T24" fmla="*/ 12 w 112"/>
              <a:gd name="T25" fmla="*/ 24 h 128"/>
              <a:gd name="T26" fmla="*/ 104 w 112"/>
              <a:gd name="T27" fmla="*/ 28 h 128"/>
              <a:gd name="T28" fmla="*/ 56 w 112"/>
              <a:gd name="T29" fmla="*/ 108 h 128"/>
              <a:gd name="T30" fmla="*/ 60 w 112"/>
              <a:gd name="T31" fmla="*/ 72 h 128"/>
              <a:gd name="T32" fmla="*/ 52 w 112"/>
              <a:gd name="T33" fmla="*/ 72 h 128"/>
              <a:gd name="T34" fmla="*/ 56 w 112"/>
              <a:gd name="T35" fmla="*/ 108 h 128"/>
              <a:gd name="T36" fmla="*/ 80 w 112"/>
              <a:gd name="T37" fmla="*/ 104 h 128"/>
              <a:gd name="T38" fmla="*/ 76 w 112"/>
              <a:gd name="T39" fmla="*/ 68 h 128"/>
              <a:gd name="T40" fmla="*/ 72 w 112"/>
              <a:gd name="T41" fmla="*/ 104 h 128"/>
              <a:gd name="T42" fmla="*/ 8 w 112"/>
              <a:gd name="T43" fmla="*/ 116 h 128"/>
              <a:gd name="T44" fmla="*/ 92 w 112"/>
              <a:gd name="T45" fmla="*/ 128 h 128"/>
              <a:gd name="T46" fmla="*/ 104 w 112"/>
              <a:gd name="T47" fmla="*/ 48 h 128"/>
              <a:gd name="T48" fmla="*/ 8 w 112"/>
              <a:gd name="T49" fmla="*/ 116 h 128"/>
              <a:gd name="T50" fmla="*/ 96 w 112"/>
              <a:gd name="T51" fmla="*/ 56 h 128"/>
              <a:gd name="T52" fmla="*/ 88 w 112"/>
              <a:gd name="T53" fmla="*/ 120 h 128"/>
              <a:gd name="T54" fmla="*/ 16 w 112"/>
              <a:gd name="T55" fmla="*/ 112 h 128"/>
              <a:gd name="T56" fmla="*/ 36 w 112"/>
              <a:gd name="T57" fmla="*/ 108 h 128"/>
              <a:gd name="T58" fmla="*/ 40 w 112"/>
              <a:gd name="T59" fmla="*/ 72 h 128"/>
              <a:gd name="T60" fmla="*/ 32 w 112"/>
              <a:gd name="T61" fmla="*/ 72 h 128"/>
              <a:gd name="T62" fmla="*/ 36 w 112"/>
              <a:gd name="T63" fmla="*/ 10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12" h="128">
                <a:moveTo>
                  <a:pt x="104" y="16"/>
                </a:moveTo>
                <a:cubicBezTo>
                  <a:pt x="80" y="16"/>
                  <a:pt x="80" y="16"/>
                  <a:pt x="80" y="16"/>
                </a:cubicBezTo>
                <a:cubicBezTo>
                  <a:pt x="80" y="8"/>
                  <a:pt x="80" y="8"/>
                  <a:pt x="80" y="8"/>
                </a:cubicBezTo>
                <a:cubicBezTo>
                  <a:pt x="80" y="3"/>
                  <a:pt x="76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5" y="0"/>
                  <a:pt x="32" y="3"/>
                  <a:pt x="32" y="8"/>
                </a:cubicBezTo>
                <a:cubicBezTo>
                  <a:pt x="32" y="16"/>
                  <a:pt x="32" y="16"/>
                  <a:pt x="32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3" y="16"/>
                  <a:pt x="0" y="19"/>
                  <a:pt x="0" y="24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6"/>
                  <a:pt x="3" y="40"/>
                  <a:pt x="8" y="40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8" y="40"/>
                  <a:pt x="112" y="36"/>
                  <a:pt x="112" y="32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2" y="19"/>
                  <a:pt x="108" y="16"/>
                  <a:pt x="104" y="16"/>
                </a:cubicBezTo>
                <a:close/>
                <a:moveTo>
                  <a:pt x="44" y="8"/>
                </a:moveTo>
                <a:cubicBezTo>
                  <a:pt x="68" y="8"/>
                  <a:pt x="68" y="8"/>
                  <a:pt x="68" y="8"/>
                </a:cubicBezTo>
                <a:cubicBezTo>
                  <a:pt x="70" y="8"/>
                  <a:pt x="72" y="10"/>
                  <a:pt x="72" y="12"/>
                </a:cubicBezTo>
                <a:cubicBezTo>
                  <a:pt x="72" y="14"/>
                  <a:pt x="70" y="16"/>
                  <a:pt x="68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1" y="16"/>
                  <a:pt x="40" y="14"/>
                  <a:pt x="40" y="12"/>
                </a:cubicBezTo>
                <a:cubicBezTo>
                  <a:pt x="40" y="10"/>
                  <a:pt x="41" y="8"/>
                  <a:pt x="44" y="8"/>
                </a:cubicBezTo>
                <a:close/>
                <a:moveTo>
                  <a:pt x="100" y="32"/>
                </a:moveTo>
                <a:cubicBezTo>
                  <a:pt x="12" y="32"/>
                  <a:pt x="12" y="32"/>
                  <a:pt x="12" y="32"/>
                </a:cubicBezTo>
                <a:cubicBezTo>
                  <a:pt x="9" y="32"/>
                  <a:pt x="8" y="30"/>
                  <a:pt x="8" y="28"/>
                </a:cubicBezTo>
                <a:cubicBezTo>
                  <a:pt x="8" y="26"/>
                  <a:pt x="9" y="24"/>
                  <a:pt x="12" y="24"/>
                </a:cubicBezTo>
                <a:cubicBezTo>
                  <a:pt x="100" y="24"/>
                  <a:pt x="100" y="24"/>
                  <a:pt x="100" y="24"/>
                </a:cubicBezTo>
                <a:cubicBezTo>
                  <a:pt x="102" y="24"/>
                  <a:pt x="104" y="26"/>
                  <a:pt x="104" y="28"/>
                </a:cubicBezTo>
                <a:cubicBezTo>
                  <a:pt x="104" y="30"/>
                  <a:pt x="102" y="32"/>
                  <a:pt x="100" y="32"/>
                </a:cubicBezTo>
                <a:close/>
                <a:moveTo>
                  <a:pt x="56" y="108"/>
                </a:moveTo>
                <a:cubicBezTo>
                  <a:pt x="58" y="108"/>
                  <a:pt x="60" y="106"/>
                  <a:pt x="60" y="104"/>
                </a:cubicBezTo>
                <a:cubicBezTo>
                  <a:pt x="60" y="72"/>
                  <a:pt x="60" y="72"/>
                  <a:pt x="60" y="72"/>
                </a:cubicBezTo>
                <a:cubicBezTo>
                  <a:pt x="60" y="70"/>
                  <a:pt x="58" y="68"/>
                  <a:pt x="56" y="68"/>
                </a:cubicBezTo>
                <a:cubicBezTo>
                  <a:pt x="53" y="68"/>
                  <a:pt x="52" y="70"/>
                  <a:pt x="52" y="72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52" y="106"/>
                  <a:pt x="53" y="108"/>
                  <a:pt x="56" y="108"/>
                </a:cubicBezTo>
                <a:close/>
                <a:moveTo>
                  <a:pt x="76" y="108"/>
                </a:moveTo>
                <a:cubicBezTo>
                  <a:pt x="78" y="108"/>
                  <a:pt x="80" y="106"/>
                  <a:pt x="80" y="104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70"/>
                  <a:pt x="78" y="68"/>
                  <a:pt x="76" y="68"/>
                </a:cubicBezTo>
                <a:cubicBezTo>
                  <a:pt x="73" y="68"/>
                  <a:pt x="72" y="70"/>
                  <a:pt x="72" y="72"/>
                </a:cubicBezTo>
                <a:cubicBezTo>
                  <a:pt x="72" y="104"/>
                  <a:pt x="72" y="104"/>
                  <a:pt x="72" y="104"/>
                </a:cubicBezTo>
                <a:cubicBezTo>
                  <a:pt x="72" y="106"/>
                  <a:pt x="73" y="108"/>
                  <a:pt x="76" y="108"/>
                </a:cubicBezTo>
                <a:close/>
                <a:moveTo>
                  <a:pt x="8" y="116"/>
                </a:moveTo>
                <a:cubicBezTo>
                  <a:pt x="8" y="122"/>
                  <a:pt x="13" y="128"/>
                  <a:pt x="20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8" y="128"/>
                  <a:pt x="104" y="122"/>
                  <a:pt x="104" y="1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8" y="48"/>
                  <a:pt x="8" y="48"/>
                  <a:pt x="8" y="48"/>
                </a:cubicBezTo>
                <a:lnTo>
                  <a:pt x="8" y="116"/>
                </a:lnTo>
                <a:close/>
                <a:moveTo>
                  <a:pt x="16" y="56"/>
                </a:moveTo>
                <a:cubicBezTo>
                  <a:pt x="96" y="56"/>
                  <a:pt x="96" y="56"/>
                  <a:pt x="96" y="56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6" y="116"/>
                  <a:pt x="92" y="120"/>
                  <a:pt x="88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19" y="120"/>
                  <a:pt x="16" y="116"/>
                  <a:pt x="16" y="112"/>
                </a:cubicBezTo>
                <a:lnTo>
                  <a:pt x="16" y="56"/>
                </a:lnTo>
                <a:close/>
                <a:moveTo>
                  <a:pt x="36" y="108"/>
                </a:moveTo>
                <a:cubicBezTo>
                  <a:pt x="38" y="108"/>
                  <a:pt x="40" y="106"/>
                  <a:pt x="40" y="104"/>
                </a:cubicBezTo>
                <a:cubicBezTo>
                  <a:pt x="40" y="72"/>
                  <a:pt x="40" y="72"/>
                  <a:pt x="40" y="72"/>
                </a:cubicBezTo>
                <a:cubicBezTo>
                  <a:pt x="40" y="70"/>
                  <a:pt x="38" y="68"/>
                  <a:pt x="36" y="68"/>
                </a:cubicBezTo>
                <a:cubicBezTo>
                  <a:pt x="33" y="68"/>
                  <a:pt x="32" y="70"/>
                  <a:pt x="32" y="72"/>
                </a:cubicBezTo>
                <a:cubicBezTo>
                  <a:pt x="32" y="104"/>
                  <a:pt x="32" y="104"/>
                  <a:pt x="32" y="104"/>
                </a:cubicBezTo>
                <a:cubicBezTo>
                  <a:pt x="32" y="106"/>
                  <a:pt x="33" y="108"/>
                  <a:pt x="36" y="10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Freeform 55"/>
          <p:cNvSpPr>
            <a:spLocks noEditPoints="1"/>
          </p:cNvSpPr>
          <p:nvPr/>
        </p:nvSpPr>
        <p:spPr bwMode="auto">
          <a:xfrm>
            <a:off x="5159785" y="4481482"/>
            <a:ext cx="153445" cy="204818"/>
          </a:xfrm>
          <a:custGeom>
            <a:avLst/>
            <a:gdLst>
              <a:gd name="T0" fmla="*/ 48 w 96"/>
              <a:gd name="T1" fmla="*/ 0 h 128"/>
              <a:gd name="T2" fmla="*/ 0 w 96"/>
              <a:gd name="T3" fmla="*/ 80 h 128"/>
              <a:gd name="T4" fmla="*/ 48 w 96"/>
              <a:gd name="T5" fmla="*/ 128 h 128"/>
              <a:gd name="T6" fmla="*/ 96 w 96"/>
              <a:gd name="T7" fmla="*/ 80 h 128"/>
              <a:gd name="T8" fmla="*/ 48 w 96"/>
              <a:gd name="T9" fmla="*/ 0 h 128"/>
              <a:gd name="T10" fmla="*/ 48 w 96"/>
              <a:gd name="T11" fmla="*/ 120 h 128"/>
              <a:gd name="T12" fmla="*/ 8 w 96"/>
              <a:gd name="T13" fmla="*/ 80 h 128"/>
              <a:gd name="T14" fmla="*/ 48 w 96"/>
              <a:gd name="T15" fmla="*/ 12 h 128"/>
              <a:gd name="T16" fmla="*/ 88 w 96"/>
              <a:gd name="T17" fmla="*/ 80 h 128"/>
              <a:gd name="T18" fmla="*/ 48 w 96"/>
              <a:gd name="T1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" h="128">
                <a:moveTo>
                  <a:pt x="48" y="0"/>
                </a:moveTo>
                <a:cubicBezTo>
                  <a:pt x="48" y="0"/>
                  <a:pt x="0" y="48"/>
                  <a:pt x="0" y="80"/>
                </a:cubicBezTo>
                <a:cubicBezTo>
                  <a:pt x="0" y="107"/>
                  <a:pt x="21" y="128"/>
                  <a:pt x="48" y="128"/>
                </a:cubicBezTo>
                <a:cubicBezTo>
                  <a:pt x="75" y="128"/>
                  <a:pt x="96" y="107"/>
                  <a:pt x="96" y="80"/>
                </a:cubicBezTo>
                <a:cubicBezTo>
                  <a:pt x="96" y="49"/>
                  <a:pt x="48" y="0"/>
                  <a:pt x="48" y="0"/>
                </a:cubicBezTo>
                <a:close/>
                <a:moveTo>
                  <a:pt x="48" y="120"/>
                </a:moveTo>
                <a:cubicBezTo>
                  <a:pt x="26" y="120"/>
                  <a:pt x="8" y="102"/>
                  <a:pt x="8" y="80"/>
                </a:cubicBezTo>
                <a:cubicBezTo>
                  <a:pt x="8" y="53"/>
                  <a:pt x="48" y="12"/>
                  <a:pt x="48" y="12"/>
                </a:cubicBezTo>
                <a:cubicBezTo>
                  <a:pt x="48" y="12"/>
                  <a:pt x="88" y="53"/>
                  <a:pt x="88" y="80"/>
                </a:cubicBezTo>
                <a:cubicBezTo>
                  <a:pt x="88" y="102"/>
                  <a:pt x="70" y="120"/>
                  <a:pt x="48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3" name="Freeform 56"/>
          <p:cNvSpPr>
            <a:spLocks noEditPoints="1"/>
          </p:cNvSpPr>
          <p:nvPr/>
        </p:nvSpPr>
        <p:spPr bwMode="auto">
          <a:xfrm>
            <a:off x="5703263" y="4481482"/>
            <a:ext cx="204142" cy="204818"/>
          </a:xfrm>
          <a:custGeom>
            <a:avLst/>
            <a:gdLst>
              <a:gd name="T0" fmla="*/ 36 w 128"/>
              <a:gd name="T1" fmla="*/ 16 h 128"/>
              <a:gd name="T2" fmla="*/ 32 w 128"/>
              <a:gd name="T3" fmla="*/ 20 h 128"/>
              <a:gd name="T4" fmla="*/ 36 w 128"/>
              <a:gd name="T5" fmla="*/ 24 h 128"/>
              <a:gd name="T6" fmla="*/ 40 w 128"/>
              <a:gd name="T7" fmla="*/ 20 h 128"/>
              <a:gd name="T8" fmla="*/ 36 w 128"/>
              <a:gd name="T9" fmla="*/ 16 h 128"/>
              <a:gd name="T10" fmla="*/ 20 w 128"/>
              <a:gd name="T11" fmla="*/ 16 h 128"/>
              <a:gd name="T12" fmla="*/ 16 w 128"/>
              <a:gd name="T13" fmla="*/ 20 h 128"/>
              <a:gd name="T14" fmla="*/ 20 w 128"/>
              <a:gd name="T15" fmla="*/ 24 h 128"/>
              <a:gd name="T16" fmla="*/ 24 w 128"/>
              <a:gd name="T17" fmla="*/ 20 h 128"/>
              <a:gd name="T18" fmla="*/ 20 w 128"/>
              <a:gd name="T19" fmla="*/ 16 h 128"/>
              <a:gd name="T20" fmla="*/ 116 w 128"/>
              <a:gd name="T21" fmla="*/ 0 h 128"/>
              <a:gd name="T22" fmla="*/ 12 w 128"/>
              <a:gd name="T23" fmla="*/ 0 h 128"/>
              <a:gd name="T24" fmla="*/ 0 w 128"/>
              <a:gd name="T25" fmla="*/ 12 h 128"/>
              <a:gd name="T26" fmla="*/ 0 w 128"/>
              <a:gd name="T27" fmla="*/ 116 h 128"/>
              <a:gd name="T28" fmla="*/ 12 w 128"/>
              <a:gd name="T29" fmla="*/ 128 h 128"/>
              <a:gd name="T30" fmla="*/ 116 w 128"/>
              <a:gd name="T31" fmla="*/ 128 h 128"/>
              <a:gd name="T32" fmla="*/ 128 w 128"/>
              <a:gd name="T33" fmla="*/ 116 h 128"/>
              <a:gd name="T34" fmla="*/ 128 w 128"/>
              <a:gd name="T35" fmla="*/ 12 h 128"/>
              <a:gd name="T36" fmla="*/ 116 w 128"/>
              <a:gd name="T37" fmla="*/ 0 h 128"/>
              <a:gd name="T38" fmla="*/ 120 w 128"/>
              <a:gd name="T39" fmla="*/ 112 h 128"/>
              <a:gd name="T40" fmla="*/ 112 w 128"/>
              <a:gd name="T41" fmla="*/ 120 h 128"/>
              <a:gd name="T42" fmla="*/ 16 w 128"/>
              <a:gd name="T43" fmla="*/ 120 h 128"/>
              <a:gd name="T44" fmla="*/ 8 w 128"/>
              <a:gd name="T45" fmla="*/ 112 h 128"/>
              <a:gd name="T46" fmla="*/ 8 w 128"/>
              <a:gd name="T47" fmla="*/ 40 h 128"/>
              <a:gd name="T48" fmla="*/ 120 w 128"/>
              <a:gd name="T49" fmla="*/ 40 h 128"/>
              <a:gd name="T50" fmla="*/ 120 w 128"/>
              <a:gd name="T51" fmla="*/ 112 h 128"/>
              <a:gd name="T52" fmla="*/ 120 w 128"/>
              <a:gd name="T53" fmla="*/ 32 h 128"/>
              <a:gd name="T54" fmla="*/ 8 w 128"/>
              <a:gd name="T55" fmla="*/ 32 h 128"/>
              <a:gd name="T56" fmla="*/ 8 w 128"/>
              <a:gd name="T57" fmla="*/ 16 h 128"/>
              <a:gd name="T58" fmla="*/ 16 w 128"/>
              <a:gd name="T59" fmla="*/ 8 h 128"/>
              <a:gd name="T60" fmla="*/ 112 w 128"/>
              <a:gd name="T61" fmla="*/ 8 h 128"/>
              <a:gd name="T62" fmla="*/ 120 w 128"/>
              <a:gd name="T63" fmla="*/ 16 h 128"/>
              <a:gd name="T64" fmla="*/ 120 w 128"/>
              <a:gd name="T65" fmla="*/ 32 h 128"/>
              <a:gd name="T66" fmla="*/ 52 w 128"/>
              <a:gd name="T67" fmla="*/ 16 h 128"/>
              <a:gd name="T68" fmla="*/ 48 w 128"/>
              <a:gd name="T69" fmla="*/ 20 h 128"/>
              <a:gd name="T70" fmla="*/ 52 w 128"/>
              <a:gd name="T71" fmla="*/ 24 h 128"/>
              <a:gd name="T72" fmla="*/ 56 w 128"/>
              <a:gd name="T73" fmla="*/ 20 h 128"/>
              <a:gd name="T74" fmla="*/ 52 w 128"/>
              <a:gd name="T75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36" y="16"/>
                </a:moveTo>
                <a:cubicBezTo>
                  <a:pt x="34" y="16"/>
                  <a:pt x="32" y="18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18"/>
                  <a:pt x="38" y="16"/>
                  <a:pt x="36" y="16"/>
                </a:cubicBezTo>
                <a:close/>
                <a:moveTo>
                  <a:pt x="20" y="16"/>
                </a:moveTo>
                <a:cubicBezTo>
                  <a:pt x="18" y="16"/>
                  <a:pt x="16" y="18"/>
                  <a:pt x="16" y="20"/>
                </a:cubicBezTo>
                <a:cubicBezTo>
                  <a:pt x="16" y="22"/>
                  <a:pt x="18" y="24"/>
                  <a:pt x="20" y="24"/>
                </a:cubicBezTo>
                <a:cubicBezTo>
                  <a:pt x="22" y="24"/>
                  <a:pt x="24" y="22"/>
                  <a:pt x="24" y="20"/>
                </a:cubicBezTo>
                <a:cubicBezTo>
                  <a:pt x="24" y="18"/>
                  <a:pt x="22" y="16"/>
                  <a:pt x="20" y="1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0"/>
                  <a:pt x="8" y="40"/>
                  <a:pt x="8" y="40"/>
                </a:cubicBezTo>
                <a:cubicBezTo>
                  <a:pt x="120" y="40"/>
                  <a:pt x="120" y="40"/>
                  <a:pt x="120" y="40"/>
                </a:cubicBezTo>
                <a:lnTo>
                  <a:pt x="120" y="112"/>
                </a:lnTo>
                <a:close/>
                <a:moveTo>
                  <a:pt x="120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32"/>
                </a:lnTo>
                <a:close/>
                <a:moveTo>
                  <a:pt x="52" y="16"/>
                </a:moveTo>
                <a:cubicBezTo>
                  <a:pt x="50" y="16"/>
                  <a:pt x="48" y="18"/>
                  <a:pt x="48" y="20"/>
                </a:cubicBezTo>
                <a:cubicBezTo>
                  <a:pt x="48" y="22"/>
                  <a:pt x="50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8"/>
                  <a:pt x="54" y="16"/>
                  <a:pt x="52" y="1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4" name="Freeform 57"/>
          <p:cNvSpPr>
            <a:spLocks noEditPoints="1"/>
          </p:cNvSpPr>
          <p:nvPr/>
        </p:nvSpPr>
        <p:spPr bwMode="auto">
          <a:xfrm>
            <a:off x="4571693" y="4481482"/>
            <a:ext cx="191975" cy="204818"/>
          </a:xfrm>
          <a:custGeom>
            <a:avLst/>
            <a:gdLst>
              <a:gd name="T0" fmla="*/ 189 w 284"/>
              <a:gd name="T1" fmla="*/ 38 h 303"/>
              <a:gd name="T2" fmla="*/ 95 w 284"/>
              <a:gd name="T3" fmla="*/ 0 h 303"/>
              <a:gd name="T4" fmla="*/ 0 w 284"/>
              <a:gd name="T5" fmla="*/ 38 h 303"/>
              <a:gd name="T6" fmla="*/ 0 w 284"/>
              <a:gd name="T7" fmla="*/ 303 h 303"/>
              <a:gd name="T8" fmla="*/ 95 w 284"/>
              <a:gd name="T9" fmla="*/ 265 h 303"/>
              <a:gd name="T10" fmla="*/ 189 w 284"/>
              <a:gd name="T11" fmla="*/ 303 h 303"/>
              <a:gd name="T12" fmla="*/ 284 w 284"/>
              <a:gd name="T13" fmla="*/ 265 h 303"/>
              <a:gd name="T14" fmla="*/ 284 w 284"/>
              <a:gd name="T15" fmla="*/ 0 h 303"/>
              <a:gd name="T16" fmla="*/ 189 w 284"/>
              <a:gd name="T17" fmla="*/ 38 h 303"/>
              <a:gd name="T18" fmla="*/ 85 w 284"/>
              <a:gd name="T19" fmla="*/ 246 h 303"/>
              <a:gd name="T20" fmla="*/ 19 w 284"/>
              <a:gd name="T21" fmla="*/ 272 h 303"/>
              <a:gd name="T22" fmla="*/ 19 w 284"/>
              <a:gd name="T23" fmla="*/ 55 h 303"/>
              <a:gd name="T24" fmla="*/ 85 w 284"/>
              <a:gd name="T25" fmla="*/ 29 h 303"/>
              <a:gd name="T26" fmla="*/ 85 w 284"/>
              <a:gd name="T27" fmla="*/ 246 h 303"/>
              <a:gd name="T28" fmla="*/ 180 w 284"/>
              <a:gd name="T29" fmla="*/ 275 h 303"/>
              <a:gd name="T30" fmla="*/ 104 w 284"/>
              <a:gd name="T31" fmla="*/ 246 h 303"/>
              <a:gd name="T32" fmla="*/ 104 w 284"/>
              <a:gd name="T33" fmla="*/ 29 h 303"/>
              <a:gd name="T34" fmla="*/ 180 w 284"/>
              <a:gd name="T35" fmla="*/ 57 h 303"/>
              <a:gd name="T36" fmla="*/ 180 w 284"/>
              <a:gd name="T37" fmla="*/ 275 h 303"/>
              <a:gd name="T38" fmla="*/ 265 w 284"/>
              <a:gd name="T39" fmla="*/ 249 h 303"/>
              <a:gd name="T40" fmla="*/ 199 w 284"/>
              <a:gd name="T41" fmla="*/ 275 h 303"/>
              <a:gd name="T42" fmla="*/ 199 w 284"/>
              <a:gd name="T43" fmla="*/ 57 h 303"/>
              <a:gd name="T44" fmla="*/ 265 w 284"/>
              <a:gd name="T45" fmla="*/ 31 h 303"/>
              <a:gd name="T46" fmla="*/ 265 w 284"/>
              <a:gd name="T47" fmla="*/ 249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4" h="303">
                <a:moveTo>
                  <a:pt x="189" y="38"/>
                </a:moveTo>
                <a:lnTo>
                  <a:pt x="95" y="0"/>
                </a:lnTo>
                <a:lnTo>
                  <a:pt x="0" y="38"/>
                </a:lnTo>
                <a:lnTo>
                  <a:pt x="0" y="303"/>
                </a:lnTo>
                <a:lnTo>
                  <a:pt x="95" y="265"/>
                </a:lnTo>
                <a:lnTo>
                  <a:pt x="189" y="303"/>
                </a:lnTo>
                <a:lnTo>
                  <a:pt x="284" y="265"/>
                </a:lnTo>
                <a:lnTo>
                  <a:pt x="284" y="0"/>
                </a:lnTo>
                <a:lnTo>
                  <a:pt x="189" y="38"/>
                </a:lnTo>
                <a:close/>
                <a:moveTo>
                  <a:pt x="85" y="246"/>
                </a:moveTo>
                <a:lnTo>
                  <a:pt x="19" y="272"/>
                </a:lnTo>
                <a:lnTo>
                  <a:pt x="19" y="55"/>
                </a:lnTo>
                <a:lnTo>
                  <a:pt x="85" y="29"/>
                </a:lnTo>
                <a:lnTo>
                  <a:pt x="85" y="246"/>
                </a:lnTo>
                <a:close/>
                <a:moveTo>
                  <a:pt x="180" y="275"/>
                </a:moveTo>
                <a:lnTo>
                  <a:pt x="104" y="246"/>
                </a:lnTo>
                <a:lnTo>
                  <a:pt x="104" y="29"/>
                </a:lnTo>
                <a:lnTo>
                  <a:pt x="180" y="57"/>
                </a:lnTo>
                <a:lnTo>
                  <a:pt x="180" y="275"/>
                </a:lnTo>
                <a:close/>
                <a:moveTo>
                  <a:pt x="265" y="249"/>
                </a:moveTo>
                <a:lnTo>
                  <a:pt x="199" y="275"/>
                </a:lnTo>
                <a:lnTo>
                  <a:pt x="199" y="57"/>
                </a:lnTo>
                <a:lnTo>
                  <a:pt x="265" y="31"/>
                </a:lnTo>
                <a:lnTo>
                  <a:pt x="265" y="249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Freeform 58"/>
          <p:cNvSpPr>
            <a:spLocks noEditPoints="1"/>
          </p:cNvSpPr>
          <p:nvPr/>
        </p:nvSpPr>
        <p:spPr bwMode="auto">
          <a:xfrm>
            <a:off x="4009287" y="4481482"/>
            <a:ext cx="179131" cy="204818"/>
          </a:xfrm>
          <a:custGeom>
            <a:avLst/>
            <a:gdLst>
              <a:gd name="T0" fmla="*/ 100 w 112"/>
              <a:gd name="T1" fmla="*/ 32 h 128"/>
              <a:gd name="T2" fmla="*/ 84 w 112"/>
              <a:gd name="T3" fmla="*/ 32 h 128"/>
              <a:gd name="T4" fmla="*/ 84 w 112"/>
              <a:gd name="T5" fmla="*/ 29 h 128"/>
              <a:gd name="T6" fmla="*/ 56 w 112"/>
              <a:gd name="T7" fmla="*/ 0 h 128"/>
              <a:gd name="T8" fmla="*/ 28 w 112"/>
              <a:gd name="T9" fmla="*/ 29 h 128"/>
              <a:gd name="T10" fmla="*/ 28 w 112"/>
              <a:gd name="T11" fmla="*/ 32 h 128"/>
              <a:gd name="T12" fmla="*/ 12 w 112"/>
              <a:gd name="T13" fmla="*/ 32 h 128"/>
              <a:gd name="T14" fmla="*/ 0 w 112"/>
              <a:gd name="T15" fmla="*/ 44 h 128"/>
              <a:gd name="T16" fmla="*/ 0 w 112"/>
              <a:gd name="T17" fmla="*/ 116 h 128"/>
              <a:gd name="T18" fmla="*/ 12 w 112"/>
              <a:gd name="T19" fmla="*/ 128 h 128"/>
              <a:gd name="T20" fmla="*/ 100 w 112"/>
              <a:gd name="T21" fmla="*/ 128 h 128"/>
              <a:gd name="T22" fmla="*/ 112 w 112"/>
              <a:gd name="T23" fmla="*/ 116 h 128"/>
              <a:gd name="T24" fmla="*/ 112 w 112"/>
              <a:gd name="T25" fmla="*/ 44 h 128"/>
              <a:gd name="T26" fmla="*/ 100 w 112"/>
              <a:gd name="T27" fmla="*/ 32 h 128"/>
              <a:gd name="T28" fmla="*/ 36 w 112"/>
              <a:gd name="T29" fmla="*/ 29 h 128"/>
              <a:gd name="T30" fmla="*/ 56 w 112"/>
              <a:gd name="T31" fmla="*/ 8 h 128"/>
              <a:gd name="T32" fmla="*/ 76 w 112"/>
              <a:gd name="T33" fmla="*/ 29 h 128"/>
              <a:gd name="T34" fmla="*/ 76 w 112"/>
              <a:gd name="T35" fmla="*/ 32 h 128"/>
              <a:gd name="T36" fmla="*/ 36 w 112"/>
              <a:gd name="T37" fmla="*/ 32 h 128"/>
              <a:gd name="T38" fmla="*/ 36 w 112"/>
              <a:gd name="T39" fmla="*/ 29 h 128"/>
              <a:gd name="T40" fmla="*/ 104 w 112"/>
              <a:gd name="T41" fmla="*/ 112 h 128"/>
              <a:gd name="T42" fmla="*/ 96 w 112"/>
              <a:gd name="T43" fmla="*/ 120 h 128"/>
              <a:gd name="T44" fmla="*/ 16 w 112"/>
              <a:gd name="T45" fmla="*/ 120 h 128"/>
              <a:gd name="T46" fmla="*/ 8 w 112"/>
              <a:gd name="T47" fmla="*/ 112 h 128"/>
              <a:gd name="T48" fmla="*/ 8 w 112"/>
              <a:gd name="T49" fmla="*/ 48 h 128"/>
              <a:gd name="T50" fmla="*/ 16 w 112"/>
              <a:gd name="T51" fmla="*/ 40 h 128"/>
              <a:gd name="T52" fmla="*/ 28 w 112"/>
              <a:gd name="T53" fmla="*/ 40 h 128"/>
              <a:gd name="T54" fmla="*/ 28 w 112"/>
              <a:gd name="T55" fmla="*/ 53 h 128"/>
              <a:gd name="T56" fmla="*/ 24 w 112"/>
              <a:gd name="T57" fmla="*/ 60 h 128"/>
              <a:gd name="T58" fmla="*/ 32 w 112"/>
              <a:gd name="T59" fmla="*/ 68 h 128"/>
              <a:gd name="T60" fmla="*/ 40 w 112"/>
              <a:gd name="T61" fmla="*/ 60 h 128"/>
              <a:gd name="T62" fmla="*/ 36 w 112"/>
              <a:gd name="T63" fmla="*/ 53 h 128"/>
              <a:gd name="T64" fmla="*/ 36 w 112"/>
              <a:gd name="T65" fmla="*/ 40 h 128"/>
              <a:gd name="T66" fmla="*/ 76 w 112"/>
              <a:gd name="T67" fmla="*/ 40 h 128"/>
              <a:gd name="T68" fmla="*/ 76 w 112"/>
              <a:gd name="T69" fmla="*/ 53 h 128"/>
              <a:gd name="T70" fmla="*/ 72 w 112"/>
              <a:gd name="T71" fmla="*/ 60 h 128"/>
              <a:gd name="T72" fmla="*/ 80 w 112"/>
              <a:gd name="T73" fmla="*/ 68 h 128"/>
              <a:gd name="T74" fmla="*/ 88 w 112"/>
              <a:gd name="T75" fmla="*/ 60 h 128"/>
              <a:gd name="T76" fmla="*/ 84 w 112"/>
              <a:gd name="T77" fmla="*/ 53 h 128"/>
              <a:gd name="T78" fmla="*/ 84 w 112"/>
              <a:gd name="T79" fmla="*/ 40 h 128"/>
              <a:gd name="T80" fmla="*/ 96 w 112"/>
              <a:gd name="T81" fmla="*/ 40 h 128"/>
              <a:gd name="T82" fmla="*/ 104 w 112"/>
              <a:gd name="T83" fmla="*/ 48 h 128"/>
              <a:gd name="T84" fmla="*/ 104 w 112"/>
              <a:gd name="T8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2" h="128">
                <a:moveTo>
                  <a:pt x="100" y="32"/>
                </a:moveTo>
                <a:cubicBezTo>
                  <a:pt x="84" y="32"/>
                  <a:pt x="84" y="32"/>
                  <a:pt x="84" y="32"/>
                </a:cubicBezTo>
                <a:cubicBezTo>
                  <a:pt x="84" y="29"/>
                  <a:pt x="84" y="29"/>
                  <a:pt x="84" y="29"/>
                </a:cubicBezTo>
                <a:cubicBezTo>
                  <a:pt x="84" y="13"/>
                  <a:pt x="72" y="0"/>
                  <a:pt x="56" y="0"/>
                </a:cubicBezTo>
                <a:cubicBezTo>
                  <a:pt x="40" y="0"/>
                  <a:pt x="28" y="13"/>
                  <a:pt x="28" y="29"/>
                </a:cubicBezTo>
                <a:cubicBezTo>
                  <a:pt x="28" y="32"/>
                  <a:pt x="28" y="32"/>
                  <a:pt x="28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2" y="37"/>
                  <a:pt x="107" y="32"/>
                  <a:pt x="100" y="32"/>
                </a:cubicBezTo>
                <a:close/>
                <a:moveTo>
                  <a:pt x="36" y="29"/>
                </a:moveTo>
                <a:cubicBezTo>
                  <a:pt x="36" y="17"/>
                  <a:pt x="44" y="8"/>
                  <a:pt x="56" y="8"/>
                </a:cubicBezTo>
                <a:cubicBezTo>
                  <a:pt x="68" y="8"/>
                  <a:pt x="76" y="17"/>
                  <a:pt x="76" y="29"/>
                </a:cubicBezTo>
                <a:cubicBezTo>
                  <a:pt x="76" y="32"/>
                  <a:pt x="76" y="32"/>
                  <a:pt x="76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29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4"/>
                  <a:pt x="12" y="40"/>
                  <a:pt x="1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4"/>
                  <a:pt x="24" y="57"/>
                  <a:pt x="24" y="60"/>
                </a:cubicBezTo>
                <a:cubicBezTo>
                  <a:pt x="24" y="64"/>
                  <a:pt x="28" y="68"/>
                  <a:pt x="32" y="68"/>
                </a:cubicBezTo>
                <a:cubicBezTo>
                  <a:pt x="36" y="68"/>
                  <a:pt x="40" y="64"/>
                  <a:pt x="40" y="60"/>
                </a:cubicBezTo>
                <a:cubicBezTo>
                  <a:pt x="40" y="57"/>
                  <a:pt x="38" y="54"/>
                  <a:pt x="36" y="53"/>
                </a:cubicBezTo>
                <a:cubicBezTo>
                  <a:pt x="36" y="40"/>
                  <a:pt x="36" y="40"/>
                  <a:pt x="3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53"/>
                  <a:pt x="76" y="53"/>
                  <a:pt x="76" y="53"/>
                </a:cubicBezTo>
                <a:cubicBezTo>
                  <a:pt x="74" y="54"/>
                  <a:pt x="72" y="57"/>
                  <a:pt x="72" y="60"/>
                </a:cubicBezTo>
                <a:cubicBezTo>
                  <a:pt x="72" y="64"/>
                  <a:pt x="76" y="68"/>
                  <a:pt x="80" y="68"/>
                </a:cubicBezTo>
                <a:cubicBezTo>
                  <a:pt x="84" y="68"/>
                  <a:pt x="88" y="64"/>
                  <a:pt x="88" y="60"/>
                </a:cubicBezTo>
                <a:cubicBezTo>
                  <a:pt x="88" y="57"/>
                  <a:pt x="86" y="54"/>
                  <a:pt x="84" y="53"/>
                </a:cubicBezTo>
                <a:cubicBezTo>
                  <a:pt x="84" y="40"/>
                  <a:pt x="84" y="40"/>
                  <a:pt x="84" y="40"/>
                </a:cubicBezTo>
                <a:cubicBezTo>
                  <a:pt x="96" y="40"/>
                  <a:pt x="96" y="40"/>
                  <a:pt x="96" y="40"/>
                </a:cubicBezTo>
                <a:cubicBezTo>
                  <a:pt x="100" y="40"/>
                  <a:pt x="104" y="44"/>
                  <a:pt x="104" y="48"/>
                </a:cubicBezTo>
                <a:lnTo>
                  <a:pt x="104" y="11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6" name="Freeform 59"/>
          <p:cNvSpPr>
            <a:spLocks noEditPoints="1"/>
          </p:cNvSpPr>
          <p:nvPr/>
        </p:nvSpPr>
        <p:spPr bwMode="auto">
          <a:xfrm>
            <a:off x="3453642" y="4481482"/>
            <a:ext cx="153445" cy="204818"/>
          </a:xfrm>
          <a:custGeom>
            <a:avLst/>
            <a:gdLst>
              <a:gd name="T0" fmla="*/ 48 w 96"/>
              <a:gd name="T1" fmla="*/ 32 h 128"/>
              <a:gd name="T2" fmla="*/ 32 w 96"/>
              <a:gd name="T3" fmla="*/ 48 h 128"/>
              <a:gd name="T4" fmla="*/ 48 w 96"/>
              <a:gd name="T5" fmla="*/ 64 h 128"/>
              <a:gd name="T6" fmla="*/ 64 w 96"/>
              <a:gd name="T7" fmla="*/ 48 h 128"/>
              <a:gd name="T8" fmla="*/ 48 w 96"/>
              <a:gd name="T9" fmla="*/ 32 h 128"/>
              <a:gd name="T10" fmla="*/ 48 w 96"/>
              <a:gd name="T11" fmla="*/ 56 h 128"/>
              <a:gd name="T12" fmla="*/ 40 w 96"/>
              <a:gd name="T13" fmla="*/ 48 h 128"/>
              <a:gd name="T14" fmla="*/ 48 w 96"/>
              <a:gd name="T15" fmla="*/ 40 h 128"/>
              <a:gd name="T16" fmla="*/ 56 w 96"/>
              <a:gd name="T17" fmla="*/ 48 h 128"/>
              <a:gd name="T18" fmla="*/ 48 w 96"/>
              <a:gd name="T19" fmla="*/ 56 h 128"/>
              <a:gd name="T20" fmla="*/ 48 w 96"/>
              <a:gd name="T21" fmla="*/ 0 h 128"/>
              <a:gd name="T22" fmla="*/ 0 w 96"/>
              <a:gd name="T23" fmla="*/ 48 h 128"/>
              <a:gd name="T24" fmla="*/ 48 w 96"/>
              <a:gd name="T25" fmla="*/ 128 h 128"/>
              <a:gd name="T26" fmla="*/ 96 w 96"/>
              <a:gd name="T27" fmla="*/ 48 h 128"/>
              <a:gd name="T28" fmla="*/ 48 w 96"/>
              <a:gd name="T29" fmla="*/ 0 h 128"/>
              <a:gd name="T30" fmla="*/ 8 w 96"/>
              <a:gd name="T31" fmla="*/ 48 h 128"/>
              <a:gd name="T32" fmla="*/ 48 w 96"/>
              <a:gd name="T33" fmla="*/ 8 h 128"/>
              <a:gd name="T34" fmla="*/ 88 w 96"/>
              <a:gd name="T35" fmla="*/ 48 h 128"/>
              <a:gd name="T36" fmla="*/ 48 w 96"/>
              <a:gd name="T37" fmla="*/ 116 h 128"/>
              <a:gd name="T38" fmla="*/ 8 w 96"/>
              <a:gd name="T39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6" h="128">
                <a:moveTo>
                  <a:pt x="48" y="32"/>
                </a:moveTo>
                <a:cubicBezTo>
                  <a:pt x="39" y="32"/>
                  <a:pt x="32" y="39"/>
                  <a:pt x="32" y="48"/>
                </a:cubicBezTo>
                <a:cubicBezTo>
                  <a:pt x="32" y="57"/>
                  <a:pt x="39" y="64"/>
                  <a:pt x="48" y="64"/>
                </a:cubicBezTo>
                <a:cubicBezTo>
                  <a:pt x="57" y="64"/>
                  <a:pt x="64" y="57"/>
                  <a:pt x="64" y="48"/>
                </a:cubicBezTo>
                <a:cubicBezTo>
                  <a:pt x="64" y="39"/>
                  <a:pt x="57" y="32"/>
                  <a:pt x="48" y="32"/>
                </a:cubicBezTo>
                <a:close/>
                <a:moveTo>
                  <a:pt x="48" y="56"/>
                </a:moveTo>
                <a:cubicBezTo>
                  <a:pt x="44" y="56"/>
                  <a:pt x="40" y="52"/>
                  <a:pt x="40" y="48"/>
                </a:cubicBezTo>
                <a:cubicBezTo>
                  <a:pt x="40" y="44"/>
                  <a:pt x="44" y="40"/>
                  <a:pt x="48" y="40"/>
                </a:cubicBezTo>
                <a:cubicBezTo>
                  <a:pt x="52" y="40"/>
                  <a:pt x="56" y="44"/>
                  <a:pt x="56" y="48"/>
                </a:cubicBezTo>
                <a:cubicBezTo>
                  <a:pt x="56" y="52"/>
                  <a:pt x="52" y="56"/>
                  <a:pt x="48" y="56"/>
                </a:cubicBezTo>
                <a:close/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80"/>
                  <a:pt x="48" y="128"/>
                  <a:pt x="48" y="128"/>
                </a:cubicBezTo>
                <a:cubicBezTo>
                  <a:pt x="48" y="128"/>
                  <a:pt x="96" y="79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8" y="48"/>
                </a:moveTo>
                <a:cubicBezTo>
                  <a:pt x="8" y="26"/>
                  <a:pt x="26" y="8"/>
                  <a:pt x="48" y="8"/>
                </a:cubicBezTo>
                <a:cubicBezTo>
                  <a:pt x="70" y="8"/>
                  <a:pt x="88" y="26"/>
                  <a:pt x="88" y="48"/>
                </a:cubicBezTo>
                <a:cubicBezTo>
                  <a:pt x="88" y="75"/>
                  <a:pt x="48" y="116"/>
                  <a:pt x="48" y="116"/>
                </a:cubicBezTo>
                <a:cubicBezTo>
                  <a:pt x="48" y="116"/>
                  <a:pt x="8" y="75"/>
                  <a:pt x="8" y="4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7" name="Freeform 60"/>
          <p:cNvSpPr>
            <a:spLocks noEditPoints="1"/>
          </p:cNvSpPr>
          <p:nvPr/>
        </p:nvSpPr>
        <p:spPr bwMode="auto">
          <a:xfrm>
            <a:off x="5716106" y="3912317"/>
            <a:ext cx="178455" cy="204818"/>
          </a:xfrm>
          <a:custGeom>
            <a:avLst/>
            <a:gdLst>
              <a:gd name="T0" fmla="*/ 48 w 112"/>
              <a:gd name="T1" fmla="*/ 28 h 128"/>
              <a:gd name="T2" fmla="*/ 24 w 112"/>
              <a:gd name="T3" fmla="*/ 28 h 128"/>
              <a:gd name="T4" fmla="*/ 24 w 112"/>
              <a:gd name="T5" fmla="*/ 36 h 128"/>
              <a:gd name="T6" fmla="*/ 48 w 112"/>
              <a:gd name="T7" fmla="*/ 36 h 128"/>
              <a:gd name="T8" fmla="*/ 48 w 112"/>
              <a:gd name="T9" fmla="*/ 28 h 128"/>
              <a:gd name="T10" fmla="*/ 24 w 112"/>
              <a:gd name="T11" fmla="*/ 100 h 128"/>
              <a:gd name="T12" fmla="*/ 88 w 112"/>
              <a:gd name="T13" fmla="*/ 100 h 128"/>
              <a:gd name="T14" fmla="*/ 88 w 112"/>
              <a:gd name="T15" fmla="*/ 92 h 128"/>
              <a:gd name="T16" fmla="*/ 24 w 112"/>
              <a:gd name="T17" fmla="*/ 92 h 128"/>
              <a:gd name="T18" fmla="*/ 24 w 112"/>
              <a:gd name="T19" fmla="*/ 100 h 128"/>
              <a:gd name="T20" fmla="*/ 48 w 112"/>
              <a:gd name="T21" fmla="*/ 44 h 128"/>
              <a:gd name="T22" fmla="*/ 24 w 112"/>
              <a:gd name="T23" fmla="*/ 44 h 128"/>
              <a:gd name="T24" fmla="*/ 24 w 112"/>
              <a:gd name="T25" fmla="*/ 52 h 128"/>
              <a:gd name="T26" fmla="*/ 48 w 112"/>
              <a:gd name="T27" fmla="*/ 52 h 128"/>
              <a:gd name="T28" fmla="*/ 48 w 112"/>
              <a:gd name="T29" fmla="*/ 44 h 128"/>
              <a:gd name="T30" fmla="*/ 76 w 112"/>
              <a:gd name="T31" fmla="*/ 0 h 128"/>
              <a:gd name="T32" fmla="*/ 12 w 112"/>
              <a:gd name="T33" fmla="*/ 0 h 128"/>
              <a:gd name="T34" fmla="*/ 0 w 112"/>
              <a:gd name="T35" fmla="*/ 12 h 128"/>
              <a:gd name="T36" fmla="*/ 0 w 112"/>
              <a:gd name="T37" fmla="*/ 116 h 128"/>
              <a:gd name="T38" fmla="*/ 12 w 112"/>
              <a:gd name="T39" fmla="*/ 128 h 128"/>
              <a:gd name="T40" fmla="*/ 100 w 112"/>
              <a:gd name="T41" fmla="*/ 128 h 128"/>
              <a:gd name="T42" fmla="*/ 112 w 112"/>
              <a:gd name="T43" fmla="*/ 116 h 128"/>
              <a:gd name="T44" fmla="*/ 112 w 112"/>
              <a:gd name="T45" fmla="*/ 36 h 128"/>
              <a:gd name="T46" fmla="*/ 76 w 112"/>
              <a:gd name="T47" fmla="*/ 0 h 128"/>
              <a:gd name="T48" fmla="*/ 76 w 112"/>
              <a:gd name="T49" fmla="*/ 12 h 128"/>
              <a:gd name="T50" fmla="*/ 100 w 112"/>
              <a:gd name="T51" fmla="*/ 36 h 128"/>
              <a:gd name="T52" fmla="*/ 84 w 112"/>
              <a:gd name="T53" fmla="*/ 36 h 128"/>
              <a:gd name="T54" fmla="*/ 76 w 112"/>
              <a:gd name="T55" fmla="*/ 28 h 128"/>
              <a:gd name="T56" fmla="*/ 76 w 112"/>
              <a:gd name="T57" fmla="*/ 12 h 128"/>
              <a:gd name="T58" fmla="*/ 104 w 112"/>
              <a:gd name="T59" fmla="*/ 112 h 128"/>
              <a:gd name="T60" fmla="*/ 96 w 112"/>
              <a:gd name="T61" fmla="*/ 120 h 128"/>
              <a:gd name="T62" fmla="*/ 16 w 112"/>
              <a:gd name="T63" fmla="*/ 120 h 128"/>
              <a:gd name="T64" fmla="*/ 8 w 112"/>
              <a:gd name="T65" fmla="*/ 112 h 128"/>
              <a:gd name="T66" fmla="*/ 8 w 112"/>
              <a:gd name="T67" fmla="*/ 16 h 128"/>
              <a:gd name="T68" fmla="*/ 16 w 112"/>
              <a:gd name="T69" fmla="*/ 8 h 128"/>
              <a:gd name="T70" fmla="*/ 68 w 112"/>
              <a:gd name="T71" fmla="*/ 8 h 128"/>
              <a:gd name="T72" fmla="*/ 68 w 112"/>
              <a:gd name="T73" fmla="*/ 32 h 128"/>
              <a:gd name="T74" fmla="*/ 80 w 112"/>
              <a:gd name="T75" fmla="*/ 44 h 128"/>
              <a:gd name="T76" fmla="*/ 104 w 112"/>
              <a:gd name="T77" fmla="*/ 44 h 128"/>
              <a:gd name="T78" fmla="*/ 104 w 112"/>
              <a:gd name="T79" fmla="*/ 112 h 128"/>
              <a:gd name="T80" fmla="*/ 24 w 112"/>
              <a:gd name="T81" fmla="*/ 84 h 128"/>
              <a:gd name="T82" fmla="*/ 88 w 112"/>
              <a:gd name="T83" fmla="*/ 84 h 128"/>
              <a:gd name="T84" fmla="*/ 88 w 112"/>
              <a:gd name="T85" fmla="*/ 76 h 128"/>
              <a:gd name="T86" fmla="*/ 24 w 112"/>
              <a:gd name="T87" fmla="*/ 76 h 128"/>
              <a:gd name="T88" fmla="*/ 24 w 112"/>
              <a:gd name="T89" fmla="*/ 84 h 128"/>
              <a:gd name="T90" fmla="*/ 24 w 112"/>
              <a:gd name="T91" fmla="*/ 68 h 128"/>
              <a:gd name="T92" fmla="*/ 88 w 112"/>
              <a:gd name="T93" fmla="*/ 68 h 128"/>
              <a:gd name="T94" fmla="*/ 88 w 112"/>
              <a:gd name="T95" fmla="*/ 60 h 128"/>
              <a:gd name="T96" fmla="*/ 24 w 112"/>
              <a:gd name="T97" fmla="*/ 60 h 128"/>
              <a:gd name="T98" fmla="*/ 24 w 112"/>
              <a:gd name="T9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12" h="128">
                <a:moveTo>
                  <a:pt x="48" y="28"/>
                </a:moveTo>
                <a:cubicBezTo>
                  <a:pt x="24" y="28"/>
                  <a:pt x="24" y="28"/>
                  <a:pt x="24" y="28"/>
                </a:cubicBezTo>
                <a:cubicBezTo>
                  <a:pt x="24" y="36"/>
                  <a:pt x="24" y="36"/>
                  <a:pt x="24" y="36"/>
                </a:cubicBezTo>
                <a:cubicBezTo>
                  <a:pt x="48" y="36"/>
                  <a:pt x="48" y="36"/>
                  <a:pt x="48" y="36"/>
                </a:cubicBezTo>
                <a:lnTo>
                  <a:pt x="48" y="28"/>
                </a:lnTo>
                <a:close/>
                <a:moveTo>
                  <a:pt x="24" y="100"/>
                </a:moveTo>
                <a:cubicBezTo>
                  <a:pt x="88" y="100"/>
                  <a:pt x="88" y="100"/>
                  <a:pt x="88" y="100"/>
                </a:cubicBezTo>
                <a:cubicBezTo>
                  <a:pt x="88" y="92"/>
                  <a:pt x="88" y="92"/>
                  <a:pt x="88" y="92"/>
                </a:cubicBezTo>
                <a:cubicBezTo>
                  <a:pt x="24" y="92"/>
                  <a:pt x="24" y="92"/>
                  <a:pt x="24" y="92"/>
                </a:cubicBezTo>
                <a:lnTo>
                  <a:pt x="24" y="100"/>
                </a:lnTo>
                <a:close/>
                <a:moveTo>
                  <a:pt x="48" y="44"/>
                </a:moveTo>
                <a:cubicBezTo>
                  <a:pt x="24" y="44"/>
                  <a:pt x="24" y="44"/>
                  <a:pt x="24" y="44"/>
                </a:cubicBezTo>
                <a:cubicBezTo>
                  <a:pt x="24" y="52"/>
                  <a:pt x="24" y="52"/>
                  <a:pt x="24" y="52"/>
                </a:cubicBezTo>
                <a:cubicBezTo>
                  <a:pt x="48" y="52"/>
                  <a:pt x="48" y="52"/>
                  <a:pt x="48" y="52"/>
                </a:cubicBezTo>
                <a:lnTo>
                  <a:pt x="48" y="44"/>
                </a:lnTo>
                <a:close/>
                <a:moveTo>
                  <a:pt x="7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36"/>
                  <a:pt x="112" y="36"/>
                  <a:pt x="112" y="36"/>
                </a:cubicBezTo>
                <a:lnTo>
                  <a:pt x="76" y="0"/>
                </a:lnTo>
                <a:close/>
                <a:moveTo>
                  <a:pt x="76" y="12"/>
                </a:moveTo>
                <a:cubicBezTo>
                  <a:pt x="100" y="36"/>
                  <a:pt x="100" y="36"/>
                  <a:pt x="100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0" y="36"/>
                  <a:pt x="76" y="32"/>
                  <a:pt x="76" y="28"/>
                </a:cubicBezTo>
                <a:lnTo>
                  <a:pt x="76" y="12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9"/>
                  <a:pt x="73" y="44"/>
                  <a:pt x="80" y="44"/>
                </a:cubicBezTo>
                <a:cubicBezTo>
                  <a:pt x="104" y="44"/>
                  <a:pt x="104" y="44"/>
                  <a:pt x="104" y="44"/>
                </a:cubicBezTo>
                <a:lnTo>
                  <a:pt x="104" y="112"/>
                </a:lnTo>
                <a:close/>
                <a:moveTo>
                  <a:pt x="24" y="84"/>
                </a:moveTo>
                <a:cubicBezTo>
                  <a:pt x="88" y="84"/>
                  <a:pt x="88" y="84"/>
                  <a:pt x="88" y="84"/>
                </a:cubicBezTo>
                <a:cubicBezTo>
                  <a:pt x="88" y="76"/>
                  <a:pt x="88" y="76"/>
                  <a:pt x="88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4"/>
                </a:lnTo>
                <a:close/>
                <a:moveTo>
                  <a:pt x="24" y="68"/>
                </a:moveTo>
                <a:cubicBezTo>
                  <a:pt x="88" y="68"/>
                  <a:pt x="88" y="68"/>
                  <a:pt x="88" y="68"/>
                </a:cubicBezTo>
                <a:cubicBezTo>
                  <a:pt x="88" y="60"/>
                  <a:pt x="88" y="60"/>
                  <a:pt x="88" y="60"/>
                </a:cubicBezTo>
                <a:cubicBezTo>
                  <a:pt x="24" y="60"/>
                  <a:pt x="24" y="60"/>
                  <a:pt x="24" y="60"/>
                </a:cubicBezTo>
                <a:lnTo>
                  <a:pt x="24" y="68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8" name="Freeform 61"/>
          <p:cNvSpPr>
            <a:spLocks noEditPoints="1"/>
          </p:cNvSpPr>
          <p:nvPr/>
        </p:nvSpPr>
        <p:spPr bwMode="auto">
          <a:xfrm>
            <a:off x="5134098" y="3912317"/>
            <a:ext cx="204818" cy="204818"/>
          </a:xfrm>
          <a:custGeom>
            <a:avLst/>
            <a:gdLst>
              <a:gd name="T0" fmla="*/ 20 w 128"/>
              <a:gd name="T1" fmla="*/ 68 h 128"/>
              <a:gd name="T2" fmla="*/ 0 w 128"/>
              <a:gd name="T3" fmla="*/ 88 h 128"/>
              <a:gd name="T4" fmla="*/ 16 w 128"/>
              <a:gd name="T5" fmla="*/ 108 h 128"/>
              <a:gd name="T6" fmla="*/ 16 w 128"/>
              <a:gd name="T7" fmla="*/ 128 h 128"/>
              <a:gd name="T8" fmla="*/ 24 w 128"/>
              <a:gd name="T9" fmla="*/ 128 h 128"/>
              <a:gd name="T10" fmla="*/ 24 w 128"/>
              <a:gd name="T11" fmla="*/ 108 h 128"/>
              <a:gd name="T12" fmla="*/ 40 w 128"/>
              <a:gd name="T13" fmla="*/ 88 h 128"/>
              <a:gd name="T14" fmla="*/ 20 w 128"/>
              <a:gd name="T15" fmla="*/ 68 h 128"/>
              <a:gd name="T16" fmla="*/ 20 w 128"/>
              <a:gd name="T17" fmla="*/ 100 h 128"/>
              <a:gd name="T18" fmla="*/ 8 w 128"/>
              <a:gd name="T19" fmla="*/ 88 h 128"/>
              <a:gd name="T20" fmla="*/ 20 w 128"/>
              <a:gd name="T21" fmla="*/ 76 h 128"/>
              <a:gd name="T22" fmla="*/ 32 w 128"/>
              <a:gd name="T23" fmla="*/ 88 h 128"/>
              <a:gd name="T24" fmla="*/ 20 w 128"/>
              <a:gd name="T25" fmla="*/ 100 h 128"/>
              <a:gd name="T26" fmla="*/ 24 w 128"/>
              <a:gd name="T27" fmla="*/ 0 h 128"/>
              <a:gd name="T28" fmla="*/ 16 w 128"/>
              <a:gd name="T29" fmla="*/ 0 h 128"/>
              <a:gd name="T30" fmla="*/ 16 w 128"/>
              <a:gd name="T31" fmla="*/ 68 h 128"/>
              <a:gd name="T32" fmla="*/ 20 w 128"/>
              <a:gd name="T33" fmla="*/ 68 h 128"/>
              <a:gd name="T34" fmla="*/ 24 w 128"/>
              <a:gd name="T35" fmla="*/ 68 h 128"/>
              <a:gd name="T36" fmla="*/ 24 w 128"/>
              <a:gd name="T37" fmla="*/ 0 h 128"/>
              <a:gd name="T38" fmla="*/ 108 w 128"/>
              <a:gd name="T39" fmla="*/ 68 h 128"/>
              <a:gd name="T40" fmla="*/ 88 w 128"/>
              <a:gd name="T41" fmla="*/ 88 h 128"/>
              <a:gd name="T42" fmla="*/ 104 w 128"/>
              <a:gd name="T43" fmla="*/ 108 h 128"/>
              <a:gd name="T44" fmla="*/ 104 w 128"/>
              <a:gd name="T45" fmla="*/ 128 h 128"/>
              <a:gd name="T46" fmla="*/ 112 w 128"/>
              <a:gd name="T47" fmla="*/ 128 h 128"/>
              <a:gd name="T48" fmla="*/ 112 w 128"/>
              <a:gd name="T49" fmla="*/ 108 h 128"/>
              <a:gd name="T50" fmla="*/ 128 w 128"/>
              <a:gd name="T51" fmla="*/ 88 h 128"/>
              <a:gd name="T52" fmla="*/ 108 w 128"/>
              <a:gd name="T53" fmla="*/ 68 h 128"/>
              <a:gd name="T54" fmla="*/ 108 w 128"/>
              <a:gd name="T55" fmla="*/ 100 h 128"/>
              <a:gd name="T56" fmla="*/ 96 w 128"/>
              <a:gd name="T57" fmla="*/ 88 h 128"/>
              <a:gd name="T58" fmla="*/ 108 w 128"/>
              <a:gd name="T59" fmla="*/ 76 h 128"/>
              <a:gd name="T60" fmla="*/ 120 w 128"/>
              <a:gd name="T61" fmla="*/ 88 h 128"/>
              <a:gd name="T62" fmla="*/ 108 w 128"/>
              <a:gd name="T63" fmla="*/ 100 h 128"/>
              <a:gd name="T64" fmla="*/ 68 w 128"/>
              <a:gd name="T65" fmla="*/ 20 h 128"/>
              <a:gd name="T66" fmla="*/ 68 w 128"/>
              <a:gd name="T67" fmla="*/ 0 h 128"/>
              <a:gd name="T68" fmla="*/ 60 w 128"/>
              <a:gd name="T69" fmla="*/ 0 h 128"/>
              <a:gd name="T70" fmla="*/ 60 w 128"/>
              <a:gd name="T71" fmla="*/ 20 h 128"/>
              <a:gd name="T72" fmla="*/ 44 w 128"/>
              <a:gd name="T73" fmla="*/ 40 h 128"/>
              <a:gd name="T74" fmla="*/ 60 w 128"/>
              <a:gd name="T75" fmla="*/ 60 h 128"/>
              <a:gd name="T76" fmla="*/ 60 w 128"/>
              <a:gd name="T77" fmla="*/ 128 h 128"/>
              <a:gd name="T78" fmla="*/ 68 w 128"/>
              <a:gd name="T79" fmla="*/ 128 h 128"/>
              <a:gd name="T80" fmla="*/ 68 w 128"/>
              <a:gd name="T81" fmla="*/ 60 h 128"/>
              <a:gd name="T82" fmla="*/ 84 w 128"/>
              <a:gd name="T83" fmla="*/ 40 h 128"/>
              <a:gd name="T84" fmla="*/ 68 w 128"/>
              <a:gd name="T85" fmla="*/ 20 h 128"/>
              <a:gd name="T86" fmla="*/ 64 w 128"/>
              <a:gd name="T87" fmla="*/ 52 h 128"/>
              <a:gd name="T88" fmla="*/ 52 w 128"/>
              <a:gd name="T89" fmla="*/ 40 h 128"/>
              <a:gd name="T90" fmla="*/ 64 w 128"/>
              <a:gd name="T91" fmla="*/ 28 h 128"/>
              <a:gd name="T92" fmla="*/ 76 w 128"/>
              <a:gd name="T93" fmla="*/ 40 h 128"/>
              <a:gd name="T94" fmla="*/ 64 w 128"/>
              <a:gd name="T95" fmla="*/ 52 h 128"/>
              <a:gd name="T96" fmla="*/ 112 w 128"/>
              <a:gd name="T97" fmla="*/ 0 h 128"/>
              <a:gd name="T98" fmla="*/ 104 w 128"/>
              <a:gd name="T99" fmla="*/ 0 h 128"/>
              <a:gd name="T100" fmla="*/ 104 w 128"/>
              <a:gd name="T101" fmla="*/ 68 h 128"/>
              <a:gd name="T102" fmla="*/ 108 w 128"/>
              <a:gd name="T103" fmla="*/ 68 h 128"/>
              <a:gd name="T104" fmla="*/ 112 w 128"/>
              <a:gd name="T105" fmla="*/ 68 h 128"/>
              <a:gd name="T106" fmla="*/ 112 w 128"/>
              <a:gd name="T10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20" y="68"/>
                </a:moveTo>
                <a:cubicBezTo>
                  <a:pt x="9" y="68"/>
                  <a:pt x="0" y="77"/>
                  <a:pt x="0" y="88"/>
                </a:cubicBezTo>
                <a:cubicBezTo>
                  <a:pt x="0" y="98"/>
                  <a:pt x="7" y="106"/>
                  <a:pt x="16" y="108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24" y="128"/>
                  <a:pt x="24" y="128"/>
                  <a:pt x="24" y="128"/>
                </a:cubicBezTo>
                <a:cubicBezTo>
                  <a:pt x="24" y="108"/>
                  <a:pt x="24" y="108"/>
                  <a:pt x="24" y="108"/>
                </a:cubicBezTo>
                <a:cubicBezTo>
                  <a:pt x="33" y="106"/>
                  <a:pt x="40" y="98"/>
                  <a:pt x="40" y="88"/>
                </a:cubicBezTo>
                <a:cubicBezTo>
                  <a:pt x="40" y="77"/>
                  <a:pt x="31" y="68"/>
                  <a:pt x="20" y="68"/>
                </a:cubicBezTo>
                <a:close/>
                <a:moveTo>
                  <a:pt x="20" y="100"/>
                </a:moveTo>
                <a:cubicBezTo>
                  <a:pt x="13" y="100"/>
                  <a:pt x="8" y="95"/>
                  <a:pt x="8" y="88"/>
                </a:cubicBezTo>
                <a:cubicBezTo>
                  <a:pt x="8" y="81"/>
                  <a:pt x="13" y="76"/>
                  <a:pt x="20" y="76"/>
                </a:cubicBezTo>
                <a:cubicBezTo>
                  <a:pt x="27" y="76"/>
                  <a:pt x="32" y="81"/>
                  <a:pt x="32" y="88"/>
                </a:cubicBezTo>
                <a:cubicBezTo>
                  <a:pt x="32" y="95"/>
                  <a:pt x="27" y="100"/>
                  <a:pt x="20" y="100"/>
                </a:cubicBezTo>
                <a:close/>
                <a:moveTo>
                  <a:pt x="24" y="0"/>
                </a:moveTo>
                <a:cubicBezTo>
                  <a:pt x="16" y="0"/>
                  <a:pt x="16" y="0"/>
                  <a:pt x="16" y="0"/>
                </a:cubicBezTo>
                <a:cubicBezTo>
                  <a:pt x="16" y="68"/>
                  <a:pt x="16" y="68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4" y="68"/>
                  <a:pt x="24" y="68"/>
                  <a:pt x="24" y="68"/>
                </a:cubicBezTo>
                <a:lnTo>
                  <a:pt x="24" y="0"/>
                </a:lnTo>
                <a:close/>
                <a:moveTo>
                  <a:pt x="108" y="68"/>
                </a:moveTo>
                <a:cubicBezTo>
                  <a:pt x="97" y="68"/>
                  <a:pt x="88" y="77"/>
                  <a:pt x="88" y="88"/>
                </a:cubicBezTo>
                <a:cubicBezTo>
                  <a:pt x="88" y="98"/>
                  <a:pt x="95" y="106"/>
                  <a:pt x="104" y="108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12" y="108"/>
                  <a:pt x="112" y="108"/>
                  <a:pt x="112" y="108"/>
                </a:cubicBezTo>
                <a:cubicBezTo>
                  <a:pt x="121" y="106"/>
                  <a:pt x="128" y="98"/>
                  <a:pt x="128" y="88"/>
                </a:cubicBezTo>
                <a:cubicBezTo>
                  <a:pt x="128" y="77"/>
                  <a:pt x="119" y="68"/>
                  <a:pt x="108" y="68"/>
                </a:cubicBezTo>
                <a:close/>
                <a:moveTo>
                  <a:pt x="108" y="100"/>
                </a:moveTo>
                <a:cubicBezTo>
                  <a:pt x="101" y="100"/>
                  <a:pt x="96" y="95"/>
                  <a:pt x="96" y="88"/>
                </a:cubicBezTo>
                <a:cubicBezTo>
                  <a:pt x="96" y="81"/>
                  <a:pt x="101" y="76"/>
                  <a:pt x="108" y="76"/>
                </a:cubicBezTo>
                <a:cubicBezTo>
                  <a:pt x="115" y="76"/>
                  <a:pt x="120" y="81"/>
                  <a:pt x="120" y="88"/>
                </a:cubicBezTo>
                <a:cubicBezTo>
                  <a:pt x="120" y="95"/>
                  <a:pt x="115" y="100"/>
                  <a:pt x="108" y="100"/>
                </a:cubicBezTo>
                <a:close/>
                <a:moveTo>
                  <a:pt x="68" y="20"/>
                </a:moveTo>
                <a:cubicBezTo>
                  <a:pt x="68" y="0"/>
                  <a:pt x="68" y="0"/>
                  <a:pt x="6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20"/>
                  <a:pt x="60" y="20"/>
                  <a:pt x="60" y="20"/>
                </a:cubicBezTo>
                <a:cubicBezTo>
                  <a:pt x="51" y="22"/>
                  <a:pt x="44" y="30"/>
                  <a:pt x="44" y="40"/>
                </a:cubicBezTo>
                <a:cubicBezTo>
                  <a:pt x="44" y="50"/>
                  <a:pt x="51" y="58"/>
                  <a:pt x="60" y="60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68" y="60"/>
                  <a:pt x="68" y="60"/>
                  <a:pt x="68" y="60"/>
                </a:cubicBezTo>
                <a:cubicBezTo>
                  <a:pt x="77" y="58"/>
                  <a:pt x="84" y="50"/>
                  <a:pt x="84" y="40"/>
                </a:cubicBezTo>
                <a:cubicBezTo>
                  <a:pt x="84" y="30"/>
                  <a:pt x="77" y="22"/>
                  <a:pt x="68" y="20"/>
                </a:cubicBezTo>
                <a:close/>
                <a:moveTo>
                  <a:pt x="64" y="52"/>
                </a:moveTo>
                <a:cubicBezTo>
                  <a:pt x="57" y="52"/>
                  <a:pt x="52" y="47"/>
                  <a:pt x="52" y="40"/>
                </a:cubicBezTo>
                <a:cubicBezTo>
                  <a:pt x="52" y="33"/>
                  <a:pt x="57" y="28"/>
                  <a:pt x="64" y="28"/>
                </a:cubicBezTo>
                <a:cubicBezTo>
                  <a:pt x="71" y="28"/>
                  <a:pt x="76" y="33"/>
                  <a:pt x="76" y="40"/>
                </a:cubicBezTo>
                <a:cubicBezTo>
                  <a:pt x="76" y="47"/>
                  <a:pt x="71" y="52"/>
                  <a:pt x="64" y="52"/>
                </a:cubicBezTo>
                <a:close/>
                <a:moveTo>
                  <a:pt x="112" y="0"/>
                </a:moveTo>
                <a:cubicBezTo>
                  <a:pt x="104" y="0"/>
                  <a:pt x="104" y="0"/>
                  <a:pt x="104" y="0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12" y="68"/>
                  <a:pt x="112" y="68"/>
                  <a:pt x="112" y="68"/>
                </a:cubicBezTo>
                <a:lnTo>
                  <a:pt x="112" y="0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9" name="Freeform 62"/>
          <p:cNvSpPr>
            <a:spLocks noEditPoints="1"/>
          </p:cNvSpPr>
          <p:nvPr/>
        </p:nvSpPr>
        <p:spPr bwMode="auto">
          <a:xfrm>
            <a:off x="4578452" y="3912317"/>
            <a:ext cx="178455" cy="204818"/>
          </a:xfrm>
          <a:custGeom>
            <a:avLst/>
            <a:gdLst>
              <a:gd name="T0" fmla="*/ 24 w 112"/>
              <a:gd name="T1" fmla="*/ 40 h 128"/>
              <a:gd name="T2" fmla="*/ 56 w 112"/>
              <a:gd name="T3" fmla="*/ 8 h 128"/>
              <a:gd name="T4" fmla="*/ 88 w 112"/>
              <a:gd name="T5" fmla="*/ 40 h 128"/>
              <a:gd name="T6" fmla="*/ 88 w 112"/>
              <a:gd name="T7" fmla="*/ 76 h 128"/>
              <a:gd name="T8" fmla="*/ 96 w 112"/>
              <a:gd name="T9" fmla="*/ 76 h 128"/>
              <a:gd name="T10" fmla="*/ 96 w 112"/>
              <a:gd name="T11" fmla="*/ 40 h 128"/>
              <a:gd name="T12" fmla="*/ 56 w 112"/>
              <a:gd name="T13" fmla="*/ 0 h 128"/>
              <a:gd name="T14" fmla="*/ 16 w 112"/>
              <a:gd name="T15" fmla="*/ 40 h 128"/>
              <a:gd name="T16" fmla="*/ 16 w 112"/>
              <a:gd name="T17" fmla="*/ 76 h 128"/>
              <a:gd name="T18" fmla="*/ 24 w 112"/>
              <a:gd name="T19" fmla="*/ 76 h 128"/>
              <a:gd name="T20" fmla="*/ 24 w 112"/>
              <a:gd name="T21" fmla="*/ 40 h 128"/>
              <a:gd name="T22" fmla="*/ 96 w 112"/>
              <a:gd name="T23" fmla="*/ 76 h 128"/>
              <a:gd name="T24" fmla="*/ 88 w 112"/>
              <a:gd name="T25" fmla="*/ 76 h 128"/>
              <a:gd name="T26" fmla="*/ 88 w 112"/>
              <a:gd name="T27" fmla="*/ 84 h 128"/>
              <a:gd name="T28" fmla="*/ 96 w 112"/>
              <a:gd name="T29" fmla="*/ 84 h 128"/>
              <a:gd name="T30" fmla="*/ 104 w 112"/>
              <a:gd name="T31" fmla="*/ 92 h 128"/>
              <a:gd name="T32" fmla="*/ 96 w 112"/>
              <a:gd name="T33" fmla="*/ 100 h 128"/>
              <a:gd name="T34" fmla="*/ 88 w 112"/>
              <a:gd name="T35" fmla="*/ 100 h 128"/>
              <a:gd name="T36" fmla="*/ 24 w 112"/>
              <a:gd name="T37" fmla="*/ 100 h 128"/>
              <a:gd name="T38" fmla="*/ 16 w 112"/>
              <a:gd name="T39" fmla="*/ 100 h 128"/>
              <a:gd name="T40" fmla="*/ 8 w 112"/>
              <a:gd name="T41" fmla="*/ 92 h 128"/>
              <a:gd name="T42" fmla="*/ 16 w 112"/>
              <a:gd name="T43" fmla="*/ 84 h 128"/>
              <a:gd name="T44" fmla="*/ 24 w 112"/>
              <a:gd name="T45" fmla="*/ 84 h 128"/>
              <a:gd name="T46" fmla="*/ 24 w 112"/>
              <a:gd name="T47" fmla="*/ 76 h 128"/>
              <a:gd name="T48" fmla="*/ 16 w 112"/>
              <a:gd name="T49" fmla="*/ 76 h 128"/>
              <a:gd name="T50" fmla="*/ 0 w 112"/>
              <a:gd name="T51" fmla="*/ 92 h 128"/>
              <a:gd name="T52" fmla="*/ 16 w 112"/>
              <a:gd name="T53" fmla="*/ 108 h 128"/>
              <a:gd name="T54" fmla="*/ 36 w 112"/>
              <a:gd name="T55" fmla="*/ 108 h 128"/>
              <a:gd name="T56" fmla="*/ 56 w 112"/>
              <a:gd name="T57" fmla="*/ 128 h 128"/>
              <a:gd name="T58" fmla="*/ 76 w 112"/>
              <a:gd name="T59" fmla="*/ 108 h 128"/>
              <a:gd name="T60" fmla="*/ 96 w 112"/>
              <a:gd name="T61" fmla="*/ 108 h 128"/>
              <a:gd name="T62" fmla="*/ 112 w 112"/>
              <a:gd name="T63" fmla="*/ 92 h 128"/>
              <a:gd name="T64" fmla="*/ 96 w 112"/>
              <a:gd name="T65" fmla="*/ 76 h 128"/>
              <a:gd name="T66" fmla="*/ 56 w 112"/>
              <a:gd name="T67" fmla="*/ 120 h 128"/>
              <a:gd name="T68" fmla="*/ 44 w 112"/>
              <a:gd name="T69" fmla="*/ 108 h 128"/>
              <a:gd name="T70" fmla="*/ 68 w 112"/>
              <a:gd name="T71" fmla="*/ 108 h 128"/>
              <a:gd name="T72" fmla="*/ 56 w 112"/>
              <a:gd name="T73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2" h="128">
                <a:moveTo>
                  <a:pt x="24" y="40"/>
                </a:moveTo>
                <a:cubicBezTo>
                  <a:pt x="24" y="22"/>
                  <a:pt x="38" y="8"/>
                  <a:pt x="56" y="8"/>
                </a:cubicBezTo>
                <a:cubicBezTo>
                  <a:pt x="74" y="8"/>
                  <a:pt x="88" y="22"/>
                  <a:pt x="88" y="40"/>
                </a:cubicBezTo>
                <a:cubicBezTo>
                  <a:pt x="88" y="76"/>
                  <a:pt x="88" y="76"/>
                  <a:pt x="88" y="76"/>
                </a:cubicBezTo>
                <a:cubicBezTo>
                  <a:pt x="96" y="76"/>
                  <a:pt x="96" y="76"/>
                  <a:pt x="96" y="76"/>
                </a:cubicBezTo>
                <a:cubicBezTo>
                  <a:pt x="96" y="40"/>
                  <a:pt x="96" y="40"/>
                  <a:pt x="96" y="40"/>
                </a:cubicBezTo>
                <a:cubicBezTo>
                  <a:pt x="96" y="18"/>
                  <a:pt x="79" y="0"/>
                  <a:pt x="56" y="0"/>
                </a:cubicBezTo>
                <a:cubicBezTo>
                  <a:pt x="33" y="0"/>
                  <a:pt x="16" y="18"/>
                  <a:pt x="16" y="40"/>
                </a:cubicBezTo>
                <a:cubicBezTo>
                  <a:pt x="16" y="76"/>
                  <a:pt x="16" y="76"/>
                  <a:pt x="16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40"/>
                </a:lnTo>
                <a:close/>
                <a:moveTo>
                  <a:pt x="96" y="76"/>
                </a:moveTo>
                <a:cubicBezTo>
                  <a:pt x="88" y="76"/>
                  <a:pt x="88" y="76"/>
                  <a:pt x="88" y="76"/>
                </a:cubicBezTo>
                <a:cubicBezTo>
                  <a:pt x="88" y="84"/>
                  <a:pt x="88" y="84"/>
                  <a:pt x="88" y="84"/>
                </a:cubicBezTo>
                <a:cubicBezTo>
                  <a:pt x="96" y="84"/>
                  <a:pt x="96" y="84"/>
                  <a:pt x="96" y="84"/>
                </a:cubicBezTo>
                <a:cubicBezTo>
                  <a:pt x="100" y="84"/>
                  <a:pt x="104" y="88"/>
                  <a:pt x="104" y="92"/>
                </a:cubicBezTo>
                <a:cubicBezTo>
                  <a:pt x="104" y="96"/>
                  <a:pt x="100" y="100"/>
                  <a:pt x="96" y="100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16" y="100"/>
                  <a:pt x="16" y="100"/>
                  <a:pt x="16" y="100"/>
                </a:cubicBezTo>
                <a:cubicBezTo>
                  <a:pt x="12" y="100"/>
                  <a:pt x="8" y="96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24" y="84"/>
                  <a:pt x="24" y="84"/>
                  <a:pt x="24" y="84"/>
                </a:cubicBezTo>
                <a:cubicBezTo>
                  <a:pt x="24" y="76"/>
                  <a:pt x="24" y="76"/>
                  <a:pt x="24" y="76"/>
                </a:cubicBezTo>
                <a:cubicBezTo>
                  <a:pt x="16" y="76"/>
                  <a:pt x="16" y="76"/>
                  <a:pt x="16" y="76"/>
                </a:cubicBezTo>
                <a:cubicBezTo>
                  <a:pt x="7" y="76"/>
                  <a:pt x="0" y="83"/>
                  <a:pt x="0" y="92"/>
                </a:cubicBezTo>
                <a:cubicBezTo>
                  <a:pt x="0" y="101"/>
                  <a:pt x="7" y="108"/>
                  <a:pt x="1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9"/>
                  <a:pt x="45" y="128"/>
                  <a:pt x="56" y="128"/>
                </a:cubicBezTo>
                <a:cubicBezTo>
                  <a:pt x="67" y="128"/>
                  <a:pt x="76" y="119"/>
                  <a:pt x="76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105" y="108"/>
                  <a:pt x="112" y="101"/>
                  <a:pt x="112" y="92"/>
                </a:cubicBezTo>
                <a:cubicBezTo>
                  <a:pt x="112" y="83"/>
                  <a:pt x="105" y="76"/>
                  <a:pt x="96" y="76"/>
                </a:cubicBezTo>
                <a:close/>
                <a:moveTo>
                  <a:pt x="56" y="120"/>
                </a:moveTo>
                <a:cubicBezTo>
                  <a:pt x="49" y="120"/>
                  <a:pt x="44" y="115"/>
                  <a:pt x="44" y="108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15"/>
                  <a:pt x="63" y="120"/>
                  <a:pt x="56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0" name="Freeform 63"/>
          <p:cNvSpPr>
            <a:spLocks noEditPoints="1"/>
          </p:cNvSpPr>
          <p:nvPr/>
        </p:nvSpPr>
        <p:spPr bwMode="auto">
          <a:xfrm>
            <a:off x="4016047" y="3912317"/>
            <a:ext cx="166288" cy="204818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1" name="Freeform 64"/>
          <p:cNvSpPr>
            <a:spLocks noEditPoints="1"/>
          </p:cNvSpPr>
          <p:nvPr/>
        </p:nvSpPr>
        <p:spPr bwMode="auto">
          <a:xfrm>
            <a:off x="3427955" y="3912317"/>
            <a:ext cx="204818" cy="204818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116 w 128"/>
              <a:gd name="T11" fmla="*/ 128 h 128"/>
              <a:gd name="T12" fmla="*/ 128 w 128"/>
              <a:gd name="T13" fmla="*/ 116 h 128"/>
              <a:gd name="T14" fmla="*/ 128 w 128"/>
              <a:gd name="T15" fmla="*/ 12 h 128"/>
              <a:gd name="T16" fmla="*/ 116 w 128"/>
              <a:gd name="T17" fmla="*/ 0 h 128"/>
              <a:gd name="T18" fmla="*/ 24 w 128"/>
              <a:gd name="T19" fmla="*/ 8 h 128"/>
              <a:gd name="T20" fmla="*/ 76 w 128"/>
              <a:gd name="T21" fmla="*/ 8 h 128"/>
              <a:gd name="T22" fmla="*/ 76 w 128"/>
              <a:gd name="T23" fmla="*/ 40 h 128"/>
              <a:gd name="T24" fmla="*/ 88 w 128"/>
              <a:gd name="T25" fmla="*/ 32 h 128"/>
              <a:gd name="T26" fmla="*/ 100 w 128"/>
              <a:gd name="T27" fmla="*/ 40 h 128"/>
              <a:gd name="T28" fmla="*/ 100 w 128"/>
              <a:gd name="T29" fmla="*/ 8 h 128"/>
              <a:gd name="T30" fmla="*/ 112 w 128"/>
              <a:gd name="T31" fmla="*/ 8 h 128"/>
              <a:gd name="T32" fmla="*/ 120 w 128"/>
              <a:gd name="T33" fmla="*/ 16 h 128"/>
              <a:gd name="T34" fmla="*/ 120 w 128"/>
              <a:gd name="T35" fmla="*/ 76 h 128"/>
              <a:gd name="T36" fmla="*/ 24 w 128"/>
              <a:gd name="T37" fmla="*/ 76 h 128"/>
              <a:gd name="T38" fmla="*/ 24 w 128"/>
              <a:gd name="T39" fmla="*/ 8 h 128"/>
              <a:gd name="T40" fmla="*/ 8 w 128"/>
              <a:gd name="T41" fmla="*/ 16 h 128"/>
              <a:gd name="T42" fmla="*/ 16 w 128"/>
              <a:gd name="T43" fmla="*/ 8 h 128"/>
              <a:gd name="T44" fmla="*/ 16 w 128"/>
              <a:gd name="T45" fmla="*/ 76 h 128"/>
              <a:gd name="T46" fmla="*/ 8 w 128"/>
              <a:gd name="T47" fmla="*/ 77 h 128"/>
              <a:gd name="T48" fmla="*/ 8 w 128"/>
              <a:gd name="T49" fmla="*/ 16 h 128"/>
              <a:gd name="T50" fmla="*/ 120 w 128"/>
              <a:gd name="T51" fmla="*/ 9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92 h 128"/>
              <a:gd name="T62" fmla="*/ 16 w 128"/>
              <a:gd name="T63" fmla="*/ 84 h 128"/>
              <a:gd name="T64" fmla="*/ 120 w 128"/>
              <a:gd name="T65" fmla="*/ 84 h 128"/>
              <a:gd name="T66" fmla="*/ 120 w 128"/>
              <a:gd name="T67" fmla="*/ 92 h 128"/>
              <a:gd name="T68" fmla="*/ 108 w 128"/>
              <a:gd name="T69" fmla="*/ 104 h 128"/>
              <a:gd name="T70" fmla="*/ 20 w 128"/>
              <a:gd name="T71" fmla="*/ 104 h 128"/>
              <a:gd name="T72" fmla="*/ 16 w 128"/>
              <a:gd name="T73" fmla="*/ 108 h 128"/>
              <a:gd name="T74" fmla="*/ 20 w 128"/>
              <a:gd name="T75" fmla="*/ 112 h 128"/>
              <a:gd name="T76" fmla="*/ 108 w 128"/>
              <a:gd name="T77" fmla="*/ 112 h 128"/>
              <a:gd name="T78" fmla="*/ 112 w 128"/>
              <a:gd name="T79" fmla="*/ 108 h 128"/>
              <a:gd name="T80" fmla="*/ 108 w 128"/>
              <a:gd name="T81" fmla="*/ 104 h 128"/>
              <a:gd name="T82" fmla="*/ 108 w 128"/>
              <a:gd name="T83" fmla="*/ 92 h 128"/>
              <a:gd name="T84" fmla="*/ 20 w 128"/>
              <a:gd name="T85" fmla="*/ 92 h 128"/>
              <a:gd name="T86" fmla="*/ 16 w 128"/>
              <a:gd name="T87" fmla="*/ 96 h 128"/>
              <a:gd name="T88" fmla="*/ 20 w 128"/>
              <a:gd name="T89" fmla="*/ 100 h 128"/>
              <a:gd name="T90" fmla="*/ 108 w 128"/>
              <a:gd name="T91" fmla="*/ 100 h 128"/>
              <a:gd name="T92" fmla="*/ 112 w 128"/>
              <a:gd name="T93" fmla="*/ 96 h 128"/>
              <a:gd name="T94" fmla="*/ 108 w 128"/>
              <a:gd name="T95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8"/>
                </a:move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ubicBezTo>
                  <a:pt x="88" y="32"/>
                  <a:pt x="88" y="32"/>
                  <a:pt x="88" y="32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8"/>
                  <a:pt x="100" y="8"/>
                  <a:pt x="10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76"/>
                  <a:pt x="120" y="76"/>
                  <a:pt x="120" y="76"/>
                </a:cubicBezTo>
                <a:cubicBezTo>
                  <a:pt x="24" y="76"/>
                  <a:pt x="24" y="76"/>
                  <a:pt x="24" y="76"/>
                </a:cubicBezTo>
                <a:lnTo>
                  <a:pt x="24" y="8"/>
                </a:lnTo>
                <a:close/>
                <a:moveTo>
                  <a:pt x="8" y="16"/>
                </a:moveTo>
                <a:cubicBezTo>
                  <a:pt x="8" y="12"/>
                  <a:pt x="12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3" y="76"/>
                  <a:pt x="10" y="76"/>
                  <a:pt x="8" y="77"/>
                </a:cubicBezTo>
                <a:lnTo>
                  <a:pt x="8" y="16"/>
                </a:lnTo>
                <a:close/>
                <a:moveTo>
                  <a:pt x="120" y="9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88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88"/>
                  <a:pt x="12" y="84"/>
                  <a:pt x="16" y="84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0" y="84"/>
                  <a:pt x="120" y="88"/>
                  <a:pt x="120" y="92"/>
                </a:cubicBezTo>
                <a:close/>
                <a:moveTo>
                  <a:pt x="108" y="104"/>
                </a:move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6"/>
                  <a:pt x="16" y="108"/>
                </a:cubicBezTo>
                <a:cubicBezTo>
                  <a:pt x="16" y="110"/>
                  <a:pt x="18" y="112"/>
                  <a:pt x="20" y="112"/>
                </a:cubicBezTo>
                <a:cubicBezTo>
                  <a:pt x="108" y="112"/>
                  <a:pt x="108" y="112"/>
                  <a:pt x="108" y="112"/>
                </a:cubicBezTo>
                <a:cubicBezTo>
                  <a:pt x="110" y="112"/>
                  <a:pt x="112" y="110"/>
                  <a:pt x="112" y="108"/>
                </a:cubicBezTo>
                <a:cubicBezTo>
                  <a:pt x="112" y="106"/>
                  <a:pt x="110" y="104"/>
                  <a:pt x="108" y="104"/>
                </a:cubicBezTo>
                <a:close/>
                <a:moveTo>
                  <a:pt x="108" y="92"/>
                </a:moveTo>
                <a:cubicBezTo>
                  <a:pt x="20" y="92"/>
                  <a:pt x="20" y="92"/>
                  <a:pt x="20" y="92"/>
                </a:cubicBezTo>
                <a:cubicBezTo>
                  <a:pt x="18" y="92"/>
                  <a:pt x="16" y="94"/>
                  <a:pt x="16" y="96"/>
                </a:cubicBezTo>
                <a:cubicBezTo>
                  <a:pt x="16" y="98"/>
                  <a:pt x="18" y="100"/>
                  <a:pt x="20" y="100"/>
                </a:cubicBezTo>
                <a:cubicBezTo>
                  <a:pt x="108" y="100"/>
                  <a:pt x="108" y="100"/>
                  <a:pt x="108" y="100"/>
                </a:cubicBezTo>
                <a:cubicBezTo>
                  <a:pt x="110" y="100"/>
                  <a:pt x="112" y="98"/>
                  <a:pt x="112" y="96"/>
                </a:cubicBezTo>
                <a:cubicBezTo>
                  <a:pt x="112" y="94"/>
                  <a:pt x="110" y="92"/>
                  <a:pt x="108" y="92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Freeform 65"/>
          <p:cNvSpPr>
            <a:spLocks noEditPoints="1"/>
          </p:cNvSpPr>
          <p:nvPr/>
        </p:nvSpPr>
        <p:spPr bwMode="auto">
          <a:xfrm>
            <a:off x="5703263" y="3323549"/>
            <a:ext cx="204142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8 h 128"/>
              <a:gd name="T12" fmla="*/ 101 w 128"/>
              <a:gd name="T13" fmla="*/ 22 h 128"/>
              <a:gd name="T14" fmla="*/ 22 w 128"/>
              <a:gd name="T15" fmla="*/ 101 h 128"/>
              <a:gd name="T16" fmla="*/ 8 w 128"/>
              <a:gd name="T17" fmla="*/ 64 h 128"/>
              <a:gd name="T18" fmla="*/ 64 w 128"/>
              <a:gd name="T19" fmla="*/ 8 h 128"/>
              <a:gd name="T20" fmla="*/ 64 w 128"/>
              <a:gd name="T21" fmla="*/ 120 h 128"/>
              <a:gd name="T22" fmla="*/ 27 w 128"/>
              <a:gd name="T23" fmla="*/ 106 h 128"/>
              <a:gd name="T24" fmla="*/ 106 w 128"/>
              <a:gd name="T25" fmla="*/ 27 h 128"/>
              <a:gd name="T26" fmla="*/ 120 w 128"/>
              <a:gd name="T27" fmla="*/ 64 h 128"/>
              <a:gd name="T28" fmla="*/ 64 w 128"/>
              <a:gd name="T2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8"/>
                </a:moveTo>
                <a:cubicBezTo>
                  <a:pt x="78" y="8"/>
                  <a:pt x="91" y="13"/>
                  <a:pt x="101" y="22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3" y="91"/>
                  <a:pt x="8" y="78"/>
                  <a:pt x="8" y="64"/>
                </a:cubicBezTo>
                <a:cubicBezTo>
                  <a:pt x="8" y="33"/>
                  <a:pt x="33" y="8"/>
                  <a:pt x="64" y="8"/>
                </a:cubicBezTo>
                <a:close/>
                <a:moveTo>
                  <a:pt x="64" y="120"/>
                </a:moveTo>
                <a:cubicBezTo>
                  <a:pt x="50" y="120"/>
                  <a:pt x="37" y="115"/>
                  <a:pt x="27" y="106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15" y="37"/>
                  <a:pt x="120" y="50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3" name="Freeform 66"/>
          <p:cNvSpPr>
            <a:spLocks noEditPoints="1"/>
          </p:cNvSpPr>
          <p:nvPr/>
        </p:nvSpPr>
        <p:spPr bwMode="auto">
          <a:xfrm>
            <a:off x="5134098" y="3323549"/>
            <a:ext cx="204818" cy="204818"/>
          </a:xfrm>
          <a:custGeom>
            <a:avLst/>
            <a:gdLst>
              <a:gd name="T0" fmla="*/ 80 w 128"/>
              <a:gd name="T1" fmla="*/ 40 h 128"/>
              <a:gd name="T2" fmla="*/ 48 w 128"/>
              <a:gd name="T3" fmla="*/ 40 h 128"/>
              <a:gd name="T4" fmla="*/ 40 w 128"/>
              <a:gd name="T5" fmla="*/ 48 h 128"/>
              <a:gd name="T6" fmla="*/ 40 w 128"/>
              <a:gd name="T7" fmla="*/ 80 h 128"/>
              <a:gd name="T8" fmla="*/ 48 w 128"/>
              <a:gd name="T9" fmla="*/ 88 h 128"/>
              <a:gd name="T10" fmla="*/ 80 w 128"/>
              <a:gd name="T11" fmla="*/ 88 h 128"/>
              <a:gd name="T12" fmla="*/ 88 w 128"/>
              <a:gd name="T13" fmla="*/ 80 h 128"/>
              <a:gd name="T14" fmla="*/ 88 w 128"/>
              <a:gd name="T15" fmla="*/ 48 h 128"/>
              <a:gd name="T16" fmla="*/ 80 w 128"/>
              <a:gd name="T17" fmla="*/ 40 h 128"/>
              <a:gd name="T18" fmla="*/ 80 w 128"/>
              <a:gd name="T19" fmla="*/ 76 h 128"/>
              <a:gd name="T20" fmla="*/ 76 w 128"/>
              <a:gd name="T21" fmla="*/ 80 h 128"/>
              <a:gd name="T22" fmla="*/ 52 w 128"/>
              <a:gd name="T23" fmla="*/ 80 h 128"/>
              <a:gd name="T24" fmla="*/ 48 w 128"/>
              <a:gd name="T25" fmla="*/ 76 h 128"/>
              <a:gd name="T26" fmla="*/ 48 w 128"/>
              <a:gd name="T27" fmla="*/ 52 h 128"/>
              <a:gd name="T28" fmla="*/ 52 w 128"/>
              <a:gd name="T29" fmla="*/ 48 h 128"/>
              <a:gd name="T30" fmla="*/ 76 w 128"/>
              <a:gd name="T31" fmla="*/ 48 h 128"/>
              <a:gd name="T32" fmla="*/ 80 w 128"/>
              <a:gd name="T33" fmla="*/ 52 h 128"/>
              <a:gd name="T34" fmla="*/ 80 w 128"/>
              <a:gd name="T35" fmla="*/ 76 h 128"/>
              <a:gd name="T36" fmla="*/ 64 w 128"/>
              <a:gd name="T37" fmla="*/ 0 h 128"/>
              <a:gd name="T38" fmla="*/ 0 w 128"/>
              <a:gd name="T39" fmla="*/ 64 h 128"/>
              <a:gd name="T40" fmla="*/ 64 w 128"/>
              <a:gd name="T41" fmla="*/ 128 h 128"/>
              <a:gd name="T42" fmla="*/ 128 w 128"/>
              <a:gd name="T43" fmla="*/ 64 h 128"/>
              <a:gd name="T44" fmla="*/ 64 w 128"/>
              <a:gd name="T45" fmla="*/ 0 h 128"/>
              <a:gd name="T46" fmla="*/ 64 w 128"/>
              <a:gd name="T47" fmla="*/ 120 h 128"/>
              <a:gd name="T48" fmla="*/ 8 w 128"/>
              <a:gd name="T49" fmla="*/ 64 h 128"/>
              <a:gd name="T50" fmla="*/ 64 w 128"/>
              <a:gd name="T51" fmla="*/ 8 h 128"/>
              <a:gd name="T52" fmla="*/ 120 w 128"/>
              <a:gd name="T53" fmla="*/ 64 h 128"/>
              <a:gd name="T54" fmla="*/ 64 w 128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128">
                <a:moveTo>
                  <a:pt x="80" y="40"/>
                </a:moveTo>
                <a:cubicBezTo>
                  <a:pt x="48" y="40"/>
                  <a:pt x="48" y="40"/>
                  <a:pt x="48" y="40"/>
                </a:cubicBezTo>
                <a:cubicBezTo>
                  <a:pt x="44" y="40"/>
                  <a:pt x="40" y="44"/>
                  <a:pt x="40" y="48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4"/>
                  <a:pt x="44" y="88"/>
                  <a:pt x="48" y="88"/>
                </a:cubicBezTo>
                <a:cubicBezTo>
                  <a:pt x="80" y="88"/>
                  <a:pt x="80" y="88"/>
                  <a:pt x="80" y="88"/>
                </a:cubicBezTo>
                <a:cubicBezTo>
                  <a:pt x="84" y="88"/>
                  <a:pt x="88" y="84"/>
                  <a:pt x="88" y="80"/>
                </a:cubicBezTo>
                <a:cubicBezTo>
                  <a:pt x="88" y="48"/>
                  <a:pt x="88" y="48"/>
                  <a:pt x="88" y="48"/>
                </a:cubicBezTo>
                <a:cubicBezTo>
                  <a:pt x="88" y="44"/>
                  <a:pt x="84" y="40"/>
                  <a:pt x="80" y="40"/>
                </a:cubicBezTo>
                <a:close/>
                <a:moveTo>
                  <a:pt x="80" y="76"/>
                </a:moveTo>
                <a:cubicBezTo>
                  <a:pt x="80" y="78"/>
                  <a:pt x="78" y="80"/>
                  <a:pt x="76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0" y="80"/>
                  <a:pt x="48" y="78"/>
                  <a:pt x="48" y="76"/>
                </a:cubicBezTo>
                <a:cubicBezTo>
                  <a:pt x="48" y="52"/>
                  <a:pt x="48" y="52"/>
                  <a:pt x="48" y="52"/>
                </a:cubicBezTo>
                <a:cubicBezTo>
                  <a:pt x="48" y="50"/>
                  <a:pt x="50" y="48"/>
                  <a:pt x="52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8" y="48"/>
                  <a:pt x="80" y="50"/>
                  <a:pt x="80" y="52"/>
                </a:cubicBezTo>
                <a:lnTo>
                  <a:pt x="80" y="76"/>
                </a:ln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4" name="Freeform 67"/>
          <p:cNvSpPr>
            <a:spLocks noEditPoints="1"/>
          </p:cNvSpPr>
          <p:nvPr/>
        </p:nvSpPr>
        <p:spPr bwMode="auto">
          <a:xfrm>
            <a:off x="4565609" y="3323549"/>
            <a:ext cx="204142" cy="204818"/>
          </a:xfrm>
          <a:custGeom>
            <a:avLst/>
            <a:gdLst>
              <a:gd name="T0" fmla="*/ 52 w 128"/>
              <a:gd name="T1" fmla="*/ 40 h 128"/>
              <a:gd name="T2" fmla="*/ 48 w 128"/>
              <a:gd name="T3" fmla="*/ 44 h 128"/>
              <a:gd name="T4" fmla="*/ 48 w 128"/>
              <a:gd name="T5" fmla="*/ 84 h 128"/>
              <a:gd name="T6" fmla="*/ 52 w 128"/>
              <a:gd name="T7" fmla="*/ 88 h 128"/>
              <a:gd name="T8" fmla="*/ 56 w 128"/>
              <a:gd name="T9" fmla="*/ 84 h 128"/>
              <a:gd name="T10" fmla="*/ 56 w 128"/>
              <a:gd name="T11" fmla="*/ 44 h 128"/>
              <a:gd name="T12" fmla="*/ 52 w 128"/>
              <a:gd name="T13" fmla="*/ 40 h 128"/>
              <a:gd name="T14" fmla="*/ 64 w 128"/>
              <a:gd name="T15" fmla="*/ 0 h 128"/>
              <a:gd name="T16" fmla="*/ 0 w 128"/>
              <a:gd name="T17" fmla="*/ 64 h 128"/>
              <a:gd name="T18" fmla="*/ 64 w 128"/>
              <a:gd name="T19" fmla="*/ 128 h 128"/>
              <a:gd name="T20" fmla="*/ 128 w 128"/>
              <a:gd name="T21" fmla="*/ 64 h 128"/>
              <a:gd name="T22" fmla="*/ 64 w 128"/>
              <a:gd name="T23" fmla="*/ 0 h 128"/>
              <a:gd name="T24" fmla="*/ 64 w 128"/>
              <a:gd name="T25" fmla="*/ 120 h 128"/>
              <a:gd name="T26" fmla="*/ 8 w 128"/>
              <a:gd name="T27" fmla="*/ 64 h 128"/>
              <a:gd name="T28" fmla="*/ 64 w 128"/>
              <a:gd name="T29" fmla="*/ 8 h 128"/>
              <a:gd name="T30" fmla="*/ 120 w 128"/>
              <a:gd name="T31" fmla="*/ 64 h 128"/>
              <a:gd name="T32" fmla="*/ 64 w 128"/>
              <a:gd name="T33" fmla="*/ 120 h 128"/>
              <a:gd name="T34" fmla="*/ 76 w 128"/>
              <a:gd name="T35" fmla="*/ 40 h 128"/>
              <a:gd name="T36" fmla="*/ 72 w 128"/>
              <a:gd name="T37" fmla="*/ 44 h 128"/>
              <a:gd name="T38" fmla="*/ 72 w 128"/>
              <a:gd name="T39" fmla="*/ 84 h 128"/>
              <a:gd name="T40" fmla="*/ 76 w 128"/>
              <a:gd name="T41" fmla="*/ 88 h 128"/>
              <a:gd name="T42" fmla="*/ 80 w 128"/>
              <a:gd name="T43" fmla="*/ 84 h 128"/>
              <a:gd name="T44" fmla="*/ 80 w 128"/>
              <a:gd name="T45" fmla="*/ 44 h 128"/>
              <a:gd name="T46" fmla="*/ 76 w 128"/>
              <a:gd name="T47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8" h="128">
                <a:moveTo>
                  <a:pt x="52" y="40"/>
                </a:moveTo>
                <a:cubicBezTo>
                  <a:pt x="50" y="40"/>
                  <a:pt x="48" y="42"/>
                  <a:pt x="48" y="44"/>
                </a:cubicBezTo>
                <a:cubicBezTo>
                  <a:pt x="48" y="84"/>
                  <a:pt x="48" y="84"/>
                  <a:pt x="48" y="84"/>
                </a:cubicBezTo>
                <a:cubicBezTo>
                  <a:pt x="48" y="86"/>
                  <a:pt x="50" y="88"/>
                  <a:pt x="52" y="88"/>
                </a:cubicBezTo>
                <a:cubicBezTo>
                  <a:pt x="54" y="88"/>
                  <a:pt x="56" y="86"/>
                  <a:pt x="56" y="84"/>
                </a:cubicBezTo>
                <a:cubicBezTo>
                  <a:pt x="56" y="44"/>
                  <a:pt x="56" y="44"/>
                  <a:pt x="56" y="44"/>
                </a:cubicBezTo>
                <a:cubicBezTo>
                  <a:pt x="56" y="42"/>
                  <a:pt x="54" y="40"/>
                  <a:pt x="52" y="40"/>
                </a:cubicBez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76" y="40"/>
                </a:moveTo>
                <a:cubicBezTo>
                  <a:pt x="74" y="40"/>
                  <a:pt x="72" y="42"/>
                  <a:pt x="72" y="44"/>
                </a:cubicBezTo>
                <a:cubicBezTo>
                  <a:pt x="72" y="84"/>
                  <a:pt x="72" y="84"/>
                  <a:pt x="72" y="84"/>
                </a:cubicBezTo>
                <a:cubicBezTo>
                  <a:pt x="72" y="86"/>
                  <a:pt x="74" y="88"/>
                  <a:pt x="76" y="88"/>
                </a:cubicBezTo>
                <a:cubicBezTo>
                  <a:pt x="78" y="88"/>
                  <a:pt x="80" y="86"/>
                  <a:pt x="80" y="84"/>
                </a:cubicBezTo>
                <a:cubicBezTo>
                  <a:pt x="80" y="44"/>
                  <a:pt x="80" y="44"/>
                  <a:pt x="80" y="44"/>
                </a:cubicBezTo>
                <a:cubicBezTo>
                  <a:pt x="80" y="42"/>
                  <a:pt x="78" y="40"/>
                  <a:pt x="76" y="4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5" name="Freeform 68"/>
          <p:cNvSpPr>
            <a:spLocks noEditPoints="1"/>
          </p:cNvSpPr>
          <p:nvPr/>
        </p:nvSpPr>
        <p:spPr bwMode="auto">
          <a:xfrm>
            <a:off x="3997120" y="3323549"/>
            <a:ext cx="204142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90 w 128"/>
              <a:gd name="T21" fmla="*/ 61 h 128"/>
              <a:gd name="T22" fmla="*/ 53 w 128"/>
              <a:gd name="T23" fmla="*/ 41 h 128"/>
              <a:gd name="T24" fmla="*/ 51 w 128"/>
              <a:gd name="T25" fmla="*/ 40 h 128"/>
              <a:gd name="T26" fmla="*/ 48 w 128"/>
              <a:gd name="T27" fmla="*/ 44 h 128"/>
              <a:gd name="T28" fmla="*/ 48 w 128"/>
              <a:gd name="T29" fmla="*/ 84 h 128"/>
              <a:gd name="T30" fmla="*/ 51 w 128"/>
              <a:gd name="T31" fmla="*/ 88 h 128"/>
              <a:gd name="T32" fmla="*/ 53 w 128"/>
              <a:gd name="T33" fmla="*/ 87 h 128"/>
              <a:gd name="T34" fmla="*/ 90 w 128"/>
              <a:gd name="T35" fmla="*/ 67 h 128"/>
              <a:gd name="T36" fmla="*/ 90 w 128"/>
              <a:gd name="T37" fmla="*/ 61 h 128"/>
              <a:gd name="T38" fmla="*/ 56 w 128"/>
              <a:gd name="T39" fmla="*/ 77 h 128"/>
              <a:gd name="T40" fmla="*/ 56 w 128"/>
              <a:gd name="T41" fmla="*/ 51 h 128"/>
              <a:gd name="T42" fmla="*/ 79 w 128"/>
              <a:gd name="T43" fmla="*/ 64 h 128"/>
              <a:gd name="T44" fmla="*/ 56 w 128"/>
              <a:gd name="T45" fmla="*/ 7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90" y="61"/>
                </a:moveTo>
                <a:cubicBezTo>
                  <a:pt x="53" y="41"/>
                  <a:pt x="53" y="41"/>
                  <a:pt x="53" y="41"/>
                </a:cubicBezTo>
                <a:cubicBezTo>
                  <a:pt x="53" y="40"/>
                  <a:pt x="52" y="40"/>
                  <a:pt x="51" y="40"/>
                </a:cubicBezTo>
                <a:cubicBezTo>
                  <a:pt x="49" y="40"/>
                  <a:pt x="48" y="41"/>
                  <a:pt x="48" y="44"/>
                </a:cubicBezTo>
                <a:cubicBezTo>
                  <a:pt x="48" y="84"/>
                  <a:pt x="48" y="84"/>
                  <a:pt x="48" y="84"/>
                </a:cubicBezTo>
                <a:cubicBezTo>
                  <a:pt x="48" y="87"/>
                  <a:pt x="49" y="88"/>
                  <a:pt x="51" y="88"/>
                </a:cubicBezTo>
                <a:cubicBezTo>
                  <a:pt x="52" y="88"/>
                  <a:pt x="53" y="88"/>
                  <a:pt x="53" y="87"/>
                </a:cubicBezTo>
                <a:cubicBezTo>
                  <a:pt x="90" y="67"/>
                  <a:pt x="90" y="67"/>
                  <a:pt x="90" y="67"/>
                </a:cubicBezTo>
                <a:cubicBezTo>
                  <a:pt x="93" y="65"/>
                  <a:pt x="92" y="62"/>
                  <a:pt x="90" y="61"/>
                </a:cubicBezTo>
                <a:close/>
                <a:moveTo>
                  <a:pt x="56" y="77"/>
                </a:moveTo>
                <a:cubicBezTo>
                  <a:pt x="56" y="51"/>
                  <a:pt x="56" y="51"/>
                  <a:pt x="56" y="51"/>
                </a:cubicBezTo>
                <a:cubicBezTo>
                  <a:pt x="79" y="64"/>
                  <a:pt x="79" y="64"/>
                  <a:pt x="79" y="64"/>
                </a:cubicBezTo>
                <a:lnTo>
                  <a:pt x="56" y="77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6" name="Freeform 69"/>
          <p:cNvSpPr>
            <a:spLocks noEditPoints="1"/>
          </p:cNvSpPr>
          <p:nvPr/>
        </p:nvSpPr>
        <p:spPr bwMode="auto">
          <a:xfrm>
            <a:off x="3427955" y="3323549"/>
            <a:ext cx="204818" cy="204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4 w 128"/>
              <a:gd name="T21" fmla="*/ 27 h 128"/>
              <a:gd name="T22" fmla="*/ 61 w 128"/>
              <a:gd name="T23" fmla="*/ 24 h 128"/>
              <a:gd name="T24" fmla="*/ 24 w 128"/>
              <a:gd name="T25" fmla="*/ 61 h 128"/>
              <a:gd name="T26" fmla="*/ 27 w 128"/>
              <a:gd name="T27" fmla="*/ 64 h 128"/>
              <a:gd name="T28" fmla="*/ 30 w 128"/>
              <a:gd name="T29" fmla="*/ 61 h 128"/>
              <a:gd name="T30" fmla="*/ 61 w 128"/>
              <a:gd name="T31" fmla="*/ 30 h 128"/>
              <a:gd name="T32" fmla="*/ 64 w 128"/>
              <a:gd name="T33" fmla="*/ 27 h 128"/>
              <a:gd name="T34" fmla="*/ 80 w 128"/>
              <a:gd name="T35" fmla="*/ 64 h 128"/>
              <a:gd name="T36" fmla="*/ 64 w 128"/>
              <a:gd name="T37" fmla="*/ 48 h 128"/>
              <a:gd name="T38" fmla="*/ 48 w 128"/>
              <a:gd name="T39" fmla="*/ 64 h 128"/>
              <a:gd name="T40" fmla="*/ 64 w 128"/>
              <a:gd name="T41" fmla="*/ 80 h 128"/>
              <a:gd name="T42" fmla="*/ 80 w 128"/>
              <a:gd name="T43" fmla="*/ 64 h 128"/>
              <a:gd name="T44" fmla="*/ 60 w 128"/>
              <a:gd name="T45" fmla="*/ 64 h 128"/>
              <a:gd name="T46" fmla="*/ 64 w 128"/>
              <a:gd name="T47" fmla="*/ 60 h 128"/>
              <a:gd name="T48" fmla="*/ 68 w 128"/>
              <a:gd name="T49" fmla="*/ 64 h 128"/>
              <a:gd name="T50" fmla="*/ 64 w 128"/>
              <a:gd name="T51" fmla="*/ 68 h 128"/>
              <a:gd name="T52" fmla="*/ 60 w 128"/>
              <a:gd name="T53" fmla="*/ 64 h 128"/>
              <a:gd name="T54" fmla="*/ 101 w 128"/>
              <a:gd name="T55" fmla="*/ 64 h 128"/>
              <a:gd name="T56" fmla="*/ 98 w 128"/>
              <a:gd name="T57" fmla="*/ 67 h 128"/>
              <a:gd name="T58" fmla="*/ 67 w 128"/>
              <a:gd name="T59" fmla="*/ 98 h 128"/>
              <a:gd name="T60" fmla="*/ 64 w 128"/>
              <a:gd name="T61" fmla="*/ 101 h 128"/>
              <a:gd name="T62" fmla="*/ 67 w 128"/>
              <a:gd name="T63" fmla="*/ 104 h 128"/>
              <a:gd name="T64" fmla="*/ 104 w 128"/>
              <a:gd name="T65" fmla="*/ 67 h 128"/>
              <a:gd name="T66" fmla="*/ 101 w 128"/>
              <a:gd name="T67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4" y="27"/>
                </a:moveTo>
                <a:cubicBezTo>
                  <a:pt x="64" y="25"/>
                  <a:pt x="63" y="24"/>
                  <a:pt x="61" y="24"/>
                </a:cubicBezTo>
                <a:cubicBezTo>
                  <a:pt x="41" y="24"/>
                  <a:pt x="24" y="41"/>
                  <a:pt x="24" y="61"/>
                </a:cubicBezTo>
                <a:cubicBezTo>
                  <a:pt x="24" y="63"/>
                  <a:pt x="25" y="64"/>
                  <a:pt x="27" y="64"/>
                </a:cubicBezTo>
                <a:cubicBezTo>
                  <a:pt x="29" y="64"/>
                  <a:pt x="30" y="63"/>
                  <a:pt x="30" y="61"/>
                </a:cubicBezTo>
                <a:cubicBezTo>
                  <a:pt x="30" y="44"/>
                  <a:pt x="44" y="30"/>
                  <a:pt x="61" y="30"/>
                </a:cubicBezTo>
                <a:cubicBezTo>
                  <a:pt x="63" y="30"/>
                  <a:pt x="64" y="29"/>
                  <a:pt x="64" y="27"/>
                </a:cubicBezTo>
                <a:close/>
                <a:moveTo>
                  <a:pt x="80" y="64"/>
                </a:moveTo>
                <a:cubicBezTo>
                  <a:pt x="80" y="55"/>
                  <a:pt x="73" y="48"/>
                  <a:pt x="64" y="48"/>
                </a:cubicBezTo>
                <a:cubicBezTo>
                  <a:pt x="55" y="48"/>
                  <a:pt x="48" y="55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lose/>
                <a:moveTo>
                  <a:pt x="60" y="64"/>
                </a:moveTo>
                <a:cubicBezTo>
                  <a:pt x="60" y="62"/>
                  <a:pt x="62" y="60"/>
                  <a:pt x="64" y="60"/>
                </a:cubicBezTo>
                <a:cubicBezTo>
                  <a:pt x="66" y="60"/>
                  <a:pt x="68" y="62"/>
                  <a:pt x="68" y="64"/>
                </a:cubicBezTo>
                <a:cubicBezTo>
                  <a:pt x="68" y="66"/>
                  <a:pt x="66" y="68"/>
                  <a:pt x="64" y="68"/>
                </a:cubicBezTo>
                <a:cubicBezTo>
                  <a:pt x="62" y="68"/>
                  <a:pt x="60" y="66"/>
                  <a:pt x="60" y="64"/>
                </a:cubicBezTo>
                <a:close/>
                <a:moveTo>
                  <a:pt x="101" y="64"/>
                </a:moveTo>
                <a:cubicBezTo>
                  <a:pt x="99" y="64"/>
                  <a:pt x="98" y="65"/>
                  <a:pt x="98" y="67"/>
                </a:cubicBezTo>
                <a:cubicBezTo>
                  <a:pt x="98" y="84"/>
                  <a:pt x="84" y="98"/>
                  <a:pt x="67" y="98"/>
                </a:cubicBezTo>
                <a:cubicBezTo>
                  <a:pt x="65" y="98"/>
                  <a:pt x="64" y="99"/>
                  <a:pt x="64" y="101"/>
                </a:cubicBezTo>
                <a:cubicBezTo>
                  <a:pt x="64" y="103"/>
                  <a:pt x="65" y="104"/>
                  <a:pt x="67" y="104"/>
                </a:cubicBezTo>
                <a:cubicBezTo>
                  <a:pt x="87" y="104"/>
                  <a:pt x="104" y="87"/>
                  <a:pt x="104" y="67"/>
                </a:cubicBezTo>
                <a:cubicBezTo>
                  <a:pt x="104" y="65"/>
                  <a:pt x="103" y="64"/>
                  <a:pt x="101" y="64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7" name="Freeform 70"/>
          <p:cNvSpPr>
            <a:spLocks noEditPoints="1"/>
          </p:cNvSpPr>
          <p:nvPr/>
        </p:nvSpPr>
        <p:spPr bwMode="auto">
          <a:xfrm>
            <a:off x="5703263" y="2753708"/>
            <a:ext cx="204142" cy="204818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8" name="Freeform 71"/>
          <p:cNvSpPr>
            <a:spLocks noEditPoints="1"/>
          </p:cNvSpPr>
          <p:nvPr/>
        </p:nvSpPr>
        <p:spPr bwMode="auto">
          <a:xfrm>
            <a:off x="5134098" y="2753708"/>
            <a:ext cx="204818" cy="204818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69" name="Freeform 72"/>
          <p:cNvSpPr>
            <a:spLocks noEditPoints="1"/>
          </p:cNvSpPr>
          <p:nvPr/>
        </p:nvSpPr>
        <p:spPr bwMode="auto">
          <a:xfrm>
            <a:off x="4565609" y="2753708"/>
            <a:ext cx="204142" cy="204818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0" name="Freeform 73"/>
          <p:cNvSpPr>
            <a:spLocks noEditPoints="1"/>
          </p:cNvSpPr>
          <p:nvPr/>
        </p:nvSpPr>
        <p:spPr bwMode="auto">
          <a:xfrm>
            <a:off x="3997120" y="2753708"/>
            <a:ext cx="204142" cy="204818"/>
          </a:xfrm>
          <a:custGeom>
            <a:avLst/>
            <a:gdLst>
              <a:gd name="T0" fmla="*/ 36 w 128"/>
              <a:gd name="T1" fmla="*/ 44 h 128"/>
              <a:gd name="T2" fmla="*/ 92 w 128"/>
              <a:gd name="T3" fmla="*/ 44 h 128"/>
              <a:gd name="T4" fmla="*/ 96 w 128"/>
              <a:gd name="T5" fmla="*/ 40 h 128"/>
              <a:gd name="T6" fmla="*/ 92 w 128"/>
              <a:gd name="T7" fmla="*/ 36 h 128"/>
              <a:gd name="T8" fmla="*/ 36 w 128"/>
              <a:gd name="T9" fmla="*/ 36 h 128"/>
              <a:gd name="T10" fmla="*/ 32 w 128"/>
              <a:gd name="T11" fmla="*/ 40 h 128"/>
              <a:gd name="T12" fmla="*/ 36 w 128"/>
              <a:gd name="T13" fmla="*/ 44 h 128"/>
              <a:gd name="T14" fmla="*/ 100 w 128"/>
              <a:gd name="T15" fmla="*/ 56 h 128"/>
              <a:gd name="T16" fmla="*/ 96 w 128"/>
              <a:gd name="T17" fmla="*/ 52 h 128"/>
              <a:gd name="T18" fmla="*/ 32 w 128"/>
              <a:gd name="T19" fmla="*/ 52 h 128"/>
              <a:gd name="T20" fmla="*/ 28 w 128"/>
              <a:gd name="T21" fmla="*/ 56 h 128"/>
              <a:gd name="T22" fmla="*/ 32 w 128"/>
              <a:gd name="T23" fmla="*/ 60 h 128"/>
              <a:gd name="T24" fmla="*/ 96 w 128"/>
              <a:gd name="T25" fmla="*/ 60 h 128"/>
              <a:gd name="T26" fmla="*/ 100 w 128"/>
              <a:gd name="T27" fmla="*/ 56 h 128"/>
              <a:gd name="T28" fmla="*/ 108 w 128"/>
              <a:gd name="T29" fmla="*/ 8 h 128"/>
              <a:gd name="T30" fmla="*/ 100 w 128"/>
              <a:gd name="T31" fmla="*/ 0 h 128"/>
              <a:gd name="T32" fmla="*/ 24 w 128"/>
              <a:gd name="T33" fmla="*/ 0 h 128"/>
              <a:gd name="T34" fmla="*/ 16 w 128"/>
              <a:gd name="T35" fmla="*/ 8 h 128"/>
              <a:gd name="T36" fmla="*/ 0 w 128"/>
              <a:gd name="T37" fmla="*/ 76 h 128"/>
              <a:gd name="T38" fmla="*/ 0 w 128"/>
              <a:gd name="T39" fmla="*/ 116 h 128"/>
              <a:gd name="T40" fmla="*/ 12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76 h 128"/>
              <a:gd name="T48" fmla="*/ 108 w 128"/>
              <a:gd name="T49" fmla="*/ 8 h 128"/>
              <a:gd name="T50" fmla="*/ 24 w 128"/>
              <a:gd name="T51" fmla="*/ 12 h 128"/>
              <a:gd name="T52" fmla="*/ 28 w 128"/>
              <a:gd name="T53" fmla="*/ 8 h 128"/>
              <a:gd name="T54" fmla="*/ 96 w 128"/>
              <a:gd name="T55" fmla="*/ 8 h 128"/>
              <a:gd name="T56" fmla="*/ 100 w 128"/>
              <a:gd name="T57" fmla="*/ 12 h 128"/>
              <a:gd name="T58" fmla="*/ 119 w 128"/>
              <a:gd name="T59" fmla="*/ 72 h 128"/>
              <a:gd name="T60" fmla="*/ 92 w 128"/>
              <a:gd name="T61" fmla="*/ 72 h 128"/>
              <a:gd name="T62" fmla="*/ 88 w 128"/>
              <a:gd name="T63" fmla="*/ 72 h 128"/>
              <a:gd name="T64" fmla="*/ 84 w 128"/>
              <a:gd name="T65" fmla="*/ 76 h 128"/>
              <a:gd name="T66" fmla="*/ 84 w 128"/>
              <a:gd name="T67" fmla="*/ 88 h 128"/>
              <a:gd name="T68" fmla="*/ 80 w 128"/>
              <a:gd name="T69" fmla="*/ 92 h 128"/>
              <a:gd name="T70" fmla="*/ 48 w 128"/>
              <a:gd name="T71" fmla="*/ 92 h 128"/>
              <a:gd name="T72" fmla="*/ 44 w 128"/>
              <a:gd name="T73" fmla="*/ 88 h 128"/>
              <a:gd name="T74" fmla="*/ 44 w 128"/>
              <a:gd name="T75" fmla="*/ 76 h 128"/>
              <a:gd name="T76" fmla="*/ 40 w 128"/>
              <a:gd name="T77" fmla="*/ 72 h 128"/>
              <a:gd name="T78" fmla="*/ 36 w 128"/>
              <a:gd name="T79" fmla="*/ 72 h 128"/>
              <a:gd name="T80" fmla="*/ 9 w 128"/>
              <a:gd name="T81" fmla="*/ 72 h 128"/>
              <a:gd name="T82" fmla="*/ 24 w 128"/>
              <a:gd name="T83" fmla="*/ 12 h 128"/>
              <a:gd name="T84" fmla="*/ 120 w 128"/>
              <a:gd name="T85" fmla="*/ 112 h 128"/>
              <a:gd name="T86" fmla="*/ 112 w 128"/>
              <a:gd name="T87" fmla="*/ 120 h 128"/>
              <a:gd name="T88" fmla="*/ 16 w 128"/>
              <a:gd name="T89" fmla="*/ 120 h 128"/>
              <a:gd name="T90" fmla="*/ 8 w 128"/>
              <a:gd name="T91" fmla="*/ 112 h 128"/>
              <a:gd name="T92" fmla="*/ 8 w 128"/>
              <a:gd name="T93" fmla="*/ 80 h 128"/>
              <a:gd name="T94" fmla="*/ 36 w 128"/>
              <a:gd name="T95" fmla="*/ 80 h 128"/>
              <a:gd name="T96" fmla="*/ 36 w 128"/>
              <a:gd name="T97" fmla="*/ 92 h 128"/>
              <a:gd name="T98" fmla="*/ 44 w 128"/>
              <a:gd name="T99" fmla="*/ 100 h 128"/>
              <a:gd name="T100" fmla="*/ 84 w 128"/>
              <a:gd name="T101" fmla="*/ 100 h 128"/>
              <a:gd name="T102" fmla="*/ 92 w 128"/>
              <a:gd name="T103" fmla="*/ 92 h 128"/>
              <a:gd name="T104" fmla="*/ 92 w 128"/>
              <a:gd name="T105" fmla="*/ 80 h 128"/>
              <a:gd name="T106" fmla="*/ 120 w 128"/>
              <a:gd name="T107" fmla="*/ 80 h 128"/>
              <a:gd name="T108" fmla="*/ 120 w 128"/>
              <a:gd name="T109" fmla="*/ 112 h 128"/>
              <a:gd name="T110" fmla="*/ 40 w 128"/>
              <a:gd name="T111" fmla="*/ 28 h 128"/>
              <a:gd name="T112" fmla="*/ 88 w 128"/>
              <a:gd name="T113" fmla="*/ 28 h 128"/>
              <a:gd name="T114" fmla="*/ 92 w 128"/>
              <a:gd name="T115" fmla="*/ 24 h 128"/>
              <a:gd name="T116" fmla="*/ 88 w 128"/>
              <a:gd name="T117" fmla="*/ 20 h 128"/>
              <a:gd name="T118" fmla="*/ 40 w 128"/>
              <a:gd name="T119" fmla="*/ 20 h 128"/>
              <a:gd name="T120" fmla="*/ 36 w 128"/>
              <a:gd name="T121" fmla="*/ 24 h 128"/>
              <a:gd name="T122" fmla="*/ 40 w 128"/>
              <a:gd name="T123" fmla="*/ 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28" h="128">
                <a:moveTo>
                  <a:pt x="36" y="44"/>
                </a:moveTo>
                <a:cubicBezTo>
                  <a:pt x="92" y="44"/>
                  <a:pt x="92" y="44"/>
                  <a:pt x="92" y="44"/>
                </a:cubicBezTo>
                <a:cubicBezTo>
                  <a:pt x="94" y="44"/>
                  <a:pt x="96" y="42"/>
                  <a:pt x="96" y="40"/>
                </a:cubicBezTo>
                <a:cubicBezTo>
                  <a:pt x="96" y="38"/>
                  <a:pt x="94" y="36"/>
                  <a:pt x="92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2" y="38"/>
                  <a:pt x="32" y="40"/>
                </a:cubicBezTo>
                <a:cubicBezTo>
                  <a:pt x="32" y="42"/>
                  <a:pt x="34" y="44"/>
                  <a:pt x="36" y="44"/>
                </a:cubicBezTo>
                <a:close/>
                <a:moveTo>
                  <a:pt x="100" y="56"/>
                </a:moveTo>
                <a:cubicBezTo>
                  <a:pt x="100" y="54"/>
                  <a:pt x="98" y="52"/>
                  <a:pt x="96" y="52"/>
                </a:cubicBezTo>
                <a:cubicBezTo>
                  <a:pt x="32" y="52"/>
                  <a:pt x="32" y="52"/>
                  <a:pt x="32" y="52"/>
                </a:cubicBezTo>
                <a:cubicBezTo>
                  <a:pt x="30" y="52"/>
                  <a:pt x="28" y="54"/>
                  <a:pt x="28" y="56"/>
                </a:cubicBezTo>
                <a:cubicBezTo>
                  <a:pt x="28" y="58"/>
                  <a:pt x="30" y="60"/>
                  <a:pt x="32" y="60"/>
                </a:cubicBezTo>
                <a:cubicBezTo>
                  <a:pt x="96" y="60"/>
                  <a:pt x="96" y="60"/>
                  <a:pt x="96" y="60"/>
                </a:cubicBezTo>
                <a:cubicBezTo>
                  <a:pt x="98" y="60"/>
                  <a:pt x="100" y="58"/>
                  <a:pt x="100" y="56"/>
                </a:cubicBezTo>
                <a:close/>
                <a:moveTo>
                  <a:pt x="108" y="8"/>
                </a:moveTo>
                <a:cubicBezTo>
                  <a:pt x="107" y="5"/>
                  <a:pt x="104" y="0"/>
                  <a:pt x="10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7" y="5"/>
                  <a:pt x="16" y="8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76"/>
                  <a:pt x="128" y="76"/>
                  <a:pt x="128" y="76"/>
                </a:cubicBezTo>
                <a:lnTo>
                  <a:pt x="108" y="8"/>
                </a:lnTo>
                <a:close/>
                <a:moveTo>
                  <a:pt x="24" y="12"/>
                </a:moveTo>
                <a:cubicBezTo>
                  <a:pt x="24" y="10"/>
                  <a:pt x="26" y="8"/>
                  <a:pt x="28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10"/>
                  <a:pt x="100" y="1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92" y="72"/>
                  <a:pt x="92" y="72"/>
                  <a:pt x="92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4" y="72"/>
                  <a:pt x="84" y="76"/>
                  <a:pt x="84" y="76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90"/>
                  <a:pt x="82" y="92"/>
                  <a:pt x="8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6" y="92"/>
                  <a:pt x="44" y="90"/>
                  <a:pt x="44" y="88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76"/>
                  <a:pt x="44" y="72"/>
                  <a:pt x="40" y="72"/>
                </a:cubicBezTo>
                <a:cubicBezTo>
                  <a:pt x="36" y="72"/>
                  <a:pt x="36" y="72"/>
                  <a:pt x="36" y="72"/>
                </a:cubicBezTo>
                <a:cubicBezTo>
                  <a:pt x="9" y="72"/>
                  <a:pt x="9" y="72"/>
                  <a:pt x="9" y="72"/>
                </a:cubicBezTo>
                <a:lnTo>
                  <a:pt x="24" y="12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80"/>
                  <a:pt x="8" y="80"/>
                  <a:pt x="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40" y="100"/>
                  <a:pt x="44" y="100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8" y="100"/>
                  <a:pt x="92" y="96"/>
                  <a:pt x="92" y="92"/>
                </a:cubicBezTo>
                <a:cubicBezTo>
                  <a:pt x="92" y="80"/>
                  <a:pt x="92" y="80"/>
                  <a:pt x="92" y="80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112"/>
                </a:lnTo>
                <a:close/>
                <a:moveTo>
                  <a:pt x="40" y="28"/>
                </a:moveTo>
                <a:cubicBezTo>
                  <a:pt x="88" y="28"/>
                  <a:pt x="88" y="28"/>
                  <a:pt x="88" y="28"/>
                </a:cubicBezTo>
                <a:cubicBezTo>
                  <a:pt x="90" y="28"/>
                  <a:pt x="92" y="26"/>
                  <a:pt x="92" y="24"/>
                </a:cubicBezTo>
                <a:cubicBezTo>
                  <a:pt x="92" y="22"/>
                  <a:pt x="90" y="20"/>
                  <a:pt x="88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38" y="20"/>
                  <a:pt x="36" y="22"/>
                  <a:pt x="36" y="24"/>
                </a:cubicBezTo>
                <a:cubicBezTo>
                  <a:pt x="36" y="26"/>
                  <a:pt x="38" y="28"/>
                  <a:pt x="40" y="2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Freeform 74"/>
          <p:cNvSpPr>
            <a:spLocks noEditPoints="1"/>
          </p:cNvSpPr>
          <p:nvPr/>
        </p:nvSpPr>
        <p:spPr bwMode="auto">
          <a:xfrm>
            <a:off x="3427955" y="2753708"/>
            <a:ext cx="204818" cy="204818"/>
          </a:xfrm>
          <a:custGeom>
            <a:avLst/>
            <a:gdLst>
              <a:gd name="T0" fmla="*/ 108 w 128"/>
              <a:gd name="T1" fmla="*/ 8 h 128"/>
              <a:gd name="T2" fmla="*/ 100 w 128"/>
              <a:gd name="T3" fmla="*/ 0 h 128"/>
              <a:gd name="T4" fmla="*/ 24 w 128"/>
              <a:gd name="T5" fmla="*/ 0 h 128"/>
              <a:gd name="T6" fmla="*/ 16 w 128"/>
              <a:gd name="T7" fmla="*/ 8 h 128"/>
              <a:gd name="T8" fmla="*/ 0 w 128"/>
              <a:gd name="T9" fmla="*/ 76 h 128"/>
              <a:gd name="T10" fmla="*/ 0 w 128"/>
              <a:gd name="T11" fmla="*/ 116 h 128"/>
              <a:gd name="T12" fmla="*/ 12 w 128"/>
              <a:gd name="T13" fmla="*/ 128 h 128"/>
              <a:gd name="T14" fmla="*/ 116 w 128"/>
              <a:gd name="T15" fmla="*/ 128 h 128"/>
              <a:gd name="T16" fmla="*/ 128 w 128"/>
              <a:gd name="T17" fmla="*/ 116 h 128"/>
              <a:gd name="T18" fmla="*/ 128 w 128"/>
              <a:gd name="T19" fmla="*/ 76 h 128"/>
              <a:gd name="T20" fmla="*/ 108 w 128"/>
              <a:gd name="T21" fmla="*/ 8 h 128"/>
              <a:gd name="T22" fmla="*/ 24 w 128"/>
              <a:gd name="T23" fmla="*/ 12 h 128"/>
              <a:gd name="T24" fmla="*/ 28 w 128"/>
              <a:gd name="T25" fmla="*/ 8 h 128"/>
              <a:gd name="T26" fmla="*/ 96 w 128"/>
              <a:gd name="T27" fmla="*/ 8 h 128"/>
              <a:gd name="T28" fmla="*/ 100 w 128"/>
              <a:gd name="T29" fmla="*/ 12 h 128"/>
              <a:gd name="T30" fmla="*/ 119 w 128"/>
              <a:gd name="T31" fmla="*/ 72 h 128"/>
              <a:gd name="T32" fmla="*/ 88 w 128"/>
              <a:gd name="T33" fmla="*/ 72 h 128"/>
              <a:gd name="T34" fmla="*/ 84 w 128"/>
              <a:gd name="T35" fmla="*/ 76 h 128"/>
              <a:gd name="T36" fmla="*/ 84 w 128"/>
              <a:gd name="T37" fmla="*/ 88 h 128"/>
              <a:gd name="T38" fmla="*/ 80 w 128"/>
              <a:gd name="T39" fmla="*/ 92 h 128"/>
              <a:gd name="T40" fmla="*/ 48 w 128"/>
              <a:gd name="T41" fmla="*/ 92 h 128"/>
              <a:gd name="T42" fmla="*/ 44 w 128"/>
              <a:gd name="T43" fmla="*/ 88 h 128"/>
              <a:gd name="T44" fmla="*/ 44 w 128"/>
              <a:gd name="T45" fmla="*/ 76 h 128"/>
              <a:gd name="T46" fmla="*/ 40 w 128"/>
              <a:gd name="T47" fmla="*/ 72 h 128"/>
              <a:gd name="T48" fmla="*/ 9 w 128"/>
              <a:gd name="T49" fmla="*/ 72 h 128"/>
              <a:gd name="T50" fmla="*/ 24 w 128"/>
              <a:gd name="T51" fmla="*/ 12 h 128"/>
              <a:gd name="T52" fmla="*/ 120 w 128"/>
              <a:gd name="T53" fmla="*/ 112 h 128"/>
              <a:gd name="T54" fmla="*/ 112 w 128"/>
              <a:gd name="T55" fmla="*/ 120 h 128"/>
              <a:gd name="T56" fmla="*/ 16 w 128"/>
              <a:gd name="T57" fmla="*/ 120 h 128"/>
              <a:gd name="T58" fmla="*/ 8 w 128"/>
              <a:gd name="T59" fmla="*/ 112 h 128"/>
              <a:gd name="T60" fmla="*/ 8 w 128"/>
              <a:gd name="T61" fmla="*/ 80 h 128"/>
              <a:gd name="T62" fmla="*/ 36 w 128"/>
              <a:gd name="T63" fmla="*/ 80 h 128"/>
              <a:gd name="T64" fmla="*/ 36 w 128"/>
              <a:gd name="T65" fmla="*/ 92 h 128"/>
              <a:gd name="T66" fmla="*/ 44 w 128"/>
              <a:gd name="T67" fmla="*/ 100 h 128"/>
              <a:gd name="T68" fmla="*/ 84 w 128"/>
              <a:gd name="T69" fmla="*/ 100 h 128"/>
              <a:gd name="T70" fmla="*/ 92 w 128"/>
              <a:gd name="T71" fmla="*/ 92 h 128"/>
              <a:gd name="T72" fmla="*/ 92 w 128"/>
              <a:gd name="T73" fmla="*/ 80 h 128"/>
              <a:gd name="T74" fmla="*/ 120 w 128"/>
              <a:gd name="T75" fmla="*/ 80 h 128"/>
              <a:gd name="T76" fmla="*/ 120 w 128"/>
              <a:gd name="T77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8" y="8"/>
                </a:moveTo>
                <a:cubicBezTo>
                  <a:pt x="107" y="5"/>
                  <a:pt x="104" y="0"/>
                  <a:pt x="10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7" y="5"/>
                  <a:pt x="16" y="8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76"/>
                  <a:pt x="128" y="76"/>
                  <a:pt x="128" y="76"/>
                </a:cubicBezTo>
                <a:lnTo>
                  <a:pt x="108" y="8"/>
                </a:lnTo>
                <a:close/>
                <a:moveTo>
                  <a:pt x="24" y="12"/>
                </a:moveTo>
                <a:cubicBezTo>
                  <a:pt x="24" y="10"/>
                  <a:pt x="26" y="8"/>
                  <a:pt x="28" y="8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10"/>
                  <a:pt x="100" y="12"/>
                </a:cubicBezTo>
                <a:cubicBezTo>
                  <a:pt x="119" y="72"/>
                  <a:pt x="119" y="72"/>
                  <a:pt x="119" y="72"/>
                </a:cubicBezTo>
                <a:cubicBezTo>
                  <a:pt x="88" y="72"/>
                  <a:pt x="88" y="72"/>
                  <a:pt x="88" y="72"/>
                </a:cubicBezTo>
                <a:cubicBezTo>
                  <a:pt x="84" y="72"/>
                  <a:pt x="84" y="76"/>
                  <a:pt x="84" y="76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90"/>
                  <a:pt x="82" y="92"/>
                  <a:pt x="80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46" y="92"/>
                  <a:pt x="44" y="90"/>
                  <a:pt x="44" y="88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76"/>
                  <a:pt x="44" y="72"/>
                  <a:pt x="40" y="72"/>
                </a:cubicBezTo>
                <a:cubicBezTo>
                  <a:pt x="9" y="72"/>
                  <a:pt x="9" y="72"/>
                  <a:pt x="9" y="72"/>
                </a:cubicBezTo>
                <a:lnTo>
                  <a:pt x="24" y="12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80"/>
                  <a:pt x="8" y="80"/>
                  <a:pt x="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96"/>
                  <a:pt x="40" y="100"/>
                  <a:pt x="44" y="100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8" y="100"/>
                  <a:pt x="92" y="96"/>
                  <a:pt x="92" y="92"/>
                </a:cubicBezTo>
                <a:cubicBezTo>
                  <a:pt x="92" y="80"/>
                  <a:pt x="92" y="80"/>
                  <a:pt x="92" y="80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112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Freeform 75"/>
          <p:cNvSpPr>
            <a:spLocks noEditPoints="1"/>
          </p:cNvSpPr>
          <p:nvPr/>
        </p:nvSpPr>
        <p:spPr bwMode="auto">
          <a:xfrm>
            <a:off x="5728274" y="2184543"/>
            <a:ext cx="175752" cy="204818"/>
          </a:xfrm>
          <a:custGeom>
            <a:avLst/>
            <a:gdLst>
              <a:gd name="T0" fmla="*/ 72 w 110"/>
              <a:gd name="T1" fmla="*/ 72 h 128"/>
              <a:gd name="T2" fmla="*/ 72 w 110"/>
              <a:gd name="T3" fmla="*/ 16 h 128"/>
              <a:gd name="T4" fmla="*/ 16 w 110"/>
              <a:gd name="T5" fmla="*/ 16 h 128"/>
              <a:gd name="T6" fmla="*/ 16 w 110"/>
              <a:gd name="T7" fmla="*/ 72 h 128"/>
              <a:gd name="T8" fmla="*/ 72 w 110"/>
              <a:gd name="T9" fmla="*/ 72 h 128"/>
              <a:gd name="T10" fmla="*/ 21 w 110"/>
              <a:gd name="T11" fmla="*/ 21 h 128"/>
              <a:gd name="T12" fmla="*/ 67 w 110"/>
              <a:gd name="T13" fmla="*/ 21 h 128"/>
              <a:gd name="T14" fmla="*/ 67 w 110"/>
              <a:gd name="T15" fmla="*/ 67 h 128"/>
              <a:gd name="T16" fmla="*/ 21 w 110"/>
              <a:gd name="T17" fmla="*/ 67 h 128"/>
              <a:gd name="T18" fmla="*/ 21 w 110"/>
              <a:gd name="T19" fmla="*/ 21 h 128"/>
              <a:gd name="T20" fmla="*/ 86 w 110"/>
              <a:gd name="T21" fmla="*/ 86 h 128"/>
              <a:gd name="T22" fmla="*/ 86 w 110"/>
              <a:gd name="T23" fmla="*/ 1 h 128"/>
              <a:gd name="T24" fmla="*/ 81 w 110"/>
              <a:gd name="T25" fmla="*/ 1 h 128"/>
              <a:gd name="T26" fmla="*/ 81 w 110"/>
              <a:gd name="T27" fmla="*/ 7 h 128"/>
              <a:gd name="T28" fmla="*/ 81 w 110"/>
              <a:gd name="T29" fmla="*/ 81 h 128"/>
              <a:gd name="T30" fmla="*/ 7 w 110"/>
              <a:gd name="T31" fmla="*/ 81 h 128"/>
              <a:gd name="T32" fmla="*/ 1 w 110"/>
              <a:gd name="T33" fmla="*/ 81 h 128"/>
              <a:gd name="T34" fmla="*/ 1 w 110"/>
              <a:gd name="T35" fmla="*/ 86 h 128"/>
              <a:gd name="T36" fmla="*/ 40 w 110"/>
              <a:gd name="T37" fmla="*/ 104 h 128"/>
              <a:gd name="T38" fmla="*/ 40 w 110"/>
              <a:gd name="T39" fmla="*/ 120 h 128"/>
              <a:gd name="T40" fmla="*/ 32 w 110"/>
              <a:gd name="T41" fmla="*/ 120 h 128"/>
              <a:gd name="T42" fmla="*/ 28 w 110"/>
              <a:gd name="T43" fmla="*/ 124 h 128"/>
              <a:gd name="T44" fmla="*/ 32 w 110"/>
              <a:gd name="T45" fmla="*/ 128 h 128"/>
              <a:gd name="T46" fmla="*/ 56 w 110"/>
              <a:gd name="T47" fmla="*/ 128 h 128"/>
              <a:gd name="T48" fmla="*/ 60 w 110"/>
              <a:gd name="T49" fmla="*/ 124 h 128"/>
              <a:gd name="T50" fmla="*/ 56 w 110"/>
              <a:gd name="T51" fmla="*/ 120 h 128"/>
              <a:gd name="T52" fmla="*/ 48 w 110"/>
              <a:gd name="T53" fmla="*/ 120 h 128"/>
              <a:gd name="T54" fmla="*/ 48 w 110"/>
              <a:gd name="T55" fmla="*/ 104 h 128"/>
              <a:gd name="T56" fmla="*/ 86 w 110"/>
              <a:gd name="T57" fmla="*/ 8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0" h="128">
                <a:moveTo>
                  <a:pt x="72" y="72"/>
                </a:moveTo>
                <a:cubicBezTo>
                  <a:pt x="88" y="57"/>
                  <a:pt x="88" y="31"/>
                  <a:pt x="72" y="16"/>
                </a:cubicBezTo>
                <a:cubicBezTo>
                  <a:pt x="57" y="0"/>
                  <a:pt x="31" y="0"/>
                  <a:pt x="16" y="16"/>
                </a:cubicBezTo>
                <a:cubicBezTo>
                  <a:pt x="0" y="31"/>
                  <a:pt x="0" y="57"/>
                  <a:pt x="16" y="72"/>
                </a:cubicBezTo>
                <a:cubicBezTo>
                  <a:pt x="31" y="88"/>
                  <a:pt x="57" y="88"/>
                  <a:pt x="72" y="72"/>
                </a:cubicBezTo>
                <a:close/>
                <a:moveTo>
                  <a:pt x="21" y="21"/>
                </a:moveTo>
                <a:cubicBezTo>
                  <a:pt x="34" y="9"/>
                  <a:pt x="54" y="9"/>
                  <a:pt x="67" y="21"/>
                </a:cubicBezTo>
                <a:cubicBezTo>
                  <a:pt x="79" y="34"/>
                  <a:pt x="79" y="54"/>
                  <a:pt x="67" y="67"/>
                </a:cubicBezTo>
                <a:cubicBezTo>
                  <a:pt x="54" y="79"/>
                  <a:pt x="34" y="79"/>
                  <a:pt x="21" y="67"/>
                </a:cubicBezTo>
                <a:cubicBezTo>
                  <a:pt x="9" y="54"/>
                  <a:pt x="9" y="34"/>
                  <a:pt x="21" y="21"/>
                </a:cubicBezTo>
                <a:close/>
                <a:moveTo>
                  <a:pt x="86" y="86"/>
                </a:moveTo>
                <a:cubicBezTo>
                  <a:pt x="110" y="63"/>
                  <a:pt x="110" y="25"/>
                  <a:pt x="86" y="1"/>
                </a:cubicBezTo>
                <a:cubicBezTo>
                  <a:pt x="85" y="0"/>
                  <a:pt x="82" y="0"/>
                  <a:pt x="81" y="1"/>
                </a:cubicBezTo>
                <a:cubicBezTo>
                  <a:pt x="79" y="3"/>
                  <a:pt x="79" y="5"/>
                  <a:pt x="81" y="7"/>
                </a:cubicBezTo>
                <a:cubicBezTo>
                  <a:pt x="101" y="27"/>
                  <a:pt x="101" y="61"/>
                  <a:pt x="81" y="81"/>
                </a:cubicBezTo>
                <a:cubicBezTo>
                  <a:pt x="61" y="101"/>
                  <a:pt x="27" y="101"/>
                  <a:pt x="7" y="81"/>
                </a:cubicBezTo>
                <a:cubicBezTo>
                  <a:pt x="5" y="79"/>
                  <a:pt x="3" y="79"/>
                  <a:pt x="1" y="81"/>
                </a:cubicBezTo>
                <a:cubicBezTo>
                  <a:pt x="0" y="82"/>
                  <a:pt x="0" y="85"/>
                  <a:pt x="1" y="86"/>
                </a:cubicBezTo>
                <a:cubicBezTo>
                  <a:pt x="12" y="97"/>
                  <a:pt x="26" y="103"/>
                  <a:pt x="40" y="104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2" y="120"/>
                  <a:pt x="32" y="120"/>
                  <a:pt x="32" y="120"/>
                </a:cubicBezTo>
                <a:cubicBezTo>
                  <a:pt x="30" y="120"/>
                  <a:pt x="28" y="122"/>
                  <a:pt x="28" y="124"/>
                </a:cubicBezTo>
                <a:cubicBezTo>
                  <a:pt x="28" y="126"/>
                  <a:pt x="30" y="128"/>
                  <a:pt x="32" y="128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58" y="128"/>
                  <a:pt x="60" y="126"/>
                  <a:pt x="60" y="124"/>
                </a:cubicBezTo>
                <a:cubicBezTo>
                  <a:pt x="60" y="122"/>
                  <a:pt x="58" y="120"/>
                  <a:pt x="56" y="120"/>
                </a:cubicBezTo>
                <a:cubicBezTo>
                  <a:pt x="48" y="120"/>
                  <a:pt x="48" y="120"/>
                  <a:pt x="48" y="120"/>
                </a:cubicBezTo>
                <a:cubicBezTo>
                  <a:pt x="48" y="104"/>
                  <a:pt x="48" y="104"/>
                  <a:pt x="48" y="104"/>
                </a:cubicBezTo>
                <a:cubicBezTo>
                  <a:pt x="62" y="103"/>
                  <a:pt x="76" y="97"/>
                  <a:pt x="86" y="8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3" name="Freeform 76"/>
          <p:cNvSpPr>
            <a:spLocks noEditPoints="1"/>
          </p:cNvSpPr>
          <p:nvPr/>
        </p:nvSpPr>
        <p:spPr bwMode="auto">
          <a:xfrm>
            <a:off x="5134098" y="2184543"/>
            <a:ext cx="204818" cy="204818"/>
          </a:xfrm>
          <a:custGeom>
            <a:avLst/>
            <a:gdLst>
              <a:gd name="T0" fmla="*/ 14 w 128"/>
              <a:gd name="T1" fmla="*/ 68 h 128"/>
              <a:gd name="T2" fmla="*/ 88 w 128"/>
              <a:gd name="T3" fmla="*/ 68 h 128"/>
              <a:gd name="T4" fmla="*/ 92 w 128"/>
              <a:gd name="T5" fmla="*/ 64 h 128"/>
              <a:gd name="T6" fmla="*/ 88 w 128"/>
              <a:gd name="T7" fmla="*/ 60 h 128"/>
              <a:gd name="T8" fmla="*/ 14 w 128"/>
              <a:gd name="T9" fmla="*/ 60 h 128"/>
              <a:gd name="T10" fmla="*/ 27 w 128"/>
              <a:gd name="T11" fmla="*/ 47 h 128"/>
              <a:gd name="T12" fmla="*/ 27 w 128"/>
              <a:gd name="T13" fmla="*/ 41 h 128"/>
              <a:gd name="T14" fmla="*/ 21 w 128"/>
              <a:gd name="T15" fmla="*/ 41 h 128"/>
              <a:gd name="T16" fmla="*/ 1 w 128"/>
              <a:gd name="T17" fmla="*/ 61 h 128"/>
              <a:gd name="T18" fmla="*/ 0 w 128"/>
              <a:gd name="T19" fmla="*/ 64 h 128"/>
              <a:gd name="T20" fmla="*/ 1 w 128"/>
              <a:gd name="T21" fmla="*/ 67 h 128"/>
              <a:gd name="T22" fmla="*/ 21 w 128"/>
              <a:gd name="T23" fmla="*/ 87 h 128"/>
              <a:gd name="T24" fmla="*/ 27 w 128"/>
              <a:gd name="T25" fmla="*/ 87 h 128"/>
              <a:gd name="T26" fmla="*/ 27 w 128"/>
              <a:gd name="T27" fmla="*/ 81 h 128"/>
              <a:gd name="T28" fmla="*/ 14 w 128"/>
              <a:gd name="T29" fmla="*/ 68 h 128"/>
              <a:gd name="T30" fmla="*/ 116 w 128"/>
              <a:gd name="T31" fmla="*/ 0 h 128"/>
              <a:gd name="T32" fmla="*/ 56 w 128"/>
              <a:gd name="T33" fmla="*/ 0 h 128"/>
              <a:gd name="T34" fmla="*/ 44 w 128"/>
              <a:gd name="T35" fmla="*/ 12 h 128"/>
              <a:gd name="T36" fmla="*/ 44 w 128"/>
              <a:gd name="T37" fmla="*/ 44 h 128"/>
              <a:gd name="T38" fmla="*/ 44 w 128"/>
              <a:gd name="T39" fmla="*/ 44 h 128"/>
              <a:gd name="T40" fmla="*/ 48 w 128"/>
              <a:gd name="T41" fmla="*/ 48 h 128"/>
              <a:gd name="T42" fmla="*/ 52 w 128"/>
              <a:gd name="T43" fmla="*/ 44 h 128"/>
              <a:gd name="T44" fmla="*/ 52 w 128"/>
              <a:gd name="T45" fmla="*/ 44 h 128"/>
              <a:gd name="T46" fmla="*/ 52 w 128"/>
              <a:gd name="T47" fmla="*/ 16 h 128"/>
              <a:gd name="T48" fmla="*/ 60 w 128"/>
              <a:gd name="T49" fmla="*/ 8 h 128"/>
              <a:gd name="T50" fmla="*/ 112 w 128"/>
              <a:gd name="T51" fmla="*/ 8 h 128"/>
              <a:gd name="T52" fmla="*/ 120 w 128"/>
              <a:gd name="T53" fmla="*/ 16 h 128"/>
              <a:gd name="T54" fmla="*/ 120 w 128"/>
              <a:gd name="T55" fmla="*/ 112 h 128"/>
              <a:gd name="T56" fmla="*/ 112 w 128"/>
              <a:gd name="T57" fmla="*/ 120 h 128"/>
              <a:gd name="T58" fmla="*/ 60 w 128"/>
              <a:gd name="T59" fmla="*/ 120 h 128"/>
              <a:gd name="T60" fmla="*/ 52 w 128"/>
              <a:gd name="T61" fmla="*/ 112 h 128"/>
              <a:gd name="T62" fmla="*/ 52 w 128"/>
              <a:gd name="T63" fmla="*/ 84 h 128"/>
              <a:gd name="T64" fmla="*/ 52 w 128"/>
              <a:gd name="T65" fmla="*/ 84 h 128"/>
              <a:gd name="T66" fmla="*/ 48 w 128"/>
              <a:gd name="T67" fmla="*/ 80 h 128"/>
              <a:gd name="T68" fmla="*/ 44 w 128"/>
              <a:gd name="T69" fmla="*/ 84 h 128"/>
              <a:gd name="T70" fmla="*/ 44 w 128"/>
              <a:gd name="T71" fmla="*/ 84 h 128"/>
              <a:gd name="T72" fmla="*/ 44 w 128"/>
              <a:gd name="T73" fmla="*/ 116 h 128"/>
              <a:gd name="T74" fmla="*/ 56 w 128"/>
              <a:gd name="T75" fmla="*/ 128 h 128"/>
              <a:gd name="T76" fmla="*/ 116 w 128"/>
              <a:gd name="T77" fmla="*/ 128 h 128"/>
              <a:gd name="T78" fmla="*/ 128 w 128"/>
              <a:gd name="T79" fmla="*/ 116 h 128"/>
              <a:gd name="T80" fmla="*/ 128 w 128"/>
              <a:gd name="T81" fmla="*/ 12 h 128"/>
              <a:gd name="T82" fmla="*/ 116 w 128"/>
              <a:gd name="T8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4" y="68"/>
                </a:move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ubicBezTo>
                  <a:pt x="14" y="60"/>
                  <a:pt x="14" y="60"/>
                  <a:pt x="14" y="60"/>
                </a:cubicBezTo>
                <a:cubicBezTo>
                  <a:pt x="27" y="47"/>
                  <a:pt x="27" y="47"/>
                  <a:pt x="27" y="47"/>
                </a:cubicBezTo>
                <a:cubicBezTo>
                  <a:pt x="28" y="46"/>
                  <a:pt x="28" y="43"/>
                  <a:pt x="27" y="41"/>
                </a:cubicBezTo>
                <a:cubicBezTo>
                  <a:pt x="25" y="40"/>
                  <a:pt x="22" y="40"/>
                  <a:pt x="21" y="41"/>
                </a:cubicBezTo>
                <a:cubicBezTo>
                  <a:pt x="1" y="61"/>
                  <a:pt x="1" y="61"/>
                  <a:pt x="1" y="61"/>
                </a:cubicBezTo>
                <a:cubicBezTo>
                  <a:pt x="0" y="62"/>
                  <a:pt x="0" y="63"/>
                  <a:pt x="0" y="64"/>
                </a:cubicBezTo>
                <a:cubicBezTo>
                  <a:pt x="0" y="65"/>
                  <a:pt x="0" y="66"/>
                  <a:pt x="1" y="67"/>
                </a:cubicBezTo>
                <a:cubicBezTo>
                  <a:pt x="21" y="87"/>
                  <a:pt x="21" y="87"/>
                  <a:pt x="21" y="87"/>
                </a:cubicBezTo>
                <a:cubicBezTo>
                  <a:pt x="22" y="88"/>
                  <a:pt x="25" y="88"/>
                  <a:pt x="27" y="87"/>
                </a:cubicBezTo>
                <a:cubicBezTo>
                  <a:pt x="28" y="85"/>
                  <a:pt x="28" y="82"/>
                  <a:pt x="27" y="81"/>
                </a:cubicBezTo>
                <a:lnTo>
                  <a:pt x="14" y="68"/>
                </a:lnTo>
                <a:close/>
                <a:moveTo>
                  <a:pt x="116" y="0"/>
                </a:moveTo>
                <a:cubicBezTo>
                  <a:pt x="56" y="0"/>
                  <a:pt x="56" y="0"/>
                  <a:pt x="56" y="0"/>
                </a:cubicBezTo>
                <a:cubicBezTo>
                  <a:pt x="49" y="0"/>
                  <a:pt x="44" y="5"/>
                  <a:pt x="44" y="12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6"/>
                  <a:pt x="46" y="48"/>
                  <a:pt x="48" y="48"/>
                </a:cubicBezTo>
                <a:cubicBezTo>
                  <a:pt x="50" y="48"/>
                  <a:pt x="52" y="46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2"/>
                  <a:pt x="56" y="8"/>
                  <a:pt x="6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56" y="120"/>
                  <a:pt x="52" y="116"/>
                  <a:pt x="52" y="112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82"/>
                  <a:pt x="50" y="80"/>
                  <a:pt x="48" y="80"/>
                </a:cubicBezTo>
                <a:cubicBezTo>
                  <a:pt x="46" y="80"/>
                  <a:pt x="44" y="82"/>
                  <a:pt x="44" y="84"/>
                </a:cubicBezTo>
                <a:cubicBezTo>
                  <a:pt x="44" y="84"/>
                  <a:pt x="44" y="84"/>
                  <a:pt x="44" y="84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23"/>
                  <a:pt x="49" y="128"/>
                  <a:pt x="56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4" name="Freeform 77"/>
          <p:cNvSpPr>
            <a:spLocks noEditPoints="1"/>
          </p:cNvSpPr>
          <p:nvPr/>
        </p:nvSpPr>
        <p:spPr bwMode="auto">
          <a:xfrm>
            <a:off x="4565609" y="2184543"/>
            <a:ext cx="204142" cy="204818"/>
          </a:xfrm>
          <a:custGeom>
            <a:avLst/>
            <a:gdLst>
              <a:gd name="T0" fmla="*/ 69 w 128"/>
              <a:gd name="T1" fmla="*/ 81 h 128"/>
              <a:gd name="T2" fmla="*/ 69 w 128"/>
              <a:gd name="T3" fmla="*/ 87 h 128"/>
              <a:gd name="T4" fmla="*/ 75 w 128"/>
              <a:gd name="T5" fmla="*/ 87 h 128"/>
              <a:gd name="T6" fmla="*/ 95 w 128"/>
              <a:gd name="T7" fmla="*/ 67 h 128"/>
              <a:gd name="T8" fmla="*/ 96 w 128"/>
              <a:gd name="T9" fmla="*/ 64 h 128"/>
              <a:gd name="T10" fmla="*/ 95 w 128"/>
              <a:gd name="T11" fmla="*/ 61 h 128"/>
              <a:gd name="T12" fmla="*/ 75 w 128"/>
              <a:gd name="T13" fmla="*/ 41 h 128"/>
              <a:gd name="T14" fmla="*/ 69 w 128"/>
              <a:gd name="T15" fmla="*/ 41 h 128"/>
              <a:gd name="T16" fmla="*/ 69 w 128"/>
              <a:gd name="T17" fmla="*/ 47 h 128"/>
              <a:gd name="T18" fmla="*/ 82 w 128"/>
              <a:gd name="T19" fmla="*/ 60 h 128"/>
              <a:gd name="T20" fmla="*/ 4 w 128"/>
              <a:gd name="T21" fmla="*/ 60 h 128"/>
              <a:gd name="T22" fmla="*/ 0 w 128"/>
              <a:gd name="T23" fmla="*/ 64 h 128"/>
              <a:gd name="T24" fmla="*/ 0 w 128"/>
              <a:gd name="T25" fmla="*/ 64 h 128"/>
              <a:gd name="T26" fmla="*/ 4 w 128"/>
              <a:gd name="T27" fmla="*/ 68 h 128"/>
              <a:gd name="T28" fmla="*/ 82 w 128"/>
              <a:gd name="T29" fmla="*/ 68 h 128"/>
              <a:gd name="T30" fmla="*/ 69 w 128"/>
              <a:gd name="T31" fmla="*/ 81 h 128"/>
              <a:gd name="T32" fmla="*/ 116 w 128"/>
              <a:gd name="T33" fmla="*/ 0 h 128"/>
              <a:gd name="T34" fmla="*/ 56 w 128"/>
              <a:gd name="T35" fmla="*/ 0 h 128"/>
              <a:gd name="T36" fmla="*/ 44 w 128"/>
              <a:gd name="T37" fmla="*/ 12 h 128"/>
              <a:gd name="T38" fmla="*/ 44 w 128"/>
              <a:gd name="T39" fmla="*/ 44 h 128"/>
              <a:gd name="T40" fmla="*/ 48 w 128"/>
              <a:gd name="T41" fmla="*/ 48 h 128"/>
              <a:gd name="T42" fmla="*/ 52 w 128"/>
              <a:gd name="T43" fmla="*/ 44 h 128"/>
              <a:gd name="T44" fmla="*/ 52 w 128"/>
              <a:gd name="T45" fmla="*/ 16 h 128"/>
              <a:gd name="T46" fmla="*/ 60 w 128"/>
              <a:gd name="T47" fmla="*/ 8 h 128"/>
              <a:gd name="T48" fmla="*/ 112 w 128"/>
              <a:gd name="T49" fmla="*/ 8 h 128"/>
              <a:gd name="T50" fmla="*/ 120 w 128"/>
              <a:gd name="T51" fmla="*/ 16 h 128"/>
              <a:gd name="T52" fmla="*/ 120 w 128"/>
              <a:gd name="T53" fmla="*/ 112 h 128"/>
              <a:gd name="T54" fmla="*/ 112 w 128"/>
              <a:gd name="T55" fmla="*/ 120 h 128"/>
              <a:gd name="T56" fmla="*/ 60 w 128"/>
              <a:gd name="T57" fmla="*/ 120 h 128"/>
              <a:gd name="T58" fmla="*/ 52 w 128"/>
              <a:gd name="T59" fmla="*/ 112 h 128"/>
              <a:gd name="T60" fmla="*/ 52 w 128"/>
              <a:gd name="T61" fmla="*/ 84 h 128"/>
              <a:gd name="T62" fmla="*/ 48 w 128"/>
              <a:gd name="T63" fmla="*/ 80 h 128"/>
              <a:gd name="T64" fmla="*/ 44 w 128"/>
              <a:gd name="T65" fmla="*/ 84 h 128"/>
              <a:gd name="T66" fmla="*/ 44 w 128"/>
              <a:gd name="T67" fmla="*/ 116 h 128"/>
              <a:gd name="T68" fmla="*/ 56 w 128"/>
              <a:gd name="T69" fmla="*/ 128 h 128"/>
              <a:gd name="T70" fmla="*/ 116 w 128"/>
              <a:gd name="T71" fmla="*/ 128 h 128"/>
              <a:gd name="T72" fmla="*/ 128 w 128"/>
              <a:gd name="T73" fmla="*/ 116 h 128"/>
              <a:gd name="T74" fmla="*/ 128 w 128"/>
              <a:gd name="T75" fmla="*/ 12 h 128"/>
              <a:gd name="T76" fmla="*/ 116 w 128"/>
              <a:gd name="T7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69" y="81"/>
                </a:moveTo>
                <a:cubicBezTo>
                  <a:pt x="68" y="82"/>
                  <a:pt x="68" y="85"/>
                  <a:pt x="69" y="87"/>
                </a:cubicBezTo>
                <a:cubicBezTo>
                  <a:pt x="71" y="88"/>
                  <a:pt x="74" y="88"/>
                  <a:pt x="75" y="87"/>
                </a:cubicBezTo>
                <a:cubicBezTo>
                  <a:pt x="95" y="67"/>
                  <a:pt x="95" y="67"/>
                  <a:pt x="95" y="67"/>
                </a:cubicBezTo>
                <a:cubicBezTo>
                  <a:pt x="96" y="66"/>
                  <a:pt x="96" y="65"/>
                  <a:pt x="96" y="64"/>
                </a:cubicBezTo>
                <a:cubicBezTo>
                  <a:pt x="96" y="63"/>
                  <a:pt x="96" y="62"/>
                  <a:pt x="95" y="61"/>
                </a:cubicBezTo>
                <a:cubicBezTo>
                  <a:pt x="75" y="41"/>
                  <a:pt x="75" y="41"/>
                  <a:pt x="75" y="41"/>
                </a:cubicBezTo>
                <a:cubicBezTo>
                  <a:pt x="74" y="40"/>
                  <a:pt x="71" y="40"/>
                  <a:pt x="69" y="41"/>
                </a:cubicBezTo>
                <a:cubicBezTo>
                  <a:pt x="68" y="43"/>
                  <a:pt x="68" y="46"/>
                  <a:pt x="69" y="47"/>
                </a:cubicBezTo>
                <a:cubicBezTo>
                  <a:pt x="82" y="60"/>
                  <a:pt x="82" y="60"/>
                  <a:pt x="82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6"/>
                  <a:pt x="2" y="68"/>
                  <a:pt x="4" y="68"/>
                </a:cubicBezTo>
                <a:cubicBezTo>
                  <a:pt x="82" y="68"/>
                  <a:pt x="82" y="68"/>
                  <a:pt x="82" y="68"/>
                </a:cubicBezTo>
                <a:lnTo>
                  <a:pt x="69" y="81"/>
                </a:lnTo>
                <a:close/>
                <a:moveTo>
                  <a:pt x="116" y="0"/>
                </a:moveTo>
                <a:cubicBezTo>
                  <a:pt x="56" y="0"/>
                  <a:pt x="56" y="0"/>
                  <a:pt x="56" y="0"/>
                </a:cubicBezTo>
                <a:cubicBezTo>
                  <a:pt x="49" y="0"/>
                  <a:pt x="44" y="5"/>
                  <a:pt x="44" y="12"/>
                </a:cubicBezTo>
                <a:cubicBezTo>
                  <a:pt x="44" y="44"/>
                  <a:pt x="44" y="44"/>
                  <a:pt x="44" y="44"/>
                </a:cubicBezTo>
                <a:cubicBezTo>
                  <a:pt x="44" y="46"/>
                  <a:pt x="46" y="48"/>
                  <a:pt x="48" y="48"/>
                </a:cubicBezTo>
                <a:cubicBezTo>
                  <a:pt x="50" y="48"/>
                  <a:pt x="52" y="46"/>
                  <a:pt x="52" y="44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2"/>
                  <a:pt x="56" y="8"/>
                  <a:pt x="60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0" y="116"/>
                  <a:pt x="116" y="120"/>
                  <a:pt x="112" y="12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56" y="120"/>
                  <a:pt x="52" y="116"/>
                  <a:pt x="52" y="112"/>
                </a:cubicBezTo>
                <a:cubicBezTo>
                  <a:pt x="52" y="84"/>
                  <a:pt x="52" y="84"/>
                  <a:pt x="52" y="84"/>
                </a:cubicBezTo>
                <a:cubicBezTo>
                  <a:pt x="52" y="82"/>
                  <a:pt x="50" y="80"/>
                  <a:pt x="48" y="80"/>
                </a:cubicBezTo>
                <a:cubicBezTo>
                  <a:pt x="46" y="80"/>
                  <a:pt x="44" y="82"/>
                  <a:pt x="44" y="84"/>
                </a:cubicBezTo>
                <a:cubicBezTo>
                  <a:pt x="44" y="116"/>
                  <a:pt x="44" y="116"/>
                  <a:pt x="44" y="116"/>
                </a:cubicBezTo>
                <a:cubicBezTo>
                  <a:pt x="44" y="123"/>
                  <a:pt x="49" y="128"/>
                  <a:pt x="56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5" name="Freeform 78"/>
          <p:cNvSpPr>
            <a:spLocks noEditPoints="1"/>
          </p:cNvSpPr>
          <p:nvPr/>
        </p:nvSpPr>
        <p:spPr bwMode="auto">
          <a:xfrm>
            <a:off x="3997120" y="2183191"/>
            <a:ext cx="204142" cy="206170"/>
          </a:xfrm>
          <a:custGeom>
            <a:avLst/>
            <a:gdLst>
              <a:gd name="T0" fmla="*/ 116 w 128"/>
              <a:gd name="T1" fmla="*/ 37 h 129"/>
              <a:gd name="T2" fmla="*/ 89 w 128"/>
              <a:gd name="T3" fmla="*/ 37 h 129"/>
              <a:gd name="T4" fmla="*/ 104 w 128"/>
              <a:gd name="T5" fmla="*/ 21 h 129"/>
              <a:gd name="T6" fmla="*/ 104 w 128"/>
              <a:gd name="T7" fmla="*/ 4 h 129"/>
              <a:gd name="T8" fmla="*/ 88 w 128"/>
              <a:gd name="T9" fmla="*/ 4 h 129"/>
              <a:gd name="T10" fmla="*/ 55 w 128"/>
              <a:gd name="T11" fmla="*/ 37 h 129"/>
              <a:gd name="T12" fmla="*/ 55 w 128"/>
              <a:gd name="T13" fmla="*/ 37 h 129"/>
              <a:gd name="T14" fmla="*/ 12 w 128"/>
              <a:gd name="T15" fmla="*/ 37 h 129"/>
              <a:gd name="T16" fmla="*/ 0 w 128"/>
              <a:gd name="T17" fmla="*/ 49 h 129"/>
              <a:gd name="T18" fmla="*/ 0 w 128"/>
              <a:gd name="T19" fmla="*/ 65 h 129"/>
              <a:gd name="T20" fmla="*/ 12 w 128"/>
              <a:gd name="T21" fmla="*/ 77 h 129"/>
              <a:gd name="T22" fmla="*/ 12 w 128"/>
              <a:gd name="T23" fmla="*/ 117 h 129"/>
              <a:gd name="T24" fmla="*/ 24 w 128"/>
              <a:gd name="T25" fmla="*/ 129 h 129"/>
              <a:gd name="T26" fmla="*/ 104 w 128"/>
              <a:gd name="T27" fmla="*/ 129 h 129"/>
              <a:gd name="T28" fmla="*/ 116 w 128"/>
              <a:gd name="T29" fmla="*/ 117 h 129"/>
              <a:gd name="T30" fmla="*/ 116 w 128"/>
              <a:gd name="T31" fmla="*/ 77 h 129"/>
              <a:gd name="T32" fmla="*/ 128 w 128"/>
              <a:gd name="T33" fmla="*/ 65 h 129"/>
              <a:gd name="T34" fmla="*/ 128 w 128"/>
              <a:gd name="T35" fmla="*/ 49 h 129"/>
              <a:gd name="T36" fmla="*/ 116 w 128"/>
              <a:gd name="T37" fmla="*/ 37 h 129"/>
              <a:gd name="T38" fmla="*/ 61 w 128"/>
              <a:gd name="T39" fmla="*/ 40 h 129"/>
              <a:gd name="T40" fmla="*/ 91 w 128"/>
              <a:gd name="T41" fmla="*/ 10 h 129"/>
              <a:gd name="T42" fmla="*/ 99 w 128"/>
              <a:gd name="T43" fmla="*/ 10 h 129"/>
              <a:gd name="T44" fmla="*/ 99 w 128"/>
              <a:gd name="T45" fmla="*/ 18 h 129"/>
              <a:gd name="T46" fmla="*/ 69 w 128"/>
              <a:gd name="T47" fmla="*/ 48 h 129"/>
              <a:gd name="T48" fmla="*/ 61 w 128"/>
              <a:gd name="T49" fmla="*/ 48 h 129"/>
              <a:gd name="T50" fmla="*/ 61 w 128"/>
              <a:gd name="T51" fmla="*/ 40 h 129"/>
              <a:gd name="T52" fmla="*/ 108 w 128"/>
              <a:gd name="T53" fmla="*/ 117 h 129"/>
              <a:gd name="T54" fmla="*/ 104 w 128"/>
              <a:gd name="T55" fmla="*/ 121 h 129"/>
              <a:gd name="T56" fmla="*/ 92 w 128"/>
              <a:gd name="T57" fmla="*/ 121 h 129"/>
              <a:gd name="T58" fmla="*/ 92 w 128"/>
              <a:gd name="T59" fmla="*/ 97 h 129"/>
              <a:gd name="T60" fmla="*/ 88 w 128"/>
              <a:gd name="T61" fmla="*/ 93 h 129"/>
              <a:gd name="T62" fmla="*/ 84 w 128"/>
              <a:gd name="T63" fmla="*/ 97 h 129"/>
              <a:gd name="T64" fmla="*/ 84 w 128"/>
              <a:gd name="T65" fmla="*/ 121 h 129"/>
              <a:gd name="T66" fmla="*/ 68 w 128"/>
              <a:gd name="T67" fmla="*/ 121 h 129"/>
              <a:gd name="T68" fmla="*/ 68 w 128"/>
              <a:gd name="T69" fmla="*/ 97 h 129"/>
              <a:gd name="T70" fmla="*/ 64 w 128"/>
              <a:gd name="T71" fmla="*/ 93 h 129"/>
              <a:gd name="T72" fmla="*/ 60 w 128"/>
              <a:gd name="T73" fmla="*/ 97 h 129"/>
              <a:gd name="T74" fmla="*/ 60 w 128"/>
              <a:gd name="T75" fmla="*/ 121 h 129"/>
              <a:gd name="T76" fmla="*/ 44 w 128"/>
              <a:gd name="T77" fmla="*/ 121 h 129"/>
              <a:gd name="T78" fmla="*/ 44 w 128"/>
              <a:gd name="T79" fmla="*/ 97 h 129"/>
              <a:gd name="T80" fmla="*/ 40 w 128"/>
              <a:gd name="T81" fmla="*/ 93 h 129"/>
              <a:gd name="T82" fmla="*/ 36 w 128"/>
              <a:gd name="T83" fmla="*/ 97 h 129"/>
              <a:gd name="T84" fmla="*/ 36 w 128"/>
              <a:gd name="T85" fmla="*/ 121 h 129"/>
              <a:gd name="T86" fmla="*/ 24 w 128"/>
              <a:gd name="T87" fmla="*/ 121 h 129"/>
              <a:gd name="T88" fmla="*/ 20 w 128"/>
              <a:gd name="T89" fmla="*/ 117 h 129"/>
              <a:gd name="T90" fmla="*/ 20 w 128"/>
              <a:gd name="T91" fmla="*/ 77 h 129"/>
              <a:gd name="T92" fmla="*/ 108 w 128"/>
              <a:gd name="T93" fmla="*/ 77 h 129"/>
              <a:gd name="T94" fmla="*/ 108 w 128"/>
              <a:gd name="T95" fmla="*/ 117 h 129"/>
              <a:gd name="T96" fmla="*/ 120 w 128"/>
              <a:gd name="T97" fmla="*/ 65 h 129"/>
              <a:gd name="T98" fmla="*/ 116 w 128"/>
              <a:gd name="T99" fmla="*/ 69 h 129"/>
              <a:gd name="T100" fmla="*/ 12 w 128"/>
              <a:gd name="T101" fmla="*/ 69 h 129"/>
              <a:gd name="T102" fmla="*/ 8 w 128"/>
              <a:gd name="T103" fmla="*/ 65 h 129"/>
              <a:gd name="T104" fmla="*/ 8 w 128"/>
              <a:gd name="T105" fmla="*/ 49 h 129"/>
              <a:gd name="T106" fmla="*/ 12 w 128"/>
              <a:gd name="T107" fmla="*/ 45 h 129"/>
              <a:gd name="T108" fmla="*/ 52 w 128"/>
              <a:gd name="T109" fmla="*/ 45 h 129"/>
              <a:gd name="T110" fmla="*/ 55 w 128"/>
              <a:gd name="T111" fmla="*/ 53 h 129"/>
              <a:gd name="T112" fmla="*/ 72 w 128"/>
              <a:gd name="T113" fmla="*/ 53 h 129"/>
              <a:gd name="T114" fmla="*/ 81 w 128"/>
              <a:gd name="T115" fmla="*/ 45 h 129"/>
              <a:gd name="T116" fmla="*/ 116 w 128"/>
              <a:gd name="T117" fmla="*/ 45 h 129"/>
              <a:gd name="T118" fmla="*/ 120 w 128"/>
              <a:gd name="T119" fmla="*/ 49 h 129"/>
              <a:gd name="T120" fmla="*/ 120 w 128"/>
              <a:gd name="T121" fmla="*/ 65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8" h="129">
                <a:moveTo>
                  <a:pt x="116" y="37"/>
                </a:moveTo>
                <a:cubicBezTo>
                  <a:pt x="89" y="37"/>
                  <a:pt x="89" y="37"/>
                  <a:pt x="89" y="37"/>
                </a:cubicBezTo>
                <a:cubicBezTo>
                  <a:pt x="104" y="21"/>
                  <a:pt x="104" y="21"/>
                  <a:pt x="104" y="21"/>
                </a:cubicBezTo>
                <a:cubicBezTo>
                  <a:pt x="109" y="17"/>
                  <a:pt x="109" y="9"/>
                  <a:pt x="104" y="4"/>
                </a:cubicBezTo>
                <a:cubicBezTo>
                  <a:pt x="100" y="0"/>
                  <a:pt x="92" y="0"/>
                  <a:pt x="88" y="4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12" y="37"/>
                  <a:pt x="12" y="37"/>
                  <a:pt x="12" y="37"/>
                </a:cubicBezTo>
                <a:cubicBezTo>
                  <a:pt x="5" y="37"/>
                  <a:pt x="0" y="42"/>
                  <a:pt x="0" y="49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72"/>
                  <a:pt x="5" y="77"/>
                  <a:pt x="12" y="77"/>
                </a:cubicBezTo>
                <a:cubicBezTo>
                  <a:pt x="12" y="117"/>
                  <a:pt x="12" y="117"/>
                  <a:pt x="12" y="117"/>
                </a:cubicBezTo>
                <a:cubicBezTo>
                  <a:pt x="12" y="124"/>
                  <a:pt x="17" y="129"/>
                  <a:pt x="24" y="129"/>
                </a:cubicBezTo>
                <a:cubicBezTo>
                  <a:pt x="104" y="129"/>
                  <a:pt x="104" y="129"/>
                  <a:pt x="104" y="129"/>
                </a:cubicBezTo>
                <a:cubicBezTo>
                  <a:pt x="111" y="129"/>
                  <a:pt x="116" y="124"/>
                  <a:pt x="116" y="117"/>
                </a:cubicBezTo>
                <a:cubicBezTo>
                  <a:pt x="116" y="77"/>
                  <a:pt x="116" y="77"/>
                  <a:pt x="116" y="77"/>
                </a:cubicBezTo>
                <a:cubicBezTo>
                  <a:pt x="123" y="77"/>
                  <a:pt x="128" y="72"/>
                  <a:pt x="128" y="65"/>
                </a:cubicBezTo>
                <a:cubicBezTo>
                  <a:pt x="128" y="49"/>
                  <a:pt x="128" y="49"/>
                  <a:pt x="128" y="49"/>
                </a:cubicBezTo>
                <a:cubicBezTo>
                  <a:pt x="128" y="42"/>
                  <a:pt x="123" y="37"/>
                  <a:pt x="116" y="37"/>
                </a:cubicBezTo>
                <a:close/>
                <a:moveTo>
                  <a:pt x="61" y="40"/>
                </a:moveTo>
                <a:cubicBezTo>
                  <a:pt x="91" y="10"/>
                  <a:pt x="91" y="10"/>
                  <a:pt x="91" y="10"/>
                </a:cubicBezTo>
                <a:cubicBezTo>
                  <a:pt x="93" y="8"/>
                  <a:pt x="97" y="8"/>
                  <a:pt x="99" y="10"/>
                </a:cubicBezTo>
                <a:cubicBezTo>
                  <a:pt x="101" y="12"/>
                  <a:pt x="101" y="16"/>
                  <a:pt x="99" y="18"/>
                </a:cubicBezTo>
                <a:cubicBezTo>
                  <a:pt x="69" y="48"/>
                  <a:pt x="69" y="48"/>
                  <a:pt x="69" y="48"/>
                </a:cubicBezTo>
                <a:cubicBezTo>
                  <a:pt x="67" y="50"/>
                  <a:pt x="63" y="50"/>
                  <a:pt x="61" y="48"/>
                </a:cubicBezTo>
                <a:cubicBezTo>
                  <a:pt x="59" y="46"/>
                  <a:pt x="59" y="42"/>
                  <a:pt x="61" y="40"/>
                </a:cubicBezTo>
                <a:close/>
                <a:moveTo>
                  <a:pt x="108" y="117"/>
                </a:moveTo>
                <a:cubicBezTo>
                  <a:pt x="108" y="119"/>
                  <a:pt x="106" y="121"/>
                  <a:pt x="104" y="121"/>
                </a:cubicBezTo>
                <a:cubicBezTo>
                  <a:pt x="92" y="121"/>
                  <a:pt x="92" y="121"/>
                  <a:pt x="92" y="121"/>
                </a:cubicBezTo>
                <a:cubicBezTo>
                  <a:pt x="92" y="97"/>
                  <a:pt x="92" y="97"/>
                  <a:pt x="92" y="97"/>
                </a:cubicBezTo>
                <a:cubicBezTo>
                  <a:pt x="92" y="95"/>
                  <a:pt x="90" y="93"/>
                  <a:pt x="88" y="93"/>
                </a:cubicBezTo>
                <a:cubicBezTo>
                  <a:pt x="86" y="93"/>
                  <a:pt x="84" y="95"/>
                  <a:pt x="84" y="97"/>
                </a:cubicBezTo>
                <a:cubicBezTo>
                  <a:pt x="84" y="121"/>
                  <a:pt x="84" y="121"/>
                  <a:pt x="84" y="121"/>
                </a:cubicBezTo>
                <a:cubicBezTo>
                  <a:pt x="68" y="121"/>
                  <a:pt x="68" y="121"/>
                  <a:pt x="68" y="121"/>
                </a:cubicBezTo>
                <a:cubicBezTo>
                  <a:pt x="68" y="97"/>
                  <a:pt x="68" y="97"/>
                  <a:pt x="68" y="97"/>
                </a:cubicBezTo>
                <a:cubicBezTo>
                  <a:pt x="68" y="95"/>
                  <a:pt x="66" y="93"/>
                  <a:pt x="64" y="93"/>
                </a:cubicBezTo>
                <a:cubicBezTo>
                  <a:pt x="62" y="93"/>
                  <a:pt x="60" y="95"/>
                  <a:pt x="60" y="97"/>
                </a:cubicBezTo>
                <a:cubicBezTo>
                  <a:pt x="60" y="121"/>
                  <a:pt x="60" y="121"/>
                  <a:pt x="60" y="121"/>
                </a:cubicBezTo>
                <a:cubicBezTo>
                  <a:pt x="44" y="121"/>
                  <a:pt x="44" y="121"/>
                  <a:pt x="44" y="121"/>
                </a:cubicBezTo>
                <a:cubicBezTo>
                  <a:pt x="44" y="97"/>
                  <a:pt x="44" y="97"/>
                  <a:pt x="44" y="97"/>
                </a:cubicBezTo>
                <a:cubicBezTo>
                  <a:pt x="44" y="95"/>
                  <a:pt x="42" y="93"/>
                  <a:pt x="40" y="93"/>
                </a:cubicBezTo>
                <a:cubicBezTo>
                  <a:pt x="38" y="93"/>
                  <a:pt x="36" y="95"/>
                  <a:pt x="36" y="97"/>
                </a:cubicBezTo>
                <a:cubicBezTo>
                  <a:pt x="36" y="121"/>
                  <a:pt x="36" y="121"/>
                  <a:pt x="36" y="121"/>
                </a:cubicBezTo>
                <a:cubicBezTo>
                  <a:pt x="24" y="121"/>
                  <a:pt x="24" y="121"/>
                  <a:pt x="24" y="121"/>
                </a:cubicBezTo>
                <a:cubicBezTo>
                  <a:pt x="22" y="121"/>
                  <a:pt x="20" y="119"/>
                  <a:pt x="20" y="117"/>
                </a:cubicBezTo>
                <a:cubicBezTo>
                  <a:pt x="20" y="77"/>
                  <a:pt x="20" y="77"/>
                  <a:pt x="20" y="77"/>
                </a:cubicBezTo>
                <a:cubicBezTo>
                  <a:pt x="108" y="77"/>
                  <a:pt x="108" y="77"/>
                  <a:pt x="108" y="77"/>
                </a:cubicBezTo>
                <a:lnTo>
                  <a:pt x="108" y="117"/>
                </a:lnTo>
                <a:close/>
                <a:moveTo>
                  <a:pt x="120" y="65"/>
                </a:moveTo>
                <a:cubicBezTo>
                  <a:pt x="120" y="67"/>
                  <a:pt x="118" y="69"/>
                  <a:pt x="116" y="69"/>
                </a:cubicBezTo>
                <a:cubicBezTo>
                  <a:pt x="12" y="69"/>
                  <a:pt x="12" y="69"/>
                  <a:pt x="12" y="69"/>
                </a:cubicBezTo>
                <a:cubicBezTo>
                  <a:pt x="10" y="69"/>
                  <a:pt x="8" y="67"/>
                  <a:pt x="8" y="65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47"/>
                  <a:pt x="10" y="45"/>
                  <a:pt x="12" y="45"/>
                </a:cubicBezTo>
                <a:cubicBezTo>
                  <a:pt x="52" y="45"/>
                  <a:pt x="52" y="45"/>
                  <a:pt x="52" y="45"/>
                </a:cubicBezTo>
                <a:cubicBezTo>
                  <a:pt x="52" y="48"/>
                  <a:pt x="53" y="51"/>
                  <a:pt x="55" y="53"/>
                </a:cubicBezTo>
                <a:cubicBezTo>
                  <a:pt x="60" y="58"/>
                  <a:pt x="68" y="58"/>
                  <a:pt x="72" y="53"/>
                </a:cubicBezTo>
                <a:cubicBezTo>
                  <a:pt x="81" y="45"/>
                  <a:pt x="81" y="45"/>
                  <a:pt x="81" y="45"/>
                </a:cubicBezTo>
                <a:cubicBezTo>
                  <a:pt x="116" y="45"/>
                  <a:pt x="116" y="45"/>
                  <a:pt x="116" y="45"/>
                </a:cubicBezTo>
                <a:cubicBezTo>
                  <a:pt x="118" y="45"/>
                  <a:pt x="120" y="47"/>
                  <a:pt x="120" y="49"/>
                </a:cubicBezTo>
                <a:lnTo>
                  <a:pt x="120" y="65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6" name="Freeform 79"/>
          <p:cNvSpPr>
            <a:spLocks noEditPoints="1"/>
          </p:cNvSpPr>
          <p:nvPr/>
        </p:nvSpPr>
        <p:spPr bwMode="auto">
          <a:xfrm>
            <a:off x="3426603" y="2184543"/>
            <a:ext cx="206170" cy="206170"/>
          </a:xfrm>
          <a:custGeom>
            <a:avLst/>
            <a:gdLst>
              <a:gd name="T0" fmla="*/ 91 w 129"/>
              <a:gd name="T1" fmla="*/ 24 h 129"/>
              <a:gd name="T2" fmla="*/ 77 w 129"/>
              <a:gd name="T3" fmla="*/ 38 h 129"/>
              <a:gd name="T4" fmla="*/ 91 w 129"/>
              <a:gd name="T5" fmla="*/ 52 h 129"/>
              <a:gd name="T6" fmla="*/ 105 w 129"/>
              <a:gd name="T7" fmla="*/ 38 h 129"/>
              <a:gd name="T8" fmla="*/ 91 w 129"/>
              <a:gd name="T9" fmla="*/ 24 h 129"/>
              <a:gd name="T10" fmla="*/ 91 w 129"/>
              <a:gd name="T11" fmla="*/ 44 h 129"/>
              <a:gd name="T12" fmla="*/ 85 w 129"/>
              <a:gd name="T13" fmla="*/ 38 h 129"/>
              <a:gd name="T14" fmla="*/ 91 w 129"/>
              <a:gd name="T15" fmla="*/ 32 h 129"/>
              <a:gd name="T16" fmla="*/ 97 w 129"/>
              <a:gd name="T17" fmla="*/ 38 h 129"/>
              <a:gd name="T18" fmla="*/ 91 w 129"/>
              <a:gd name="T19" fmla="*/ 44 h 129"/>
              <a:gd name="T20" fmla="*/ 119 w 129"/>
              <a:gd name="T21" fmla="*/ 0 h 129"/>
              <a:gd name="T22" fmla="*/ 73 w 129"/>
              <a:gd name="T23" fmla="*/ 0 h 129"/>
              <a:gd name="T24" fmla="*/ 55 w 129"/>
              <a:gd name="T25" fmla="*/ 7 h 129"/>
              <a:gd name="T26" fmla="*/ 4 w 129"/>
              <a:gd name="T27" fmla="*/ 57 h 129"/>
              <a:gd name="T28" fmla="*/ 4 w 129"/>
              <a:gd name="T29" fmla="*/ 73 h 129"/>
              <a:gd name="T30" fmla="*/ 57 w 129"/>
              <a:gd name="T31" fmla="*/ 125 h 129"/>
              <a:gd name="T32" fmla="*/ 72 w 129"/>
              <a:gd name="T33" fmla="*/ 125 h 129"/>
              <a:gd name="T34" fmla="*/ 124 w 129"/>
              <a:gd name="T35" fmla="*/ 74 h 129"/>
              <a:gd name="T36" fmla="*/ 129 w 129"/>
              <a:gd name="T37" fmla="*/ 54 h 129"/>
              <a:gd name="T38" fmla="*/ 129 w 129"/>
              <a:gd name="T39" fmla="*/ 11 h 129"/>
              <a:gd name="T40" fmla="*/ 119 w 129"/>
              <a:gd name="T41" fmla="*/ 0 h 129"/>
              <a:gd name="T42" fmla="*/ 121 w 129"/>
              <a:gd name="T43" fmla="*/ 54 h 129"/>
              <a:gd name="T44" fmla="*/ 116 w 129"/>
              <a:gd name="T45" fmla="*/ 70 h 129"/>
              <a:gd name="T46" fmla="*/ 71 w 129"/>
              <a:gd name="T47" fmla="*/ 115 h 129"/>
              <a:gd name="T48" fmla="*/ 58 w 129"/>
              <a:gd name="T49" fmla="*/ 115 h 129"/>
              <a:gd name="T50" fmla="*/ 14 w 129"/>
              <a:gd name="T51" fmla="*/ 71 h 129"/>
              <a:gd name="T52" fmla="*/ 14 w 129"/>
              <a:gd name="T53" fmla="*/ 58 h 129"/>
              <a:gd name="T54" fmla="*/ 58 w 129"/>
              <a:gd name="T55" fmla="*/ 14 h 129"/>
              <a:gd name="T56" fmla="*/ 74 w 129"/>
              <a:gd name="T57" fmla="*/ 8 h 129"/>
              <a:gd name="T58" fmla="*/ 112 w 129"/>
              <a:gd name="T59" fmla="*/ 8 h 129"/>
              <a:gd name="T60" fmla="*/ 121 w 129"/>
              <a:gd name="T61" fmla="*/ 17 h 129"/>
              <a:gd name="T62" fmla="*/ 121 w 129"/>
              <a:gd name="T63" fmla="*/ 54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9" h="129">
                <a:moveTo>
                  <a:pt x="91" y="24"/>
                </a:moveTo>
                <a:cubicBezTo>
                  <a:pt x="83" y="24"/>
                  <a:pt x="77" y="30"/>
                  <a:pt x="77" y="38"/>
                </a:cubicBezTo>
                <a:cubicBezTo>
                  <a:pt x="77" y="46"/>
                  <a:pt x="83" y="52"/>
                  <a:pt x="91" y="52"/>
                </a:cubicBezTo>
                <a:cubicBezTo>
                  <a:pt x="99" y="52"/>
                  <a:pt x="105" y="46"/>
                  <a:pt x="105" y="38"/>
                </a:cubicBezTo>
                <a:cubicBezTo>
                  <a:pt x="105" y="30"/>
                  <a:pt x="99" y="24"/>
                  <a:pt x="91" y="24"/>
                </a:cubicBezTo>
                <a:close/>
                <a:moveTo>
                  <a:pt x="91" y="44"/>
                </a:moveTo>
                <a:cubicBezTo>
                  <a:pt x="88" y="44"/>
                  <a:pt x="85" y="41"/>
                  <a:pt x="85" y="38"/>
                </a:cubicBezTo>
                <a:cubicBezTo>
                  <a:pt x="85" y="35"/>
                  <a:pt x="88" y="32"/>
                  <a:pt x="91" y="32"/>
                </a:cubicBezTo>
                <a:cubicBezTo>
                  <a:pt x="94" y="32"/>
                  <a:pt x="97" y="35"/>
                  <a:pt x="97" y="38"/>
                </a:cubicBezTo>
                <a:cubicBezTo>
                  <a:pt x="97" y="41"/>
                  <a:pt x="94" y="44"/>
                  <a:pt x="91" y="44"/>
                </a:cubicBezTo>
                <a:close/>
                <a:moveTo>
                  <a:pt x="119" y="0"/>
                </a:moveTo>
                <a:cubicBezTo>
                  <a:pt x="73" y="0"/>
                  <a:pt x="73" y="0"/>
                  <a:pt x="73" y="0"/>
                </a:cubicBezTo>
                <a:cubicBezTo>
                  <a:pt x="66" y="0"/>
                  <a:pt x="60" y="2"/>
                  <a:pt x="55" y="7"/>
                </a:cubicBezTo>
                <a:cubicBezTo>
                  <a:pt x="4" y="57"/>
                  <a:pt x="4" y="57"/>
                  <a:pt x="4" y="57"/>
                </a:cubicBezTo>
                <a:cubicBezTo>
                  <a:pt x="0" y="61"/>
                  <a:pt x="0" y="68"/>
                  <a:pt x="4" y="73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61" y="129"/>
                  <a:pt x="68" y="129"/>
                  <a:pt x="72" y="125"/>
                </a:cubicBezTo>
                <a:cubicBezTo>
                  <a:pt x="124" y="74"/>
                  <a:pt x="124" y="74"/>
                  <a:pt x="124" y="74"/>
                </a:cubicBezTo>
                <a:cubicBezTo>
                  <a:pt x="129" y="68"/>
                  <a:pt x="129" y="57"/>
                  <a:pt x="129" y="54"/>
                </a:cubicBezTo>
                <a:cubicBezTo>
                  <a:pt x="129" y="11"/>
                  <a:pt x="129" y="11"/>
                  <a:pt x="129" y="11"/>
                </a:cubicBezTo>
                <a:cubicBezTo>
                  <a:pt x="129" y="5"/>
                  <a:pt x="125" y="0"/>
                  <a:pt x="119" y="0"/>
                </a:cubicBezTo>
                <a:close/>
                <a:moveTo>
                  <a:pt x="121" y="54"/>
                </a:moveTo>
                <a:cubicBezTo>
                  <a:pt x="121" y="56"/>
                  <a:pt x="121" y="66"/>
                  <a:pt x="116" y="70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68" y="118"/>
                  <a:pt x="62" y="118"/>
                  <a:pt x="58" y="115"/>
                </a:cubicBezTo>
                <a:cubicBezTo>
                  <a:pt x="14" y="71"/>
                  <a:pt x="14" y="71"/>
                  <a:pt x="14" y="71"/>
                </a:cubicBezTo>
                <a:cubicBezTo>
                  <a:pt x="10" y="67"/>
                  <a:pt x="10" y="62"/>
                  <a:pt x="14" y="58"/>
                </a:cubicBezTo>
                <a:cubicBezTo>
                  <a:pt x="58" y="14"/>
                  <a:pt x="58" y="14"/>
                  <a:pt x="58" y="14"/>
                </a:cubicBezTo>
                <a:cubicBezTo>
                  <a:pt x="63" y="10"/>
                  <a:pt x="68" y="8"/>
                  <a:pt x="74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7" y="8"/>
                  <a:pt x="121" y="12"/>
                  <a:pt x="121" y="17"/>
                </a:cubicBezTo>
                <a:lnTo>
                  <a:pt x="121" y="54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Freeform 80"/>
          <p:cNvSpPr>
            <a:spLocks noEditPoints="1"/>
          </p:cNvSpPr>
          <p:nvPr/>
        </p:nvSpPr>
        <p:spPr bwMode="auto">
          <a:xfrm>
            <a:off x="2891237" y="4475398"/>
            <a:ext cx="204818" cy="179131"/>
          </a:xfrm>
          <a:custGeom>
            <a:avLst/>
            <a:gdLst>
              <a:gd name="T0" fmla="*/ 77 w 128"/>
              <a:gd name="T1" fmla="*/ 93 h 112"/>
              <a:gd name="T2" fmla="*/ 72 w 128"/>
              <a:gd name="T3" fmla="*/ 97 h 112"/>
              <a:gd name="T4" fmla="*/ 72 w 128"/>
              <a:gd name="T5" fmla="*/ 64 h 112"/>
              <a:gd name="T6" fmla="*/ 68 w 128"/>
              <a:gd name="T7" fmla="*/ 60 h 112"/>
              <a:gd name="T8" fmla="*/ 68 w 128"/>
              <a:gd name="T9" fmla="*/ 60 h 112"/>
              <a:gd name="T10" fmla="*/ 64 w 128"/>
              <a:gd name="T11" fmla="*/ 64 h 112"/>
              <a:gd name="T12" fmla="*/ 64 w 128"/>
              <a:gd name="T13" fmla="*/ 97 h 112"/>
              <a:gd name="T14" fmla="*/ 59 w 128"/>
              <a:gd name="T15" fmla="*/ 93 h 112"/>
              <a:gd name="T16" fmla="*/ 53 w 128"/>
              <a:gd name="T17" fmla="*/ 93 h 112"/>
              <a:gd name="T18" fmla="*/ 53 w 128"/>
              <a:gd name="T19" fmla="*/ 99 h 112"/>
              <a:gd name="T20" fmla="*/ 65 w 128"/>
              <a:gd name="T21" fmla="*/ 110 h 112"/>
              <a:gd name="T22" fmla="*/ 68 w 128"/>
              <a:gd name="T23" fmla="*/ 112 h 112"/>
              <a:gd name="T24" fmla="*/ 71 w 128"/>
              <a:gd name="T25" fmla="*/ 110 h 112"/>
              <a:gd name="T26" fmla="*/ 83 w 128"/>
              <a:gd name="T27" fmla="*/ 99 h 112"/>
              <a:gd name="T28" fmla="*/ 83 w 128"/>
              <a:gd name="T29" fmla="*/ 93 h 112"/>
              <a:gd name="T30" fmla="*/ 77 w 128"/>
              <a:gd name="T31" fmla="*/ 93 h 112"/>
              <a:gd name="T32" fmla="*/ 111 w 128"/>
              <a:gd name="T33" fmla="*/ 42 h 112"/>
              <a:gd name="T34" fmla="*/ 111 w 128"/>
              <a:gd name="T35" fmla="*/ 42 h 112"/>
              <a:gd name="T36" fmla="*/ 101 w 128"/>
              <a:gd name="T37" fmla="*/ 12 h 112"/>
              <a:gd name="T38" fmla="*/ 77 w 128"/>
              <a:gd name="T39" fmla="*/ 0 h 112"/>
              <a:gd name="T40" fmla="*/ 43 w 128"/>
              <a:gd name="T41" fmla="*/ 21 h 112"/>
              <a:gd name="T42" fmla="*/ 43 w 128"/>
              <a:gd name="T43" fmla="*/ 21 h 112"/>
              <a:gd name="T44" fmla="*/ 37 w 128"/>
              <a:gd name="T45" fmla="*/ 20 h 112"/>
              <a:gd name="T46" fmla="*/ 26 w 128"/>
              <a:gd name="T47" fmla="*/ 24 h 112"/>
              <a:gd name="T48" fmla="*/ 12 w 128"/>
              <a:gd name="T49" fmla="*/ 50 h 112"/>
              <a:gd name="T50" fmla="*/ 12 w 128"/>
              <a:gd name="T51" fmla="*/ 50 h 112"/>
              <a:gd name="T52" fmla="*/ 0 w 128"/>
              <a:gd name="T53" fmla="*/ 70 h 112"/>
              <a:gd name="T54" fmla="*/ 0 w 128"/>
              <a:gd name="T55" fmla="*/ 74 h 112"/>
              <a:gd name="T56" fmla="*/ 22 w 128"/>
              <a:gd name="T57" fmla="*/ 96 h 112"/>
              <a:gd name="T58" fmla="*/ 40 w 128"/>
              <a:gd name="T59" fmla="*/ 96 h 112"/>
              <a:gd name="T60" fmla="*/ 40 w 128"/>
              <a:gd name="T61" fmla="*/ 96 h 112"/>
              <a:gd name="T62" fmla="*/ 44 w 128"/>
              <a:gd name="T63" fmla="*/ 92 h 112"/>
              <a:gd name="T64" fmla="*/ 40 w 128"/>
              <a:gd name="T65" fmla="*/ 88 h 112"/>
              <a:gd name="T66" fmla="*/ 24 w 128"/>
              <a:gd name="T67" fmla="*/ 88 h 112"/>
              <a:gd name="T68" fmla="*/ 8 w 128"/>
              <a:gd name="T69" fmla="*/ 72 h 112"/>
              <a:gd name="T70" fmla="*/ 23 w 128"/>
              <a:gd name="T71" fmla="*/ 56 h 112"/>
              <a:gd name="T72" fmla="*/ 20 w 128"/>
              <a:gd name="T73" fmla="*/ 46 h 112"/>
              <a:gd name="T74" fmla="*/ 38 w 128"/>
              <a:gd name="T75" fmla="*/ 28 h 112"/>
              <a:gd name="T76" fmla="*/ 48 w 128"/>
              <a:gd name="T77" fmla="*/ 31 h 112"/>
              <a:gd name="T78" fmla="*/ 76 w 128"/>
              <a:gd name="T79" fmla="*/ 8 h 112"/>
              <a:gd name="T80" fmla="*/ 104 w 128"/>
              <a:gd name="T81" fmla="*/ 36 h 112"/>
              <a:gd name="T82" fmla="*/ 101 w 128"/>
              <a:gd name="T83" fmla="*/ 48 h 112"/>
              <a:gd name="T84" fmla="*/ 120 w 128"/>
              <a:gd name="T85" fmla="*/ 68 h 112"/>
              <a:gd name="T86" fmla="*/ 100 w 128"/>
              <a:gd name="T87" fmla="*/ 88 h 112"/>
              <a:gd name="T88" fmla="*/ 96 w 128"/>
              <a:gd name="T89" fmla="*/ 88 h 112"/>
              <a:gd name="T90" fmla="*/ 92 w 128"/>
              <a:gd name="T91" fmla="*/ 92 h 112"/>
              <a:gd name="T92" fmla="*/ 96 w 128"/>
              <a:gd name="T93" fmla="*/ 96 h 112"/>
              <a:gd name="T94" fmla="*/ 96 w 128"/>
              <a:gd name="T95" fmla="*/ 96 h 112"/>
              <a:gd name="T96" fmla="*/ 98 w 128"/>
              <a:gd name="T97" fmla="*/ 96 h 112"/>
              <a:gd name="T98" fmla="*/ 127 w 128"/>
              <a:gd name="T99" fmla="*/ 69 h 112"/>
              <a:gd name="T100" fmla="*/ 111 w 128"/>
              <a:gd name="T101" fmla="*/ 4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12">
                <a:moveTo>
                  <a:pt x="77" y="93"/>
                </a:moveTo>
                <a:cubicBezTo>
                  <a:pt x="72" y="97"/>
                  <a:pt x="72" y="97"/>
                  <a:pt x="72" y="9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1"/>
                  <a:pt x="70" y="60"/>
                  <a:pt x="68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6" y="60"/>
                  <a:pt x="64" y="61"/>
                  <a:pt x="64" y="64"/>
                </a:cubicBezTo>
                <a:cubicBezTo>
                  <a:pt x="64" y="97"/>
                  <a:pt x="64" y="97"/>
                  <a:pt x="64" y="97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1"/>
                  <a:pt x="55" y="91"/>
                  <a:pt x="53" y="93"/>
                </a:cubicBezTo>
                <a:cubicBezTo>
                  <a:pt x="52" y="95"/>
                  <a:pt x="52" y="97"/>
                  <a:pt x="53" y="99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6" y="111"/>
                  <a:pt x="67" y="112"/>
                  <a:pt x="68" y="112"/>
                </a:cubicBezTo>
                <a:cubicBezTo>
                  <a:pt x="69" y="112"/>
                  <a:pt x="70" y="111"/>
                  <a:pt x="71" y="110"/>
                </a:cubicBezTo>
                <a:cubicBezTo>
                  <a:pt x="83" y="99"/>
                  <a:pt x="83" y="99"/>
                  <a:pt x="83" y="99"/>
                </a:cubicBezTo>
                <a:cubicBezTo>
                  <a:pt x="84" y="97"/>
                  <a:pt x="84" y="95"/>
                  <a:pt x="83" y="93"/>
                </a:cubicBezTo>
                <a:cubicBezTo>
                  <a:pt x="81" y="91"/>
                  <a:pt x="78" y="91"/>
                  <a:pt x="77" y="93"/>
                </a:cubicBezTo>
                <a:close/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2" y="96"/>
                  <a:pt x="44" y="94"/>
                  <a:pt x="44" y="92"/>
                </a:cubicBezTo>
                <a:cubicBezTo>
                  <a:pt x="44" y="89"/>
                  <a:pt x="42" y="88"/>
                  <a:pt x="40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4" y="88"/>
                  <a:pt x="92" y="89"/>
                  <a:pt x="92" y="92"/>
                </a:cubicBezTo>
                <a:cubicBezTo>
                  <a:pt x="92" y="94"/>
                  <a:pt x="94" y="96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8" name="Freeform 81"/>
          <p:cNvSpPr>
            <a:spLocks noEditPoints="1"/>
          </p:cNvSpPr>
          <p:nvPr/>
        </p:nvSpPr>
        <p:spPr bwMode="auto">
          <a:xfrm>
            <a:off x="2322748" y="4475398"/>
            <a:ext cx="204142" cy="179131"/>
          </a:xfrm>
          <a:custGeom>
            <a:avLst/>
            <a:gdLst>
              <a:gd name="T0" fmla="*/ 111 w 128"/>
              <a:gd name="T1" fmla="*/ 42 h 112"/>
              <a:gd name="T2" fmla="*/ 111 w 128"/>
              <a:gd name="T3" fmla="*/ 42 h 112"/>
              <a:gd name="T4" fmla="*/ 101 w 128"/>
              <a:gd name="T5" fmla="*/ 12 h 112"/>
              <a:gd name="T6" fmla="*/ 77 w 128"/>
              <a:gd name="T7" fmla="*/ 0 h 112"/>
              <a:gd name="T8" fmla="*/ 43 w 128"/>
              <a:gd name="T9" fmla="*/ 21 h 112"/>
              <a:gd name="T10" fmla="*/ 43 w 128"/>
              <a:gd name="T11" fmla="*/ 21 h 112"/>
              <a:gd name="T12" fmla="*/ 37 w 128"/>
              <a:gd name="T13" fmla="*/ 20 h 112"/>
              <a:gd name="T14" fmla="*/ 26 w 128"/>
              <a:gd name="T15" fmla="*/ 24 h 112"/>
              <a:gd name="T16" fmla="*/ 12 w 128"/>
              <a:gd name="T17" fmla="*/ 50 h 112"/>
              <a:gd name="T18" fmla="*/ 12 w 128"/>
              <a:gd name="T19" fmla="*/ 50 h 112"/>
              <a:gd name="T20" fmla="*/ 0 w 128"/>
              <a:gd name="T21" fmla="*/ 70 h 112"/>
              <a:gd name="T22" fmla="*/ 0 w 128"/>
              <a:gd name="T23" fmla="*/ 74 h 112"/>
              <a:gd name="T24" fmla="*/ 22 w 128"/>
              <a:gd name="T25" fmla="*/ 96 h 112"/>
              <a:gd name="T26" fmla="*/ 40 w 128"/>
              <a:gd name="T27" fmla="*/ 96 h 112"/>
              <a:gd name="T28" fmla="*/ 40 w 128"/>
              <a:gd name="T29" fmla="*/ 96 h 112"/>
              <a:gd name="T30" fmla="*/ 44 w 128"/>
              <a:gd name="T31" fmla="*/ 92 h 112"/>
              <a:gd name="T32" fmla="*/ 40 w 128"/>
              <a:gd name="T33" fmla="*/ 88 h 112"/>
              <a:gd name="T34" fmla="*/ 24 w 128"/>
              <a:gd name="T35" fmla="*/ 88 h 112"/>
              <a:gd name="T36" fmla="*/ 8 w 128"/>
              <a:gd name="T37" fmla="*/ 72 h 112"/>
              <a:gd name="T38" fmla="*/ 23 w 128"/>
              <a:gd name="T39" fmla="*/ 56 h 112"/>
              <a:gd name="T40" fmla="*/ 20 w 128"/>
              <a:gd name="T41" fmla="*/ 46 h 112"/>
              <a:gd name="T42" fmla="*/ 38 w 128"/>
              <a:gd name="T43" fmla="*/ 28 h 112"/>
              <a:gd name="T44" fmla="*/ 48 w 128"/>
              <a:gd name="T45" fmla="*/ 31 h 112"/>
              <a:gd name="T46" fmla="*/ 76 w 128"/>
              <a:gd name="T47" fmla="*/ 8 h 112"/>
              <a:gd name="T48" fmla="*/ 104 w 128"/>
              <a:gd name="T49" fmla="*/ 36 h 112"/>
              <a:gd name="T50" fmla="*/ 101 w 128"/>
              <a:gd name="T51" fmla="*/ 48 h 112"/>
              <a:gd name="T52" fmla="*/ 120 w 128"/>
              <a:gd name="T53" fmla="*/ 68 h 112"/>
              <a:gd name="T54" fmla="*/ 100 w 128"/>
              <a:gd name="T55" fmla="*/ 88 h 112"/>
              <a:gd name="T56" fmla="*/ 96 w 128"/>
              <a:gd name="T57" fmla="*/ 88 h 112"/>
              <a:gd name="T58" fmla="*/ 92 w 128"/>
              <a:gd name="T59" fmla="*/ 92 h 112"/>
              <a:gd name="T60" fmla="*/ 96 w 128"/>
              <a:gd name="T61" fmla="*/ 96 h 112"/>
              <a:gd name="T62" fmla="*/ 96 w 128"/>
              <a:gd name="T63" fmla="*/ 96 h 112"/>
              <a:gd name="T64" fmla="*/ 98 w 128"/>
              <a:gd name="T65" fmla="*/ 96 h 112"/>
              <a:gd name="T66" fmla="*/ 127 w 128"/>
              <a:gd name="T67" fmla="*/ 69 h 112"/>
              <a:gd name="T68" fmla="*/ 111 w 128"/>
              <a:gd name="T69" fmla="*/ 42 h 112"/>
              <a:gd name="T70" fmla="*/ 71 w 128"/>
              <a:gd name="T71" fmla="*/ 61 h 112"/>
              <a:gd name="T72" fmla="*/ 68 w 128"/>
              <a:gd name="T73" fmla="*/ 60 h 112"/>
              <a:gd name="T74" fmla="*/ 65 w 128"/>
              <a:gd name="T75" fmla="*/ 61 h 112"/>
              <a:gd name="T76" fmla="*/ 53 w 128"/>
              <a:gd name="T77" fmla="*/ 72 h 112"/>
              <a:gd name="T78" fmla="*/ 53 w 128"/>
              <a:gd name="T79" fmla="*/ 78 h 112"/>
              <a:gd name="T80" fmla="*/ 60 w 128"/>
              <a:gd name="T81" fmla="*/ 78 h 112"/>
              <a:gd name="T82" fmla="*/ 64 w 128"/>
              <a:gd name="T83" fmla="*/ 74 h 112"/>
              <a:gd name="T84" fmla="*/ 64 w 128"/>
              <a:gd name="T85" fmla="*/ 108 h 112"/>
              <a:gd name="T86" fmla="*/ 68 w 128"/>
              <a:gd name="T87" fmla="*/ 112 h 112"/>
              <a:gd name="T88" fmla="*/ 68 w 128"/>
              <a:gd name="T89" fmla="*/ 112 h 112"/>
              <a:gd name="T90" fmla="*/ 72 w 128"/>
              <a:gd name="T91" fmla="*/ 108 h 112"/>
              <a:gd name="T92" fmla="*/ 72 w 128"/>
              <a:gd name="T93" fmla="*/ 74 h 112"/>
              <a:gd name="T94" fmla="*/ 77 w 128"/>
              <a:gd name="T95" fmla="*/ 78 h 112"/>
              <a:gd name="T96" fmla="*/ 83 w 128"/>
              <a:gd name="T97" fmla="*/ 78 h 112"/>
              <a:gd name="T98" fmla="*/ 83 w 128"/>
              <a:gd name="T99" fmla="*/ 72 h 112"/>
              <a:gd name="T100" fmla="*/ 71 w 128"/>
              <a:gd name="T10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12"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2" y="96"/>
                  <a:pt x="44" y="94"/>
                  <a:pt x="44" y="92"/>
                </a:cubicBezTo>
                <a:cubicBezTo>
                  <a:pt x="44" y="89"/>
                  <a:pt x="42" y="88"/>
                  <a:pt x="40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4" y="88"/>
                  <a:pt x="92" y="89"/>
                  <a:pt x="92" y="92"/>
                </a:cubicBezTo>
                <a:cubicBezTo>
                  <a:pt x="92" y="94"/>
                  <a:pt x="94" y="96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  <a:moveTo>
                  <a:pt x="71" y="61"/>
                </a:moveTo>
                <a:cubicBezTo>
                  <a:pt x="71" y="60"/>
                  <a:pt x="69" y="60"/>
                  <a:pt x="68" y="60"/>
                </a:cubicBezTo>
                <a:cubicBezTo>
                  <a:pt x="67" y="60"/>
                  <a:pt x="66" y="60"/>
                  <a:pt x="65" y="61"/>
                </a:cubicBezTo>
                <a:cubicBezTo>
                  <a:pt x="53" y="72"/>
                  <a:pt x="53" y="72"/>
                  <a:pt x="53" y="72"/>
                </a:cubicBezTo>
                <a:cubicBezTo>
                  <a:pt x="52" y="74"/>
                  <a:pt x="52" y="77"/>
                  <a:pt x="53" y="78"/>
                </a:cubicBezTo>
                <a:cubicBezTo>
                  <a:pt x="55" y="80"/>
                  <a:pt x="58" y="80"/>
                  <a:pt x="60" y="78"/>
                </a:cubicBezTo>
                <a:cubicBezTo>
                  <a:pt x="64" y="74"/>
                  <a:pt x="64" y="74"/>
                  <a:pt x="64" y="74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0"/>
                  <a:pt x="66" y="112"/>
                  <a:pt x="68" y="112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70" y="112"/>
                  <a:pt x="72" y="110"/>
                  <a:pt x="72" y="108"/>
                </a:cubicBezTo>
                <a:cubicBezTo>
                  <a:pt x="72" y="74"/>
                  <a:pt x="72" y="74"/>
                  <a:pt x="72" y="74"/>
                </a:cubicBezTo>
                <a:cubicBezTo>
                  <a:pt x="77" y="78"/>
                  <a:pt x="77" y="78"/>
                  <a:pt x="77" y="78"/>
                </a:cubicBezTo>
                <a:cubicBezTo>
                  <a:pt x="78" y="80"/>
                  <a:pt x="81" y="80"/>
                  <a:pt x="83" y="78"/>
                </a:cubicBezTo>
                <a:cubicBezTo>
                  <a:pt x="85" y="77"/>
                  <a:pt x="85" y="74"/>
                  <a:pt x="83" y="72"/>
                </a:cubicBezTo>
                <a:lnTo>
                  <a:pt x="71" y="61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79" name="Freeform 82"/>
          <p:cNvSpPr>
            <a:spLocks noEditPoints="1"/>
          </p:cNvSpPr>
          <p:nvPr/>
        </p:nvSpPr>
        <p:spPr bwMode="auto">
          <a:xfrm>
            <a:off x="1753583" y="4501085"/>
            <a:ext cx="204818" cy="153445"/>
          </a:xfrm>
          <a:custGeom>
            <a:avLst/>
            <a:gdLst>
              <a:gd name="T0" fmla="*/ 111 w 128"/>
              <a:gd name="T1" fmla="*/ 42 h 96"/>
              <a:gd name="T2" fmla="*/ 111 w 128"/>
              <a:gd name="T3" fmla="*/ 42 h 96"/>
              <a:gd name="T4" fmla="*/ 101 w 128"/>
              <a:gd name="T5" fmla="*/ 12 h 96"/>
              <a:gd name="T6" fmla="*/ 77 w 128"/>
              <a:gd name="T7" fmla="*/ 0 h 96"/>
              <a:gd name="T8" fmla="*/ 43 w 128"/>
              <a:gd name="T9" fmla="*/ 21 h 96"/>
              <a:gd name="T10" fmla="*/ 43 w 128"/>
              <a:gd name="T11" fmla="*/ 21 h 96"/>
              <a:gd name="T12" fmla="*/ 37 w 128"/>
              <a:gd name="T13" fmla="*/ 20 h 96"/>
              <a:gd name="T14" fmla="*/ 26 w 128"/>
              <a:gd name="T15" fmla="*/ 24 h 96"/>
              <a:gd name="T16" fmla="*/ 12 w 128"/>
              <a:gd name="T17" fmla="*/ 50 h 96"/>
              <a:gd name="T18" fmla="*/ 12 w 128"/>
              <a:gd name="T19" fmla="*/ 50 h 96"/>
              <a:gd name="T20" fmla="*/ 0 w 128"/>
              <a:gd name="T21" fmla="*/ 70 h 96"/>
              <a:gd name="T22" fmla="*/ 0 w 128"/>
              <a:gd name="T23" fmla="*/ 74 h 96"/>
              <a:gd name="T24" fmla="*/ 22 w 128"/>
              <a:gd name="T25" fmla="*/ 96 h 96"/>
              <a:gd name="T26" fmla="*/ 98 w 128"/>
              <a:gd name="T27" fmla="*/ 96 h 96"/>
              <a:gd name="T28" fmla="*/ 127 w 128"/>
              <a:gd name="T29" fmla="*/ 69 h 96"/>
              <a:gd name="T30" fmla="*/ 111 w 128"/>
              <a:gd name="T31" fmla="*/ 42 h 96"/>
              <a:gd name="T32" fmla="*/ 100 w 128"/>
              <a:gd name="T33" fmla="*/ 88 h 96"/>
              <a:gd name="T34" fmla="*/ 24 w 128"/>
              <a:gd name="T35" fmla="*/ 88 h 96"/>
              <a:gd name="T36" fmla="*/ 8 w 128"/>
              <a:gd name="T37" fmla="*/ 72 h 96"/>
              <a:gd name="T38" fmla="*/ 23 w 128"/>
              <a:gd name="T39" fmla="*/ 56 h 96"/>
              <a:gd name="T40" fmla="*/ 20 w 128"/>
              <a:gd name="T41" fmla="*/ 46 h 96"/>
              <a:gd name="T42" fmla="*/ 38 w 128"/>
              <a:gd name="T43" fmla="*/ 28 h 96"/>
              <a:gd name="T44" fmla="*/ 48 w 128"/>
              <a:gd name="T45" fmla="*/ 31 h 96"/>
              <a:gd name="T46" fmla="*/ 76 w 128"/>
              <a:gd name="T47" fmla="*/ 8 h 96"/>
              <a:gd name="T48" fmla="*/ 104 w 128"/>
              <a:gd name="T49" fmla="*/ 36 h 96"/>
              <a:gd name="T50" fmla="*/ 101 w 128"/>
              <a:gd name="T51" fmla="*/ 48 h 96"/>
              <a:gd name="T52" fmla="*/ 120 w 128"/>
              <a:gd name="T53" fmla="*/ 68 h 96"/>
              <a:gd name="T54" fmla="*/ 100 w 128"/>
              <a:gd name="T55" fmla="*/ 88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8" h="96"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  <a:moveTo>
                  <a:pt x="100" y="88"/>
                </a:move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0" name="Freeform 83"/>
          <p:cNvSpPr>
            <a:spLocks noEditPoints="1"/>
          </p:cNvSpPr>
          <p:nvPr/>
        </p:nvSpPr>
        <p:spPr bwMode="auto">
          <a:xfrm>
            <a:off x="1197937" y="4449711"/>
            <a:ext cx="179131" cy="204818"/>
          </a:xfrm>
          <a:custGeom>
            <a:avLst/>
            <a:gdLst>
              <a:gd name="T0" fmla="*/ 80 w 112"/>
              <a:gd name="T1" fmla="*/ 20 h 128"/>
              <a:gd name="T2" fmla="*/ 75 w 112"/>
              <a:gd name="T3" fmla="*/ 22 h 128"/>
              <a:gd name="T4" fmla="*/ 77 w 112"/>
              <a:gd name="T5" fmla="*/ 28 h 128"/>
              <a:gd name="T6" fmla="*/ 104 w 112"/>
              <a:gd name="T7" fmla="*/ 71 h 128"/>
              <a:gd name="T8" fmla="*/ 56 w 112"/>
              <a:gd name="T9" fmla="*/ 120 h 128"/>
              <a:gd name="T10" fmla="*/ 8 w 112"/>
              <a:gd name="T11" fmla="*/ 71 h 128"/>
              <a:gd name="T12" fmla="*/ 35 w 112"/>
              <a:gd name="T13" fmla="*/ 28 h 128"/>
              <a:gd name="T14" fmla="*/ 37 w 112"/>
              <a:gd name="T15" fmla="*/ 22 h 128"/>
              <a:gd name="T16" fmla="*/ 31 w 112"/>
              <a:gd name="T17" fmla="*/ 20 h 128"/>
              <a:gd name="T18" fmla="*/ 0 w 112"/>
              <a:gd name="T19" fmla="*/ 71 h 128"/>
              <a:gd name="T20" fmla="*/ 56 w 112"/>
              <a:gd name="T21" fmla="*/ 128 h 128"/>
              <a:gd name="T22" fmla="*/ 112 w 112"/>
              <a:gd name="T23" fmla="*/ 71 h 128"/>
              <a:gd name="T24" fmla="*/ 80 w 112"/>
              <a:gd name="T25" fmla="*/ 20 h 128"/>
              <a:gd name="T26" fmla="*/ 56 w 112"/>
              <a:gd name="T27" fmla="*/ 48 h 128"/>
              <a:gd name="T28" fmla="*/ 60 w 112"/>
              <a:gd name="T29" fmla="*/ 44 h 128"/>
              <a:gd name="T30" fmla="*/ 60 w 112"/>
              <a:gd name="T31" fmla="*/ 4 h 128"/>
              <a:gd name="T32" fmla="*/ 56 w 112"/>
              <a:gd name="T33" fmla="*/ 0 h 128"/>
              <a:gd name="T34" fmla="*/ 52 w 112"/>
              <a:gd name="T35" fmla="*/ 4 h 128"/>
              <a:gd name="T36" fmla="*/ 52 w 112"/>
              <a:gd name="T37" fmla="*/ 44 h 128"/>
              <a:gd name="T38" fmla="*/ 56 w 112"/>
              <a:gd name="T39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2" h="128">
                <a:moveTo>
                  <a:pt x="80" y="20"/>
                </a:moveTo>
                <a:cubicBezTo>
                  <a:pt x="78" y="19"/>
                  <a:pt x="76" y="20"/>
                  <a:pt x="75" y="22"/>
                </a:cubicBezTo>
                <a:cubicBezTo>
                  <a:pt x="74" y="24"/>
                  <a:pt x="75" y="27"/>
                  <a:pt x="77" y="28"/>
                </a:cubicBezTo>
                <a:cubicBezTo>
                  <a:pt x="93" y="36"/>
                  <a:pt x="104" y="53"/>
                  <a:pt x="104" y="71"/>
                </a:cubicBezTo>
                <a:cubicBezTo>
                  <a:pt x="104" y="98"/>
                  <a:pt x="82" y="120"/>
                  <a:pt x="56" y="120"/>
                </a:cubicBezTo>
                <a:cubicBezTo>
                  <a:pt x="30" y="120"/>
                  <a:pt x="8" y="98"/>
                  <a:pt x="8" y="71"/>
                </a:cubicBezTo>
                <a:cubicBezTo>
                  <a:pt x="8" y="53"/>
                  <a:pt x="19" y="36"/>
                  <a:pt x="35" y="28"/>
                </a:cubicBezTo>
                <a:cubicBezTo>
                  <a:pt x="37" y="27"/>
                  <a:pt x="38" y="24"/>
                  <a:pt x="37" y="22"/>
                </a:cubicBezTo>
                <a:cubicBezTo>
                  <a:pt x="36" y="20"/>
                  <a:pt x="33" y="19"/>
                  <a:pt x="31" y="20"/>
                </a:cubicBezTo>
                <a:cubicBezTo>
                  <a:pt x="12" y="30"/>
                  <a:pt x="0" y="49"/>
                  <a:pt x="0" y="71"/>
                </a:cubicBezTo>
                <a:cubicBezTo>
                  <a:pt x="0" y="102"/>
                  <a:pt x="25" y="128"/>
                  <a:pt x="56" y="128"/>
                </a:cubicBezTo>
                <a:cubicBezTo>
                  <a:pt x="87" y="128"/>
                  <a:pt x="112" y="102"/>
                  <a:pt x="112" y="71"/>
                </a:cubicBezTo>
                <a:cubicBezTo>
                  <a:pt x="112" y="49"/>
                  <a:pt x="100" y="30"/>
                  <a:pt x="80" y="20"/>
                </a:cubicBezTo>
                <a:close/>
                <a:moveTo>
                  <a:pt x="56" y="48"/>
                </a:moveTo>
                <a:cubicBezTo>
                  <a:pt x="58" y="48"/>
                  <a:pt x="60" y="46"/>
                  <a:pt x="60" y="44"/>
                </a:cubicBezTo>
                <a:cubicBezTo>
                  <a:pt x="60" y="4"/>
                  <a:pt x="60" y="4"/>
                  <a:pt x="60" y="4"/>
                </a:cubicBezTo>
                <a:cubicBezTo>
                  <a:pt x="60" y="1"/>
                  <a:pt x="58" y="0"/>
                  <a:pt x="56" y="0"/>
                </a:cubicBezTo>
                <a:cubicBezTo>
                  <a:pt x="54" y="0"/>
                  <a:pt x="52" y="1"/>
                  <a:pt x="52" y="4"/>
                </a:cubicBezTo>
                <a:cubicBezTo>
                  <a:pt x="52" y="44"/>
                  <a:pt x="52" y="44"/>
                  <a:pt x="52" y="44"/>
                </a:cubicBezTo>
                <a:cubicBezTo>
                  <a:pt x="52" y="46"/>
                  <a:pt x="54" y="48"/>
                  <a:pt x="56" y="4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1" name="Freeform 84"/>
          <p:cNvSpPr>
            <a:spLocks noEditPoints="1"/>
          </p:cNvSpPr>
          <p:nvPr/>
        </p:nvSpPr>
        <p:spPr bwMode="auto">
          <a:xfrm>
            <a:off x="616605" y="4513252"/>
            <a:ext cx="204142" cy="141277"/>
          </a:xfrm>
          <a:custGeom>
            <a:avLst/>
            <a:gdLst>
              <a:gd name="T0" fmla="*/ 64 w 128"/>
              <a:gd name="T1" fmla="*/ 0 h 88"/>
              <a:gd name="T2" fmla="*/ 0 w 128"/>
              <a:gd name="T3" fmla="*/ 44 h 88"/>
              <a:gd name="T4" fmla="*/ 64 w 128"/>
              <a:gd name="T5" fmla="*/ 88 h 88"/>
              <a:gd name="T6" fmla="*/ 128 w 128"/>
              <a:gd name="T7" fmla="*/ 44 h 88"/>
              <a:gd name="T8" fmla="*/ 64 w 128"/>
              <a:gd name="T9" fmla="*/ 0 h 88"/>
              <a:gd name="T10" fmla="*/ 64 w 128"/>
              <a:gd name="T11" fmla="*/ 80 h 88"/>
              <a:gd name="T12" fmla="*/ 8 w 128"/>
              <a:gd name="T13" fmla="*/ 44 h 88"/>
              <a:gd name="T14" fmla="*/ 64 w 128"/>
              <a:gd name="T15" fmla="*/ 8 h 88"/>
              <a:gd name="T16" fmla="*/ 120 w 128"/>
              <a:gd name="T17" fmla="*/ 44 h 88"/>
              <a:gd name="T18" fmla="*/ 64 w 128"/>
              <a:gd name="T19" fmla="*/ 80 h 88"/>
              <a:gd name="T20" fmla="*/ 64 w 128"/>
              <a:gd name="T21" fmla="*/ 20 h 88"/>
              <a:gd name="T22" fmla="*/ 40 w 128"/>
              <a:gd name="T23" fmla="*/ 44 h 88"/>
              <a:gd name="T24" fmla="*/ 64 w 128"/>
              <a:gd name="T25" fmla="*/ 68 h 88"/>
              <a:gd name="T26" fmla="*/ 88 w 128"/>
              <a:gd name="T27" fmla="*/ 44 h 88"/>
              <a:gd name="T28" fmla="*/ 64 w 128"/>
              <a:gd name="T29" fmla="*/ 20 h 88"/>
              <a:gd name="T30" fmla="*/ 64 w 128"/>
              <a:gd name="T31" fmla="*/ 60 h 88"/>
              <a:gd name="T32" fmla="*/ 48 w 128"/>
              <a:gd name="T33" fmla="*/ 44 h 88"/>
              <a:gd name="T34" fmla="*/ 64 w 128"/>
              <a:gd name="T35" fmla="*/ 28 h 88"/>
              <a:gd name="T36" fmla="*/ 80 w 128"/>
              <a:gd name="T37" fmla="*/ 44 h 88"/>
              <a:gd name="T38" fmla="*/ 64 w 128"/>
              <a:gd name="T39" fmla="*/ 6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88">
                <a:moveTo>
                  <a:pt x="64" y="0"/>
                </a:moveTo>
                <a:cubicBezTo>
                  <a:pt x="29" y="0"/>
                  <a:pt x="0" y="19"/>
                  <a:pt x="0" y="44"/>
                </a:cubicBezTo>
                <a:cubicBezTo>
                  <a:pt x="0" y="68"/>
                  <a:pt x="29" y="88"/>
                  <a:pt x="64" y="88"/>
                </a:cubicBezTo>
                <a:cubicBezTo>
                  <a:pt x="99" y="88"/>
                  <a:pt x="128" y="68"/>
                  <a:pt x="128" y="44"/>
                </a:cubicBezTo>
                <a:cubicBezTo>
                  <a:pt x="128" y="19"/>
                  <a:pt x="99" y="0"/>
                  <a:pt x="64" y="0"/>
                </a:cubicBezTo>
                <a:close/>
                <a:moveTo>
                  <a:pt x="64" y="80"/>
                </a:moveTo>
                <a:cubicBezTo>
                  <a:pt x="33" y="80"/>
                  <a:pt x="8" y="64"/>
                  <a:pt x="8" y="44"/>
                </a:cubicBezTo>
                <a:cubicBezTo>
                  <a:pt x="8" y="24"/>
                  <a:pt x="33" y="8"/>
                  <a:pt x="64" y="8"/>
                </a:cubicBezTo>
                <a:cubicBezTo>
                  <a:pt x="95" y="8"/>
                  <a:pt x="120" y="24"/>
                  <a:pt x="120" y="44"/>
                </a:cubicBezTo>
                <a:cubicBezTo>
                  <a:pt x="120" y="64"/>
                  <a:pt x="95" y="80"/>
                  <a:pt x="64" y="80"/>
                </a:cubicBezTo>
                <a:close/>
                <a:moveTo>
                  <a:pt x="64" y="20"/>
                </a:moveTo>
                <a:cubicBezTo>
                  <a:pt x="51" y="20"/>
                  <a:pt x="40" y="30"/>
                  <a:pt x="40" y="44"/>
                </a:cubicBezTo>
                <a:cubicBezTo>
                  <a:pt x="40" y="57"/>
                  <a:pt x="51" y="68"/>
                  <a:pt x="64" y="68"/>
                </a:cubicBezTo>
                <a:cubicBezTo>
                  <a:pt x="77" y="68"/>
                  <a:pt x="88" y="57"/>
                  <a:pt x="88" y="44"/>
                </a:cubicBezTo>
                <a:cubicBezTo>
                  <a:pt x="88" y="30"/>
                  <a:pt x="77" y="20"/>
                  <a:pt x="64" y="20"/>
                </a:cubicBezTo>
                <a:close/>
                <a:moveTo>
                  <a:pt x="64" y="60"/>
                </a:moveTo>
                <a:cubicBezTo>
                  <a:pt x="55" y="60"/>
                  <a:pt x="48" y="52"/>
                  <a:pt x="48" y="44"/>
                </a:cubicBezTo>
                <a:cubicBezTo>
                  <a:pt x="48" y="35"/>
                  <a:pt x="55" y="28"/>
                  <a:pt x="64" y="28"/>
                </a:cubicBezTo>
                <a:cubicBezTo>
                  <a:pt x="73" y="28"/>
                  <a:pt x="80" y="35"/>
                  <a:pt x="80" y="44"/>
                </a:cubicBezTo>
                <a:cubicBezTo>
                  <a:pt x="80" y="52"/>
                  <a:pt x="73" y="60"/>
                  <a:pt x="64" y="6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Freeform 85"/>
          <p:cNvSpPr>
            <a:spLocks noEditPoints="1"/>
          </p:cNvSpPr>
          <p:nvPr/>
        </p:nvSpPr>
        <p:spPr bwMode="auto">
          <a:xfrm>
            <a:off x="2891237" y="3879870"/>
            <a:ext cx="204818" cy="204818"/>
          </a:xfrm>
          <a:custGeom>
            <a:avLst/>
            <a:gdLst>
              <a:gd name="T0" fmla="*/ 40 w 128"/>
              <a:gd name="T1" fmla="*/ 8 h 128"/>
              <a:gd name="T2" fmla="*/ 40 w 128"/>
              <a:gd name="T3" fmla="*/ 93 h 128"/>
              <a:gd name="T4" fmla="*/ 24 w 128"/>
              <a:gd name="T5" fmla="*/ 88 h 128"/>
              <a:gd name="T6" fmla="*/ 0 w 128"/>
              <a:gd name="T7" fmla="*/ 108 h 128"/>
              <a:gd name="T8" fmla="*/ 24 w 128"/>
              <a:gd name="T9" fmla="*/ 128 h 128"/>
              <a:gd name="T10" fmla="*/ 48 w 128"/>
              <a:gd name="T11" fmla="*/ 112 h 128"/>
              <a:gd name="T12" fmla="*/ 48 w 128"/>
              <a:gd name="T13" fmla="*/ 112 h 128"/>
              <a:gd name="T14" fmla="*/ 48 w 128"/>
              <a:gd name="T15" fmla="*/ 44 h 128"/>
              <a:gd name="T16" fmla="*/ 120 w 128"/>
              <a:gd name="T17" fmla="*/ 35 h 128"/>
              <a:gd name="T18" fmla="*/ 120 w 128"/>
              <a:gd name="T19" fmla="*/ 81 h 128"/>
              <a:gd name="T20" fmla="*/ 104 w 128"/>
              <a:gd name="T21" fmla="*/ 76 h 128"/>
              <a:gd name="T22" fmla="*/ 80 w 128"/>
              <a:gd name="T23" fmla="*/ 96 h 128"/>
              <a:gd name="T24" fmla="*/ 104 w 128"/>
              <a:gd name="T25" fmla="*/ 116 h 128"/>
              <a:gd name="T26" fmla="*/ 128 w 128"/>
              <a:gd name="T27" fmla="*/ 96 h 128"/>
              <a:gd name="T28" fmla="*/ 128 w 128"/>
              <a:gd name="T29" fmla="*/ 0 h 128"/>
              <a:gd name="T30" fmla="*/ 40 w 128"/>
              <a:gd name="T31" fmla="*/ 8 h 128"/>
              <a:gd name="T32" fmla="*/ 24 w 128"/>
              <a:gd name="T33" fmla="*/ 120 h 128"/>
              <a:gd name="T34" fmla="*/ 8 w 128"/>
              <a:gd name="T35" fmla="*/ 108 h 128"/>
              <a:gd name="T36" fmla="*/ 24 w 128"/>
              <a:gd name="T37" fmla="*/ 96 h 128"/>
              <a:gd name="T38" fmla="*/ 40 w 128"/>
              <a:gd name="T39" fmla="*/ 108 h 128"/>
              <a:gd name="T40" fmla="*/ 24 w 128"/>
              <a:gd name="T41" fmla="*/ 120 h 128"/>
              <a:gd name="T42" fmla="*/ 104 w 128"/>
              <a:gd name="T43" fmla="*/ 108 h 128"/>
              <a:gd name="T44" fmla="*/ 88 w 128"/>
              <a:gd name="T45" fmla="*/ 96 h 128"/>
              <a:gd name="T46" fmla="*/ 104 w 128"/>
              <a:gd name="T47" fmla="*/ 84 h 128"/>
              <a:gd name="T48" fmla="*/ 120 w 128"/>
              <a:gd name="T49" fmla="*/ 96 h 128"/>
              <a:gd name="T50" fmla="*/ 104 w 128"/>
              <a:gd name="T51" fmla="*/ 108 h 128"/>
              <a:gd name="T52" fmla="*/ 120 w 128"/>
              <a:gd name="T53" fmla="*/ 27 h 128"/>
              <a:gd name="T54" fmla="*/ 48 w 128"/>
              <a:gd name="T55" fmla="*/ 35 h 128"/>
              <a:gd name="T56" fmla="*/ 48 w 128"/>
              <a:gd name="T57" fmla="*/ 17 h 128"/>
              <a:gd name="T58" fmla="*/ 120 w 128"/>
              <a:gd name="T59" fmla="*/ 9 h 128"/>
              <a:gd name="T60" fmla="*/ 120 w 128"/>
              <a:gd name="T61" fmla="*/ 2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28" h="128">
                <a:moveTo>
                  <a:pt x="40" y="8"/>
                </a:moveTo>
                <a:cubicBezTo>
                  <a:pt x="40" y="93"/>
                  <a:pt x="40" y="93"/>
                  <a:pt x="40" y="93"/>
                </a:cubicBezTo>
                <a:cubicBezTo>
                  <a:pt x="36" y="90"/>
                  <a:pt x="30" y="88"/>
                  <a:pt x="24" y="88"/>
                </a:cubicBezTo>
                <a:cubicBezTo>
                  <a:pt x="11" y="88"/>
                  <a:pt x="0" y="97"/>
                  <a:pt x="0" y="108"/>
                </a:cubicBezTo>
                <a:cubicBezTo>
                  <a:pt x="0" y="119"/>
                  <a:pt x="11" y="128"/>
                  <a:pt x="24" y="128"/>
                </a:cubicBezTo>
                <a:cubicBezTo>
                  <a:pt x="36" y="128"/>
                  <a:pt x="45" y="121"/>
                  <a:pt x="48" y="112"/>
                </a:cubicBezTo>
                <a:cubicBezTo>
                  <a:pt x="48" y="112"/>
                  <a:pt x="48" y="112"/>
                  <a:pt x="48" y="112"/>
                </a:cubicBezTo>
                <a:cubicBezTo>
                  <a:pt x="48" y="44"/>
                  <a:pt x="48" y="44"/>
                  <a:pt x="48" y="44"/>
                </a:cubicBezTo>
                <a:cubicBezTo>
                  <a:pt x="120" y="35"/>
                  <a:pt x="120" y="35"/>
                  <a:pt x="120" y="35"/>
                </a:cubicBezTo>
                <a:cubicBezTo>
                  <a:pt x="120" y="81"/>
                  <a:pt x="120" y="81"/>
                  <a:pt x="120" y="81"/>
                </a:cubicBezTo>
                <a:cubicBezTo>
                  <a:pt x="116" y="78"/>
                  <a:pt x="110" y="76"/>
                  <a:pt x="104" y="76"/>
                </a:cubicBezTo>
                <a:cubicBezTo>
                  <a:pt x="91" y="76"/>
                  <a:pt x="80" y="85"/>
                  <a:pt x="80" y="96"/>
                </a:cubicBezTo>
                <a:cubicBezTo>
                  <a:pt x="80" y="107"/>
                  <a:pt x="91" y="116"/>
                  <a:pt x="104" y="116"/>
                </a:cubicBezTo>
                <a:cubicBezTo>
                  <a:pt x="117" y="116"/>
                  <a:pt x="128" y="107"/>
                  <a:pt x="128" y="96"/>
                </a:cubicBezTo>
                <a:cubicBezTo>
                  <a:pt x="128" y="0"/>
                  <a:pt x="128" y="0"/>
                  <a:pt x="128" y="0"/>
                </a:cubicBezTo>
                <a:lnTo>
                  <a:pt x="40" y="8"/>
                </a:lnTo>
                <a:close/>
                <a:moveTo>
                  <a:pt x="24" y="120"/>
                </a:moveTo>
                <a:cubicBezTo>
                  <a:pt x="15" y="120"/>
                  <a:pt x="8" y="114"/>
                  <a:pt x="8" y="108"/>
                </a:cubicBezTo>
                <a:cubicBezTo>
                  <a:pt x="8" y="101"/>
                  <a:pt x="15" y="96"/>
                  <a:pt x="24" y="96"/>
                </a:cubicBezTo>
                <a:cubicBezTo>
                  <a:pt x="33" y="96"/>
                  <a:pt x="40" y="101"/>
                  <a:pt x="40" y="108"/>
                </a:cubicBezTo>
                <a:cubicBezTo>
                  <a:pt x="40" y="114"/>
                  <a:pt x="33" y="120"/>
                  <a:pt x="24" y="120"/>
                </a:cubicBezTo>
                <a:close/>
                <a:moveTo>
                  <a:pt x="104" y="108"/>
                </a:moveTo>
                <a:cubicBezTo>
                  <a:pt x="95" y="108"/>
                  <a:pt x="88" y="102"/>
                  <a:pt x="88" y="96"/>
                </a:cubicBezTo>
                <a:cubicBezTo>
                  <a:pt x="88" y="89"/>
                  <a:pt x="95" y="84"/>
                  <a:pt x="104" y="84"/>
                </a:cubicBezTo>
                <a:cubicBezTo>
                  <a:pt x="113" y="84"/>
                  <a:pt x="120" y="89"/>
                  <a:pt x="120" y="96"/>
                </a:cubicBezTo>
                <a:cubicBezTo>
                  <a:pt x="120" y="102"/>
                  <a:pt x="113" y="108"/>
                  <a:pt x="104" y="108"/>
                </a:cubicBezTo>
                <a:close/>
                <a:moveTo>
                  <a:pt x="120" y="27"/>
                </a:moveTo>
                <a:cubicBezTo>
                  <a:pt x="48" y="35"/>
                  <a:pt x="48" y="35"/>
                  <a:pt x="48" y="35"/>
                </a:cubicBezTo>
                <a:cubicBezTo>
                  <a:pt x="48" y="17"/>
                  <a:pt x="48" y="17"/>
                  <a:pt x="48" y="17"/>
                </a:cubicBezTo>
                <a:cubicBezTo>
                  <a:pt x="120" y="9"/>
                  <a:pt x="120" y="9"/>
                  <a:pt x="120" y="9"/>
                </a:cubicBezTo>
                <a:lnTo>
                  <a:pt x="120" y="27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3" name="Freeform 86"/>
          <p:cNvSpPr>
            <a:spLocks noEditPoints="1"/>
          </p:cNvSpPr>
          <p:nvPr/>
        </p:nvSpPr>
        <p:spPr bwMode="auto">
          <a:xfrm>
            <a:off x="2322748" y="3879870"/>
            <a:ext cx="204142" cy="204818"/>
          </a:xfrm>
          <a:custGeom>
            <a:avLst/>
            <a:gdLst>
              <a:gd name="T0" fmla="*/ 78 w 128"/>
              <a:gd name="T1" fmla="*/ 68 h 128"/>
              <a:gd name="T2" fmla="*/ 56 w 128"/>
              <a:gd name="T3" fmla="*/ 48 h 128"/>
              <a:gd name="T4" fmla="*/ 52 w 128"/>
              <a:gd name="T5" fmla="*/ 81 h 128"/>
              <a:gd name="T6" fmla="*/ 116 w 128"/>
              <a:gd name="T7" fmla="*/ 0 h 128"/>
              <a:gd name="T8" fmla="*/ 0 w 128"/>
              <a:gd name="T9" fmla="*/ 12 h 128"/>
              <a:gd name="T10" fmla="*/ 12 w 128"/>
              <a:gd name="T11" fmla="*/ 128 h 128"/>
              <a:gd name="T12" fmla="*/ 128 w 128"/>
              <a:gd name="T13" fmla="*/ 116 h 128"/>
              <a:gd name="T14" fmla="*/ 116 w 128"/>
              <a:gd name="T15" fmla="*/ 0 h 128"/>
              <a:gd name="T16" fmla="*/ 16 w 128"/>
              <a:gd name="T17" fmla="*/ 120 h 128"/>
              <a:gd name="T18" fmla="*/ 8 w 128"/>
              <a:gd name="T19" fmla="*/ 104 h 128"/>
              <a:gd name="T20" fmla="*/ 24 w 128"/>
              <a:gd name="T21" fmla="*/ 120 h 128"/>
              <a:gd name="T22" fmla="*/ 8 w 128"/>
              <a:gd name="T23" fmla="*/ 96 h 128"/>
              <a:gd name="T24" fmla="*/ 24 w 128"/>
              <a:gd name="T25" fmla="*/ 80 h 128"/>
              <a:gd name="T26" fmla="*/ 24 w 128"/>
              <a:gd name="T27" fmla="*/ 72 h 128"/>
              <a:gd name="T28" fmla="*/ 8 w 128"/>
              <a:gd name="T29" fmla="*/ 56 h 128"/>
              <a:gd name="T30" fmla="*/ 24 w 128"/>
              <a:gd name="T31" fmla="*/ 72 h 128"/>
              <a:gd name="T32" fmla="*/ 8 w 128"/>
              <a:gd name="T33" fmla="*/ 48 h 128"/>
              <a:gd name="T34" fmla="*/ 24 w 128"/>
              <a:gd name="T35" fmla="*/ 32 h 128"/>
              <a:gd name="T36" fmla="*/ 24 w 128"/>
              <a:gd name="T37" fmla="*/ 24 h 128"/>
              <a:gd name="T38" fmla="*/ 8 w 128"/>
              <a:gd name="T39" fmla="*/ 16 h 128"/>
              <a:gd name="T40" fmla="*/ 24 w 128"/>
              <a:gd name="T41" fmla="*/ 8 h 128"/>
              <a:gd name="T42" fmla="*/ 96 w 128"/>
              <a:gd name="T43" fmla="*/ 120 h 128"/>
              <a:gd name="T44" fmla="*/ 32 w 128"/>
              <a:gd name="T45" fmla="*/ 8 h 128"/>
              <a:gd name="T46" fmla="*/ 96 w 128"/>
              <a:gd name="T47" fmla="*/ 120 h 128"/>
              <a:gd name="T48" fmla="*/ 112 w 128"/>
              <a:gd name="T49" fmla="*/ 120 h 128"/>
              <a:gd name="T50" fmla="*/ 104 w 128"/>
              <a:gd name="T51" fmla="*/ 104 h 128"/>
              <a:gd name="T52" fmla="*/ 120 w 128"/>
              <a:gd name="T53" fmla="*/ 112 h 128"/>
              <a:gd name="T54" fmla="*/ 104 w 128"/>
              <a:gd name="T55" fmla="*/ 96 h 128"/>
              <a:gd name="T56" fmla="*/ 120 w 128"/>
              <a:gd name="T57" fmla="*/ 80 h 128"/>
              <a:gd name="T58" fmla="*/ 120 w 128"/>
              <a:gd name="T59" fmla="*/ 72 h 128"/>
              <a:gd name="T60" fmla="*/ 104 w 128"/>
              <a:gd name="T61" fmla="*/ 56 h 128"/>
              <a:gd name="T62" fmla="*/ 120 w 128"/>
              <a:gd name="T63" fmla="*/ 72 h 128"/>
              <a:gd name="T64" fmla="*/ 104 w 128"/>
              <a:gd name="T65" fmla="*/ 48 h 128"/>
              <a:gd name="T66" fmla="*/ 120 w 128"/>
              <a:gd name="T67" fmla="*/ 32 h 128"/>
              <a:gd name="T68" fmla="*/ 120 w 128"/>
              <a:gd name="T69" fmla="*/ 24 h 128"/>
              <a:gd name="T70" fmla="*/ 104 w 128"/>
              <a:gd name="T71" fmla="*/ 8 h 128"/>
              <a:gd name="T72" fmla="*/ 120 w 128"/>
              <a:gd name="T73" fmla="*/ 1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56" y="83"/>
                </a:moveTo>
                <a:cubicBezTo>
                  <a:pt x="78" y="68"/>
                  <a:pt x="78" y="68"/>
                  <a:pt x="78" y="68"/>
                </a:cubicBezTo>
                <a:cubicBezTo>
                  <a:pt x="81" y="67"/>
                  <a:pt x="80" y="64"/>
                  <a:pt x="78" y="63"/>
                </a:cubicBezTo>
                <a:cubicBezTo>
                  <a:pt x="56" y="48"/>
                  <a:pt x="56" y="48"/>
                  <a:pt x="56" y="48"/>
                </a:cubicBezTo>
                <a:cubicBezTo>
                  <a:pt x="54" y="47"/>
                  <a:pt x="52" y="48"/>
                  <a:pt x="52" y="50"/>
                </a:cubicBezTo>
                <a:cubicBezTo>
                  <a:pt x="52" y="81"/>
                  <a:pt x="52" y="81"/>
                  <a:pt x="52" y="81"/>
                </a:cubicBezTo>
                <a:cubicBezTo>
                  <a:pt x="52" y="83"/>
                  <a:pt x="54" y="84"/>
                  <a:pt x="56" y="83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24" y="120"/>
                </a:move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04"/>
                  <a:pt x="8" y="104"/>
                  <a:pt x="8" y="104"/>
                </a:cubicBezTo>
                <a:cubicBezTo>
                  <a:pt x="24" y="104"/>
                  <a:pt x="24" y="104"/>
                  <a:pt x="24" y="104"/>
                </a:cubicBezTo>
                <a:lnTo>
                  <a:pt x="24" y="120"/>
                </a:lnTo>
                <a:close/>
                <a:moveTo>
                  <a:pt x="24" y="96"/>
                </a:moveTo>
                <a:cubicBezTo>
                  <a:pt x="8" y="96"/>
                  <a:pt x="8" y="96"/>
                  <a:pt x="8" y="96"/>
                </a:cubicBezTo>
                <a:cubicBezTo>
                  <a:pt x="8" y="80"/>
                  <a:pt x="8" y="80"/>
                  <a:pt x="8" y="80"/>
                </a:cubicBezTo>
                <a:cubicBezTo>
                  <a:pt x="24" y="80"/>
                  <a:pt x="24" y="80"/>
                  <a:pt x="24" y="80"/>
                </a:cubicBezTo>
                <a:lnTo>
                  <a:pt x="24" y="96"/>
                </a:lnTo>
                <a:close/>
                <a:moveTo>
                  <a:pt x="24" y="72"/>
                </a:moveTo>
                <a:cubicBezTo>
                  <a:pt x="8" y="72"/>
                  <a:pt x="8" y="72"/>
                  <a:pt x="8" y="72"/>
                </a:cubicBezTo>
                <a:cubicBezTo>
                  <a:pt x="8" y="56"/>
                  <a:pt x="8" y="56"/>
                  <a:pt x="8" y="56"/>
                </a:cubicBezTo>
                <a:cubicBezTo>
                  <a:pt x="24" y="56"/>
                  <a:pt x="24" y="56"/>
                  <a:pt x="24" y="56"/>
                </a:cubicBezTo>
                <a:lnTo>
                  <a:pt x="24" y="72"/>
                </a:lnTo>
                <a:close/>
                <a:moveTo>
                  <a:pt x="24" y="48"/>
                </a:moveTo>
                <a:cubicBezTo>
                  <a:pt x="8" y="48"/>
                  <a:pt x="8" y="48"/>
                  <a:pt x="8" y="48"/>
                </a:cubicBezTo>
                <a:cubicBezTo>
                  <a:pt x="8" y="32"/>
                  <a:pt x="8" y="32"/>
                  <a:pt x="8" y="32"/>
                </a:cubicBezTo>
                <a:cubicBezTo>
                  <a:pt x="24" y="32"/>
                  <a:pt x="24" y="32"/>
                  <a:pt x="24" y="32"/>
                </a:cubicBezTo>
                <a:lnTo>
                  <a:pt x="24" y="48"/>
                </a:lnTo>
                <a:close/>
                <a:moveTo>
                  <a:pt x="24" y="24"/>
                </a:moveTo>
                <a:cubicBezTo>
                  <a:pt x="8" y="24"/>
                  <a:pt x="8" y="24"/>
                  <a:pt x="8" y="2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2" y="8"/>
                  <a:pt x="16" y="8"/>
                </a:cubicBezTo>
                <a:cubicBezTo>
                  <a:pt x="24" y="8"/>
                  <a:pt x="24" y="8"/>
                  <a:pt x="24" y="8"/>
                </a:cubicBezTo>
                <a:lnTo>
                  <a:pt x="24" y="24"/>
                </a:lnTo>
                <a:close/>
                <a:moveTo>
                  <a:pt x="96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"/>
                  <a:pt x="32" y="8"/>
                  <a:pt x="32" y="8"/>
                </a:cubicBezTo>
                <a:cubicBezTo>
                  <a:pt x="96" y="8"/>
                  <a:pt x="96" y="8"/>
                  <a:pt x="96" y="8"/>
                </a:cubicBezTo>
                <a:lnTo>
                  <a:pt x="96" y="120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20" y="104"/>
                  <a:pt x="120" y="104"/>
                  <a:pt x="120" y="104"/>
                </a:cubicBezTo>
                <a:lnTo>
                  <a:pt x="120" y="112"/>
                </a:lnTo>
                <a:close/>
                <a:moveTo>
                  <a:pt x="120" y="96"/>
                </a:moveTo>
                <a:cubicBezTo>
                  <a:pt x="104" y="96"/>
                  <a:pt x="104" y="96"/>
                  <a:pt x="104" y="96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96"/>
                </a:lnTo>
                <a:close/>
                <a:moveTo>
                  <a:pt x="120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20" y="56"/>
                  <a:pt x="120" y="56"/>
                  <a:pt x="120" y="56"/>
                </a:cubicBezTo>
                <a:lnTo>
                  <a:pt x="120" y="72"/>
                </a:lnTo>
                <a:close/>
                <a:moveTo>
                  <a:pt x="120" y="48"/>
                </a:moveTo>
                <a:cubicBezTo>
                  <a:pt x="104" y="48"/>
                  <a:pt x="104" y="48"/>
                  <a:pt x="104" y="48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20" y="32"/>
                  <a:pt x="120" y="32"/>
                  <a:pt x="120" y="32"/>
                </a:cubicBezTo>
                <a:lnTo>
                  <a:pt x="120" y="48"/>
                </a:lnTo>
                <a:close/>
                <a:moveTo>
                  <a:pt x="120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104" y="8"/>
                  <a:pt x="104" y="8"/>
                  <a:pt x="104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24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4" name="Freeform 87"/>
          <p:cNvSpPr>
            <a:spLocks noEditPoints="1"/>
          </p:cNvSpPr>
          <p:nvPr/>
        </p:nvSpPr>
        <p:spPr bwMode="auto">
          <a:xfrm>
            <a:off x="1747499" y="3886630"/>
            <a:ext cx="216986" cy="191975"/>
          </a:xfrm>
          <a:custGeom>
            <a:avLst/>
            <a:gdLst>
              <a:gd name="T0" fmla="*/ 121 w 136"/>
              <a:gd name="T1" fmla="*/ 19 h 120"/>
              <a:gd name="T2" fmla="*/ 68 w 136"/>
              <a:gd name="T3" fmla="*/ 22 h 120"/>
              <a:gd name="T4" fmla="*/ 15 w 136"/>
              <a:gd name="T5" fmla="*/ 19 h 120"/>
              <a:gd name="T6" fmla="*/ 15 w 136"/>
              <a:gd name="T7" fmla="*/ 72 h 120"/>
              <a:gd name="T8" fmla="*/ 68 w 136"/>
              <a:gd name="T9" fmla="*/ 120 h 120"/>
              <a:gd name="T10" fmla="*/ 121 w 136"/>
              <a:gd name="T11" fmla="*/ 72 h 120"/>
              <a:gd name="T12" fmla="*/ 121 w 136"/>
              <a:gd name="T13" fmla="*/ 19 h 120"/>
              <a:gd name="T14" fmla="*/ 115 w 136"/>
              <a:gd name="T15" fmla="*/ 66 h 120"/>
              <a:gd name="T16" fmla="*/ 68 w 136"/>
              <a:gd name="T17" fmla="*/ 110 h 120"/>
              <a:gd name="T18" fmla="*/ 21 w 136"/>
              <a:gd name="T19" fmla="*/ 66 h 120"/>
              <a:gd name="T20" fmla="*/ 12 w 136"/>
              <a:gd name="T21" fmla="*/ 45 h 120"/>
              <a:gd name="T22" fmla="*/ 21 w 136"/>
              <a:gd name="T23" fmla="*/ 24 h 120"/>
              <a:gd name="T24" fmla="*/ 39 w 136"/>
              <a:gd name="T25" fmla="*/ 16 h 120"/>
              <a:gd name="T26" fmla="*/ 63 w 136"/>
              <a:gd name="T27" fmla="*/ 27 h 120"/>
              <a:gd name="T28" fmla="*/ 68 w 136"/>
              <a:gd name="T29" fmla="*/ 32 h 120"/>
              <a:gd name="T30" fmla="*/ 73 w 136"/>
              <a:gd name="T31" fmla="*/ 27 h 120"/>
              <a:gd name="T32" fmla="*/ 97 w 136"/>
              <a:gd name="T33" fmla="*/ 16 h 120"/>
              <a:gd name="T34" fmla="*/ 115 w 136"/>
              <a:gd name="T35" fmla="*/ 24 h 120"/>
              <a:gd name="T36" fmla="*/ 124 w 136"/>
              <a:gd name="T37" fmla="*/ 45 h 120"/>
              <a:gd name="T38" fmla="*/ 115 w 136"/>
              <a:gd name="T39" fmla="*/ 6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36" h="120">
                <a:moveTo>
                  <a:pt x="121" y="19"/>
                </a:moveTo>
                <a:cubicBezTo>
                  <a:pt x="102" y="0"/>
                  <a:pt x="83" y="8"/>
                  <a:pt x="68" y="22"/>
                </a:cubicBezTo>
                <a:cubicBezTo>
                  <a:pt x="53" y="8"/>
                  <a:pt x="34" y="0"/>
                  <a:pt x="15" y="19"/>
                </a:cubicBezTo>
                <a:cubicBezTo>
                  <a:pt x="0" y="34"/>
                  <a:pt x="0" y="58"/>
                  <a:pt x="15" y="72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20"/>
                  <a:pt x="68" y="120"/>
                  <a:pt x="121" y="72"/>
                </a:cubicBezTo>
                <a:cubicBezTo>
                  <a:pt x="136" y="58"/>
                  <a:pt x="136" y="34"/>
                  <a:pt x="121" y="19"/>
                </a:cubicBezTo>
                <a:close/>
                <a:moveTo>
                  <a:pt x="115" y="66"/>
                </a:moveTo>
                <a:cubicBezTo>
                  <a:pt x="87" y="91"/>
                  <a:pt x="74" y="104"/>
                  <a:pt x="68" y="110"/>
                </a:cubicBezTo>
                <a:cubicBezTo>
                  <a:pt x="62" y="104"/>
                  <a:pt x="49" y="91"/>
                  <a:pt x="21" y="66"/>
                </a:cubicBezTo>
                <a:cubicBezTo>
                  <a:pt x="15" y="60"/>
                  <a:pt x="12" y="53"/>
                  <a:pt x="12" y="45"/>
                </a:cubicBezTo>
                <a:cubicBezTo>
                  <a:pt x="12" y="37"/>
                  <a:pt x="15" y="30"/>
                  <a:pt x="21" y="24"/>
                </a:cubicBezTo>
                <a:cubicBezTo>
                  <a:pt x="27" y="18"/>
                  <a:pt x="33" y="16"/>
                  <a:pt x="39" y="16"/>
                </a:cubicBezTo>
                <a:cubicBezTo>
                  <a:pt x="46" y="16"/>
                  <a:pt x="54" y="20"/>
                  <a:pt x="63" y="27"/>
                </a:cubicBezTo>
                <a:cubicBezTo>
                  <a:pt x="68" y="32"/>
                  <a:pt x="68" y="32"/>
                  <a:pt x="68" y="32"/>
                </a:cubicBezTo>
                <a:cubicBezTo>
                  <a:pt x="73" y="27"/>
                  <a:pt x="73" y="27"/>
                  <a:pt x="73" y="27"/>
                </a:cubicBezTo>
                <a:cubicBezTo>
                  <a:pt x="82" y="20"/>
                  <a:pt x="90" y="16"/>
                  <a:pt x="97" y="16"/>
                </a:cubicBezTo>
                <a:cubicBezTo>
                  <a:pt x="103" y="16"/>
                  <a:pt x="109" y="19"/>
                  <a:pt x="115" y="24"/>
                </a:cubicBezTo>
                <a:cubicBezTo>
                  <a:pt x="121" y="30"/>
                  <a:pt x="124" y="37"/>
                  <a:pt x="124" y="45"/>
                </a:cubicBezTo>
                <a:cubicBezTo>
                  <a:pt x="124" y="53"/>
                  <a:pt x="121" y="60"/>
                  <a:pt x="115" y="6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5" name="Freeform 88"/>
          <p:cNvSpPr>
            <a:spLocks noEditPoints="1"/>
          </p:cNvSpPr>
          <p:nvPr/>
        </p:nvSpPr>
        <p:spPr bwMode="auto">
          <a:xfrm>
            <a:off x="1183742" y="3879870"/>
            <a:ext cx="207522" cy="198735"/>
          </a:xfrm>
          <a:custGeom>
            <a:avLst/>
            <a:gdLst>
              <a:gd name="T0" fmla="*/ 129 w 130"/>
              <a:gd name="T1" fmla="*/ 46 h 124"/>
              <a:gd name="T2" fmla="*/ 121 w 130"/>
              <a:gd name="T3" fmla="*/ 40 h 124"/>
              <a:gd name="T4" fmla="*/ 88 w 130"/>
              <a:gd name="T5" fmla="*/ 35 h 124"/>
              <a:gd name="T6" fmla="*/ 73 w 130"/>
              <a:gd name="T7" fmla="*/ 5 h 124"/>
              <a:gd name="T8" fmla="*/ 65 w 130"/>
              <a:gd name="T9" fmla="*/ 0 h 124"/>
              <a:gd name="T10" fmla="*/ 57 w 130"/>
              <a:gd name="T11" fmla="*/ 5 h 124"/>
              <a:gd name="T12" fmla="*/ 42 w 130"/>
              <a:gd name="T13" fmla="*/ 35 h 124"/>
              <a:gd name="T14" fmla="*/ 9 w 130"/>
              <a:gd name="T15" fmla="*/ 40 h 124"/>
              <a:gd name="T16" fmla="*/ 1 w 130"/>
              <a:gd name="T17" fmla="*/ 46 h 124"/>
              <a:gd name="T18" fmla="*/ 4 w 130"/>
              <a:gd name="T19" fmla="*/ 55 h 124"/>
              <a:gd name="T20" fmla="*/ 28 w 130"/>
              <a:gd name="T21" fmla="*/ 79 h 124"/>
              <a:gd name="T22" fmla="*/ 22 w 130"/>
              <a:gd name="T23" fmla="*/ 113 h 124"/>
              <a:gd name="T24" fmla="*/ 26 w 130"/>
              <a:gd name="T25" fmla="*/ 122 h 124"/>
              <a:gd name="T26" fmla="*/ 31 w 130"/>
              <a:gd name="T27" fmla="*/ 124 h 124"/>
              <a:gd name="T28" fmla="*/ 36 w 130"/>
              <a:gd name="T29" fmla="*/ 123 h 124"/>
              <a:gd name="T30" fmla="*/ 65 w 130"/>
              <a:gd name="T31" fmla="*/ 107 h 124"/>
              <a:gd name="T32" fmla="*/ 94 w 130"/>
              <a:gd name="T33" fmla="*/ 123 h 124"/>
              <a:gd name="T34" fmla="*/ 99 w 130"/>
              <a:gd name="T35" fmla="*/ 124 h 124"/>
              <a:gd name="T36" fmla="*/ 104 w 130"/>
              <a:gd name="T37" fmla="*/ 122 h 124"/>
              <a:gd name="T38" fmla="*/ 108 w 130"/>
              <a:gd name="T39" fmla="*/ 113 h 124"/>
              <a:gd name="T40" fmla="*/ 102 w 130"/>
              <a:gd name="T41" fmla="*/ 79 h 124"/>
              <a:gd name="T42" fmla="*/ 126 w 130"/>
              <a:gd name="T43" fmla="*/ 55 h 124"/>
              <a:gd name="T44" fmla="*/ 129 w 130"/>
              <a:gd name="T45" fmla="*/ 46 h 124"/>
              <a:gd name="T46" fmla="*/ 93 w 130"/>
              <a:gd name="T47" fmla="*/ 77 h 124"/>
              <a:gd name="T48" fmla="*/ 99 w 130"/>
              <a:gd name="T49" fmla="*/ 116 h 124"/>
              <a:gd name="T50" fmla="*/ 65 w 130"/>
              <a:gd name="T51" fmla="*/ 98 h 124"/>
              <a:gd name="T52" fmla="*/ 31 w 130"/>
              <a:gd name="T53" fmla="*/ 116 h 124"/>
              <a:gd name="T54" fmla="*/ 37 w 130"/>
              <a:gd name="T55" fmla="*/ 77 h 124"/>
              <a:gd name="T56" fmla="*/ 9 w 130"/>
              <a:gd name="T57" fmla="*/ 48 h 124"/>
              <a:gd name="T58" fmla="*/ 48 w 130"/>
              <a:gd name="T59" fmla="*/ 43 h 124"/>
              <a:gd name="T60" fmla="*/ 65 w 130"/>
              <a:gd name="T61" fmla="*/ 8 h 124"/>
              <a:gd name="T62" fmla="*/ 82 w 130"/>
              <a:gd name="T63" fmla="*/ 43 h 124"/>
              <a:gd name="T64" fmla="*/ 121 w 130"/>
              <a:gd name="T65" fmla="*/ 48 h 124"/>
              <a:gd name="T66" fmla="*/ 93 w 130"/>
              <a:gd name="T67" fmla="*/ 77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30" h="124">
                <a:moveTo>
                  <a:pt x="129" y="46"/>
                </a:moveTo>
                <a:cubicBezTo>
                  <a:pt x="127" y="43"/>
                  <a:pt x="125" y="40"/>
                  <a:pt x="121" y="40"/>
                </a:cubicBezTo>
                <a:cubicBezTo>
                  <a:pt x="88" y="35"/>
                  <a:pt x="88" y="35"/>
                  <a:pt x="88" y="35"/>
                </a:cubicBezTo>
                <a:cubicBezTo>
                  <a:pt x="73" y="5"/>
                  <a:pt x="73" y="5"/>
                  <a:pt x="73" y="5"/>
                </a:cubicBezTo>
                <a:cubicBezTo>
                  <a:pt x="72" y="2"/>
                  <a:pt x="69" y="0"/>
                  <a:pt x="65" y="0"/>
                </a:cubicBezTo>
                <a:cubicBezTo>
                  <a:pt x="61" y="0"/>
                  <a:pt x="58" y="2"/>
                  <a:pt x="57" y="5"/>
                </a:cubicBezTo>
                <a:cubicBezTo>
                  <a:pt x="42" y="35"/>
                  <a:pt x="42" y="35"/>
                  <a:pt x="42" y="35"/>
                </a:cubicBezTo>
                <a:cubicBezTo>
                  <a:pt x="9" y="40"/>
                  <a:pt x="9" y="40"/>
                  <a:pt x="9" y="40"/>
                </a:cubicBezTo>
                <a:cubicBezTo>
                  <a:pt x="5" y="40"/>
                  <a:pt x="3" y="43"/>
                  <a:pt x="1" y="46"/>
                </a:cubicBezTo>
                <a:cubicBezTo>
                  <a:pt x="0" y="49"/>
                  <a:pt x="1" y="53"/>
                  <a:pt x="4" y="55"/>
                </a:cubicBezTo>
                <a:cubicBezTo>
                  <a:pt x="28" y="79"/>
                  <a:pt x="28" y="79"/>
                  <a:pt x="28" y="79"/>
                </a:cubicBezTo>
                <a:cubicBezTo>
                  <a:pt x="22" y="113"/>
                  <a:pt x="22" y="113"/>
                  <a:pt x="22" y="113"/>
                </a:cubicBezTo>
                <a:cubicBezTo>
                  <a:pt x="22" y="117"/>
                  <a:pt x="23" y="120"/>
                  <a:pt x="26" y="122"/>
                </a:cubicBezTo>
                <a:cubicBezTo>
                  <a:pt x="28" y="123"/>
                  <a:pt x="30" y="124"/>
                  <a:pt x="31" y="124"/>
                </a:cubicBezTo>
                <a:cubicBezTo>
                  <a:pt x="33" y="124"/>
                  <a:pt x="35" y="123"/>
                  <a:pt x="36" y="123"/>
                </a:cubicBezTo>
                <a:cubicBezTo>
                  <a:pt x="65" y="107"/>
                  <a:pt x="65" y="107"/>
                  <a:pt x="65" y="107"/>
                </a:cubicBezTo>
                <a:cubicBezTo>
                  <a:pt x="94" y="123"/>
                  <a:pt x="94" y="123"/>
                  <a:pt x="94" y="123"/>
                </a:cubicBezTo>
                <a:cubicBezTo>
                  <a:pt x="95" y="123"/>
                  <a:pt x="97" y="124"/>
                  <a:pt x="99" y="124"/>
                </a:cubicBezTo>
                <a:cubicBezTo>
                  <a:pt x="100" y="124"/>
                  <a:pt x="102" y="123"/>
                  <a:pt x="104" y="122"/>
                </a:cubicBezTo>
                <a:cubicBezTo>
                  <a:pt x="107" y="120"/>
                  <a:pt x="108" y="117"/>
                  <a:pt x="108" y="113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26" y="55"/>
                  <a:pt x="126" y="55"/>
                  <a:pt x="126" y="55"/>
                </a:cubicBezTo>
                <a:cubicBezTo>
                  <a:pt x="129" y="53"/>
                  <a:pt x="130" y="49"/>
                  <a:pt x="129" y="46"/>
                </a:cubicBezTo>
                <a:close/>
                <a:moveTo>
                  <a:pt x="93" y="77"/>
                </a:moveTo>
                <a:cubicBezTo>
                  <a:pt x="99" y="116"/>
                  <a:pt x="99" y="116"/>
                  <a:pt x="99" y="116"/>
                </a:cubicBezTo>
                <a:cubicBezTo>
                  <a:pt x="65" y="98"/>
                  <a:pt x="65" y="98"/>
                  <a:pt x="65" y="98"/>
                </a:cubicBezTo>
                <a:cubicBezTo>
                  <a:pt x="31" y="116"/>
                  <a:pt x="31" y="116"/>
                  <a:pt x="31" y="116"/>
                </a:cubicBezTo>
                <a:cubicBezTo>
                  <a:pt x="37" y="77"/>
                  <a:pt x="37" y="77"/>
                  <a:pt x="37" y="77"/>
                </a:cubicBezTo>
                <a:cubicBezTo>
                  <a:pt x="9" y="48"/>
                  <a:pt x="9" y="48"/>
                  <a:pt x="9" y="48"/>
                </a:cubicBezTo>
                <a:cubicBezTo>
                  <a:pt x="48" y="43"/>
                  <a:pt x="48" y="43"/>
                  <a:pt x="48" y="43"/>
                </a:cubicBezTo>
                <a:cubicBezTo>
                  <a:pt x="65" y="8"/>
                  <a:pt x="65" y="8"/>
                  <a:pt x="65" y="8"/>
                </a:cubicBezTo>
                <a:cubicBezTo>
                  <a:pt x="82" y="43"/>
                  <a:pt x="82" y="43"/>
                  <a:pt x="82" y="43"/>
                </a:cubicBezTo>
                <a:cubicBezTo>
                  <a:pt x="121" y="48"/>
                  <a:pt x="121" y="48"/>
                  <a:pt x="121" y="48"/>
                </a:cubicBezTo>
                <a:lnTo>
                  <a:pt x="93" y="77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Freeform 89"/>
          <p:cNvSpPr>
            <a:spLocks noEditPoints="1"/>
          </p:cNvSpPr>
          <p:nvPr/>
        </p:nvSpPr>
        <p:spPr bwMode="auto">
          <a:xfrm>
            <a:off x="641616" y="3879870"/>
            <a:ext cx="153445" cy="204818"/>
          </a:xfrm>
          <a:custGeom>
            <a:avLst/>
            <a:gdLst>
              <a:gd name="T0" fmla="*/ 48 w 96"/>
              <a:gd name="T1" fmla="*/ 0 h 128"/>
              <a:gd name="T2" fmla="*/ 0 w 96"/>
              <a:gd name="T3" fmla="*/ 48 h 128"/>
              <a:gd name="T4" fmla="*/ 28 w 96"/>
              <a:gd name="T5" fmla="*/ 91 h 128"/>
              <a:gd name="T6" fmla="*/ 28 w 96"/>
              <a:gd name="T7" fmla="*/ 120 h 128"/>
              <a:gd name="T8" fmla="*/ 36 w 96"/>
              <a:gd name="T9" fmla="*/ 128 h 128"/>
              <a:gd name="T10" fmla="*/ 60 w 96"/>
              <a:gd name="T11" fmla="*/ 128 h 128"/>
              <a:gd name="T12" fmla="*/ 68 w 96"/>
              <a:gd name="T13" fmla="*/ 120 h 128"/>
              <a:gd name="T14" fmla="*/ 68 w 96"/>
              <a:gd name="T15" fmla="*/ 104 h 128"/>
              <a:gd name="T16" fmla="*/ 68 w 96"/>
              <a:gd name="T17" fmla="*/ 104 h 128"/>
              <a:gd name="T18" fmla="*/ 68 w 96"/>
              <a:gd name="T19" fmla="*/ 91 h 128"/>
              <a:gd name="T20" fmla="*/ 96 w 96"/>
              <a:gd name="T21" fmla="*/ 48 h 128"/>
              <a:gd name="T22" fmla="*/ 48 w 96"/>
              <a:gd name="T23" fmla="*/ 0 h 128"/>
              <a:gd name="T24" fmla="*/ 60 w 96"/>
              <a:gd name="T25" fmla="*/ 116 h 128"/>
              <a:gd name="T26" fmla="*/ 56 w 96"/>
              <a:gd name="T27" fmla="*/ 120 h 128"/>
              <a:gd name="T28" fmla="*/ 40 w 96"/>
              <a:gd name="T29" fmla="*/ 120 h 128"/>
              <a:gd name="T30" fmla="*/ 36 w 96"/>
              <a:gd name="T31" fmla="*/ 116 h 128"/>
              <a:gd name="T32" fmla="*/ 36 w 96"/>
              <a:gd name="T33" fmla="*/ 108 h 128"/>
              <a:gd name="T34" fmla="*/ 40 w 96"/>
              <a:gd name="T35" fmla="*/ 104 h 128"/>
              <a:gd name="T36" fmla="*/ 56 w 96"/>
              <a:gd name="T37" fmla="*/ 104 h 128"/>
              <a:gd name="T38" fmla="*/ 60 w 96"/>
              <a:gd name="T39" fmla="*/ 108 h 128"/>
              <a:gd name="T40" fmla="*/ 60 w 96"/>
              <a:gd name="T41" fmla="*/ 116 h 128"/>
              <a:gd name="T42" fmla="*/ 60 w 96"/>
              <a:gd name="T43" fmla="*/ 86 h 128"/>
              <a:gd name="T44" fmla="*/ 60 w 96"/>
              <a:gd name="T45" fmla="*/ 96 h 128"/>
              <a:gd name="T46" fmla="*/ 36 w 96"/>
              <a:gd name="T47" fmla="*/ 96 h 128"/>
              <a:gd name="T48" fmla="*/ 36 w 96"/>
              <a:gd name="T49" fmla="*/ 86 h 128"/>
              <a:gd name="T50" fmla="*/ 8 w 96"/>
              <a:gd name="T51" fmla="*/ 48 h 128"/>
              <a:gd name="T52" fmla="*/ 48 w 96"/>
              <a:gd name="T53" fmla="*/ 8 h 128"/>
              <a:gd name="T54" fmla="*/ 88 w 96"/>
              <a:gd name="T55" fmla="*/ 48 h 128"/>
              <a:gd name="T56" fmla="*/ 60 w 96"/>
              <a:gd name="T57" fmla="*/ 8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6" h="128"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67"/>
                  <a:pt x="11" y="84"/>
                  <a:pt x="28" y="91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8" y="124"/>
                  <a:pt x="32" y="128"/>
                  <a:pt x="36" y="128"/>
                </a:cubicBezTo>
                <a:cubicBezTo>
                  <a:pt x="60" y="128"/>
                  <a:pt x="60" y="128"/>
                  <a:pt x="60" y="128"/>
                </a:cubicBezTo>
                <a:cubicBezTo>
                  <a:pt x="64" y="128"/>
                  <a:pt x="68" y="124"/>
                  <a:pt x="68" y="120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68" y="104"/>
                  <a:pt x="68" y="104"/>
                  <a:pt x="68" y="104"/>
                </a:cubicBezTo>
                <a:cubicBezTo>
                  <a:pt x="68" y="91"/>
                  <a:pt x="68" y="91"/>
                  <a:pt x="68" y="91"/>
                </a:cubicBezTo>
                <a:cubicBezTo>
                  <a:pt x="85" y="84"/>
                  <a:pt x="96" y="67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60" y="116"/>
                </a:moveTo>
                <a:cubicBezTo>
                  <a:pt x="60" y="118"/>
                  <a:pt x="58" y="120"/>
                  <a:pt x="56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8" y="120"/>
                  <a:pt x="36" y="118"/>
                  <a:pt x="36" y="116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5"/>
                  <a:pt x="38" y="104"/>
                  <a:pt x="40" y="104"/>
                </a:cubicBezTo>
                <a:cubicBezTo>
                  <a:pt x="56" y="104"/>
                  <a:pt x="56" y="104"/>
                  <a:pt x="56" y="104"/>
                </a:cubicBezTo>
                <a:cubicBezTo>
                  <a:pt x="58" y="104"/>
                  <a:pt x="60" y="105"/>
                  <a:pt x="60" y="108"/>
                </a:cubicBezTo>
                <a:lnTo>
                  <a:pt x="60" y="116"/>
                </a:lnTo>
                <a:close/>
                <a:moveTo>
                  <a:pt x="60" y="86"/>
                </a:moveTo>
                <a:cubicBezTo>
                  <a:pt x="60" y="96"/>
                  <a:pt x="60" y="96"/>
                  <a:pt x="60" y="96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86"/>
                  <a:pt x="36" y="86"/>
                  <a:pt x="36" y="86"/>
                </a:cubicBezTo>
                <a:cubicBezTo>
                  <a:pt x="20" y="81"/>
                  <a:pt x="8" y="66"/>
                  <a:pt x="8" y="48"/>
                </a:cubicBezTo>
                <a:cubicBezTo>
                  <a:pt x="8" y="26"/>
                  <a:pt x="26" y="8"/>
                  <a:pt x="48" y="8"/>
                </a:cubicBezTo>
                <a:cubicBezTo>
                  <a:pt x="70" y="8"/>
                  <a:pt x="88" y="26"/>
                  <a:pt x="88" y="48"/>
                </a:cubicBezTo>
                <a:cubicBezTo>
                  <a:pt x="88" y="66"/>
                  <a:pt x="76" y="81"/>
                  <a:pt x="60" y="8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Freeform 90"/>
          <p:cNvSpPr>
            <a:spLocks noEditPoints="1"/>
          </p:cNvSpPr>
          <p:nvPr/>
        </p:nvSpPr>
        <p:spPr bwMode="auto">
          <a:xfrm>
            <a:off x="2891237" y="3349236"/>
            <a:ext cx="204818" cy="127758"/>
          </a:xfrm>
          <a:custGeom>
            <a:avLst/>
            <a:gdLst>
              <a:gd name="T0" fmla="*/ 40 w 128"/>
              <a:gd name="T1" fmla="*/ 20 h 80"/>
              <a:gd name="T2" fmla="*/ 20 w 128"/>
              <a:gd name="T3" fmla="*/ 40 h 80"/>
              <a:gd name="T4" fmla="*/ 40 w 128"/>
              <a:gd name="T5" fmla="*/ 60 h 80"/>
              <a:gd name="T6" fmla="*/ 60 w 128"/>
              <a:gd name="T7" fmla="*/ 40 h 80"/>
              <a:gd name="T8" fmla="*/ 40 w 128"/>
              <a:gd name="T9" fmla="*/ 20 h 80"/>
              <a:gd name="T10" fmla="*/ 40 w 128"/>
              <a:gd name="T11" fmla="*/ 52 h 80"/>
              <a:gd name="T12" fmla="*/ 28 w 128"/>
              <a:gd name="T13" fmla="*/ 40 h 80"/>
              <a:gd name="T14" fmla="*/ 40 w 128"/>
              <a:gd name="T15" fmla="*/ 28 h 80"/>
              <a:gd name="T16" fmla="*/ 52 w 128"/>
              <a:gd name="T17" fmla="*/ 40 h 80"/>
              <a:gd name="T18" fmla="*/ 40 w 128"/>
              <a:gd name="T19" fmla="*/ 52 h 80"/>
              <a:gd name="T20" fmla="*/ 88 w 128"/>
              <a:gd name="T21" fmla="*/ 0 h 80"/>
              <a:gd name="T22" fmla="*/ 40 w 128"/>
              <a:gd name="T23" fmla="*/ 0 h 80"/>
              <a:gd name="T24" fmla="*/ 0 w 128"/>
              <a:gd name="T25" fmla="*/ 40 h 80"/>
              <a:gd name="T26" fmla="*/ 40 w 128"/>
              <a:gd name="T27" fmla="*/ 80 h 80"/>
              <a:gd name="T28" fmla="*/ 88 w 128"/>
              <a:gd name="T29" fmla="*/ 80 h 80"/>
              <a:gd name="T30" fmla="*/ 128 w 128"/>
              <a:gd name="T31" fmla="*/ 40 h 80"/>
              <a:gd name="T32" fmla="*/ 88 w 128"/>
              <a:gd name="T33" fmla="*/ 0 h 80"/>
              <a:gd name="T34" fmla="*/ 88 w 128"/>
              <a:gd name="T35" fmla="*/ 72 h 80"/>
              <a:gd name="T36" fmla="*/ 40 w 128"/>
              <a:gd name="T37" fmla="*/ 72 h 80"/>
              <a:gd name="T38" fmla="*/ 8 w 128"/>
              <a:gd name="T39" fmla="*/ 40 h 80"/>
              <a:gd name="T40" fmla="*/ 40 w 128"/>
              <a:gd name="T41" fmla="*/ 8 h 80"/>
              <a:gd name="T42" fmla="*/ 88 w 128"/>
              <a:gd name="T43" fmla="*/ 8 h 80"/>
              <a:gd name="T44" fmla="*/ 120 w 128"/>
              <a:gd name="T45" fmla="*/ 40 h 80"/>
              <a:gd name="T46" fmla="*/ 88 w 128"/>
              <a:gd name="T47" fmla="*/ 72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8" h="80">
                <a:moveTo>
                  <a:pt x="40" y="20"/>
                </a:moveTo>
                <a:cubicBezTo>
                  <a:pt x="29" y="20"/>
                  <a:pt x="20" y="29"/>
                  <a:pt x="20" y="40"/>
                </a:cubicBezTo>
                <a:cubicBezTo>
                  <a:pt x="20" y="51"/>
                  <a:pt x="29" y="60"/>
                  <a:pt x="40" y="60"/>
                </a:cubicBezTo>
                <a:cubicBezTo>
                  <a:pt x="51" y="60"/>
                  <a:pt x="60" y="51"/>
                  <a:pt x="60" y="40"/>
                </a:cubicBezTo>
                <a:cubicBezTo>
                  <a:pt x="60" y="29"/>
                  <a:pt x="51" y="20"/>
                  <a:pt x="40" y="20"/>
                </a:cubicBezTo>
                <a:close/>
                <a:moveTo>
                  <a:pt x="40" y="52"/>
                </a:moveTo>
                <a:cubicBezTo>
                  <a:pt x="33" y="52"/>
                  <a:pt x="28" y="46"/>
                  <a:pt x="28" y="40"/>
                </a:cubicBezTo>
                <a:cubicBezTo>
                  <a:pt x="28" y="33"/>
                  <a:pt x="33" y="28"/>
                  <a:pt x="40" y="28"/>
                </a:cubicBezTo>
                <a:cubicBezTo>
                  <a:pt x="47" y="28"/>
                  <a:pt x="52" y="33"/>
                  <a:pt x="52" y="40"/>
                </a:cubicBezTo>
                <a:cubicBezTo>
                  <a:pt x="52" y="46"/>
                  <a:pt x="47" y="52"/>
                  <a:pt x="40" y="52"/>
                </a:cubicBezTo>
                <a:close/>
                <a:moveTo>
                  <a:pt x="88" y="0"/>
                </a:moveTo>
                <a:cubicBezTo>
                  <a:pt x="40" y="0"/>
                  <a:pt x="40" y="0"/>
                  <a:pt x="40" y="0"/>
                </a:cubicBezTo>
                <a:cubicBezTo>
                  <a:pt x="18" y="0"/>
                  <a:pt x="0" y="18"/>
                  <a:pt x="0" y="40"/>
                </a:cubicBezTo>
                <a:cubicBezTo>
                  <a:pt x="0" y="62"/>
                  <a:pt x="18" y="80"/>
                  <a:pt x="40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110" y="80"/>
                  <a:pt x="128" y="62"/>
                  <a:pt x="128" y="40"/>
                </a:cubicBezTo>
                <a:cubicBezTo>
                  <a:pt x="128" y="18"/>
                  <a:pt x="110" y="0"/>
                  <a:pt x="88" y="0"/>
                </a:cubicBezTo>
                <a:close/>
                <a:moveTo>
                  <a:pt x="88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22" y="72"/>
                  <a:pt x="8" y="57"/>
                  <a:pt x="8" y="40"/>
                </a:cubicBezTo>
                <a:cubicBezTo>
                  <a:pt x="8" y="22"/>
                  <a:pt x="22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106" y="8"/>
                  <a:pt x="120" y="22"/>
                  <a:pt x="120" y="40"/>
                </a:cubicBezTo>
                <a:cubicBezTo>
                  <a:pt x="120" y="57"/>
                  <a:pt x="106" y="72"/>
                  <a:pt x="88" y="72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8" name="Freeform 91"/>
          <p:cNvSpPr>
            <a:spLocks noEditPoints="1"/>
          </p:cNvSpPr>
          <p:nvPr/>
        </p:nvSpPr>
        <p:spPr bwMode="auto">
          <a:xfrm>
            <a:off x="2322748" y="3310706"/>
            <a:ext cx="204142" cy="204818"/>
          </a:xfrm>
          <a:custGeom>
            <a:avLst/>
            <a:gdLst>
              <a:gd name="T0" fmla="*/ 90 w 128"/>
              <a:gd name="T1" fmla="*/ 95 h 128"/>
              <a:gd name="T2" fmla="*/ 103 w 128"/>
              <a:gd name="T3" fmla="*/ 83 h 128"/>
              <a:gd name="T4" fmla="*/ 103 w 128"/>
              <a:gd name="T5" fmla="*/ 82 h 128"/>
              <a:gd name="T6" fmla="*/ 103 w 128"/>
              <a:gd name="T7" fmla="*/ 77 h 128"/>
              <a:gd name="T8" fmla="*/ 85 w 128"/>
              <a:gd name="T9" fmla="*/ 65 h 128"/>
              <a:gd name="T10" fmla="*/ 95 w 128"/>
              <a:gd name="T11" fmla="*/ 80 h 128"/>
              <a:gd name="T12" fmla="*/ 85 w 128"/>
              <a:gd name="T13" fmla="*/ 95 h 128"/>
              <a:gd name="T14" fmla="*/ 25 w 128"/>
              <a:gd name="T15" fmla="*/ 82 h 128"/>
              <a:gd name="T16" fmla="*/ 26 w 128"/>
              <a:gd name="T17" fmla="*/ 83 h 128"/>
              <a:gd name="T18" fmla="*/ 43 w 128"/>
              <a:gd name="T19" fmla="*/ 95 h 128"/>
              <a:gd name="T20" fmla="*/ 33 w 128"/>
              <a:gd name="T21" fmla="*/ 80 h 128"/>
              <a:gd name="T22" fmla="*/ 43 w 128"/>
              <a:gd name="T23" fmla="*/ 65 h 128"/>
              <a:gd name="T24" fmla="*/ 25 w 128"/>
              <a:gd name="T25" fmla="*/ 77 h 128"/>
              <a:gd name="T26" fmla="*/ 25 w 128"/>
              <a:gd name="T27" fmla="*/ 82 h 128"/>
              <a:gd name="T28" fmla="*/ 75 w 128"/>
              <a:gd name="T29" fmla="*/ 70 h 128"/>
              <a:gd name="T30" fmla="*/ 69 w 128"/>
              <a:gd name="T31" fmla="*/ 65 h 128"/>
              <a:gd name="T32" fmla="*/ 53 w 128"/>
              <a:gd name="T33" fmla="*/ 95 h 128"/>
              <a:gd name="T34" fmla="*/ 52 w 128"/>
              <a:gd name="T35" fmla="*/ 16 h 128"/>
              <a:gd name="T36" fmla="*/ 52 w 128"/>
              <a:gd name="T37" fmla="*/ 24 h 128"/>
              <a:gd name="T38" fmla="*/ 52 w 128"/>
              <a:gd name="T39" fmla="*/ 16 h 128"/>
              <a:gd name="T40" fmla="*/ 16 w 128"/>
              <a:gd name="T41" fmla="*/ 20 h 128"/>
              <a:gd name="T42" fmla="*/ 24 w 128"/>
              <a:gd name="T43" fmla="*/ 20 h 128"/>
              <a:gd name="T44" fmla="*/ 116 w 128"/>
              <a:gd name="T45" fmla="*/ 0 h 128"/>
              <a:gd name="T46" fmla="*/ 0 w 128"/>
              <a:gd name="T47" fmla="*/ 12 h 128"/>
              <a:gd name="T48" fmla="*/ 12 w 128"/>
              <a:gd name="T49" fmla="*/ 128 h 128"/>
              <a:gd name="T50" fmla="*/ 128 w 128"/>
              <a:gd name="T51" fmla="*/ 116 h 128"/>
              <a:gd name="T52" fmla="*/ 116 w 128"/>
              <a:gd name="T53" fmla="*/ 0 h 128"/>
              <a:gd name="T54" fmla="*/ 112 w 128"/>
              <a:gd name="T55" fmla="*/ 120 h 128"/>
              <a:gd name="T56" fmla="*/ 8 w 128"/>
              <a:gd name="T57" fmla="*/ 112 h 128"/>
              <a:gd name="T58" fmla="*/ 120 w 128"/>
              <a:gd name="T59" fmla="*/ 40 h 128"/>
              <a:gd name="T60" fmla="*/ 120 w 128"/>
              <a:gd name="T61" fmla="*/ 32 h 128"/>
              <a:gd name="T62" fmla="*/ 8 w 128"/>
              <a:gd name="T63" fmla="*/ 16 h 128"/>
              <a:gd name="T64" fmla="*/ 112 w 128"/>
              <a:gd name="T65" fmla="*/ 8 h 128"/>
              <a:gd name="T66" fmla="*/ 120 w 128"/>
              <a:gd name="T67" fmla="*/ 32 h 128"/>
              <a:gd name="T68" fmla="*/ 32 w 128"/>
              <a:gd name="T69" fmla="*/ 20 h 128"/>
              <a:gd name="T70" fmla="*/ 40 w 128"/>
              <a:gd name="T71" fmla="*/ 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85" y="95"/>
                </a:moveTo>
                <a:cubicBezTo>
                  <a:pt x="87" y="96"/>
                  <a:pt x="89" y="96"/>
                  <a:pt x="90" y="95"/>
                </a:cubicBezTo>
                <a:cubicBezTo>
                  <a:pt x="102" y="83"/>
                  <a:pt x="102" y="83"/>
                  <a:pt x="102" y="83"/>
                </a:cubicBezTo>
                <a:cubicBezTo>
                  <a:pt x="103" y="83"/>
                  <a:pt x="103" y="83"/>
                  <a:pt x="103" y="83"/>
                </a:cubicBezTo>
                <a:cubicBezTo>
                  <a:pt x="103" y="82"/>
                  <a:pt x="103" y="82"/>
                  <a:pt x="103" y="82"/>
                </a:cubicBezTo>
                <a:cubicBezTo>
                  <a:pt x="103" y="82"/>
                  <a:pt x="103" y="82"/>
                  <a:pt x="103" y="82"/>
                </a:cubicBezTo>
                <a:cubicBezTo>
                  <a:pt x="104" y="82"/>
                  <a:pt x="104" y="82"/>
                  <a:pt x="104" y="82"/>
                </a:cubicBezTo>
                <a:cubicBezTo>
                  <a:pt x="104" y="80"/>
                  <a:pt x="104" y="79"/>
                  <a:pt x="103" y="77"/>
                </a:cubicBezTo>
                <a:cubicBezTo>
                  <a:pt x="90" y="65"/>
                  <a:pt x="90" y="65"/>
                  <a:pt x="90" y="65"/>
                </a:cubicBezTo>
                <a:cubicBezTo>
                  <a:pt x="89" y="63"/>
                  <a:pt x="87" y="63"/>
                  <a:pt x="85" y="65"/>
                </a:cubicBezTo>
                <a:cubicBezTo>
                  <a:pt x="84" y="66"/>
                  <a:pt x="84" y="68"/>
                  <a:pt x="85" y="70"/>
                </a:cubicBezTo>
                <a:cubicBezTo>
                  <a:pt x="95" y="80"/>
                  <a:pt x="95" y="80"/>
                  <a:pt x="95" y="80"/>
                </a:cubicBezTo>
                <a:cubicBezTo>
                  <a:pt x="85" y="89"/>
                  <a:pt x="85" y="89"/>
                  <a:pt x="85" y="89"/>
                </a:cubicBezTo>
                <a:cubicBezTo>
                  <a:pt x="84" y="91"/>
                  <a:pt x="84" y="93"/>
                  <a:pt x="85" y="95"/>
                </a:cubicBezTo>
                <a:close/>
                <a:moveTo>
                  <a:pt x="25" y="82"/>
                </a:moveTo>
                <a:cubicBezTo>
                  <a:pt x="25" y="82"/>
                  <a:pt x="25" y="82"/>
                  <a:pt x="25" y="82"/>
                </a:cubicBezTo>
                <a:cubicBezTo>
                  <a:pt x="25" y="82"/>
                  <a:pt x="25" y="82"/>
                  <a:pt x="25" y="83"/>
                </a:cubicBezTo>
                <a:cubicBezTo>
                  <a:pt x="25" y="83"/>
                  <a:pt x="26" y="83"/>
                  <a:pt x="26" y="83"/>
                </a:cubicBezTo>
                <a:cubicBezTo>
                  <a:pt x="38" y="95"/>
                  <a:pt x="38" y="95"/>
                  <a:pt x="38" y="95"/>
                </a:cubicBezTo>
                <a:cubicBezTo>
                  <a:pt x="39" y="96"/>
                  <a:pt x="42" y="96"/>
                  <a:pt x="43" y="95"/>
                </a:cubicBezTo>
                <a:cubicBezTo>
                  <a:pt x="44" y="93"/>
                  <a:pt x="44" y="91"/>
                  <a:pt x="43" y="89"/>
                </a:cubicBezTo>
                <a:cubicBezTo>
                  <a:pt x="33" y="80"/>
                  <a:pt x="33" y="80"/>
                  <a:pt x="33" y="80"/>
                </a:cubicBezTo>
                <a:cubicBezTo>
                  <a:pt x="43" y="70"/>
                  <a:pt x="43" y="70"/>
                  <a:pt x="43" y="70"/>
                </a:cubicBezTo>
                <a:cubicBezTo>
                  <a:pt x="44" y="68"/>
                  <a:pt x="44" y="66"/>
                  <a:pt x="43" y="65"/>
                </a:cubicBezTo>
                <a:cubicBezTo>
                  <a:pt x="41" y="63"/>
                  <a:pt x="39" y="63"/>
                  <a:pt x="38" y="65"/>
                </a:cubicBezTo>
                <a:cubicBezTo>
                  <a:pt x="25" y="77"/>
                  <a:pt x="25" y="77"/>
                  <a:pt x="25" y="77"/>
                </a:cubicBezTo>
                <a:cubicBezTo>
                  <a:pt x="24" y="79"/>
                  <a:pt x="24" y="80"/>
                  <a:pt x="24" y="82"/>
                </a:cubicBezTo>
                <a:cubicBezTo>
                  <a:pt x="24" y="82"/>
                  <a:pt x="25" y="82"/>
                  <a:pt x="25" y="82"/>
                </a:cubicBezTo>
                <a:close/>
                <a:moveTo>
                  <a:pt x="59" y="95"/>
                </a:moveTo>
                <a:cubicBezTo>
                  <a:pt x="75" y="70"/>
                  <a:pt x="75" y="70"/>
                  <a:pt x="75" y="70"/>
                </a:cubicBezTo>
                <a:cubicBezTo>
                  <a:pt x="76" y="69"/>
                  <a:pt x="76" y="66"/>
                  <a:pt x="75" y="65"/>
                </a:cubicBezTo>
                <a:cubicBezTo>
                  <a:pt x="73" y="63"/>
                  <a:pt x="71" y="63"/>
                  <a:pt x="69" y="65"/>
                </a:cubicBezTo>
                <a:cubicBezTo>
                  <a:pt x="53" y="89"/>
                  <a:pt x="53" y="89"/>
                  <a:pt x="53" y="89"/>
                </a:cubicBezTo>
                <a:cubicBezTo>
                  <a:pt x="52" y="91"/>
                  <a:pt x="52" y="93"/>
                  <a:pt x="53" y="95"/>
                </a:cubicBezTo>
                <a:cubicBezTo>
                  <a:pt x="55" y="96"/>
                  <a:pt x="57" y="96"/>
                  <a:pt x="59" y="95"/>
                </a:cubicBezTo>
                <a:close/>
                <a:moveTo>
                  <a:pt x="52" y="16"/>
                </a:moveTo>
                <a:cubicBezTo>
                  <a:pt x="50" y="16"/>
                  <a:pt x="48" y="17"/>
                  <a:pt x="48" y="20"/>
                </a:cubicBezTo>
                <a:cubicBezTo>
                  <a:pt x="48" y="22"/>
                  <a:pt x="50" y="24"/>
                  <a:pt x="52" y="24"/>
                </a:cubicBezTo>
                <a:cubicBezTo>
                  <a:pt x="54" y="24"/>
                  <a:pt x="56" y="22"/>
                  <a:pt x="56" y="20"/>
                </a:cubicBezTo>
                <a:cubicBezTo>
                  <a:pt x="56" y="17"/>
                  <a:pt x="54" y="16"/>
                  <a:pt x="52" y="16"/>
                </a:cubicBezTo>
                <a:close/>
                <a:moveTo>
                  <a:pt x="20" y="16"/>
                </a:moveTo>
                <a:cubicBezTo>
                  <a:pt x="18" y="16"/>
                  <a:pt x="16" y="17"/>
                  <a:pt x="16" y="20"/>
                </a:cubicBezTo>
                <a:cubicBezTo>
                  <a:pt x="16" y="22"/>
                  <a:pt x="18" y="24"/>
                  <a:pt x="20" y="24"/>
                </a:cubicBezTo>
                <a:cubicBezTo>
                  <a:pt x="22" y="24"/>
                  <a:pt x="24" y="22"/>
                  <a:pt x="24" y="20"/>
                </a:cubicBezTo>
                <a:cubicBezTo>
                  <a:pt x="24" y="17"/>
                  <a:pt x="22" y="16"/>
                  <a:pt x="20" y="16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0"/>
                  <a:pt x="8" y="40"/>
                  <a:pt x="8" y="40"/>
                </a:cubicBezTo>
                <a:cubicBezTo>
                  <a:pt x="120" y="40"/>
                  <a:pt x="120" y="40"/>
                  <a:pt x="120" y="40"/>
                </a:cubicBezTo>
                <a:lnTo>
                  <a:pt x="120" y="112"/>
                </a:lnTo>
                <a:close/>
                <a:moveTo>
                  <a:pt x="120" y="32"/>
                </a:moveTo>
                <a:cubicBezTo>
                  <a:pt x="8" y="32"/>
                  <a:pt x="8" y="32"/>
                  <a:pt x="8" y="3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32"/>
                </a:lnTo>
                <a:close/>
                <a:moveTo>
                  <a:pt x="36" y="16"/>
                </a:moveTo>
                <a:cubicBezTo>
                  <a:pt x="34" y="16"/>
                  <a:pt x="32" y="17"/>
                  <a:pt x="32" y="20"/>
                </a:cubicBezTo>
                <a:cubicBezTo>
                  <a:pt x="32" y="22"/>
                  <a:pt x="34" y="24"/>
                  <a:pt x="36" y="24"/>
                </a:cubicBezTo>
                <a:cubicBezTo>
                  <a:pt x="38" y="24"/>
                  <a:pt x="40" y="22"/>
                  <a:pt x="40" y="20"/>
                </a:cubicBezTo>
                <a:cubicBezTo>
                  <a:pt x="40" y="17"/>
                  <a:pt x="38" y="16"/>
                  <a:pt x="36" y="16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89" name="Freeform 92"/>
          <p:cNvSpPr>
            <a:spLocks noEditPoints="1"/>
          </p:cNvSpPr>
          <p:nvPr/>
        </p:nvSpPr>
        <p:spPr bwMode="auto">
          <a:xfrm>
            <a:off x="1786029" y="3310706"/>
            <a:ext cx="140601" cy="204818"/>
          </a:xfrm>
          <a:custGeom>
            <a:avLst/>
            <a:gdLst>
              <a:gd name="T0" fmla="*/ 44 w 88"/>
              <a:gd name="T1" fmla="*/ 0 h 128"/>
              <a:gd name="T2" fmla="*/ 0 w 88"/>
              <a:gd name="T3" fmla="*/ 64 h 128"/>
              <a:gd name="T4" fmla="*/ 40 w 88"/>
              <a:gd name="T5" fmla="*/ 107 h 128"/>
              <a:gd name="T6" fmla="*/ 40 w 88"/>
              <a:gd name="T7" fmla="*/ 124 h 128"/>
              <a:gd name="T8" fmla="*/ 44 w 88"/>
              <a:gd name="T9" fmla="*/ 128 h 128"/>
              <a:gd name="T10" fmla="*/ 48 w 88"/>
              <a:gd name="T11" fmla="*/ 124 h 128"/>
              <a:gd name="T12" fmla="*/ 48 w 88"/>
              <a:gd name="T13" fmla="*/ 107 h 128"/>
              <a:gd name="T14" fmla="*/ 88 w 88"/>
              <a:gd name="T15" fmla="*/ 64 h 128"/>
              <a:gd name="T16" fmla="*/ 44 w 88"/>
              <a:gd name="T17" fmla="*/ 0 h 128"/>
              <a:gd name="T18" fmla="*/ 48 w 88"/>
              <a:gd name="T19" fmla="*/ 99 h 128"/>
              <a:gd name="T20" fmla="*/ 48 w 88"/>
              <a:gd name="T21" fmla="*/ 85 h 128"/>
              <a:gd name="T22" fmla="*/ 63 w 88"/>
              <a:gd name="T23" fmla="*/ 70 h 128"/>
              <a:gd name="T24" fmla="*/ 63 w 88"/>
              <a:gd name="T25" fmla="*/ 65 h 128"/>
              <a:gd name="T26" fmla="*/ 57 w 88"/>
              <a:gd name="T27" fmla="*/ 65 h 128"/>
              <a:gd name="T28" fmla="*/ 48 w 88"/>
              <a:gd name="T29" fmla="*/ 74 h 128"/>
              <a:gd name="T30" fmla="*/ 48 w 88"/>
              <a:gd name="T31" fmla="*/ 44 h 128"/>
              <a:gd name="T32" fmla="*/ 44 w 88"/>
              <a:gd name="T33" fmla="*/ 40 h 128"/>
              <a:gd name="T34" fmla="*/ 40 w 88"/>
              <a:gd name="T35" fmla="*/ 44 h 128"/>
              <a:gd name="T36" fmla="*/ 40 w 88"/>
              <a:gd name="T37" fmla="*/ 62 h 128"/>
              <a:gd name="T38" fmla="*/ 31 w 88"/>
              <a:gd name="T39" fmla="*/ 53 h 128"/>
              <a:gd name="T40" fmla="*/ 25 w 88"/>
              <a:gd name="T41" fmla="*/ 53 h 128"/>
              <a:gd name="T42" fmla="*/ 25 w 88"/>
              <a:gd name="T43" fmla="*/ 58 h 128"/>
              <a:gd name="T44" fmla="*/ 37 w 88"/>
              <a:gd name="T45" fmla="*/ 71 h 128"/>
              <a:gd name="T46" fmla="*/ 40 w 88"/>
              <a:gd name="T47" fmla="*/ 72 h 128"/>
              <a:gd name="T48" fmla="*/ 40 w 88"/>
              <a:gd name="T49" fmla="*/ 83 h 128"/>
              <a:gd name="T50" fmla="*/ 40 w 88"/>
              <a:gd name="T51" fmla="*/ 84 h 128"/>
              <a:gd name="T52" fmla="*/ 40 w 88"/>
              <a:gd name="T53" fmla="*/ 99 h 128"/>
              <a:gd name="T54" fmla="*/ 8 w 88"/>
              <a:gd name="T55" fmla="*/ 64 h 128"/>
              <a:gd name="T56" fmla="*/ 44 w 88"/>
              <a:gd name="T57" fmla="*/ 8 h 128"/>
              <a:gd name="T58" fmla="*/ 80 w 88"/>
              <a:gd name="T59" fmla="*/ 64 h 128"/>
              <a:gd name="T60" fmla="*/ 48 w 88"/>
              <a:gd name="T61" fmla="*/ 9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8" h="128">
                <a:moveTo>
                  <a:pt x="44" y="0"/>
                </a:moveTo>
                <a:cubicBezTo>
                  <a:pt x="36" y="0"/>
                  <a:pt x="0" y="39"/>
                  <a:pt x="0" y="64"/>
                </a:cubicBezTo>
                <a:cubicBezTo>
                  <a:pt x="0" y="87"/>
                  <a:pt x="18" y="105"/>
                  <a:pt x="40" y="107"/>
                </a:cubicBezTo>
                <a:cubicBezTo>
                  <a:pt x="40" y="124"/>
                  <a:pt x="40" y="124"/>
                  <a:pt x="40" y="124"/>
                </a:cubicBezTo>
                <a:cubicBezTo>
                  <a:pt x="40" y="126"/>
                  <a:pt x="42" y="128"/>
                  <a:pt x="44" y="128"/>
                </a:cubicBezTo>
                <a:cubicBezTo>
                  <a:pt x="46" y="128"/>
                  <a:pt x="48" y="126"/>
                  <a:pt x="48" y="124"/>
                </a:cubicBezTo>
                <a:cubicBezTo>
                  <a:pt x="48" y="107"/>
                  <a:pt x="48" y="107"/>
                  <a:pt x="48" y="107"/>
                </a:cubicBezTo>
                <a:cubicBezTo>
                  <a:pt x="70" y="105"/>
                  <a:pt x="88" y="87"/>
                  <a:pt x="88" y="64"/>
                </a:cubicBezTo>
                <a:cubicBezTo>
                  <a:pt x="88" y="39"/>
                  <a:pt x="52" y="0"/>
                  <a:pt x="44" y="0"/>
                </a:cubicBezTo>
                <a:close/>
                <a:moveTo>
                  <a:pt x="48" y="99"/>
                </a:moveTo>
                <a:cubicBezTo>
                  <a:pt x="48" y="85"/>
                  <a:pt x="48" y="85"/>
                  <a:pt x="48" y="85"/>
                </a:cubicBezTo>
                <a:cubicBezTo>
                  <a:pt x="63" y="70"/>
                  <a:pt x="63" y="70"/>
                  <a:pt x="63" y="70"/>
                </a:cubicBezTo>
                <a:cubicBezTo>
                  <a:pt x="64" y="69"/>
                  <a:pt x="64" y="66"/>
                  <a:pt x="63" y="65"/>
                </a:cubicBezTo>
                <a:cubicBezTo>
                  <a:pt x="61" y="63"/>
                  <a:pt x="59" y="63"/>
                  <a:pt x="57" y="65"/>
                </a:cubicBezTo>
                <a:cubicBezTo>
                  <a:pt x="48" y="74"/>
                  <a:pt x="48" y="74"/>
                  <a:pt x="48" y="74"/>
                </a:cubicBezTo>
                <a:cubicBezTo>
                  <a:pt x="48" y="44"/>
                  <a:pt x="48" y="44"/>
                  <a:pt x="48" y="44"/>
                </a:cubicBezTo>
                <a:cubicBezTo>
                  <a:pt x="48" y="41"/>
                  <a:pt x="46" y="40"/>
                  <a:pt x="44" y="40"/>
                </a:cubicBezTo>
                <a:cubicBezTo>
                  <a:pt x="42" y="40"/>
                  <a:pt x="40" y="41"/>
                  <a:pt x="40" y="44"/>
                </a:cubicBezTo>
                <a:cubicBezTo>
                  <a:pt x="40" y="62"/>
                  <a:pt x="40" y="62"/>
                  <a:pt x="40" y="62"/>
                </a:cubicBezTo>
                <a:cubicBezTo>
                  <a:pt x="31" y="53"/>
                  <a:pt x="31" y="53"/>
                  <a:pt x="31" y="53"/>
                </a:cubicBezTo>
                <a:cubicBezTo>
                  <a:pt x="29" y="51"/>
                  <a:pt x="27" y="51"/>
                  <a:pt x="25" y="53"/>
                </a:cubicBezTo>
                <a:cubicBezTo>
                  <a:pt x="24" y="54"/>
                  <a:pt x="24" y="57"/>
                  <a:pt x="25" y="58"/>
                </a:cubicBezTo>
                <a:cubicBezTo>
                  <a:pt x="37" y="71"/>
                  <a:pt x="37" y="71"/>
                  <a:pt x="37" y="71"/>
                </a:cubicBezTo>
                <a:cubicBezTo>
                  <a:pt x="38" y="71"/>
                  <a:pt x="39" y="72"/>
                  <a:pt x="40" y="72"/>
                </a:cubicBezTo>
                <a:cubicBezTo>
                  <a:pt x="40" y="83"/>
                  <a:pt x="40" y="83"/>
                  <a:pt x="40" y="83"/>
                </a:cubicBezTo>
                <a:cubicBezTo>
                  <a:pt x="40" y="84"/>
                  <a:pt x="40" y="84"/>
                  <a:pt x="40" y="84"/>
                </a:cubicBezTo>
                <a:cubicBezTo>
                  <a:pt x="40" y="99"/>
                  <a:pt x="40" y="99"/>
                  <a:pt x="40" y="99"/>
                </a:cubicBezTo>
                <a:cubicBezTo>
                  <a:pt x="22" y="97"/>
                  <a:pt x="8" y="82"/>
                  <a:pt x="8" y="64"/>
                </a:cubicBezTo>
                <a:cubicBezTo>
                  <a:pt x="8" y="45"/>
                  <a:pt x="35" y="14"/>
                  <a:pt x="44" y="8"/>
                </a:cubicBezTo>
                <a:cubicBezTo>
                  <a:pt x="53" y="14"/>
                  <a:pt x="80" y="46"/>
                  <a:pt x="80" y="64"/>
                </a:cubicBezTo>
                <a:cubicBezTo>
                  <a:pt x="80" y="82"/>
                  <a:pt x="66" y="97"/>
                  <a:pt x="48" y="99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0" name="Freeform 93"/>
          <p:cNvSpPr>
            <a:spLocks noEditPoints="1"/>
          </p:cNvSpPr>
          <p:nvPr/>
        </p:nvSpPr>
        <p:spPr bwMode="auto">
          <a:xfrm>
            <a:off x="1185094" y="3310706"/>
            <a:ext cx="204818" cy="204818"/>
          </a:xfrm>
          <a:custGeom>
            <a:avLst/>
            <a:gdLst>
              <a:gd name="T0" fmla="*/ 43 w 128"/>
              <a:gd name="T1" fmla="*/ 58 h 128"/>
              <a:gd name="T2" fmla="*/ 52 w 128"/>
              <a:gd name="T3" fmla="*/ 49 h 128"/>
              <a:gd name="T4" fmla="*/ 65 w 128"/>
              <a:gd name="T5" fmla="*/ 62 h 128"/>
              <a:gd name="T6" fmla="*/ 68 w 128"/>
              <a:gd name="T7" fmla="*/ 63 h 128"/>
              <a:gd name="T8" fmla="*/ 71 w 128"/>
              <a:gd name="T9" fmla="*/ 62 h 128"/>
              <a:gd name="T10" fmla="*/ 91 w 128"/>
              <a:gd name="T11" fmla="*/ 43 h 128"/>
              <a:gd name="T12" fmla="*/ 91 w 128"/>
              <a:gd name="T13" fmla="*/ 37 h 128"/>
              <a:gd name="T14" fmla="*/ 85 w 128"/>
              <a:gd name="T15" fmla="*/ 37 h 128"/>
              <a:gd name="T16" fmla="*/ 68 w 128"/>
              <a:gd name="T17" fmla="*/ 54 h 128"/>
              <a:gd name="T18" fmla="*/ 55 w 128"/>
              <a:gd name="T19" fmla="*/ 41 h 128"/>
              <a:gd name="T20" fmla="*/ 54 w 128"/>
              <a:gd name="T21" fmla="*/ 40 h 128"/>
              <a:gd name="T22" fmla="*/ 49 w 128"/>
              <a:gd name="T23" fmla="*/ 41 h 128"/>
              <a:gd name="T24" fmla="*/ 37 w 128"/>
              <a:gd name="T25" fmla="*/ 52 h 128"/>
              <a:gd name="T26" fmla="*/ 37 w 128"/>
              <a:gd name="T27" fmla="*/ 58 h 128"/>
              <a:gd name="T28" fmla="*/ 43 w 128"/>
              <a:gd name="T29" fmla="*/ 58 h 128"/>
              <a:gd name="T30" fmla="*/ 124 w 128"/>
              <a:gd name="T31" fmla="*/ 91 h 128"/>
              <a:gd name="T32" fmla="*/ 120 w 128"/>
              <a:gd name="T33" fmla="*/ 91 h 128"/>
              <a:gd name="T34" fmla="*/ 120 w 128"/>
              <a:gd name="T35" fmla="*/ 8 h 128"/>
              <a:gd name="T36" fmla="*/ 124 w 128"/>
              <a:gd name="T37" fmla="*/ 8 h 128"/>
              <a:gd name="T38" fmla="*/ 128 w 128"/>
              <a:gd name="T39" fmla="*/ 4 h 128"/>
              <a:gd name="T40" fmla="*/ 124 w 128"/>
              <a:gd name="T41" fmla="*/ 0 h 128"/>
              <a:gd name="T42" fmla="*/ 4 w 128"/>
              <a:gd name="T43" fmla="*/ 0 h 128"/>
              <a:gd name="T44" fmla="*/ 0 w 128"/>
              <a:gd name="T45" fmla="*/ 4 h 128"/>
              <a:gd name="T46" fmla="*/ 4 w 128"/>
              <a:gd name="T47" fmla="*/ 8 h 128"/>
              <a:gd name="T48" fmla="*/ 8 w 128"/>
              <a:gd name="T49" fmla="*/ 8 h 128"/>
              <a:gd name="T50" fmla="*/ 8 w 128"/>
              <a:gd name="T51" fmla="*/ 91 h 128"/>
              <a:gd name="T52" fmla="*/ 4 w 128"/>
              <a:gd name="T53" fmla="*/ 91 h 128"/>
              <a:gd name="T54" fmla="*/ 0 w 128"/>
              <a:gd name="T55" fmla="*/ 95 h 128"/>
              <a:gd name="T56" fmla="*/ 4 w 128"/>
              <a:gd name="T57" fmla="*/ 99 h 128"/>
              <a:gd name="T58" fmla="*/ 42 w 128"/>
              <a:gd name="T59" fmla="*/ 99 h 128"/>
              <a:gd name="T60" fmla="*/ 21 w 128"/>
              <a:gd name="T61" fmla="*/ 120 h 128"/>
              <a:gd name="T62" fmla="*/ 21 w 128"/>
              <a:gd name="T63" fmla="*/ 126 h 128"/>
              <a:gd name="T64" fmla="*/ 27 w 128"/>
              <a:gd name="T65" fmla="*/ 126 h 128"/>
              <a:gd name="T66" fmla="*/ 54 w 128"/>
              <a:gd name="T67" fmla="*/ 99 h 128"/>
              <a:gd name="T68" fmla="*/ 60 w 128"/>
              <a:gd name="T69" fmla="*/ 99 h 128"/>
              <a:gd name="T70" fmla="*/ 60 w 128"/>
              <a:gd name="T71" fmla="*/ 115 h 128"/>
              <a:gd name="T72" fmla="*/ 64 w 128"/>
              <a:gd name="T73" fmla="*/ 119 h 128"/>
              <a:gd name="T74" fmla="*/ 68 w 128"/>
              <a:gd name="T75" fmla="*/ 115 h 128"/>
              <a:gd name="T76" fmla="*/ 68 w 128"/>
              <a:gd name="T77" fmla="*/ 99 h 128"/>
              <a:gd name="T78" fmla="*/ 74 w 128"/>
              <a:gd name="T79" fmla="*/ 99 h 128"/>
              <a:gd name="T80" fmla="*/ 101 w 128"/>
              <a:gd name="T81" fmla="*/ 126 h 128"/>
              <a:gd name="T82" fmla="*/ 107 w 128"/>
              <a:gd name="T83" fmla="*/ 126 h 128"/>
              <a:gd name="T84" fmla="*/ 107 w 128"/>
              <a:gd name="T85" fmla="*/ 120 h 128"/>
              <a:gd name="T86" fmla="*/ 86 w 128"/>
              <a:gd name="T87" fmla="*/ 99 h 128"/>
              <a:gd name="T88" fmla="*/ 124 w 128"/>
              <a:gd name="T89" fmla="*/ 99 h 128"/>
              <a:gd name="T90" fmla="*/ 128 w 128"/>
              <a:gd name="T91" fmla="*/ 95 h 128"/>
              <a:gd name="T92" fmla="*/ 124 w 128"/>
              <a:gd name="T93" fmla="*/ 91 h 128"/>
              <a:gd name="T94" fmla="*/ 112 w 128"/>
              <a:gd name="T95" fmla="*/ 91 h 128"/>
              <a:gd name="T96" fmla="*/ 76 w 128"/>
              <a:gd name="T97" fmla="*/ 91 h 128"/>
              <a:gd name="T98" fmla="*/ 76 w 128"/>
              <a:gd name="T99" fmla="*/ 91 h 128"/>
              <a:gd name="T100" fmla="*/ 52 w 128"/>
              <a:gd name="T101" fmla="*/ 91 h 128"/>
              <a:gd name="T102" fmla="*/ 52 w 128"/>
              <a:gd name="T103" fmla="*/ 91 h 128"/>
              <a:gd name="T104" fmla="*/ 16 w 128"/>
              <a:gd name="T105" fmla="*/ 91 h 128"/>
              <a:gd name="T106" fmla="*/ 16 w 128"/>
              <a:gd name="T107" fmla="*/ 8 h 128"/>
              <a:gd name="T108" fmla="*/ 112 w 128"/>
              <a:gd name="T109" fmla="*/ 8 h 128"/>
              <a:gd name="T110" fmla="*/ 112 w 128"/>
              <a:gd name="T111" fmla="*/ 9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8" h="128">
                <a:moveTo>
                  <a:pt x="43" y="58"/>
                </a:moveTo>
                <a:cubicBezTo>
                  <a:pt x="52" y="49"/>
                  <a:pt x="52" y="49"/>
                  <a:pt x="52" y="49"/>
                </a:cubicBezTo>
                <a:cubicBezTo>
                  <a:pt x="65" y="62"/>
                  <a:pt x="65" y="62"/>
                  <a:pt x="65" y="62"/>
                </a:cubicBezTo>
                <a:cubicBezTo>
                  <a:pt x="66" y="63"/>
                  <a:pt x="67" y="63"/>
                  <a:pt x="68" y="63"/>
                </a:cubicBezTo>
                <a:cubicBezTo>
                  <a:pt x="69" y="63"/>
                  <a:pt x="70" y="63"/>
                  <a:pt x="71" y="62"/>
                </a:cubicBezTo>
                <a:cubicBezTo>
                  <a:pt x="91" y="43"/>
                  <a:pt x="91" y="43"/>
                  <a:pt x="91" y="43"/>
                </a:cubicBezTo>
                <a:cubicBezTo>
                  <a:pt x="92" y="41"/>
                  <a:pt x="92" y="38"/>
                  <a:pt x="91" y="37"/>
                </a:cubicBezTo>
                <a:cubicBezTo>
                  <a:pt x="89" y="35"/>
                  <a:pt x="87" y="35"/>
                  <a:pt x="85" y="37"/>
                </a:cubicBezTo>
                <a:cubicBezTo>
                  <a:pt x="68" y="54"/>
                  <a:pt x="68" y="54"/>
                  <a:pt x="68" y="54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0"/>
                  <a:pt x="54" y="40"/>
                  <a:pt x="54" y="40"/>
                </a:cubicBezTo>
                <a:cubicBezTo>
                  <a:pt x="52" y="39"/>
                  <a:pt x="50" y="39"/>
                  <a:pt x="49" y="41"/>
                </a:cubicBezTo>
                <a:cubicBezTo>
                  <a:pt x="37" y="52"/>
                  <a:pt x="37" y="52"/>
                  <a:pt x="37" y="52"/>
                </a:cubicBezTo>
                <a:cubicBezTo>
                  <a:pt x="36" y="54"/>
                  <a:pt x="36" y="57"/>
                  <a:pt x="37" y="58"/>
                </a:cubicBezTo>
                <a:cubicBezTo>
                  <a:pt x="39" y="60"/>
                  <a:pt x="41" y="60"/>
                  <a:pt x="43" y="58"/>
                </a:cubicBezTo>
                <a:close/>
                <a:moveTo>
                  <a:pt x="124" y="91"/>
                </a:moveTo>
                <a:cubicBezTo>
                  <a:pt x="120" y="91"/>
                  <a:pt x="120" y="91"/>
                  <a:pt x="120" y="91"/>
                </a:cubicBezTo>
                <a:cubicBezTo>
                  <a:pt x="120" y="8"/>
                  <a:pt x="120" y="8"/>
                  <a:pt x="120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26" y="8"/>
                  <a:pt x="128" y="6"/>
                  <a:pt x="128" y="4"/>
                </a:cubicBezTo>
                <a:cubicBezTo>
                  <a:pt x="128" y="1"/>
                  <a:pt x="126" y="0"/>
                  <a:pt x="12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1"/>
                  <a:pt x="8" y="91"/>
                  <a:pt x="8" y="91"/>
                </a:cubicBezTo>
                <a:cubicBezTo>
                  <a:pt x="4" y="91"/>
                  <a:pt x="4" y="91"/>
                  <a:pt x="4" y="91"/>
                </a:cubicBezTo>
                <a:cubicBezTo>
                  <a:pt x="2" y="91"/>
                  <a:pt x="0" y="93"/>
                  <a:pt x="0" y="95"/>
                </a:cubicBezTo>
                <a:cubicBezTo>
                  <a:pt x="0" y="98"/>
                  <a:pt x="2" y="99"/>
                  <a:pt x="4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20" y="122"/>
                  <a:pt x="20" y="125"/>
                  <a:pt x="21" y="126"/>
                </a:cubicBezTo>
                <a:cubicBezTo>
                  <a:pt x="23" y="128"/>
                  <a:pt x="25" y="128"/>
                  <a:pt x="27" y="126"/>
                </a:cubicBezTo>
                <a:cubicBezTo>
                  <a:pt x="54" y="99"/>
                  <a:pt x="54" y="99"/>
                  <a:pt x="54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115"/>
                  <a:pt x="60" y="115"/>
                  <a:pt x="60" y="115"/>
                </a:cubicBezTo>
                <a:cubicBezTo>
                  <a:pt x="60" y="117"/>
                  <a:pt x="62" y="119"/>
                  <a:pt x="64" y="119"/>
                </a:cubicBezTo>
                <a:cubicBezTo>
                  <a:pt x="66" y="119"/>
                  <a:pt x="68" y="117"/>
                  <a:pt x="68" y="115"/>
                </a:cubicBezTo>
                <a:cubicBezTo>
                  <a:pt x="68" y="99"/>
                  <a:pt x="68" y="99"/>
                  <a:pt x="68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3" y="128"/>
                  <a:pt x="105" y="128"/>
                  <a:pt x="107" y="126"/>
                </a:cubicBezTo>
                <a:cubicBezTo>
                  <a:pt x="108" y="125"/>
                  <a:pt x="108" y="122"/>
                  <a:pt x="107" y="120"/>
                </a:cubicBezTo>
                <a:cubicBezTo>
                  <a:pt x="86" y="99"/>
                  <a:pt x="86" y="99"/>
                  <a:pt x="86" y="99"/>
                </a:cubicBezTo>
                <a:cubicBezTo>
                  <a:pt x="124" y="99"/>
                  <a:pt x="124" y="99"/>
                  <a:pt x="124" y="99"/>
                </a:cubicBezTo>
                <a:cubicBezTo>
                  <a:pt x="126" y="99"/>
                  <a:pt x="128" y="98"/>
                  <a:pt x="128" y="95"/>
                </a:cubicBezTo>
                <a:cubicBezTo>
                  <a:pt x="128" y="93"/>
                  <a:pt x="126" y="91"/>
                  <a:pt x="124" y="91"/>
                </a:cubicBezTo>
                <a:close/>
                <a:moveTo>
                  <a:pt x="112" y="91"/>
                </a:moveTo>
                <a:cubicBezTo>
                  <a:pt x="76" y="91"/>
                  <a:pt x="76" y="91"/>
                  <a:pt x="76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8"/>
                  <a:pt x="16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lnTo>
                  <a:pt x="112" y="91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1" name="Freeform 94"/>
          <p:cNvSpPr>
            <a:spLocks noEditPoints="1"/>
          </p:cNvSpPr>
          <p:nvPr/>
        </p:nvSpPr>
        <p:spPr bwMode="auto">
          <a:xfrm>
            <a:off x="634180" y="3310706"/>
            <a:ext cx="156149" cy="215634"/>
          </a:xfrm>
          <a:custGeom>
            <a:avLst/>
            <a:gdLst>
              <a:gd name="T0" fmla="*/ 94 w 98"/>
              <a:gd name="T1" fmla="*/ 44 h 135"/>
              <a:gd name="T2" fmla="*/ 69 w 98"/>
              <a:gd name="T3" fmla="*/ 44 h 135"/>
              <a:gd name="T4" fmla="*/ 66 w 98"/>
              <a:gd name="T5" fmla="*/ 39 h 135"/>
              <a:gd name="T6" fmla="*/ 83 w 98"/>
              <a:gd name="T7" fmla="*/ 7 h 135"/>
              <a:gd name="T8" fmla="*/ 82 w 98"/>
              <a:gd name="T9" fmla="*/ 0 h 135"/>
              <a:gd name="T10" fmla="*/ 33 w 98"/>
              <a:gd name="T11" fmla="*/ 0 h 135"/>
              <a:gd name="T12" fmla="*/ 25 w 98"/>
              <a:gd name="T13" fmla="*/ 6 h 135"/>
              <a:gd name="T14" fmla="*/ 2 w 98"/>
              <a:gd name="T15" fmla="*/ 69 h 135"/>
              <a:gd name="T16" fmla="*/ 6 w 98"/>
              <a:gd name="T17" fmla="*/ 76 h 135"/>
              <a:gd name="T18" fmla="*/ 33 w 98"/>
              <a:gd name="T19" fmla="*/ 76 h 135"/>
              <a:gd name="T20" fmla="*/ 37 w 98"/>
              <a:gd name="T21" fmla="*/ 81 h 135"/>
              <a:gd name="T22" fmla="*/ 25 w 98"/>
              <a:gd name="T23" fmla="*/ 120 h 135"/>
              <a:gd name="T24" fmla="*/ 35 w 98"/>
              <a:gd name="T25" fmla="*/ 123 h 135"/>
              <a:gd name="T26" fmla="*/ 95 w 98"/>
              <a:gd name="T27" fmla="*/ 50 h 135"/>
              <a:gd name="T28" fmla="*/ 94 w 98"/>
              <a:gd name="T29" fmla="*/ 44 h 135"/>
              <a:gd name="T30" fmla="*/ 62 w 98"/>
              <a:gd name="T31" fmla="*/ 78 h 135"/>
              <a:gd name="T32" fmla="*/ 37 w 98"/>
              <a:gd name="T33" fmla="*/ 109 h 135"/>
              <a:gd name="T34" fmla="*/ 38 w 98"/>
              <a:gd name="T35" fmla="*/ 106 h 135"/>
              <a:gd name="T36" fmla="*/ 44 w 98"/>
              <a:gd name="T37" fmla="*/ 84 h 135"/>
              <a:gd name="T38" fmla="*/ 44 w 98"/>
              <a:gd name="T39" fmla="*/ 84 h 135"/>
              <a:gd name="T40" fmla="*/ 44 w 98"/>
              <a:gd name="T41" fmla="*/ 83 h 135"/>
              <a:gd name="T42" fmla="*/ 43 w 98"/>
              <a:gd name="T43" fmla="*/ 72 h 135"/>
              <a:gd name="T44" fmla="*/ 33 w 98"/>
              <a:gd name="T45" fmla="*/ 68 h 135"/>
              <a:gd name="T46" fmla="*/ 10 w 98"/>
              <a:gd name="T47" fmla="*/ 68 h 135"/>
              <a:gd name="T48" fmla="*/ 31 w 98"/>
              <a:gd name="T49" fmla="*/ 12 h 135"/>
              <a:gd name="T50" fmla="*/ 33 w 98"/>
              <a:gd name="T51" fmla="*/ 9 h 135"/>
              <a:gd name="T52" fmla="*/ 33 w 98"/>
              <a:gd name="T53" fmla="*/ 8 h 135"/>
              <a:gd name="T54" fmla="*/ 33 w 98"/>
              <a:gd name="T55" fmla="*/ 8 h 135"/>
              <a:gd name="T56" fmla="*/ 73 w 98"/>
              <a:gd name="T57" fmla="*/ 8 h 135"/>
              <a:gd name="T58" fmla="*/ 59 w 98"/>
              <a:gd name="T59" fmla="*/ 35 h 135"/>
              <a:gd name="T60" fmla="*/ 58 w 98"/>
              <a:gd name="T61" fmla="*/ 47 h 135"/>
              <a:gd name="T62" fmla="*/ 69 w 98"/>
              <a:gd name="T63" fmla="*/ 52 h 135"/>
              <a:gd name="T64" fmla="*/ 83 w 98"/>
              <a:gd name="T65" fmla="*/ 52 h 135"/>
              <a:gd name="T66" fmla="*/ 62 w 98"/>
              <a:gd name="T67" fmla="*/ 78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8" h="135">
                <a:moveTo>
                  <a:pt x="94" y="44"/>
                </a:moveTo>
                <a:cubicBezTo>
                  <a:pt x="87" y="44"/>
                  <a:pt x="76" y="44"/>
                  <a:pt x="69" y="44"/>
                </a:cubicBezTo>
                <a:cubicBezTo>
                  <a:pt x="67" y="44"/>
                  <a:pt x="63" y="44"/>
                  <a:pt x="66" y="39"/>
                </a:cubicBezTo>
                <a:cubicBezTo>
                  <a:pt x="70" y="32"/>
                  <a:pt x="78" y="16"/>
                  <a:pt x="83" y="7"/>
                </a:cubicBezTo>
                <a:cubicBezTo>
                  <a:pt x="86" y="3"/>
                  <a:pt x="86" y="0"/>
                  <a:pt x="82" y="0"/>
                </a:cubicBezTo>
                <a:cubicBezTo>
                  <a:pt x="71" y="0"/>
                  <a:pt x="45" y="0"/>
                  <a:pt x="33" y="0"/>
                </a:cubicBezTo>
                <a:cubicBezTo>
                  <a:pt x="29" y="0"/>
                  <a:pt x="27" y="2"/>
                  <a:pt x="25" y="6"/>
                </a:cubicBezTo>
                <a:cubicBezTo>
                  <a:pt x="20" y="20"/>
                  <a:pt x="6" y="54"/>
                  <a:pt x="2" y="69"/>
                </a:cubicBezTo>
                <a:cubicBezTo>
                  <a:pt x="0" y="74"/>
                  <a:pt x="3" y="76"/>
                  <a:pt x="6" y="76"/>
                </a:cubicBezTo>
                <a:cubicBezTo>
                  <a:pt x="14" y="76"/>
                  <a:pt x="26" y="76"/>
                  <a:pt x="33" y="76"/>
                </a:cubicBezTo>
                <a:cubicBezTo>
                  <a:pt x="36" y="76"/>
                  <a:pt x="38" y="76"/>
                  <a:pt x="37" y="81"/>
                </a:cubicBezTo>
                <a:cubicBezTo>
                  <a:pt x="33" y="91"/>
                  <a:pt x="29" y="109"/>
                  <a:pt x="25" y="120"/>
                </a:cubicBezTo>
                <a:cubicBezTo>
                  <a:pt x="25" y="120"/>
                  <a:pt x="22" y="135"/>
                  <a:pt x="35" y="123"/>
                </a:cubicBezTo>
                <a:cubicBezTo>
                  <a:pt x="51" y="107"/>
                  <a:pt x="81" y="65"/>
                  <a:pt x="95" y="50"/>
                </a:cubicBezTo>
                <a:cubicBezTo>
                  <a:pt x="98" y="47"/>
                  <a:pt x="98" y="44"/>
                  <a:pt x="94" y="44"/>
                </a:cubicBezTo>
                <a:close/>
                <a:moveTo>
                  <a:pt x="62" y="78"/>
                </a:moveTo>
                <a:cubicBezTo>
                  <a:pt x="53" y="89"/>
                  <a:pt x="44" y="101"/>
                  <a:pt x="37" y="109"/>
                </a:cubicBezTo>
                <a:cubicBezTo>
                  <a:pt x="37" y="108"/>
                  <a:pt x="37" y="107"/>
                  <a:pt x="38" y="106"/>
                </a:cubicBezTo>
                <a:cubicBezTo>
                  <a:pt x="40" y="98"/>
                  <a:pt x="42" y="89"/>
                  <a:pt x="44" y="84"/>
                </a:cubicBezTo>
                <a:cubicBezTo>
                  <a:pt x="44" y="84"/>
                  <a:pt x="44" y="84"/>
                  <a:pt x="44" y="84"/>
                </a:cubicBezTo>
                <a:cubicBezTo>
                  <a:pt x="44" y="83"/>
                  <a:pt x="44" y="83"/>
                  <a:pt x="44" y="83"/>
                </a:cubicBezTo>
                <a:cubicBezTo>
                  <a:pt x="46" y="79"/>
                  <a:pt x="45" y="75"/>
                  <a:pt x="43" y="72"/>
                </a:cubicBezTo>
                <a:cubicBezTo>
                  <a:pt x="41" y="69"/>
                  <a:pt x="37" y="68"/>
                  <a:pt x="33" y="68"/>
                </a:cubicBezTo>
                <a:cubicBezTo>
                  <a:pt x="10" y="68"/>
                  <a:pt x="10" y="68"/>
                  <a:pt x="10" y="68"/>
                </a:cubicBezTo>
                <a:cubicBezTo>
                  <a:pt x="16" y="53"/>
                  <a:pt x="26" y="26"/>
                  <a:pt x="31" y="12"/>
                </a:cubicBezTo>
                <a:cubicBezTo>
                  <a:pt x="33" y="9"/>
                  <a:pt x="33" y="9"/>
                  <a:pt x="33" y="9"/>
                </a:cubicBezTo>
                <a:cubicBezTo>
                  <a:pt x="33" y="8"/>
                  <a:pt x="33" y="8"/>
                  <a:pt x="33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73" y="8"/>
                  <a:pt x="73" y="8"/>
                  <a:pt x="73" y="8"/>
                </a:cubicBezTo>
                <a:cubicBezTo>
                  <a:pt x="69" y="17"/>
                  <a:pt x="62" y="28"/>
                  <a:pt x="59" y="35"/>
                </a:cubicBezTo>
                <a:cubicBezTo>
                  <a:pt x="56" y="40"/>
                  <a:pt x="57" y="44"/>
                  <a:pt x="58" y="47"/>
                </a:cubicBezTo>
                <a:cubicBezTo>
                  <a:pt x="61" y="52"/>
                  <a:pt x="67" y="52"/>
                  <a:pt x="69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77" y="59"/>
                  <a:pt x="69" y="68"/>
                  <a:pt x="62" y="7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2" name="Freeform 95"/>
          <p:cNvSpPr>
            <a:spLocks noEditPoints="1"/>
          </p:cNvSpPr>
          <p:nvPr/>
        </p:nvSpPr>
        <p:spPr bwMode="auto">
          <a:xfrm>
            <a:off x="2891237" y="2728697"/>
            <a:ext cx="204818" cy="204142"/>
          </a:xfrm>
          <a:custGeom>
            <a:avLst/>
            <a:gdLst>
              <a:gd name="T0" fmla="*/ 124 w 128"/>
              <a:gd name="T1" fmla="*/ 104 h 128"/>
              <a:gd name="T2" fmla="*/ 112 w 128"/>
              <a:gd name="T3" fmla="*/ 104 h 128"/>
              <a:gd name="T4" fmla="*/ 112 w 128"/>
              <a:gd name="T5" fmla="*/ 22 h 128"/>
              <a:gd name="T6" fmla="*/ 123 w 128"/>
              <a:gd name="T7" fmla="*/ 11 h 128"/>
              <a:gd name="T8" fmla="*/ 123 w 128"/>
              <a:gd name="T9" fmla="*/ 5 h 128"/>
              <a:gd name="T10" fmla="*/ 117 w 128"/>
              <a:gd name="T11" fmla="*/ 5 h 128"/>
              <a:gd name="T12" fmla="*/ 106 w 128"/>
              <a:gd name="T13" fmla="*/ 16 h 128"/>
              <a:gd name="T14" fmla="*/ 24 w 128"/>
              <a:gd name="T15" fmla="*/ 16 h 128"/>
              <a:gd name="T16" fmla="*/ 24 w 128"/>
              <a:gd name="T17" fmla="*/ 4 h 128"/>
              <a:gd name="T18" fmla="*/ 20 w 128"/>
              <a:gd name="T19" fmla="*/ 0 h 128"/>
              <a:gd name="T20" fmla="*/ 16 w 128"/>
              <a:gd name="T21" fmla="*/ 4 h 128"/>
              <a:gd name="T22" fmla="*/ 16 w 128"/>
              <a:gd name="T23" fmla="*/ 16 h 128"/>
              <a:gd name="T24" fmla="*/ 4 w 128"/>
              <a:gd name="T25" fmla="*/ 16 h 128"/>
              <a:gd name="T26" fmla="*/ 0 w 128"/>
              <a:gd name="T27" fmla="*/ 20 h 128"/>
              <a:gd name="T28" fmla="*/ 4 w 128"/>
              <a:gd name="T29" fmla="*/ 24 h 128"/>
              <a:gd name="T30" fmla="*/ 16 w 128"/>
              <a:gd name="T31" fmla="*/ 24 h 128"/>
              <a:gd name="T32" fmla="*/ 16 w 128"/>
              <a:gd name="T33" fmla="*/ 104 h 128"/>
              <a:gd name="T34" fmla="*/ 24 w 128"/>
              <a:gd name="T35" fmla="*/ 112 h 128"/>
              <a:gd name="T36" fmla="*/ 104 w 128"/>
              <a:gd name="T37" fmla="*/ 112 h 128"/>
              <a:gd name="T38" fmla="*/ 104 w 128"/>
              <a:gd name="T39" fmla="*/ 124 h 128"/>
              <a:gd name="T40" fmla="*/ 108 w 128"/>
              <a:gd name="T41" fmla="*/ 128 h 128"/>
              <a:gd name="T42" fmla="*/ 112 w 128"/>
              <a:gd name="T43" fmla="*/ 124 h 128"/>
              <a:gd name="T44" fmla="*/ 112 w 128"/>
              <a:gd name="T45" fmla="*/ 112 h 128"/>
              <a:gd name="T46" fmla="*/ 124 w 128"/>
              <a:gd name="T47" fmla="*/ 112 h 128"/>
              <a:gd name="T48" fmla="*/ 128 w 128"/>
              <a:gd name="T49" fmla="*/ 108 h 128"/>
              <a:gd name="T50" fmla="*/ 124 w 128"/>
              <a:gd name="T51" fmla="*/ 104 h 128"/>
              <a:gd name="T52" fmla="*/ 24 w 128"/>
              <a:gd name="T53" fmla="*/ 28 h 128"/>
              <a:gd name="T54" fmla="*/ 28 w 128"/>
              <a:gd name="T55" fmla="*/ 24 h 128"/>
              <a:gd name="T56" fmla="*/ 98 w 128"/>
              <a:gd name="T57" fmla="*/ 24 h 128"/>
              <a:gd name="T58" fmla="*/ 24 w 128"/>
              <a:gd name="T59" fmla="*/ 98 h 128"/>
              <a:gd name="T60" fmla="*/ 24 w 128"/>
              <a:gd name="T61" fmla="*/ 28 h 128"/>
              <a:gd name="T62" fmla="*/ 104 w 128"/>
              <a:gd name="T63" fmla="*/ 100 h 128"/>
              <a:gd name="T64" fmla="*/ 100 w 128"/>
              <a:gd name="T65" fmla="*/ 104 h 128"/>
              <a:gd name="T66" fmla="*/ 30 w 128"/>
              <a:gd name="T67" fmla="*/ 104 h 128"/>
              <a:gd name="T68" fmla="*/ 104 w 128"/>
              <a:gd name="T69" fmla="*/ 30 h 128"/>
              <a:gd name="T70" fmla="*/ 104 w 128"/>
              <a:gd name="T71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28">
                <a:moveTo>
                  <a:pt x="124" y="104"/>
                </a:moveTo>
                <a:cubicBezTo>
                  <a:pt x="112" y="104"/>
                  <a:pt x="112" y="104"/>
                  <a:pt x="112" y="104"/>
                </a:cubicBezTo>
                <a:cubicBezTo>
                  <a:pt x="112" y="22"/>
                  <a:pt x="112" y="22"/>
                  <a:pt x="112" y="22"/>
                </a:cubicBezTo>
                <a:cubicBezTo>
                  <a:pt x="123" y="11"/>
                  <a:pt x="123" y="11"/>
                  <a:pt x="123" y="11"/>
                </a:cubicBezTo>
                <a:cubicBezTo>
                  <a:pt x="124" y="9"/>
                  <a:pt x="124" y="6"/>
                  <a:pt x="123" y="5"/>
                </a:cubicBezTo>
                <a:cubicBezTo>
                  <a:pt x="121" y="3"/>
                  <a:pt x="119" y="3"/>
                  <a:pt x="117" y="5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1"/>
                  <a:pt x="22" y="0"/>
                  <a:pt x="20" y="0"/>
                </a:cubicBezTo>
                <a:cubicBezTo>
                  <a:pt x="18" y="0"/>
                  <a:pt x="16" y="1"/>
                  <a:pt x="16" y="4"/>
                </a:cubicBezTo>
                <a:cubicBezTo>
                  <a:pt x="16" y="16"/>
                  <a:pt x="16" y="16"/>
                  <a:pt x="16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2" y="16"/>
                  <a:pt x="0" y="17"/>
                  <a:pt x="0" y="20"/>
                </a:cubicBezTo>
                <a:cubicBezTo>
                  <a:pt x="0" y="22"/>
                  <a:pt x="2" y="24"/>
                  <a:pt x="4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8"/>
                  <a:pt x="20" y="112"/>
                  <a:pt x="24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4" y="124"/>
                  <a:pt x="104" y="124"/>
                  <a:pt x="104" y="124"/>
                </a:cubicBezTo>
                <a:cubicBezTo>
                  <a:pt x="104" y="126"/>
                  <a:pt x="106" y="128"/>
                  <a:pt x="108" y="128"/>
                </a:cubicBezTo>
                <a:cubicBezTo>
                  <a:pt x="110" y="128"/>
                  <a:pt x="112" y="126"/>
                  <a:pt x="112" y="124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4" y="112"/>
                  <a:pt x="124" y="112"/>
                  <a:pt x="124" y="112"/>
                </a:cubicBezTo>
                <a:cubicBezTo>
                  <a:pt x="126" y="112"/>
                  <a:pt x="128" y="110"/>
                  <a:pt x="128" y="108"/>
                </a:cubicBezTo>
                <a:cubicBezTo>
                  <a:pt x="128" y="105"/>
                  <a:pt x="126" y="104"/>
                  <a:pt x="124" y="104"/>
                </a:cubicBezTo>
                <a:close/>
                <a:moveTo>
                  <a:pt x="24" y="28"/>
                </a:moveTo>
                <a:cubicBezTo>
                  <a:pt x="24" y="25"/>
                  <a:pt x="26" y="24"/>
                  <a:pt x="28" y="24"/>
                </a:cubicBezTo>
                <a:cubicBezTo>
                  <a:pt x="98" y="24"/>
                  <a:pt x="98" y="24"/>
                  <a:pt x="98" y="24"/>
                </a:cubicBezTo>
                <a:cubicBezTo>
                  <a:pt x="24" y="98"/>
                  <a:pt x="24" y="98"/>
                  <a:pt x="24" y="98"/>
                </a:cubicBezTo>
                <a:lnTo>
                  <a:pt x="24" y="28"/>
                </a:lnTo>
                <a:close/>
                <a:moveTo>
                  <a:pt x="104" y="100"/>
                </a:moveTo>
                <a:cubicBezTo>
                  <a:pt x="104" y="102"/>
                  <a:pt x="102" y="104"/>
                  <a:pt x="100" y="104"/>
                </a:cubicBezTo>
                <a:cubicBezTo>
                  <a:pt x="30" y="104"/>
                  <a:pt x="30" y="104"/>
                  <a:pt x="30" y="104"/>
                </a:cubicBezTo>
                <a:cubicBezTo>
                  <a:pt x="104" y="30"/>
                  <a:pt x="104" y="30"/>
                  <a:pt x="104" y="30"/>
                </a:cubicBezTo>
                <a:lnTo>
                  <a:pt x="104" y="100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3" name="Freeform 96"/>
          <p:cNvSpPr>
            <a:spLocks noEditPoints="1"/>
          </p:cNvSpPr>
          <p:nvPr/>
        </p:nvSpPr>
        <p:spPr bwMode="auto">
          <a:xfrm>
            <a:off x="2319368" y="2738161"/>
            <a:ext cx="210902" cy="210902"/>
          </a:xfrm>
          <a:custGeom>
            <a:avLst/>
            <a:gdLst>
              <a:gd name="T0" fmla="*/ 124 w 132"/>
              <a:gd name="T1" fmla="*/ 18 h 132"/>
              <a:gd name="T2" fmla="*/ 113 w 132"/>
              <a:gd name="T3" fmla="*/ 8 h 132"/>
              <a:gd name="T4" fmla="*/ 83 w 132"/>
              <a:gd name="T5" fmla="*/ 7 h 132"/>
              <a:gd name="T6" fmla="*/ 80 w 132"/>
              <a:gd name="T7" fmla="*/ 10 h 132"/>
              <a:gd name="T8" fmla="*/ 67 w 132"/>
              <a:gd name="T9" fmla="*/ 23 h 132"/>
              <a:gd name="T10" fmla="*/ 67 w 132"/>
              <a:gd name="T11" fmla="*/ 28 h 132"/>
              <a:gd name="T12" fmla="*/ 70 w 132"/>
              <a:gd name="T13" fmla="*/ 30 h 132"/>
              <a:gd name="T14" fmla="*/ 73 w 132"/>
              <a:gd name="T15" fmla="*/ 28 h 132"/>
              <a:gd name="T16" fmla="*/ 86 w 132"/>
              <a:gd name="T17" fmla="*/ 16 h 132"/>
              <a:gd name="T18" fmla="*/ 88 w 132"/>
              <a:gd name="T19" fmla="*/ 13 h 132"/>
              <a:gd name="T20" fmla="*/ 107 w 132"/>
              <a:gd name="T21" fmla="*/ 13 h 132"/>
              <a:gd name="T22" fmla="*/ 118 w 132"/>
              <a:gd name="T23" fmla="*/ 24 h 132"/>
              <a:gd name="T24" fmla="*/ 118 w 132"/>
              <a:gd name="T25" fmla="*/ 42 h 132"/>
              <a:gd name="T26" fmla="*/ 92 w 132"/>
              <a:gd name="T27" fmla="*/ 69 h 132"/>
              <a:gd name="T28" fmla="*/ 81 w 132"/>
              <a:gd name="T29" fmla="*/ 78 h 132"/>
              <a:gd name="T30" fmla="*/ 61 w 132"/>
              <a:gd name="T31" fmla="*/ 78 h 132"/>
              <a:gd name="T32" fmla="*/ 56 w 132"/>
              <a:gd name="T33" fmla="*/ 74 h 132"/>
              <a:gd name="T34" fmla="*/ 56 w 132"/>
              <a:gd name="T35" fmla="*/ 73 h 132"/>
              <a:gd name="T36" fmla="*/ 56 w 132"/>
              <a:gd name="T37" fmla="*/ 73 h 132"/>
              <a:gd name="T38" fmla="*/ 53 w 132"/>
              <a:gd name="T39" fmla="*/ 70 h 132"/>
              <a:gd name="T40" fmla="*/ 47 w 132"/>
              <a:gd name="T41" fmla="*/ 70 h 132"/>
              <a:gd name="T42" fmla="*/ 47 w 132"/>
              <a:gd name="T43" fmla="*/ 76 h 132"/>
              <a:gd name="T44" fmla="*/ 51 w 132"/>
              <a:gd name="T45" fmla="*/ 79 h 132"/>
              <a:gd name="T46" fmla="*/ 56 w 132"/>
              <a:gd name="T47" fmla="*/ 84 h 132"/>
              <a:gd name="T48" fmla="*/ 56 w 132"/>
              <a:gd name="T49" fmla="*/ 85 h 132"/>
              <a:gd name="T50" fmla="*/ 57 w 132"/>
              <a:gd name="T51" fmla="*/ 85 h 132"/>
              <a:gd name="T52" fmla="*/ 85 w 132"/>
              <a:gd name="T53" fmla="*/ 84 h 132"/>
              <a:gd name="T54" fmla="*/ 86 w 132"/>
              <a:gd name="T55" fmla="*/ 85 h 132"/>
              <a:gd name="T56" fmla="*/ 86 w 132"/>
              <a:gd name="T57" fmla="*/ 84 h 132"/>
              <a:gd name="T58" fmla="*/ 87 w 132"/>
              <a:gd name="T59" fmla="*/ 83 h 132"/>
              <a:gd name="T60" fmla="*/ 124 w 132"/>
              <a:gd name="T61" fmla="*/ 47 h 132"/>
              <a:gd name="T62" fmla="*/ 124 w 132"/>
              <a:gd name="T63" fmla="*/ 18 h 132"/>
              <a:gd name="T64" fmla="*/ 58 w 132"/>
              <a:gd name="T65" fmla="*/ 103 h 132"/>
              <a:gd name="T66" fmla="*/ 50 w 132"/>
              <a:gd name="T67" fmla="*/ 111 h 132"/>
              <a:gd name="T68" fmla="*/ 43 w 132"/>
              <a:gd name="T69" fmla="*/ 118 h 132"/>
              <a:gd name="T70" fmla="*/ 26 w 132"/>
              <a:gd name="T71" fmla="*/ 118 h 132"/>
              <a:gd name="T72" fmla="*/ 14 w 132"/>
              <a:gd name="T73" fmla="*/ 106 h 132"/>
              <a:gd name="T74" fmla="*/ 14 w 132"/>
              <a:gd name="T75" fmla="*/ 88 h 132"/>
              <a:gd name="T76" fmla="*/ 52 w 132"/>
              <a:gd name="T77" fmla="*/ 50 h 132"/>
              <a:gd name="T78" fmla="*/ 70 w 132"/>
              <a:gd name="T79" fmla="*/ 50 h 132"/>
              <a:gd name="T80" fmla="*/ 76 w 132"/>
              <a:gd name="T81" fmla="*/ 55 h 132"/>
              <a:gd name="T82" fmla="*/ 79 w 132"/>
              <a:gd name="T83" fmla="*/ 58 h 132"/>
              <a:gd name="T84" fmla="*/ 82 w 132"/>
              <a:gd name="T85" fmla="*/ 60 h 132"/>
              <a:gd name="T86" fmla="*/ 85 w 132"/>
              <a:gd name="T87" fmla="*/ 58 h 132"/>
              <a:gd name="T88" fmla="*/ 85 w 132"/>
              <a:gd name="T89" fmla="*/ 53 h 132"/>
              <a:gd name="T90" fmla="*/ 82 w 132"/>
              <a:gd name="T91" fmla="*/ 50 h 132"/>
              <a:gd name="T92" fmla="*/ 76 w 132"/>
              <a:gd name="T93" fmla="*/ 44 h 132"/>
              <a:gd name="T94" fmla="*/ 46 w 132"/>
              <a:gd name="T95" fmla="*/ 44 h 132"/>
              <a:gd name="T96" fmla="*/ 8 w 132"/>
              <a:gd name="T97" fmla="*/ 82 h 132"/>
              <a:gd name="T98" fmla="*/ 8 w 132"/>
              <a:gd name="T99" fmla="*/ 112 h 132"/>
              <a:gd name="T100" fmla="*/ 20 w 132"/>
              <a:gd name="T101" fmla="*/ 124 h 132"/>
              <a:gd name="T102" fmla="*/ 49 w 132"/>
              <a:gd name="T103" fmla="*/ 124 h 132"/>
              <a:gd name="T104" fmla="*/ 52 w 132"/>
              <a:gd name="T105" fmla="*/ 121 h 132"/>
              <a:gd name="T106" fmla="*/ 64 w 132"/>
              <a:gd name="T107" fmla="*/ 109 h 132"/>
              <a:gd name="T108" fmla="*/ 64 w 132"/>
              <a:gd name="T109" fmla="*/ 103 h 132"/>
              <a:gd name="T110" fmla="*/ 58 w 132"/>
              <a:gd name="T111" fmla="*/ 103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2" h="132">
                <a:moveTo>
                  <a:pt x="124" y="18"/>
                </a:moveTo>
                <a:cubicBezTo>
                  <a:pt x="113" y="8"/>
                  <a:pt x="113" y="8"/>
                  <a:pt x="113" y="8"/>
                </a:cubicBezTo>
                <a:cubicBezTo>
                  <a:pt x="104" y="0"/>
                  <a:pt x="91" y="0"/>
                  <a:pt x="83" y="7"/>
                </a:cubicBezTo>
                <a:cubicBezTo>
                  <a:pt x="80" y="10"/>
                  <a:pt x="80" y="10"/>
                  <a:pt x="80" y="10"/>
                </a:cubicBezTo>
                <a:cubicBezTo>
                  <a:pt x="67" y="23"/>
                  <a:pt x="67" y="23"/>
                  <a:pt x="67" y="23"/>
                </a:cubicBezTo>
                <a:cubicBezTo>
                  <a:pt x="65" y="24"/>
                  <a:pt x="65" y="27"/>
                  <a:pt x="67" y="28"/>
                </a:cubicBezTo>
                <a:cubicBezTo>
                  <a:pt x="68" y="29"/>
                  <a:pt x="69" y="30"/>
                  <a:pt x="70" y="30"/>
                </a:cubicBezTo>
                <a:cubicBezTo>
                  <a:pt x="71" y="30"/>
                  <a:pt x="72" y="29"/>
                  <a:pt x="73" y="28"/>
                </a:cubicBezTo>
                <a:cubicBezTo>
                  <a:pt x="86" y="16"/>
                  <a:pt x="86" y="16"/>
                  <a:pt x="86" y="16"/>
                </a:cubicBezTo>
                <a:cubicBezTo>
                  <a:pt x="88" y="13"/>
                  <a:pt x="88" y="13"/>
                  <a:pt x="88" y="13"/>
                </a:cubicBezTo>
                <a:cubicBezTo>
                  <a:pt x="93" y="9"/>
                  <a:pt x="102" y="9"/>
                  <a:pt x="107" y="13"/>
                </a:cubicBezTo>
                <a:cubicBezTo>
                  <a:pt x="118" y="24"/>
                  <a:pt x="118" y="24"/>
                  <a:pt x="118" y="24"/>
                </a:cubicBezTo>
                <a:cubicBezTo>
                  <a:pt x="123" y="29"/>
                  <a:pt x="123" y="37"/>
                  <a:pt x="118" y="42"/>
                </a:cubicBezTo>
                <a:cubicBezTo>
                  <a:pt x="92" y="69"/>
                  <a:pt x="92" y="69"/>
                  <a:pt x="92" y="69"/>
                </a:cubicBezTo>
                <a:cubicBezTo>
                  <a:pt x="81" y="78"/>
                  <a:pt x="81" y="78"/>
                  <a:pt x="81" y="78"/>
                </a:cubicBezTo>
                <a:cubicBezTo>
                  <a:pt x="76" y="82"/>
                  <a:pt x="66" y="83"/>
                  <a:pt x="61" y="78"/>
                </a:cubicBezTo>
                <a:cubicBezTo>
                  <a:pt x="56" y="74"/>
                  <a:pt x="56" y="74"/>
                  <a:pt x="56" y="74"/>
                </a:cubicBezTo>
                <a:cubicBezTo>
                  <a:pt x="56" y="73"/>
                  <a:pt x="56" y="73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3" y="70"/>
                  <a:pt x="53" y="70"/>
                  <a:pt x="53" y="70"/>
                </a:cubicBezTo>
                <a:cubicBezTo>
                  <a:pt x="51" y="69"/>
                  <a:pt x="49" y="69"/>
                  <a:pt x="47" y="70"/>
                </a:cubicBezTo>
                <a:cubicBezTo>
                  <a:pt x="45" y="72"/>
                  <a:pt x="45" y="74"/>
                  <a:pt x="47" y="76"/>
                </a:cubicBezTo>
                <a:cubicBezTo>
                  <a:pt x="51" y="79"/>
                  <a:pt x="51" y="79"/>
                  <a:pt x="51" y="79"/>
                </a:cubicBezTo>
                <a:cubicBezTo>
                  <a:pt x="56" y="84"/>
                  <a:pt x="56" y="84"/>
                  <a:pt x="56" y="84"/>
                </a:cubicBezTo>
                <a:cubicBezTo>
                  <a:pt x="56" y="85"/>
                  <a:pt x="56" y="85"/>
                  <a:pt x="56" y="85"/>
                </a:cubicBezTo>
                <a:cubicBezTo>
                  <a:pt x="56" y="85"/>
                  <a:pt x="56" y="85"/>
                  <a:pt x="57" y="85"/>
                </a:cubicBezTo>
                <a:cubicBezTo>
                  <a:pt x="65" y="91"/>
                  <a:pt x="77" y="91"/>
                  <a:pt x="85" y="84"/>
                </a:cubicBezTo>
                <a:cubicBezTo>
                  <a:pt x="86" y="85"/>
                  <a:pt x="86" y="85"/>
                  <a:pt x="86" y="85"/>
                </a:cubicBezTo>
                <a:cubicBezTo>
                  <a:pt x="86" y="84"/>
                  <a:pt x="86" y="84"/>
                  <a:pt x="86" y="84"/>
                </a:cubicBezTo>
                <a:cubicBezTo>
                  <a:pt x="87" y="84"/>
                  <a:pt x="87" y="83"/>
                  <a:pt x="87" y="83"/>
                </a:cubicBezTo>
                <a:cubicBezTo>
                  <a:pt x="124" y="47"/>
                  <a:pt x="124" y="47"/>
                  <a:pt x="124" y="47"/>
                </a:cubicBezTo>
                <a:cubicBezTo>
                  <a:pt x="132" y="40"/>
                  <a:pt x="132" y="26"/>
                  <a:pt x="124" y="18"/>
                </a:cubicBezTo>
                <a:close/>
                <a:moveTo>
                  <a:pt x="58" y="103"/>
                </a:moveTo>
                <a:cubicBezTo>
                  <a:pt x="50" y="111"/>
                  <a:pt x="50" y="111"/>
                  <a:pt x="50" y="111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39" y="123"/>
                  <a:pt x="31" y="123"/>
                  <a:pt x="26" y="118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9" y="101"/>
                  <a:pt x="9" y="93"/>
                  <a:pt x="14" y="88"/>
                </a:cubicBezTo>
                <a:cubicBezTo>
                  <a:pt x="52" y="50"/>
                  <a:pt x="52" y="50"/>
                  <a:pt x="52" y="50"/>
                </a:cubicBezTo>
                <a:cubicBezTo>
                  <a:pt x="57" y="45"/>
                  <a:pt x="65" y="45"/>
                  <a:pt x="70" y="50"/>
                </a:cubicBezTo>
                <a:cubicBezTo>
                  <a:pt x="76" y="55"/>
                  <a:pt x="76" y="55"/>
                  <a:pt x="76" y="55"/>
                </a:cubicBezTo>
                <a:cubicBezTo>
                  <a:pt x="79" y="58"/>
                  <a:pt x="79" y="58"/>
                  <a:pt x="79" y="58"/>
                </a:cubicBezTo>
                <a:cubicBezTo>
                  <a:pt x="80" y="59"/>
                  <a:pt x="81" y="60"/>
                  <a:pt x="82" y="60"/>
                </a:cubicBezTo>
                <a:cubicBezTo>
                  <a:pt x="83" y="60"/>
                  <a:pt x="84" y="59"/>
                  <a:pt x="85" y="58"/>
                </a:cubicBezTo>
                <a:cubicBezTo>
                  <a:pt x="86" y="57"/>
                  <a:pt x="86" y="54"/>
                  <a:pt x="85" y="53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44"/>
                  <a:pt x="76" y="44"/>
                  <a:pt x="76" y="44"/>
                </a:cubicBezTo>
                <a:cubicBezTo>
                  <a:pt x="68" y="36"/>
                  <a:pt x="55" y="36"/>
                  <a:pt x="46" y="44"/>
                </a:cubicBezTo>
                <a:cubicBezTo>
                  <a:pt x="8" y="82"/>
                  <a:pt x="8" y="82"/>
                  <a:pt x="8" y="82"/>
                </a:cubicBezTo>
                <a:cubicBezTo>
                  <a:pt x="0" y="90"/>
                  <a:pt x="0" y="104"/>
                  <a:pt x="8" y="112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28" y="132"/>
                  <a:pt x="41" y="132"/>
                  <a:pt x="49" y="124"/>
                </a:cubicBezTo>
                <a:cubicBezTo>
                  <a:pt x="52" y="121"/>
                  <a:pt x="52" y="121"/>
                  <a:pt x="52" y="121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66" y="107"/>
                  <a:pt x="66" y="104"/>
                  <a:pt x="64" y="103"/>
                </a:cubicBezTo>
                <a:cubicBezTo>
                  <a:pt x="63" y="101"/>
                  <a:pt x="60" y="101"/>
                  <a:pt x="58" y="103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4" name="Freeform 97"/>
          <p:cNvSpPr>
            <a:spLocks noEditPoints="1"/>
          </p:cNvSpPr>
          <p:nvPr/>
        </p:nvSpPr>
        <p:spPr bwMode="auto">
          <a:xfrm>
            <a:off x="1753583" y="2753708"/>
            <a:ext cx="204818" cy="179131"/>
          </a:xfrm>
          <a:custGeom>
            <a:avLst/>
            <a:gdLst>
              <a:gd name="T0" fmla="*/ 120 w 128"/>
              <a:gd name="T1" fmla="*/ 25 h 112"/>
              <a:gd name="T2" fmla="*/ 88 w 128"/>
              <a:gd name="T3" fmla="*/ 44 h 112"/>
              <a:gd name="T4" fmla="*/ 88 w 128"/>
              <a:gd name="T5" fmla="*/ 32 h 112"/>
              <a:gd name="T6" fmla="*/ 76 w 128"/>
              <a:gd name="T7" fmla="*/ 20 h 112"/>
              <a:gd name="T8" fmla="*/ 68 w 128"/>
              <a:gd name="T9" fmla="*/ 20 h 112"/>
              <a:gd name="T10" fmla="*/ 68 w 128"/>
              <a:gd name="T11" fmla="*/ 12 h 112"/>
              <a:gd name="T12" fmla="*/ 56 w 128"/>
              <a:gd name="T13" fmla="*/ 0 h 112"/>
              <a:gd name="T14" fmla="*/ 32 w 128"/>
              <a:gd name="T15" fmla="*/ 0 h 112"/>
              <a:gd name="T16" fmla="*/ 20 w 128"/>
              <a:gd name="T17" fmla="*/ 12 h 112"/>
              <a:gd name="T18" fmla="*/ 20 w 128"/>
              <a:gd name="T19" fmla="*/ 20 h 112"/>
              <a:gd name="T20" fmla="*/ 12 w 128"/>
              <a:gd name="T21" fmla="*/ 20 h 112"/>
              <a:gd name="T22" fmla="*/ 0 w 128"/>
              <a:gd name="T23" fmla="*/ 32 h 112"/>
              <a:gd name="T24" fmla="*/ 0 w 128"/>
              <a:gd name="T25" fmla="*/ 99 h 112"/>
              <a:gd name="T26" fmla="*/ 12 w 128"/>
              <a:gd name="T27" fmla="*/ 112 h 112"/>
              <a:gd name="T28" fmla="*/ 76 w 128"/>
              <a:gd name="T29" fmla="*/ 112 h 112"/>
              <a:gd name="T30" fmla="*/ 88 w 128"/>
              <a:gd name="T31" fmla="*/ 99 h 112"/>
              <a:gd name="T32" fmla="*/ 88 w 128"/>
              <a:gd name="T33" fmla="*/ 88 h 112"/>
              <a:gd name="T34" fmla="*/ 121 w 128"/>
              <a:gd name="T35" fmla="*/ 107 h 112"/>
              <a:gd name="T36" fmla="*/ 128 w 128"/>
              <a:gd name="T37" fmla="*/ 104 h 112"/>
              <a:gd name="T38" fmla="*/ 128 w 128"/>
              <a:gd name="T39" fmla="*/ 28 h 112"/>
              <a:gd name="T40" fmla="*/ 120 w 128"/>
              <a:gd name="T41" fmla="*/ 25 h 112"/>
              <a:gd name="T42" fmla="*/ 28 w 128"/>
              <a:gd name="T43" fmla="*/ 16 h 112"/>
              <a:gd name="T44" fmla="*/ 36 w 128"/>
              <a:gd name="T45" fmla="*/ 8 h 112"/>
              <a:gd name="T46" fmla="*/ 52 w 128"/>
              <a:gd name="T47" fmla="*/ 8 h 112"/>
              <a:gd name="T48" fmla="*/ 60 w 128"/>
              <a:gd name="T49" fmla="*/ 16 h 112"/>
              <a:gd name="T50" fmla="*/ 60 w 128"/>
              <a:gd name="T51" fmla="*/ 20 h 112"/>
              <a:gd name="T52" fmla="*/ 28 w 128"/>
              <a:gd name="T53" fmla="*/ 20 h 112"/>
              <a:gd name="T54" fmla="*/ 28 w 128"/>
              <a:gd name="T55" fmla="*/ 16 h 112"/>
              <a:gd name="T56" fmla="*/ 120 w 128"/>
              <a:gd name="T57" fmla="*/ 96 h 112"/>
              <a:gd name="T58" fmla="*/ 93 w 128"/>
              <a:gd name="T59" fmla="*/ 81 h 112"/>
              <a:gd name="T60" fmla="*/ 84 w 128"/>
              <a:gd name="T61" fmla="*/ 81 h 112"/>
              <a:gd name="T62" fmla="*/ 80 w 128"/>
              <a:gd name="T63" fmla="*/ 88 h 112"/>
              <a:gd name="T64" fmla="*/ 80 w 128"/>
              <a:gd name="T65" fmla="*/ 95 h 112"/>
              <a:gd name="T66" fmla="*/ 72 w 128"/>
              <a:gd name="T67" fmla="*/ 104 h 112"/>
              <a:gd name="T68" fmla="*/ 16 w 128"/>
              <a:gd name="T69" fmla="*/ 104 h 112"/>
              <a:gd name="T70" fmla="*/ 8 w 128"/>
              <a:gd name="T71" fmla="*/ 95 h 112"/>
              <a:gd name="T72" fmla="*/ 8 w 128"/>
              <a:gd name="T73" fmla="*/ 36 h 112"/>
              <a:gd name="T74" fmla="*/ 16 w 128"/>
              <a:gd name="T75" fmla="*/ 28 h 112"/>
              <a:gd name="T76" fmla="*/ 16 w 128"/>
              <a:gd name="T77" fmla="*/ 28 h 112"/>
              <a:gd name="T78" fmla="*/ 16 w 128"/>
              <a:gd name="T79" fmla="*/ 28 h 112"/>
              <a:gd name="T80" fmla="*/ 16 w 128"/>
              <a:gd name="T81" fmla="*/ 28 h 112"/>
              <a:gd name="T82" fmla="*/ 20 w 128"/>
              <a:gd name="T83" fmla="*/ 28 h 112"/>
              <a:gd name="T84" fmla="*/ 20 w 128"/>
              <a:gd name="T85" fmla="*/ 28 h 112"/>
              <a:gd name="T86" fmla="*/ 68 w 128"/>
              <a:gd name="T87" fmla="*/ 28 h 112"/>
              <a:gd name="T88" fmla="*/ 68 w 128"/>
              <a:gd name="T89" fmla="*/ 28 h 112"/>
              <a:gd name="T90" fmla="*/ 72 w 128"/>
              <a:gd name="T91" fmla="*/ 28 h 112"/>
              <a:gd name="T92" fmla="*/ 72 w 128"/>
              <a:gd name="T93" fmla="*/ 28 h 112"/>
              <a:gd name="T94" fmla="*/ 72 w 128"/>
              <a:gd name="T95" fmla="*/ 28 h 112"/>
              <a:gd name="T96" fmla="*/ 72 w 128"/>
              <a:gd name="T97" fmla="*/ 28 h 112"/>
              <a:gd name="T98" fmla="*/ 80 w 128"/>
              <a:gd name="T99" fmla="*/ 36 h 112"/>
              <a:gd name="T100" fmla="*/ 80 w 128"/>
              <a:gd name="T101" fmla="*/ 44 h 112"/>
              <a:gd name="T102" fmla="*/ 84 w 128"/>
              <a:gd name="T103" fmla="*/ 51 h 112"/>
              <a:gd name="T104" fmla="*/ 93 w 128"/>
              <a:gd name="T105" fmla="*/ 50 h 112"/>
              <a:gd name="T106" fmla="*/ 120 w 128"/>
              <a:gd name="T107" fmla="*/ 35 h 112"/>
              <a:gd name="T108" fmla="*/ 120 w 128"/>
              <a:gd name="T109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8" h="112">
                <a:moveTo>
                  <a:pt x="120" y="25"/>
                </a:moveTo>
                <a:cubicBezTo>
                  <a:pt x="88" y="44"/>
                  <a:pt x="88" y="44"/>
                  <a:pt x="88" y="44"/>
                </a:cubicBezTo>
                <a:cubicBezTo>
                  <a:pt x="88" y="32"/>
                  <a:pt x="88" y="32"/>
                  <a:pt x="88" y="32"/>
                </a:cubicBezTo>
                <a:cubicBezTo>
                  <a:pt x="88" y="25"/>
                  <a:pt x="83" y="20"/>
                  <a:pt x="76" y="20"/>
                </a:cubicBezTo>
                <a:cubicBezTo>
                  <a:pt x="68" y="20"/>
                  <a:pt x="68" y="20"/>
                  <a:pt x="68" y="2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5"/>
                  <a:pt x="63" y="0"/>
                  <a:pt x="5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5" y="0"/>
                  <a:pt x="20" y="5"/>
                  <a:pt x="20" y="12"/>
                </a:cubicBezTo>
                <a:cubicBezTo>
                  <a:pt x="20" y="20"/>
                  <a:pt x="20" y="20"/>
                  <a:pt x="20" y="20"/>
                </a:cubicBezTo>
                <a:cubicBezTo>
                  <a:pt x="12" y="20"/>
                  <a:pt x="12" y="20"/>
                  <a:pt x="12" y="20"/>
                </a:cubicBezTo>
                <a:cubicBezTo>
                  <a:pt x="5" y="20"/>
                  <a:pt x="0" y="25"/>
                  <a:pt x="0" y="32"/>
                </a:cubicBezTo>
                <a:cubicBezTo>
                  <a:pt x="0" y="99"/>
                  <a:pt x="0" y="99"/>
                  <a:pt x="0" y="99"/>
                </a:cubicBezTo>
                <a:cubicBezTo>
                  <a:pt x="0" y="106"/>
                  <a:pt x="5" y="112"/>
                  <a:pt x="12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83" y="112"/>
                  <a:pt x="88" y="106"/>
                  <a:pt x="88" y="99"/>
                </a:cubicBezTo>
                <a:cubicBezTo>
                  <a:pt x="88" y="88"/>
                  <a:pt x="88" y="88"/>
                  <a:pt x="88" y="88"/>
                </a:cubicBezTo>
                <a:cubicBezTo>
                  <a:pt x="121" y="107"/>
                  <a:pt x="121" y="107"/>
                  <a:pt x="121" y="107"/>
                </a:cubicBezTo>
                <a:cubicBezTo>
                  <a:pt x="123" y="109"/>
                  <a:pt x="128" y="107"/>
                  <a:pt x="128" y="104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5"/>
                  <a:pt x="123" y="22"/>
                  <a:pt x="120" y="25"/>
                </a:cubicBezTo>
                <a:close/>
                <a:moveTo>
                  <a:pt x="28" y="16"/>
                </a:moveTo>
                <a:cubicBezTo>
                  <a:pt x="28" y="11"/>
                  <a:pt x="32" y="8"/>
                  <a:pt x="36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6" y="8"/>
                  <a:pt x="60" y="11"/>
                  <a:pt x="60" y="16"/>
                </a:cubicBezTo>
                <a:cubicBezTo>
                  <a:pt x="60" y="20"/>
                  <a:pt x="60" y="20"/>
                  <a:pt x="60" y="20"/>
                </a:cubicBezTo>
                <a:cubicBezTo>
                  <a:pt x="28" y="20"/>
                  <a:pt x="28" y="20"/>
                  <a:pt x="28" y="20"/>
                </a:cubicBezTo>
                <a:lnTo>
                  <a:pt x="28" y="16"/>
                </a:lnTo>
                <a:close/>
                <a:moveTo>
                  <a:pt x="120" y="96"/>
                </a:moveTo>
                <a:cubicBezTo>
                  <a:pt x="93" y="81"/>
                  <a:pt x="93" y="81"/>
                  <a:pt x="93" y="81"/>
                </a:cubicBezTo>
                <a:cubicBezTo>
                  <a:pt x="90" y="79"/>
                  <a:pt x="86" y="80"/>
                  <a:pt x="84" y="81"/>
                </a:cubicBezTo>
                <a:cubicBezTo>
                  <a:pt x="82" y="82"/>
                  <a:pt x="80" y="85"/>
                  <a:pt x="80" y="88"/>
                </a:cubicBezTo>
                <a:cubicBezTo>
                  <a:pt x="80" y="88"/>
                  <a:pt x="80" y="91"/>
                  <a:pt x="80" y="95"/>
                </a:cubicBezTo>
                <a:cubicBezTo>
                  <a:pt x="80" y="100"/>
                  <a:pt x="76" y="104"/>
                  <a:pt x="72" y="104"/>
                </a:cubicBezTo>
                <a:cubicBezTo>
                  <a:pt x="67" y="104"/>
                  <a:pt x="16" y="104"/>
                  <a:pt x="16" y="104"/>
                </a:cubicBezTo>
                <a:cubicBezTo>
                  <a:pt x="12" y="104"/>
                  <a:pt x="8" y="100"/>
                  <a:pt x="8" y="95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1"/>
                  <a:pt x="11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6" y="28"/>
                  <a:pt x="80" y="31"/>
                  <a:pt x="80" y="36"/>
                </a:cubicBezTo>
                <a:cubicBezTo>
                  <a:pt x="80" y="41"/>
                  <a:pt x="80" y="44"/>
                  <a:pt x="80" y="44"/>
                </a:cubicBezTo>
                <a:cubicBezTo>
                  <a:pt x="80" y="47"/>
                  <a:pt x="82" y="49"/>
                  <a:pt x="84" y="51"/>
                </a:cubicBezTo>
                <a:cubicBezTo>
                  <a:pt x="86" y="52"/>
                  <a:pt x="90" y="52"/>
                  <a:pt x="93" y="50"/>
                </a:cubicBezTo>
                <a:cubicBezTo>
                  <a:pt x="120" y="35"/>
                  <a:pt x="120" y="35"/>
                  <a:pt x="120" y="35"/>
                </a:cubicBezTo>
                <a:lnTo>
                  <a:pt x="120" y="96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5" name="Freeform 98"/>
          <p:cNvSpPr>
            <a:spLocks noEditPoints="1"/>
          </p:cNvSpPr>
          <p:nvPr/>
        </p:nvSpPr>
        <p:spPr bwMode="auto">
          <a:xfrm>
            <a:off x="1180362" y="2736133"/>
            <a:ext cx="212254" cy="214958"/>
          </a:xfrm>
          <a:custGeom>
            <a:avLst/>
            <a:gdLst>
              <a:gd name="T0" fmla="*/ 124 w 133"/>
              <a:gd name="T1" fmla="*/ 10 h 134"/>
              <a:gd name="T2" fmla="*/ 89 w 133"/>
              <a:gd name="T3" fmla="*/ 10 h 134"/>
              <a:gd name="T4" fmla="*/ 16 w 133"/>
              <a:gd name="T5" fmla="*/ 84 h 134"/>
              <a:gd name="T6" fmla="*/ 4 w 133"/>
              <a:gd name="T7" fmla="*/ 129 h 134"/>
              <a:gd name="T8" fmla="*/ 50 w 133"/>
              <a:gd name="T9" fmla="*/ 118 h 134"/>
              <a:gd name="T10" fmla="*/ 124 w 133"/>
              <a:gd name="T11" fmla="*/ 44 h 134"/>
              <a:gd name="T12" fmla="*/ 124 w 133"/>
              <a:gd name="T13" fmla="*/ 10 h 134"/>
              <a:gd name="T14" fmla="*/ 24 w 133"/>
              <a:gd name="T15" fmla="*/ 87 h 134"/>
              <a:gd name="T16" fmla="*/ 84 w 133"/>
              <a:gd name="T17" fmla="*/ 27 h 134"/>
              <a:gd name="T18" fmla="*/ 92 w 133"/>
              <a:gd name="T19" fmla="*/ 36 h 134"/>
              <a:gd name="T20" fmla="*/ 34 w 133"/>
              <a:gd name="T21" fmla="*/ 94 h 134"/>
              <a:gd name="T22" fmla="*/ 32 w 133"/>
              <a:gd name="T23" fmla="*/ 92 h 134"/>
              <a:gd name="T24" fmla="*/ 24 w 133"/>
              <a:gd name="T25" fmla="*/ 87 h 134"/>
              <a:gd name="T26" fmla="*/ 24 w 133"/>
              <a:gd name="T27" fmla="*/ 87 h 134"/>
              <a:gd name="T28" fmla="*/ 11 w 133"/>
              <a:gd name="T29" fmla="*/ 122 h 134"/>
              <a:gd name="T30" fmla="*/ 19 w 133"/>
              <a:gd name="T31" fmla="*/ 94 h 134"/>
              <a:gd name="T32" fmla="*/ 29 w 133"/>
              <a:gd name="T33" fmla="*/ 99 h 134"/>
              <a:gd name="T34" fmla="*/ 33 w 133"/>
              <a:gd name="T35" fmla="*/ 103 h 134"/>
              <a:gd name="T36" fmla="*/ 39 w 133"/>
              <a:gd name="T37" fmla="*/ 115 h 134"/>
              <a:gd name="T38" fmla="*/ 11 w 133"/>
              <a:gd name="T39" fmla="*/ 122 h 134"/>
              <a:gd name="T40" fmla="*/ 47 w 133"/>
              <a:gd name="T41" fmla="*/ 110 h 134"/>
              <a:gd name="T42" fmla="*/ 46 w 133"/>
              <a:gd name="T43" fmla="*/ 111 h 134"/>
              <a:gd name="T44" fmla="*/ 41 w 133"/>
              <a:gd name="T45" fmla="*/ 100 h 134"/>
              <a:gd name="T46" fmla="*/ 40 w 133"/>
              <a:gd name="T47" fmla="*/ 99 h 134"/>
              <a:gd name="T48" fmla="*/ 98 w 133"/>
              <a:gd name="T49" fmla="*/ 41 h 134"/>
              <a:gd name="T50" fmla="*/ 107 w 133"/>
              <a:gd name="T51" fmla="*/ 50 h 134"/>
              <a:gd name="T52" fmla="*/ 47 w 133"/>
              <a:gd name="T53" fmla="*/ 110 h 134"/>
              <a:gd name="T54" fmla="*/ 118 w 133"/>
              <a:gd name="T55" fmla="*/ 38 h 134"/>
              <a:gd name="T56" fmla="*/ 112 w 133"/>
              <a:gd name="T57" fmla="*/ 44 h 134"/>
              <a:gd name="T58" fmla="*/ 89 w 133"/>
              <a:gd name="T59" fmla="*/ 21 h 134"/>
              <a:gd name="T60" fmla="*/ 95 w 133"/>
              <a:gd name="T61" fmla="*/ 15 h 134"/>
              <a:gd name="T62" fmla="*/ 118 w 133"/>
              <a:gd name="T63" fmla="*/ 15 h 134"/>
              <a:gd name="T64" fmla="*/ 118 w 133"/>
              <a:gd name="T65" fmla="*/ 38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33" h="134">
                <a:moveTo>
                  <a:pt x="124" y="10"/>
                </a:moveTo>
                <a:cubicBezTo>
                  <a:pt x="114" y="0"/>
                  <a:pt x="99" y="0"/>
                  <a:pt x="89" y="10"/>
                </a:cubicBezTo>
                <a:cubicBezTo>
                  <a:pt x="16" y="84"/>
                  <a:pt x="16" y="84"/>
                  <a:pt x="16" y="84"/>
                </a:cubicBezTo>
                <a:cubicBezTo>
                  <a:pt x="7" y="92"/>
                  <a:pt x="0" y="125"/>
                  <a:pt x="4" y="129"/>
                </a:cubicBezTo>
                <a:cubicBezTo>
                  <a:pt x="9" y="134"/>
                  <a:pt x="42" y="126"/>
                  <a:pt x="50" y="118"/>
                </a:cubicBezTo>
                <a:cubicBezTo>
                  <a:pt x="124" y="44"/>
                  <a:pt x="124" y="44"/>
                  <a:pt x="124" y="44"/>
                </a:cubicBezTo>
                <a:cubicBezTo>
                  <a:pt x="133" y="35"/>
                  <a:pt x="133" y="19"/>
                  <a:pt x="124" y="10"/>
                </a:cubicBezTo>
                <a:close/>
                <a:moveTo>
                  <a:pt x="24" y="87"/>
                </a:moveTo>
                <a:cubicBezTo>
                  <a:pt x="84" y="27"/>
                  <a:pt x="84" y="27"/>
                  <a:pt x="84" y="27"/>
                </a:cubicBezTo>
                <a:cubicBezTo>
                  <a:pt x="92" y="36"/>
                  <a:pt x="92" y="36"/>
                  <a:pt x="92" y="36"/>
                </a:cubicBezTo>
                <a:cubicBezTo>
                  <a:pt x="34" y="94"/>
                  <a:pt x="34" y="94"/>
                  <a:pt x="34" y="94"/>
                </a:cubicBezTo>
                <a:cubicBezTo>
                  <a:pt x="32" y="92"/>
                  <a:pt x="32" y="92"/>
                  <a:pt x="32" y="92"/>
                </a:cubicBezTo>
                <a:cubicBezTo>
                  <a:pt x="30" y="89"/>
                  <a:pt x="27" y="88"/>
                  <a:pt x="24" y="87"/>
                </a:cubicBezTo>
                <a:cubicBezTo>
                  <a:pt x="24" y="87"/>
                  <a:pt x="24" y="87"/>
                  <a:pt x="24" y="87"/>
                </a:cubicBezTo>
                <a:close/>
                <a:moveTo>
                  <a:pt x="11" y="122"/>
                </a:moveTo>
                <a:cubicBezTo>
                  <a:pt x="10" y="120"/>
                  <a:pt x="14" y="104"/>
                  <a:pt x="19" y="94"/>
                </a:cubicBezTo>
                <a:cubicBezTo>
                  <a:pt x="23" y="95"/>
                  <a:pt x="26" y="97"/>
                  <a:pt x="29" y="99"/>
                </a:cubicBezTo>
                <a:cubicBezTo>
                  <a:pt x="33" y="103"/>
                  <a:pt x="33" y="103"/>
                  <a:pt x="33" y="103"/>
                </a:cubicBezTo>
                <a:cubicBezTo>
                  <a:pt x="36" y="106"/>
                  <a:pt x="38" y="110"/>
                  <a:pt x="39" y="115"/>
                </a:cubicBezTo>
                <a:cubicBezTo>
                  <a:pt x="28" y="120"/>
                  <a:pt x="13" y="124"/>
                  <a:pt x="11" y="122"/>
                </a:cubicBezTo>
                <a:close/>
                <a:moveTo>
                  <a:pt x="47" y="110"/>
                </a:moveTo>
                <a:cubicBezTo>
                  <a:pt x="47" y="110"/>
                  <a:pt x="46" y="110"/>
                  <a:pt x="46" y="111"/>
                </a:cubicBezTo>
                <a:cubicBezTo>
                  <a:pt x="45" y="107"/>
                  <a:pt x="44" y="103"/>
                  <a:pt x="41" y="100"/>
                </a:cubicBezTo>
                <a:cubicBezTo>
                  <a:pt x="40" y="99"/>
                  <a:pt x="40" y="99"/>
                  <a:pt x="40" y="99"/>
                </a:cubicBezTo>
                <a:cubicBezTo>
                  <a:pt x="98" y="41"/>
                  <a:pt x="98" y="41"/>
                  <a:pt x="98" y="41"/>
                </a:cubicBezTo>
                <a:cubicBezTo>
                  <a:pt x="107" y="50"/>
                  <a:pt x="107" y="50"/>
                  <a:pt x="107" y="50"/>
                </a:cubicBezTo>
                <a:lnTo>
                  <a:pt x="47" y="110"/>
                </a:lnTo>
                <a:close/>
                <a:moveTo>
                  <a:pt x="118" y="38"/>
                </a:moveTo>
                <a:cubicBezTo>
                  <a:pt x="112" y="44"/>
                  <a:pt x="112" y="44"/>
                  <a:pt x="112" y="44"/>
                </a:cubicBezTo>
                <a:cubicBezTo>
                  <a:pt x="89" y="21"/>
                  <a:pt x="89" y="21"/>
                  <a:pt x="89" y="21"/>
                </a:cubicBezTo>
                <a:cubicBezTo>
                  <a:pt x="95" y="15"/>
                  <a:pt x="95" y="15"/>
                  <a:pt x="95" y="15"/>
                </a:cubicBezTo>
                <a:cubicBezTo>
                  <a:pt x="101" y="9"/>
                  <a:pt x="112" y="9"/>
                  <a:pt x="118" y="15"/>
                </a:cubicBezTo>
                <a:cubicBezTo>
                  <a:pt x="125" y="22"/>
                  <a:pt x="125" y="32"/>
                  <a:pt x="118" y="38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Freeform 99"/>
          <p:cNvSpPr>
            <a:spLocks noEditPoints="1"/>
          </p:cNvSpPr>
          <p:nvPr/>
        </p:nvSpPr>
        <p:spPr bwMode="auto">
          <a:xfrm>
            <a:off x="616605" y="2741541"/>
            <a:ext cx="204142" cy="204142"/>
          </a:xfrm>
          <a:custGeom>
            <a:avLst/>
            <a:gdLst>
              <a:gd name="T0" fmla="*/ 127 w 128"/>
              <a:gd name="T1" fmla="*/ 110 h 128"/>
              <a:gd name="T2" fmla="*/ 104 w 128"/>
              <a:gd name="T3" fmla="*/ 91 h 128"/>
              <a:gd name="T4" fmla="*/ 88 w 128"/>
              <a:gd name="T5" fmla="*/ 86 h 128"/>
              <a:gd name="T6" fmla="*/ 88 w 128"/>
              <a:gd name="T7" fmla="*/ 75 h 128"/>
              <a:gd name="T8" fmla="*/ 100 w 128"/>
              <a:gd name="T9" fmla="*/ 44 h 128"/>
              <a:gd name="T10" fmla="*/ 64 w 128"/>
              <a:gd name="T11" fmla="*/ 0 h 128"/>
              <a:gd name="T12" fmla="*/ 28 w 128"/>
              <a:gd name="T13" fmla="*/ 44 h 128"/>
              <a:gd name="T14" fmla="*/ 40 w 128"/>
              <a:gd name="T15" fmla="*/ 75 h 128"/>
              <a:gd name="T16" fmla="*/ 40 w 128"/>
              <a:gd name="T17" fmla="*/ 86 h 128"/>
              <a:gd name="T18" fmla="*/ 24 w 128"/>
              <a:gd name="T19" fmla="*/ 91 h 128"/>
              <a:gd name="T20" fmla="*/ 1 w 128"/>
              <a:gd name="T21" fmla="*/ 110 h 128"/>
              <a:gd name="T22" fmla="*/ 1 w 128"/>
              <a:gd name="T23" fmla="*/ 118 h 128"/>
              <a:gd name="T24" fmla="*/ 64 w 128"/>
              <a:gd name="T25" fmla="*/ 128 h 128"/>
              <a:gd name="T26" fmla="*/ 126 w 128"/>
              <a:gd name="T27" fmla="*/ 118 h 128"/>
              <a:gd name="T28" fmla="*/ 127 w 128"/>
              <a:gd name="T29" fmla="*/ 110 h 128"/>
              <a:gd name="T30" fmla="*/ 36 w 128"/>
              <a:gd name="T31" fmla="*/ 44 h 128"/>
              <a:gd name="T32" fmla="*/ 64 w 128"/>
              <a:gd name="T33" fmla="*/ 8 h 128"/>
              <a:gd name="T34" fmla="*/ 92 w 128"/>
              <a:gd name="T35" fmla="*/ 44 h 128"/>
              <a:gd name="T36" fmla="*/ 64 w 128"/>
              <a:gd name="T37" fmla="*/ 80 h 128"/>
              <a:gd name="T38" fmla="*/ 36 w 128"/>
              <a:gd name="T39" fmla="*/ 44 h 128"/>
              <a:gd name="T40" fmla="*/ 64 w 128"/>
              <a:gd name="T41" fmla="*/ 120 h 128"/>
              <a:gd name="T42" fmla="*/ 8 w 128"/>
              <a:gd name="T43" fmla="*/ 113 h 128"/>
              <a:gd name="T44" fmla="*/ 25 w 128"/>
              <a:gd name="T45" fmla="*/ 98 h 128"/>
              <a:gd name="T46" fmla="*/ 44 w 128"/>
              <a:gd name="T47" fmla="*/ 93 h 128"/>
              <a:gd name="T48" fmla="*/ 48 w 128"/>
              <a:gd name="T49" fmla="*/ 90 h 128"/>
              <a:gd name="T50" fmla="*/ 48 w 128"/>
              <a:gd name="T51" fmla="*/ 82 h 128"/>
              <a:gd name="T52" fmla="*/ 64 w 128"/>
              <a:gd name="T53" fmla="*/ 88 h 128"/>
              <a:gd name="T54" fmla="*/ 80 w 128"/>
              <a:gd name="T55" fmla="*/ 82 h 128"/>
              <a:gd name="T56" fmla="*/ 80 w 128"/>
              <a:gd name="T57" fmla="*/ 90 h 128"/>
              <a:gd name="T58" fmla="*/ 84 w 128"/>
              <a:gd name="T59" fmla="*/ 93 h 128"/>
              <a:gd name="T60" fmla="*/ 102 w 128"/>
              <a:gd name="T61" fmla="*/ 98 h 128"/>
              <a:gd name="T62" fmla="*/ 120 w 128"/>
              <a:gd name="T63" fmla="*/ 113 h 128"/>
              <a:gd name="T64" fmla="*/ 64 w 128"/>
              <a:gd name="T6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7" y="110"/>
                </a:moveTo>
                <a:cubicBezTo>
                  <a:pt x="122" y="95"/>
                  <a:pt x="112" y="92"/>
                  <a:pt x="104" y="91"/>
                </a:cubicBezTo>
                <a:cubicBezTo>
                  <a:pt x="97" y="89"/>
                  <a:pt x="91" y="87"/>
                  <a:pt x="88" y="86"/>
                </a:cubicBezTo>
                <a:cubicBezTo>
                  <a:pt x="88" y="79"/>
                  <a:pt x="88" y="76"/>
                  <a:pt x="88" y="75"/>
                </a:cubicBezTo>
                <a:cubicBezTo>
                  <a:pt x="95" y="66"/>
                  <a:pt x="100" y="54"/>
                  <a:pt x="100" y="44"/>
                </a:cubicBezTo>
                <a:cubicBezTo>
                  <a:pt x="100" y="19"/>
                  <a:pt x="88" y="0"/>
                  <a:pt x="64" y="0"/>
                </a:cubicBezTo>
                <a:cubicBezTo>
                  <a:pt x="40" y="0"/>
                  <a:pt x="28" y="19"/>
                  <a:pt x="28" y="44"/>
                </a:cubicBezTo>
                <a:cubicBezTo>
                  <a:pt x="28" y="54"/>
                  <a:pt x="33" y="66"/>
                  <a:pt x="40" y="75"/>
                </a:cubicBezTo>
                <a:cubicBezTo>
                  <a:pt x="40" y="79"/>
                  <a:pt x="40" y="85"/>
                  <a:pt x="40" y="86"/>
                </a:cubicBezTo>
                <a:cubicBezTo>
                  <a:pt x="37" y="87"/>
                  <a:pt x="31" y="89"/>
                  <a:pt x="24" y="91"/>
                </a:cubicBezTo>
                <a:cubicBezTo>
                  <a:pt x="16" y="92"/>
                  <a:pt x="6" y="95"/>
                  <a:pt x="1" y="110"/>
                </a:cubicBezTo>
                <a:cubicBezTo>
                  <a:pt x="0" y="113"/>
                  <a:pt x="0" y="115"/>
                  <a:pt x="1" y="118"/>
                </a:cubicBezTo>
                <a:cubicBezTo>
                  <a:pt x="7" y="126"/>
                  <a:pt x="39" y="128"/>
                  <a:pt x="64" y="128"/>
                </a:cubicBezTo>
                <a:cubicBezTo>
                  <a:pt x="89" y="128"/>
                  <a:pt x="120" y="126"/>
                  <a:pt x="126" y="118"/>
                </a:cubicBezTo>
                <a:cubicBezTo>
                  <a:pt x="128" y="115"/>
                  <a:pt x="128" y="113"/>
                  <a:pt x="127" y="110"/>
                </a:cubicBezTo>
                <a:close/>
                <a:moveTo>
                  <a:pt x="36" y="44"/>
                </a:moveTo>
                <a:cubicBezTo>
                  <a:pt x="36" y="24"/>
                  <a:pt x="45" y="8"/>
                  <a:pt x="64" y="8"/>
                </a:cubicBezTo>
                <a:cubicBezTo>
                  <a:pt x="83" y="8"/>
                  <a:pt x="92" y="24"/>
                  <a:pt x="92" y="44"/>
                </a:cubicBezTo>
                <a:cubicBezTo>
                  <a:pt x="92" y="60"/>
                  <a:pt x="79" y="80"/>
                  <a:pt x="64" y="80"/>
                </a:cubicBezTo>
                <a:cubicBezTo>
                  <a:pt x="49" y="80"/>
                  <a:pt x="36" y="60"/>
                  <a:pt x="36" y="44"/>
                </a:cubicBezTo>
                <a:close/>
                <a:moveTo>
                  <a:pt x="64" y="120"/>
                </a:moveTo>
                <a:cubicBezTo>
                  <a:pt x="15" y="120"/>
                  <a:pt x="8" y="113"/>
                  <a:pt x="8" y="113"/>
                </a:cubicBezTo>
                <a:cubicBezTo>
                  <a:pt x="13" y="102"/>
                  <a:pt x="19" y="99"/>
                  <a:pt x="25" y="98"/>
                </a:cubicBezTo>
                <a:cubicBezTo>
                  <a:pt x="32" y="97"/>
                  <a:pt x="40" y="95"/>
                  <a:pt x="44" y="93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85"/>
                  <a:pt x="48" y="82"/>
                </a:cubicBezTo>
                <a:cubicBezTo>
                  <a:pt x="53" y="86"/>
                  <a:pt x="58" y="88"/>
                  <a:pt x="64" y="88"/>
                </a:cubicBezTo>
                <a:cubicBezTo>
                  <a:pt x="70" y="88"/>
                  <a:pt x="75" y="86"/>
                  <a:pt x="80" y="82"/>
                </a:cubicBezTo>
                <a:cubicBezTo>
                  <a:pt x="80" y="85"/>
                  <a:pt x="80" y="90"/>
                  <a:pt x="80" y="90"/>
                </a:cubicBezTo>
                <a:cubicBezTo>
                  <a:pt x="84" y="93"/>
                  <a:pt x="84" y="93"/>
                  <a:pt x="84" y="93"/>
                </a:cubicBezTo>
                <a:cubicBezTo>
                  <a:pt x="88" y="95"/>
                  <a:pt x="95" y="97"/>
                  <a:pt x="102" y="98"/>
                </a:cubicBezTo>
                <a:cubicBezTo>
                  <a:pt x="108" y="99"/>
                  <a:pt x="115" y="102"/>
                  <a:pt x="120" y="113"/>
                </a:cubicBezTo>
                <a:cubicBezTo>
                  <a:pt x="119" y="113"/>
                  <a:pt x="113" y="120"/>
                  <a:pt x="64" y="12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7" name="Freeform 100"/>
          <p:cNvSpPr>
            <a:spLocks/>
          </p:cNvSpPr>
          <p:nvPr/>
        </p:nvSpPr>
        <p:spPr bwMode="auto">
          <a:xfrm>
            <a:off x="2910164" y="2171700"/>
            <a:ext cx="173048" cy="198059"/>
          </a:xfrm>
          <a:custGeom>
            <a:avLst/>
            <a:gdLst>
              <a:gd name="T0" fmla="*/ 101 w 108"/>
              <a:gd name="T1" fmla="*/ 43 h 124"/>
              <a:gd name="T2" fmla="*/ 93 w 108"/>
              <a:gd name="T3" fmla="*/ 32 h 124"/>
              <a:gd name="T4" fmla="*/ 87 w 108"/>
              <a:gd name="T5" fmla="*/ 32 h 124"/>
              <a:gd name="T6" fmla="*/ 87 w 108"/>
              <a:gd name="T7" fmla="*/ 38 h 124"/>
              <a:gd name="T8" fmla="*/ 94 w 108"/>
              <a:gd name="T9" fmla="*/ 47 h 124"/>
              <a:gd name="T10" fmla="*/ 100 w 108"/>
              <a:gd name="T11" fmla="*/ 70 h 124"/>
              <a:gd name="T12" fmla="*/ 54 w 108"/>
              <a:gd name="T13" fmla="*/ 116 h 124"/>
              <a:gd name="T14" fmla="*/ 8 w 108"/>
              <a:gd name="T15" fmla="*/ 70 h 124"/>
              <a:gd name="T16" fmla="*/ 54 w 108"/>
              <a:gd name="T17" fmla="*/ 24 h 124"/>
              <a:gd name="T18" fmla="*/ 56 w 108"/>
              <a:gd name="T19" fmla="*/ 24 h 124"/>
              <a:gd name="T20" fmla="*/ 45 w 108"/>
              <a:gd name="T21" fmla="*/ 37 h 124"/>
              <a:gd name="T22" fmla="*/ 45 w 108"/>
              <a:gd name="T23" fmla="*/ 43 h 124"/>
              <a:gd name="T24" fmla="*/ 51 w 108"/>
              <a:gd name="T25" fmla="*/ 42 h 124"/>
              <a:gd name="T26" fmla="*/ 67 w 108"/>
              <a:gd name="T27" fmla="*/ 23 h 124"/>
              <a:gd name="T28" fmla="*/ 68 w 108"/>
              <a:gd name="T29" fmla="*/ 20 h 124"/>
              <a:gd name="T30" fmla="*/ 66 w 108"/>
              <a:gd name="T31" fmla="*/ 17 h 124"/>
              <a:gd name="T32" fmla="*/ 47 w 108"/>
              <a:gd name="T33" fmla="*/ 1 h 124"/>
              <a:gd name="T34" fmla="*/ 41 w 108"/>
              <a:gd name="T35" fmla="*/ 2 h 124"/>
              <a:gd name="T36" fmla="*/ 41 w 108"/>
              <a:gd name="T37" fmla="*/ 7 h 124"/>
              <a:gd name="T38" fmla="*/ 53 w 108"/>
              <a:gd name="T39" fmla="*/ 16 h 124"/>
              <a:gd name="T40" fmla="*/ 0 w 108"/>
              <a:gd name="T41" fmla="*/ 70 h 124"/>
              <a:gd name="T42" fmla="*/ 54 w 108"/>
              <a:gd name="T43" fmla="*/ 124 h 124"/>
              <a:gd name="T44" fmla="*/ 108 w 108"/>
              <a:gd name="T45" fmla="*/ 70 h 124"/>
              <a:gd name="T46" fmla="*/ 101 w 108"/>
              <a:gd name="T47" fmla="*/ 4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08" h="124">
                <a:moveTo>
                  <a:pt x="101" y="43"/>
                </a:moveTo>
                <a:cubicBezTo>
                  <a:pt x="98" y="39"/>
                  <a:pt x="96" y="35"/>
                  <a:pt x="93" y="32"/>
                </a:cubicBezTo>
                <a:cubicBezTo>
                  <a:pt x="91" y="31"/>
                  <a:pt x="89" y="31"/>
                  <a:pt x="87" y="32"/>
                </a:cubicBezTo>
                <a:cubicBezTo>
                  <a:pt x="85" y="34"/>
                  <a:pt x="85" y="36"/>
                  <a:pt x="87" y="38"/>
                </a:cubicBezTo>
                <a:cubicBezTo>
                  <a:pt x="89" y="40"/>
                  <a:pt x="92" y="43"/>
                  <a:pt x="94" y="47"/>
                </a:cubicBezTo>
                <a:cubicBezTo>
                  <a:pt x="98" y="54"/>
                  <a:pt x="100" y="62"/>
                  <a:pt x="100" y="70"/>
                </a:cubicBezTo>
                <a:cubicBezTo>
                  <a:pt x="100" y="95"/>
                  <a:pt x="79" y="116"/>
                  <a:pt x="54" y="116"/>
                </a:cubicBezTo>
                <a:cubicBezTo>
                  <a:pt x="29" y="116"/>
                  <a:pt x="8" y="95"/>
                  <a:pt x="8" y="70"/>
                </a:cubicBezTo>
                <a:cubicBezTo>
                  <a:pt x="8" y="45"/>
                  <a:pt x="29" y="24"/>
                  <a:pt x="54" y="24"/>
                </a:cubicBezTo>
                <a:cubicBezTo>
                  <a:pt x="55" y="24"/>
                  <a:pt x="55" y="24"/>
                  <a:pt x="56" y="24"/>
                </a:cubicBezTo>
                <a:cubicBezTo>
                  <a:pt x="45" y="37"/>
                  <a:pt x="45" y="37"/>
                  <a:pt x="45" y="37"/>
                </a:cubicBezTo>
                <a:cubicBezTo>
                  <a:pt x="43" y="39"/>
                  <a:pt x="43" y="42"/>
                  <a:pt x="45" y="43"/>
                </a:cubicBezTo>
                <a:cubicBezTo>
                  <a:pt x="47" y="44"/>
                  <a:pt x="49" y="44"/>
                  <a:pt x="51" y="42"/>
                </a:cubicBezTo>
                <a:cubicBezTo>
                  <a:pt x="67" y="23"/>
                  <a:pt x="67" y="23"/>
                  <a:pt x="67" y="23"/>
                </a:cubicBezTo>
                <a:cubicBezTo>
                  <a:pt x="68" y="22"/>
                  <a:pt x="68" y="21"/>
                  <a:pt x="68" y="20"/>
                </a:cubicBezTo>
                <a:cubicBezTo>
                  <a:pt x="68" y="19"/>
                  <a:pt x="67" y="18"/>
                  <a:pt x="66" y="17"/>
                </a:cubicBezTo>
                <a:cubicBezTo>
                  <a:pt x="47" y="1"/>
                  <a:pt x="47" y="1"/>
                  <a:pt x="47" y="1"/>
                </a:cubicBezTo>
                <a:cubicBezTo>
                  <a:pt x="45" y="0"/>
                  <a:pt x="42" y="0"/>
                  <a:pt x="41" y="2"/>
                </a:cubicBezTo>
                <a:cubicBezTo>
                  <a:pt x="39" y="3"/>
                  <a:pt x="40" y="6"/>
                  <a:pt x="41" y="7"/>
                </a:cubicBezTo>
                <a:cubicBezTo>
                  <a:pt x="53" y="16"/>
                  <a:pt x="53" y="16"/>
                  <a:pt x="53" y="16"/>
                </a:cubicBezTo>
                <a:cubicBezTo>
                  <a:pt x="23" y="17"/>
                  <a:pt x="0" y="41"/>
                  <a:pt x="0" y="70"/>
                </a:cubicBezTo>
                <a:cubicBezTo>
                  <a:pt x="0" y="100"/>
                  <a:pt x="24" y="124"/>
                  <a:pt x="54" y="124"/>
                </a:cubicBezTo>
                <a:cubicBezTo>
                  <a:pt x="84" y="124"/>
                  <a:pt x="108" y="100"/>
                  <a:pt x="108" y="70"/>
                </a:cubicBezTo>
                <a:cubicBezTo>
                  <a:pt x="108" y="60"/>
                  <a:pt x="105" y="51"/>
                  <a:pt x="101" y="43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8" name="Freeform 101"/>
          <p:cNvSpPr>
            <a:spLocks noEditPoints="1"/>
          </p:cNvSpPr>
          <p:nvPr/>
        </p:nvSpPr>
        <p:spPr bwMode="auto">
          <a:xfrm>
            <a:off x="2341675" y="2171700"/>
            <a:ext cx="166288" cy="204818"/>
          </a:xfrm>
          <a:custGeom>
            <a:avLst/>
            <a:gdLst>
              <a:gd name="T0" fmla="*/ 104 w 104"/>
              <a:gd name="T1" fmla="*/ 64 h 128"/>
              <a:gd name="T2" fmla="*/ 94 w 104"/>
              <a:gd name="T3" fmla="*/ 34 h 128"/>
              <a:gd name="T4" fmla="*/ 81 w 104"/>
              <a:gd name="T5" fmla="*/ 21 h 128"/>
              <a:gd name="T6" fmla="*/ 79 w 104"/>
              <a:gd name="T7" fmla="*/ 20 h 128"/>
              <a:gd name="T8" fmla="*/ 75 w 104"/>
              <a:gd name="T9" fmla="*/ 22 h 128"/>
              <a:gd name="T10" fmla="*/ 76 w 104"/>
              <a:gd name="T11" fmla="*/ 27 h 128"/>
              <a:gd name="T12" fmla="*/ 88 w 104"/>
              <a:gd name="T13" fmla="*/ 38 h 128"/>
              <a:gd name="T14" fmla="*/ 96 w 104"/>
              <a:gd name="T15" fmla="*/ 64 h 128"/>
              <a:gd name="T16" fmla="*/ 54 w 104"/>
              <a:gd name="T17" fmla="*/ 107 h 128"/>
              <a:gd name="T18" fmla="*/ 59 w 104"/>
              <a:gd name="T19" fmla="*/ 103 h 128"/>
              <a:gd name="T20" fmla="*/ 59 w 104"/>
              <a:gd name="T21" fmla="*/ 97 h 128"/>
              <a:gd name="T22" fmla="*/ 53 w 104"/>
              <a:gd name="T23" fmla="*/ 97 h 128"/>
              <a:gd name="T24" fmla="*/ 41 w 104"/>
              <a:gd name="T25" fmla="*/ 108 h 128"/>
              <a:gd name="T26" fmla="*/ 40 w 104"/>
              <a:gd name="T27" fmla="*/ 111 h 128"/>
              <a:gd name="T28" fmla="*/ 41 w 104"/>
              <a:gd name="T29" fmla="*/ 115 h 128"/>
              <a:gd name="T30" fmla="*/ 53 w 104"/>
              <a:gd name="T31" fmla="*/ 126 h 128"/>
              <a:gd name="T32" fmla="*/ 59 w 104"/>
              <a:gd name="T33" fmla="*/ 126 h 128"/>
              <a:gd name="T34" fmla="*/ 59 w 104"/>
              <a:gd name="T35" fmla="*/ 120 h 128"/>
              <a:gd name="T36" fmla="*/ 54 w 104"/>
              <a:gd name="T37" fmla="*/ 115 h 128"/>
              <a:gd name="T38" fmla="*/ 104 w 104"/>
              <a:gd name="T39" fmla="*/ 64 h 128"/>
              <a:gd name="T40" fmla="*/ 27 w 104"/>
              <a:gd name="T41" fmla="*/ 100 h 128"/>
              <a:gd name="T42" fmla="*/ 16 w 104"/>
              <a:gd name="T43" fmla="*/ 89 h 128"/>
              <a:gd name="T44" fmla="*/ 8 w 104"/>
              <a:gd name="T45" fmla="*/ 64 h 128"/>
              <a:gd name="T46" fmla="*/ 50 w 104"/>
              <a:gd name="T47" fmla="*/ 20 h 128"/>
              <a:gd name="T48" fmla="*/ 45 w 104"/>
              <a:gd name="T49" fmla="*/ 24 h 128"/>
              <a:gd name="T50" fmla="*/ 45 w 104"/>
              <a:gd name="T51" fmla="*/ 31 h 128"/>
              <a:gd name="T52" fmla="*/ 51 w 104"/>
              <a:gd name="T53" fmla="*/ 31 h 128"/>
              <a:gd name="T54" fmla="*/ 63 w 104"/>
              <a:gd name="T55" fmla="*/ 19 h 128"/>
              <a:gd name="T56" fmla="*/ 64 w 104"/>
              <a:gd name="T57" fmla="*/ 16 h 128"/>
              <a:gd name="T58" fmla="*/ 63 w 104"/>
              <a:gd name="T59" fmla="*/ 13 h 128"/>
              <a:gd name="T60" fmla="*/ 51 w 104"/>
              <a:gd name="T61" fmla="*/ 1 h 128"/>
              <a:gd name="T62" fmla="*/ 45 w 104"/>
              <a:gd name="T63" fmla="*/ 1 h 128"/>
              <a:gd name="T64" fmla="*/ 45 w 104"/>
              <a:gd name="T65" fmla="*/ 7 h 128"/>
              <a:gd name="T66" fmla="*/ 50 w 104"/>
              <a:gd name="T67" fmla="*/ 12 h 128"/>
              <a:gd name="T68" fmla="*/ 0 w 104"/>
              <a:gd name="T69" fmla="*/ 64 h 128"/>
              <a:gd name="T70" fmla="*/ 10 w 104"/>
              <a:gd name="T71" fmla="*/ 94 h 128"/>
              <a:gd name="T72" fmla="*/ 23 w 104"/>
              <a:gd name="T73" fmla="*/ 107 h 128"/>
              <a:gd name="T74" fmla="*/ 25 w 104"/>
              <a:gd name="T75" fmla="*/ 107 h 128"/>
              <a:gd name="T76" fmla="*/ 29 w 104"/>
              <a:gd name="T77" fmla="*/ 106 h 128"/>
              <a:gd name="T78" fmla="*/ 27 w 104"/>
              <a:gd name="T79" fmla="*/ 10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104" y="64"/>
                </a:moveTo>
                <a:cubicBezTo>
                  <a:pt x="104" y="53"/>
                  <a:pt x="101" y="42"/>
                  <a:pt x="94" y="34"/>
                </a:cubicBezTo>
                <a:cubicBezTo>
                  <a:pt x="91" y="28"/>
                  <a:pt x="86" y="24"/>
                  <a:pt x="81" y="21"/>
                </a:cubicBezTo>
                <a:cubicBezTo>
                  <a:pt x="80" y="20"/>
                  <a:pt x="79" y="20"/>
                  <a:pt x="79" y="20"/>
                </a:cubicBezTo>
                <a:cubicBezTo>
                  <a:pt x="77" y="20"/>
                  <a:pt x="76" y="21"/>
                  <a:pt x="75" y="22"/>
                </a:cubicBezTo>
                <a:cubicBezTo>
                  <a:pt x="74" y="23"/>
                  <a:pt x="75" y="26"/>
                  <a:pt x="76" y="27"/>
                </a:cubicBezTo>
                <a:cubicBezTo>
                  <a:pt x="81" y="30"/>
                  <a:pt x="85" y="34"/>
                  <a:pt x="88" y="38"/>
                </a:cubicBezTo>
                <a:cubicBezTo>
                  <a:pt x="93" y="46"/>
                  <a:pt x="96" y="54"/>
                  <a:pt x="96" y="64"/>
                </a:cubicBezTo>
                <a:cubicBezTo>
                  <a:pt x="96" y="87"/>
                  <a:pt x="78" y="106"/>
                  <a:pt x="54" y="107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61" y="101"/>
                  <a:pt x="61" y="98"/>
                  <a:pt x="59" y="97"/>
                </a:cubicBezTo>
                <a:cubicBezTo>
                  <a:pt x="57" y="95"/>
                  <a:pt x="54" y="95"/>
                  <a:pt x="53" y="97"/>
                </a:cubicBezTo>
                <a:cubicBezTo>
                  <a:pt x="41" y="108"/>
                  <a:pt x="41" y="108"/>
                  <a:pt x="41" y="108"/>
                </a:cubicBezTo>
                <a:cubicBezTo>
                  <a:pt x="40" y="109"/>
                  <a:pt x="40" y="110"/>
                  <a:pt x="40" y="111"/>
                </a:cubicBezTo>
                <a:cubicBezTo>
                  <a:pt x="40" y="113"/>
                  <a:pt x="40" y="114"/>
                  <a:pt x="41" y="115"/>
                </a:cubicBezTo>
                <a:cubicBezTo>
                  <a:pt x="53" y="126"/>
                  <a:pt x="53" y="126"/>
                  <a:pt x="53" y="126"/>
                </a:cubicBezTo>
                <a:cubicBezTo>
                  <a:pt x="54" y="128"/>
                  <a:pt x="57" y="128"/>
                  <a:pt x="59" y="126"/>
                </a:cubicBezTo>
                <a:cubicBezTo>
                  <a:pt x="61" y="124"/>
                  <a:pt x="61" y="122"/>
                  <a:pt x="59" y="120"/>
                </a:cubicBezTo>
                <a:cubicBezTo>
                  <a:pt x="54" y="115"/>
                  <a:pt x="54" y="115"/>
                  <a:pt x="54" y="115"/>
                </a:cubicBezTo>
                <a:cubicBezTo>
                  <a:pt x="82" y="114"/>
                  <a:pt x="104" y="91"/>
                  <a:pt x="104" y="64"/>
                </a:cubicBezTo>
                <a:close/>
                <a:moveTo>
                  <a:pt x="27" y="100"/>
                </a:moveTo>
                <a:cubicBezTo>
                  <a:pt x="23" y="97"/>
                  <a:pt x="19" y="94"/>
                  <a:pt x="16" y="89"/>
                </a:cubicBezTo>
                <a:cubicBezTo>
                  <a:pt x="11" y="82"/>
                  <a:pt x="8" y="73"/>
                  <a:pt x="8" y="64"/>
                </a:cubicBezTo>
                <a:cubicBezTo>
                  <a:pt x="8" y="40"/>
                  <a:pt x="26" y="21"/>
                  <a:pt x="50" y="20"/>
                </a:cubicBezTo>
                <a:cubicBezTo>
                  <a:pt x="45" y="24"/>
                  <a:pt x="45" y="24"/>
                  <a:pt x="45" y="24"/>
                </a:cubicBezTo>
                <a:cubicBezTo>
                  <a:pt x="43" y="26"/>
                  <a:pt x="43" y="29"/>
                  <a:pt x="45" y="31"/>
                </a:cubicBezTo>
                <a:cubicBezTo>
                  <a:pt x="47" y="32"/>
                  <a:pt x="50" y="32"/>
                  <a:pt x="51" y="31"/>
                </a:cubicBezTo>
                <a:cubicBezTo>
                  <a:pt x="63" y="19"/>
                  <a:pt x="63" y="19"/>
                  <a:pt x="63" y="19"/>
                </a:cubicBezTo>
                <a:cubicBezTo>
                  <a:pt x="64" y="18"/>
                  <a:pt x="64" y="17"/>
                  <a:pt x="64" y="16"/>
                </a:cubicBezTo>
                <a:cubicBezTo>
                  <a:pt x="64" y="15"/>
                  <a:pt x="64" y="14"/>
                  <a:pt x="63" y="13"/>
                </a:cubicBezTo>
                <a:cubicBezTo>
                  <a:pt x="51" y="1"/>
                  <a:pt x="51" y="1"/>
                  <a:pt x="51" y="1"/>
                </a:cubicBezTo>
                <a:cubicBezTo>
                  <a:pt x="50" y="0"/>
                  <a:pt x="47" y="0"/>
                  <a:pt x="45" y="1"/>
                </a:cubicBezTo>
                <a:cubicBezTo>
                  <a:pt x="43" y="3"/>
                  <a:pt x="43" y="6"/>
                  <a:pt x="45" y="7"/>
                </a:cubicBezTo>
                <a:cubicBezTo>
                  <a:pt x="50" y="12"/>
                  <a:pt x="50" y="12"/>
                  <a:pt x="50" y="12"/>
                </a:cubicBezTo>
                <a:cubicBezTo>
                  <a:pt x="22" y="13"/>
                  <a:pt x="0" y="36"/>
                  <a:pt x="0" y="64"/>
                </a:cubicBezTo>
                <a:cubicBezTo>
                  <a:pt x="0" y="75"/>
                  <a:pt x="3" y="85"/>
                  <a:pt x="10" y="94"/>
                </a:cubicBezTo>
                <a:cubicBezTo>
                  <a:pt x="13" y="99"/>
                  <a:pt x="18" y="103"/>
                  <a:pt x="23" y="107"/>
                </a:cubicBezTo>
                <a:cubicBezTo>
                  <a:pt x="24" y="107"/>
                  <a:pt x="25" y="107"/>
                  <a:pt x="25" y="107"/>
                </a:cubicBezTo>
                <a:cubicBezTo>
                  <a:pt x="27" y="107"/>
                  <a:pt x="28" y="107"/>
                  <a:pt x="29" y="106"/>
                </a:cubicBezTo>
                <a:cubicBezTo>
                  <a:pt x="30" y="104"/>
                  <a:pt x="29" y="101"/>
                  <a:pt x="27" y="10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99" name="Freeform 102"/>
          <p:cNvSpPr>
            <a:spLocks noEditPoints="1"/>
          </p:cNvSpPr>
          <p:nvPr/>
        </p:nvSpPr>
        <p:spPr bwMode="auto">
          <a:xfrm>
            <a:off x="1748851" y="2237269"/>
            <a:ext cx="214282" cy="105451"/>
          </a:xfrm>
          <a:custGeom>
            <a:avLst/>
            <a:gdLst>
              <a:gd name="T0" fmla="*/ 44 w 134"/>
              <a:gd name="T1" fmla="*/ 15 h 66"/>
              <a:gd name="T2" fmla="*/ 44 w 134"/>
              <a:gd name="T3" fmla="*/ 15 h 66"/>
              <a:gd name="T4" fmla="*/ 83 w 134"/>
              <a:gd name="T5" fmla="*/ 56 h 66"/>
              <a:gd name="T6" fmla="*/ 51 w 134"/>
              <a:gd name="T7" fmla="*/ 10 h 66"/>
              <a:gd name="T8" fmla="*/ 11 w 134"/>
              <a:gd name="T9" fmla="*/ 11 h 66"/>
              <a:gd name="T10" fmla="*/ 11 w 134"/>
              <a:gd name="T11" fmla="*/ 54 h 66"/>
              <a:gd name="T12" fmla="*/ 50 w 134"/>
              <a:gd name="T13" fmla="*/ 57 h 66"/>
              <a:gd name="T14" fmla="*/ 51 w 134"/>
              <a:gd name="T15" fmla="*/ 56 h 66"/>
              <a:gd name="T16" fmla="*/ 53 w 134"/>
              <a:gd name="T17" fmla="*/ 54 h 66"/>
              <a:gd name="T18" fmla="*/ 57 w 134"/>
              <a:gd name="T19" fmla="*/ 49 h 66"/>
              <a:gd name="T20" fmla="*/ 58 w 134"/>
              <a:gd name="T21" fmla="*/ 44 h 66"/>
              <a:gd name="T22" fmla="*/ 51 w 134"/>
              <a:gd name="T23" fmla="*/ 44 h 66"/>
              <a:gd name="T24" fmla="*/ 48 w 134"/>
              <a:gd name="T25" fmla="*/ 47 h 66"/>
              <a:gd name="T26" fmla="*/ 45 w 134"/>
              <a:gd name="T27" fmla="*/ 50 h 66"/>
              <a:gd name="T28" fmla="*/ 45 w 134"/>
              <a:gd name="T29" fmla="*/ 50 h 66"/>
              <a:gd name="T30" fmla="*/ 17 w 134"/>
              <a:gd name="T31" fmla="*/ 49 h 66"/>
              <a:gd name="T32" fmla="*/ 17 w 134"/>
              <a:gd name="T33" fmla="*/ 17 h 66"/>
              <a:gd name="T34" fmla="*/ 44 w 134"/>
              <a:gd name="T35" fmla="*/ 15 h 66"/>
              <a:gd name="T36" fmla="*/ 122 w 134"/>
              <a:gd name="T37" fmla="*/ 11 h 66"/>
              <a:gd name="T38" fmla="*/ 84 w 134"/>
              <a:gd name="T39" fmla="*/ 9 h 66"/>
              <a:gd name="T40" fmla="*/ 83 w 134"/>
              <a:gd name="T41" fmla="*/ 10 h 66"/>
              <a:gd name="T42" fmla="*/ 81 w 134"/>
              <a:gd name="T43" fmla="*/ 11 h 66"/>
              <a:gd name="T44" fmla="*/ 76 w 134"/>
              <a:gd name="T45" fmla="*/ 16 h 66"/>
              <a:gd name="T46" fmla="*/ 76 w 134"/>
              <a:gd name="T47" fmla="*/ 23 h 66"/>
              <a:gd name="T48" fmla="*/ 83 w 134"/>
              <a:gd name="T49" fmla="*/ 21 h 66"/>
              <a:gd name="T50" fmla="*/ 89 w 134"/>
              <a:gd name="T51" fmla="*/ 15 h 66"/>
              <a:gd name="T52" fmla="*/ 90 w 134"/>
              <a:gd name="T53" fmla="*/ 15 h 66"/>
              <a:gd name="T54" fmla="*/ 117 w 134"/>
              <a:gd name="T55" fmla="*/ 17 h 66"/>
              <a:gd name="T56" fmla="*/ 117 w 134"/>
              <a:gd name="T57" fmla="*/ 48 h 66"/>
              <a:gd name="T58" fmla="*/ 90 w 134"/>
              <a:gd name="T59" fmla="*/ 50 h 66"/>
              <a:gd name="T60" fmla="*/ 90 w 134"/>
              <a:gd name="T61" fmla="*/ 50 h 66"/>
              <a:gd name="T62" fmla="*/ 51 w 134"/>
              <a:gd name="T63" fmla="*/ 10 h 66"/>
              <a:gd name="T64" fmla="*/ 83 w 134"/>
              <a:gd name="T65" fmla="*/ 55 h 66"/>
              <a:gd name="T66" fmla="*/ 122 w 134"/>
              <a:gd name="T67" fmla="*/ 54 h 66"/>
              <a:gd name="T68" fmla="*/ 122 w 134"/>
              <a:gd name="T69" fmla="*/ 1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34" h="66">
                <a:moveTo>
                  <a:pt x="44" y="15"/>
                </a:moveTo>
                <a:cubicBezTo>
                  <a:pt x="44" y="15"/>
                  <a:pt x="44" y="15"/>
                  <a:pt x="44" y="15"/>
                </a:cubicBezTo>
                <a:cubicBezTo>
                  <a:pt x="83" y="56"/>
                  <a:pt x="83" y="56"/>
                  <a:pt x="83" y="56"/>
                </a:cubicBezTo>
                <a:cubicBezTo>
                  <a:pt x="51" y="10"/>
                  <a:pt x="51" y="10"/>
                  <a:pt x="51" y="10"/>
                </a:cubicBezTo>
                <a:cubicBezTo>
                  <a:pt x="39" y="0"/>
                  <a:pt x="22" y="0"/>
                  <a:pt x="11" y="11"/>
                </a:cubicBezTo>
                <a:cubicBezTo>
                  <a:pt x="0" y="23"/>
                  <a:pt x="0" y="42"/>
                  <a:pt x="11" y="54"/>
                </a:cubicBezTo>
                <a:cubicBezTo>
                  <a:pt x="22" y="65"/>
                  <a:pt x="38" y="65"/>
                  <a:pt x="50" y="57"/>
                </a:cubicBezTo>
                <a:cubicBezTo>
                  <a:pt x="50" y="56"/>
                  <a:pt x="51" y="56"/>
                  <a:pt x="51" y="56"/>
                </a:cubicBezTo>
                <a:cubicBezTo>
                  <a:pt x="53" y="54"/>
                  <a:pt x="53" y="54"/>
                  <a:pt x="53" y="54"/>
                </a:cubicBezTo>
                <a:cubicBezTo>
                  <a:pt x="57" y="49"/>
                  <a:pt x="57" y="49"/>
                  <a:pt x="57" y="49"/>
                </a:cubicBezTo>
                <a:cubicBezTo>
                  <a:pt x="58" y="49"/>
                  <a:pt x="59" y="46"/>
                  <a:pt x="58" y="44"/>
                </a:cubicBezTo>
                <a:cubicBezTo>
                  <a:pt x="56" y="42"/>
                  <a:pt x="53" y="42"/>
                  <a:pt x="51" y="44"/>
                </a:cubicBezTo>
                <a:cubicBezTo>
                  <a:pt x="48" y="47"/>
                  <a:pt x="48" y="47"/>
                  <a:pt x="48" y="47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37" y="57"/>
                  <a:pt x="25" y="56"/>
                  <a:pt x="17" y="49"/>
                </a:cubicBezTo>
                <a:cubicBezTo>
                  <a:pt x="9" y="41"/>
                  <a:pt x="9" y="25"/>
                  <a:pt x="17" y="17"/>
                </a:cubicBezTo>
                <a:cubicBezTo>
                  <a:pt x="24" y="9"/>
                  <a:pt x="36" y="9"/>
                  <a:pt x="44" y="15"/>
                </a:cubicBezTo>
                <a:close/>
                <a:moveTo>
                  <a:pt x="122" y="11"/>
                </a:moveTo>
                <a:cubicBezTo>
                  <a:pt x="112" y="1"/>
                  <a:pt x="95" y="0"/>
                  <a:pt x="84" y="9"/>
                </a:cubicBezTo>
                <a:cubicBezTo>
                  <a:pt x="84" y="9"/>
                  <a:pt x="83" y="9"/>
                  <a:pt x="83" y="10"/>
                </a:cubicBezTo>
                <a:cubicBezTo>
                  <a:pt x="81" y="11"/>
                  <a:pt x="81" y="11"/>
                  <a:pt x="81" y="11"/>
                </a:cubicBezTo>
                <a:cubicBezTo>
                  <a:pt x="76" y="16"/>
                  <a:pt x="76" y="16"/>
                  <a:pt x="76" y="16"/>
                </a:cubicBezTo>
                <a:cubicBezTo>
                  <a:pt x="75" y="18"/>
                  <a:pt x="75" y="21"/>
                  <a:pt x="76" y="23"/>
                </a:cubicBezTo>
                <a:cubicBezTo>
                  <a:pt x="78" y="25"/>
                  <a:pt x="81" y="23"/>
                  <a:pt x="83" y="21"/>
                </a:cubicBezTo>
                <a:cubicBezTo>
                  <a:pt x="89" y="15"/>
                  <a:pt x="89" y="15"/>
                  <a:pt x="89" y="15"/>
                </a:cubicBezTo>
                <a:cubicBezTo>
                  <a:pt x="90" y="15"/>
                  <a:pt x="90" y="15"/>
                  <a:pt x="90" y="15"/>
                </a:cubicBezTo>
                <a:cubicBezTo>
                  <a:pt x="98" y="9"/>
                  <a:pt x="109" y="9"/>
                  <a:pt x="117" y="17"/>
                </a:cubicBezTo>
                <a:cubicBezTo>
                  <a:pt x="125" y="25"/>
                  <a:pt x="125" y="39"/>
                  <a:pt x="117" y="48"/>
                </a:cubicBezTo>
                <a:cubicBezTo>
                  <a:pt x="109" y="56"/>
                  <a:pt x="98" y="57"/>
                  <a:pt x="90" y="50"/>
                </a:cubicBezTo>
                <a:cubicBezTo>
                  <a:pt x="90" y="50"/>
                  <a:pt x="90" y="50"/>
                  <a:pt x="90" y="50"/>
                </a:cubicBezTo>
                <a:cubicBezTo>
                  <a:pt x="51" y="10"/>
                  <a:pt x="51" y="10"/>
                  <a:pt x="51" y="10"/>
                </a:cubicBezTo>
                <a:cubicBezTo>
                  <a:pt x="83" y="55"/>
                  <a:pt x="83" y="55"/>
                  <a:pt x="83" y="55"/>
                </a:cubicBezTo>
                <a:cubicBezTo>
                  <a:pt x="95" y="66"/>
                  <a:pt x="112" y="65"/>
                  <a:pt x="122" y="54"/>
                </a:cubicBezTo>
                <a:cubicBezTo>
                  <a:pt x="134" y="42"/>
                  <a:pt x="134" y="23"/>
                  <a:pt x="122" y="11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0" name="Freeform 103"/>
          <p:cNvSpPr>
            <a:spLocks noEditPoints="1"/>
          </p:cNvSpPr>
          <p:nvPr/>
        </p:nvSpPr>
        <p:spPr bwMode="auto">
          <a:xfrm>
            <a:off x="1185094" y="2210230"/>
            <a:ext cx="204818" cy="166288"/>
          </a:xfrm>
          <a:custGeom>
            <a:avLst/>
            <a:gdLst>
              <a:gd name="T0" fmla="*/ 64 w 128"/>
              <a:gd name="T1" fmla="*/ 28 h 104"/>
              <a:gd name="T2" fmla="*/ 36 w 128"/>
              <a:gd name="T3" fmla="*/ 56 h 104"/>
              <a:gd name="T4" fmla="*/ 64 w 128"/>
              <a:gd name="T5" fmla="*/ 84 h 104"/>
              <a:gd name="T6" fmla="*/ 92 w 128"/>
              <a:gd name="T7" fmla="*/ 56 h 104"/>
              <a:gd name="T8" fmla="*/ 64 w 128"/>
              <a:gd name="T9" fmla="*/ 28 h 104"/>
              <a:gd name="T10" fmla="*/ 64 w 128"/>
              <a:gd name="T11" fmla="*/ 76 h 104"/>
              <a:gd name="T12" fmla="*/ 44 w 128"/>
              <a:gd name="T13" fmla="*/ 56 h 104"/>
              <a:gd name="T14" fmla="*/ 64 w 128"/>
              <a:gd name="T15" fmla="*/ 36 h 104"/>
              <a:gd name="T16" fmla="*/ 84 w 128"/>
              <a:gd name="T17" fmla="*/ 56 h 104"/>
              <a:gd name="T18" fmla="*/ 64 w 128"/>
              <a:gd name="T19" fmla="*/ 76 h 104"/>
              <a:gd name="T20" fmla="*/ 116 w 128"/>
              <a:gd name="T21" fmla="*/ 16 h 104"/>
              <a:gd name="T22" fmla="*/ 100 w 128"/>
              <a:gd name="T23" fmla="*/ 16 h 104"/>
              <a:gd name="T24" fmla="*/ 84 w 128"/>
              <a:gd name="T25" fmla="*/ 0 h 104"/>
              <a:gd name="T26" fmla="*/ 44 w 128"/>
              <a:gd name="T27" fmla="*/ 0 h 104"/>
              <a:gd name="T28" fmla="*/ 28 w 128"/>
              <a:gd name="T29" fmla="*/ 16 h 104"/>
              <a:gd name="T30" fmla="*/ 12 w 128"/>
              <a:gd name="T31" fmla="*/ 16 h 104"/>
              <a:gd name="T32" fmla="*/ 0 w 128"/>
              <a:gd name="T33" fmla="*/ 28 h 104"/>
              <a:gd name="T34" fmla="*/ 0 w 128"/>
              <a:gd name="T35" fmla="*/ 92 h 104"/>
              <a:gd name="T36" fmla="*/ 12 w 128"/>
              <a:gd name="T37" fmla="*/ 104 h 104"/>
              <a:gd name="T38" fmla="*/ 116 w 128"/>
              <a:gd name="T39" fmla="*/ 104 h 104"/>
              <a:gd name="T40" fmla="*/ 128 w 128"/>
              <a:gd name="T41" fmla="*/ 92 h 104"/>
              <a:gd name="T42" fmla="*/ 128 w 128"/>
              <a:gd name="T43" fmla="*/ 28 h 104"/>
              <a:gd name="T44" fmla="*/ 116 w 128"/>
              <a:gd name="T45" fmla="*/ 16 h 104"/>
              <a:gd name="T46" fmla="*/ 120 w 128"/>
              <a:gd name="T47" fmla="*/ 88 h 104"/>
              <a:gd name="T48" fmla="*/ 112 w 128"/>
              <a:gd name="T49" fmla="*/ 96 h 104"/>
              <a:gd name="T50" fmla="*/ 16 w 128"/>
              <a:gd name="T51" fmla="*/ 96 h 104"/>
              <a:gd name="T52" fmla="*/ 8 w 128"/>
              <a:gd name="T53" fmla="*/ 88 h 104"/>
              <a:gd name="T54" fmla="*/ 8 w 128"/>
              <a:gd name="T55" fmla="*/ 32 h 104"/>
              <a:gd name="T56" fmla="*/ 16 w 128"/>
              <a:gd name="T57" fmla="*/ 24 h 104"/>
              <a:gd name="T58" fmla="*/ 32 w 128"/>
              <a:gd name="T59" fmla="*/ 24 h 104"/>
              <a:gd name="T60" fmla="*/ 48 w 128"/>
              <a:gd name="T61" fmla="*/ 8 h 104"/>
              <a:gd name="T62" fmla="*/ 80 w 128"/>
              <a:gd name="T63" fmla="*/ 8 h 104"/>
              <a:gd name="T64" fmla="*/ 96 w 128"/>
              <a:gd name="T65" fmla="*/ 24 h 104"/>
              <a:gd name="T66" fmla="*/ 112 w 128"/>
              <a:gd name="T67" fmla="*/ 24 h 104"/>
              <a:gd name="T68" fmla="*/ 120 w 128"/>
              <a:gd name="T69" fmla="*/ 32 h 104"/>
              <a:gd name="T70" fmla="*/ 120 w 128"/>
              <a:gd name="T71" fmla="*/ 8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04">
                <a:moveTo>
                  <a:pt x="64" y="28"/>
                </a:moveTo>
                <a:cubicBezTo>
                  <a:pt x="49" y="28"/>
                  <a:pt x="36" y="40"/>
                  <a:pt x="36" y="56"/>
                </a:cubicBezTo>
                <a:cubicBezTo>
                  <a:pt x="36" y="71"/>
                  <a:pt x="49" y="84"/>
                  <a:pt x="64" y="84"/>
                </a:cubicBezTo>
                <a:cubicBezTo>
                  <a:pt x="79" y="84"/>
                  <a:pt x="92" y="71"/>
                  <a:pt x="92" y="56"/>
                </a:cubicBezTo>
                <a:cubicBezTo>
                  <a:pt x="92" y="40"/>
                  <a:pt x="79" y="28"/>
                  <a:pt x="64" y="28"/>
                </a:cubicBezTo>
                <a:close/>
                <a:moveTo>
                  <a:pt x="64" y="76"/>
                </a:moveTo>
                <a:cubicBezTo>
                  <a:pt x="53" y="76"/>
                  <a:pt x="44" y="67"/>
                  <a:pt x="44" y="56"/>
                </a:cubicBezTo>
                <a:cubicBezTo>
                  <a:pt x="44" y="45"/>
                  <a:pt x="53" y="36"/>
                  <a:pt x="64" y="36"/>
                </a:cubicBezTo>
                <a:cubicBezTo>
                  <a:pt x="75" y="36"/>
                  <a:pt x="84" y="45"/>
                  <a:pt x="84" y="56"/>
                </a:cubicBezTo>
                <a:cubicBezTo>
                  <a:pt x="84" y="67"/>
                  <a:pt x="75" y="76"/>
                  <a:pt x="64" y="76"/>
                </a:cubicBezTo>
                <a:close/>
                <a:moveTo>
                  <a:pt x="116" y="16"/>
                </a:moveTo>
                <a:cubicBezTo>
                  <a:pt x="116" y="16"/>
                  <a:pt x="114" y="16"/>
                  <a:pt x="100" y="16"/>
                </a:cubicBezTo>
                <a:cubicBezTo>
                  <a:pt x="96" y="16"/>
                  <a:pt x="88" y="0"/>
                  <a:pt x="84" y="0"/>
                </a:cubicBezTo>
                <a:cubicBezTo>
                  <a:pt x="74" y="0"/>
                  <a:pt x="54" y="0"/>
                  <a:pt x="44" y="0"/>
                </a:cubicBezTo>
                <a:cubicBezTo>
                  <a:pt x="40" y="0"/>
                  <a:pt x="32" y="16"/>
                  <a:pt x="28" y="16"/>
                </a:cubicBezTo>
                <a:cubicBezTo>
                  <a:pt x="14" y="16"/>
                  <a:pt x="12" y="16"/>
                  <a:pt x="12" y="16"/>
                </a:cubicBezTo>
                <a:cubicBezTo>
                  <a:pt x="5" y="16"/>
                  <a:pt x="0" y="21"/>
                  <a:pt x="0" y="28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3" y="104"/>
                  <a:pt x="128" y="98"/>
                  <a:pt x="128" y="92"/>
                </a:cubicBezTo>
                <a:cubicBezTo>
                  <a:pt x="128" y="28"/>
                  <a:pt x="128" y="28"/>
                  <a:pt x="128" y="28"/>
                </a:cubicBezTo>
                <a:cubicBezTo>
                  <a:pt x="128" y="21"/>
                  <a:pt x="123" y="16"/>
                  <a:pt x="116" y="16"/>
                </a:cubicBez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2" y="96"/>
                  <a:pt x="8" y="92"/>
                  <a:pt x="8" y="88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7"/>
                  <a:pt x="12" y="24"/>
                  <a:pt x="16" y="24"/>
                </a:cubicBezTo>
                <a:cubicBezTo>
                  <a:pt x="16" y="24"/>
                  <a:pt x="20" y="24"/>
                  <a:pt x="32" y="24"/>
                </a:cubicBezTo>
                <a:cubicBezTo>
                  <a:pt x="36" y="24"/>
                  <a:pt x="44" y="8"/>
                  <a:pt x="48" y="8"/>
                </a:cubicBezTo>
                <a:cubicBezTo>
                  <a:pt x="58" y="8"/>
                  <a:pt x="70" y="8"/>
                  <a:pt x="80" y="8"/>
                </a:cubicBezTo>
                <a:cubicBezTo>
                  <a:pt x="84" y="8"/>
                  <a:pt x="92" y="24"/>
                  <a:pt x="96" y="24"/>
                </a:cubicBezTo>
                <a:cubicBezTo>
                  <a:pt x="108" y="24"/>
                  <a:pt x="112" y="24"/>
                  <a:pt x="112" y="24"/>
                </a:cubicBezTo>
                <a:cubicBezTo>
                  <a:pt x="116" y="24"/>
                  <a:pt x="120" y="27"/>
                  <a:pt x="120" y="32"/>
                </a:cubicBezTo>
                <a:lnTo>
                  <a:pt x="120" y="88"/>
                </a:ln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1" name="Freeform 104"/>
          <p:cNvSpPr>
            <a:spLocks noEditPoints="1"/>
          </p:cNvSpPr>
          <p:nvPr/>
        </p:nvSpPr>
        <p:spPr bwMode="auto">
          <a:xfrm>
            <a:off x="616605" y="2184543"/>
            <a:ext cx="204142" cy="191975"/>
          </a:xfrm>
          <a:custGeom>
            <a:avLst/>
            <a:gdLst>
              <a:gd name="T0" fmla="*/ 120 w 128"/>
              <a:gd name="T1" fmla="*/ 73 h 120"/>
              <a:gd name="T2" fmla="*/ 120 w 128"/>
              <a:gd name="T3" fmla="*/ 56 h 120"/>
              <a:gd name="T4" fmla="*/ 64 w 128"/>
              <a:gd name="T5" fmla="*/ 0 h 120"/>
              <a:gd name="T6" fmla="*/ 8 w 128"/>
              <a:gd name="T7" fmla="*/ 56 h 120"/>
              <a:gd name="T8" fmla="*/ 8 w 128"/>
              <a:gd name="T9" fmla="*/ 73 h 120"/>
              <a:gd name="T10" fmla="*/ 0 w 128"/>
              <a:gd name="T11" fmla="*/ 90 h 120"/>
              <a:gd name="T12" fmla="*/ 21 w 128"/>
              <a:gd name="T13" fmla="*/ 112 h 120"/>
              <a:gd name="T14" fmla="*/ 32 w 128"/>
              <a:gd name="T15" fmla="*/ 120 h 120"/>
              <a:gd name="T16" fmla="*/ 44 w 128"/>
              <a:gd name="T17" fmla="*/ 108 h 120"/>
              <a:gd name="T18" fmla="*/ 44 w 128"/>
              <a:gd name="T19" fmla="*/ 72 h 120"/>
              <a:gd name="T20" fmla="*/ 32 w 128"/>
              <a:gd name="T21" fmla="*/ 60 h 120"/>
              <a:gd name="T22" fmla="*/ 21 w 128"/>
              <a:gd name="T23" fmla="*/ 68 h 120"/>
              <a:gd name="T24" fmla="*/ 16 w 128"/>
              <a:gd name="T25" fmla="*/ 68 h 120"/>
              <a:gd name="T26" fmla="*/ 16 w 128"/>
              <a:gd name="T27" fmla="*/ 56 h 120"/>
              <a:gd name="T28" fmla="*/ 64 w 128"/>
              <a:gd name="T29" fmla="*/ 8 h 120"/>
              <a:gd name="T30" fmla="*/ 112 w 128"/>
              <a:gd name="T31" fmla="*/ 56 h 120"/>
              <a:gd name="T32" fmla="*/ 112 w 128"/>
              <a:gd name="T33" fmla="*/ 68 h 120"/>
              <a:gd name="T34" fmla="*/ 107 w 128"/>
              <a:gd name="T35" fmla="*/ 68 h 120"/>
              <a:gd name="T36" fmla="*/ 96 w 128"/>
              <a:gd name="T37" fmla="*/ 60 h 120"/>
              <a:gd name="T38" fmla="*/ 84 w 128"/>
              <a:gd name="T39" fmla="*/ 72 h 120"/>
              <a:gd name="T40" fmla="*/ 84 w 128"/>
              <a:gd name="T41" fmla="*/ 108 h 120"/>
              <a:gd name="T42" fmla="*/ 96 w 128"/>
              <a:gd name="T43" fmla="*/ 120 h 120"/>
              <a:gd name="T44" fmla="*/ 107 w 128"/>
              <a:gd name="T45" fmla="*/ 112 h 120"/>
              <a:gd name="T46" fmla="*/ 128 w 128"/>
              <a:gd name="T47" fmla="*/ 90 h 120"/>
              <a:gd name="T48" fmla="*/ 120 w 128"/>
              <a:gd name="T49" fmla="*/ 73 h 120"/>
              <a:gd name="T50" fmla="*/ 28 w 128"/>
              <a:gd name="T51" fmla="*/ 72 h 120"/>
              <a:gd name="T52" fmla="*/ 32 w 128"/>
              <a:gd name="T53" fmla="*/ 68 h 120"/>
              <a:gd name="T54" fmla="*/ 36 w 128"/>
              <a:gd name="T55" fmla="*/ 72 h 120"/>
              <a:gd name="T56" fmla="*/ 36 w 128"/>
              <a:gd name="T57" fmla="*/ 108 h 120"/>
              <a:gd name="T58" fmla="*/ 32 w 128"/>
              <a:gd name="T59" fmla="*/ 112 h 120"/>
              <a:gd name="T60" fmla="*/ 28 w 128"/>
              <a:gd name="T61" fmla="*/ 108 h 120"/>
              <a:gd name="T62" fmla="*/ 28 w 128"/>
              <a:gd name="T63" fmla="*/ 72 h 120"/>
              <a:gd name="T64" fmla="*/ 20 w 128"/>
              <a:gd name="T65" fmla="*/ 76 h 120"/>
              <a:gd name="T66" fmla="*/ 20 w 128"/>
              <a:gd name="T67" fmla="*/ 103 h 120"/>
              <a:gd name="T68" fmla="*/ 8 w 128"/>
              <a:gd name="T69" fmla="*/ 90 h 120"/>
              <a:gd name="T70" fmla="*/ 20 w 128"/>
              <a:gd name="T71" fmla="*/ 76 h 120"/>
              <a:gd name="T72" fmla="*/ 100 w 128"/>
              <a:gd name="T73" fmla="*/ 108 h 120"/>
              <a:gd name="T74" fmla="*/ 96 w 128"/>
              <a:gd name="T75" fmla="*/ 112 h 120"/>
              <a:gd name="T76" fmla="*/ 92 w 128"/>
              <a:gd name="T77" fmla="*/ 108 h 120"/>
              <a:gd name="T78" fmla="*/ 92 w 128"/>
              <a:gd name="T79" fmla="*/ 72 h 120"/>
              <a:gd name="T80" fmla="*/ 96 w 128"/>
              <a:gd name="T81" fmla="*/ 68 h 120"/>
              <a:gd name="T82" fmla="*/ 100 w 128"/>
              <a:gd name="T83" fmla="*/ 72 h 120"/>
              <a:gd name="T84" fmla="*/ 100 w 128"/>
              <a:gd name="T85" fmla="*/ 108 h 120"/>
              <a:gd name="T86" fmla="*/ 108 w 128"/>
              <a:gd name="T87" fmla="*/ 103 h 120"/>
              <a:gd name="T88" fmla="*/ 108 w 128"/>
              <a:gd name="T89" fmla="*/ 76 h 120"/>
              <a:gd name="T90" fmla="*/ 120 w 128"/>
              <a:gd name="T91" fmla="*/ 90 h 120"/>
              <a:gd name="T92" fmla="*/ 108 w 128"/>
              <a:gd name="T93" fmla="*/ 10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8" h="120">
                <a:moveTo>
                  <a:pt x="120" y="73"/>
                </a:moveTo>
                <a:cubicBezTo>
                  <a:pt x="120" y="56"/>
                  <a:pt x="120" y="56"/>
                  <a:pt x="120" y="56"/>
                </a:cubicBezTo>
                <a:cubicBezTo>
                  <a:pt x="120" y="25"/>
                  <a:pt x="95" y="0"/>
                  <a:pt x="64" y="0"/>
                </a:cubicBezTo>
                <a:cubicBezTo>
                  <a:pt x="33" y="0"/>
                  <a:pt x="8" y="25"/>
                  <a:pt x="8" y="56"/>
                </a:cubicBezTo>
                <a:cubicBezTo>
                  <a:pt x="8" y="73"/>
                  <a:pt x="8" y="73"/>
                  <a:pt x="8" y="73"/>
                </a:cubicBezTo>
                <a:cubicBezTo>
                  <a:pt x="3" y="77"/>
                  <a:pt x="0" y="83"/>
                  <a:pt x="0" y="90"/>
                </a:cubicBezTo>
                <a:cubicBezTo>
                  <a:pt x="0" y="102"/>
                  <a:pt x="9" y="111"/>
                  <a:pt x="21" y="112"/>
                </a:cubicBezTo>
                <a:cubicBezTo>
                  <a:pt x="22" y="116"/>
                  <a:pt x="27" y="120"/>
                  <a:pt x="32" y="120"/>
                </a:cubicBezTo>
                <a:cubicBezTo>
                  <a:pt x="39" y="120"/>
                  <a:pt x="44" y="114"/>
                  <a:pt x="44" y="108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65"/>
                  <a:pt x="39" y="60"/>
                  <a:pt x="32" y="60"/>
                </a:cubicBezTo>
                <a:cubicBezTo>
                  <a:pt x="27" y="60"/>
                  <a:pt x="22" y="63"/>
                  <a:pt x="21" y="68"/>
                </a:cubicBezTo>
                <a:cubicBezTo>
                  <a:pt x="19" y="68"/>
                  <a:pt x="18" y="68"/>
                  <a:pt x="16" y="68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29"/>
                  <a:pt x="37" y="8"/>
                  <a:pt x="64" y="8"/>
                </a:cubicBezTo>
                <a:cubicBezTo>
                  <a:pt x="91" y="8"/>
                  <a:pt x="112" y="29"/>
                  <a:pt x="112" y="56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0" y="68"/>
                  <a:pt x="109" y="68"/>
                  <a:pt x="107" y="68"/>
                </a:cubicBezTo>
                <a:cubicBezTo>
                  <a:pt x="106" y="63"/>
                  <a:pt x="101" y="60"/>
                  <a:pt x="96" y="60"/>
                </a:cubicBezTo>
                <a:cubicBezTo>
                  <a:pt x="89" y="60"/>
                  <a:pt x="84" y="65"/>
                  <a:pt x="84" y="72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84" y="114"/>
                  <a:pt x="89" y="120"/>
                  <a:pt x="96" y="120"/>
                </a:cubicBezTo>
                <a:cubicBezTo>
                  <a:pt x="101" y="120"/>
                  <a:pt x="106" y="116"/>
                  <a:pt x="107" y="112"/>
                </a:cubicBezTo>
                <a:cubicBezTo>
                  <a:pt x="119" y="111"/>
                  <a:pt x="128" y="102"/>
                  <a:pt x="128" y="90"/>
                </a:cubicBezTo>
                <a:cubicBezTo>
                  <a:pt x="128" y="83"/>
                  <a:pt x="125" y="77"/>
                  <a:pt x="120" y="73"/>
                </a:cubicBezTo>
                <a:close/>
                <a:moveTo>
                  <a:pt x="28" y="72"/>
                </a:moveTo>
                <a:cubicBezTo>
                  <a:pt x="28" y="69"/>
                  <a:pt x="30" y="68"/>
                  <a:pt x="32" y="68"/>
                </a:cubicBezTo>
                <a:cubicBezTo>
                  <a:pt x="34" y="68"/>
                  <a:pt x="36" y="69"/>
                  <a:pt x="36" y="72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10"/>
                  <a:pt x="34" y="112"/>
                  <a:pt x="32" y="112"/>
                </a:cubicBezTo>
                <a:cubicBezTo>
                  <a:pt x="30" y="112"/>
                  <a:pt x="28" y="110"/>
                  <a:pt x="28" y="108"/>
                </a:cubicBezTo>
                <a:lnTo>
                  <a:pt x="28" y="72"/>
                </a:lnTo>
                <a:close/>
                <a:moveTo>
                  <a:pt x="20" y="76"/>
                </a:moveTo>
                <a:cubicBezTo>
                  <a:pt x="20" y="103"/>
                  <a:pt x="20" y="103"/>
                  <a:pt x="20" y="103"/>
                </a:cubicBezTo>
                <a:cubicBezTo>
                  <a:pt x="13" y="102"/>
                  <a:pt x="8" y="96"/>
                  <a:pt x="8" y="90"/>
                </a:cubicBezTo>
                <a:cubicBezTo>
                  <a:pt x="8" y="83"/>
                  <a:pt x="13" y="77"/>
                  <a:pt x="20" y="76"/>
                </a:cubicBezTo>
                <a:close/>
                <a:moveTo>
                  <a:pt x="100" y="108"/>
                </a:moveTo>
                <a:cubicBezTo>
                  <a:pt x="100" y="110"/>
                  <a:pt x="98" y="112"/>
                  <a:pt x="96" y="112"/>
                </a:cubicBezTo>
                <a:cubicBezTo>
                  <a:pt x="94" y="112"/>
                  <a:pt x="92" y="110"/>
                  <a:pt x="92" y="108"/>
                </a:cubicBezTo>
                <a:cubicBezTo>
                  <a:pt x="92" y="72"/>
                  <a:pt x="92" y="72"/>
                  <a:pt x="92" y="72"/>
                </a:cubicBezTo>
                <a:cubicBezTo>
                  <a:pt x="92" y="69"/>
                  <a:pt x="94" y="68"/>
                  <a:pt x="96" y="68"/>
                </a:cubicBezTo>
                <a:cubicBezTo>
                  <a:pt x="98" y="68"/>
                  <a:pt x="100" y="69"/>
                  <a:pt x="100" y="72"/>
                </a:cubicBezTo>
                <a:lnTo>
                  <a:pt x="100" y="108"/>
                </a:lnTo>
                <a:close/>
                <a:moveTo>
                  <a:pt x="108" y="103"/>
                </a:moveTo>
                <a:cubicBezTo>
                  <a:pt x="108" y="76"/>
                  <a:pt x="108" y="76"/>
                  <a:pt x="108" y="76"/>
                </a:cubicBezTo>
                <a:cubicBezTo>
                  <a:pt x="115" y="77"/>
                  <a:pt x="120" y="83"/>
                  <a:pt x="120" y="90"/>
                </a:cubicBezTo>
                <a:cubicBezTo>
                  <a:pt x="120" y="96"/>
                  <a:pt x="115" y="102"/>
                  <a:pt x="108" y="103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5234229" y="769763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可填色图标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082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49180" y="1226876"/>
            <a:ext cx="36936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 smtClean="0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endParaRPr lang="zh-CN" altLang="en-US" sz="8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2988" y="2867025"/>
            <a:ext cx="3877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2000" dirty="0" smtClean="0">
                <a:latin typeface="+mj-ea"/>
                <a:ea typeface="+mj-ea"/>
                <a:cs typeface="+mn-ea"/>
                <a:sym typeface="+mn-lt"/>
              </a:rPr>
              <a:t>谢谢您的观看</a:t>
            </a:r>
            <a:endParaRPr lang="zh-CN" altLang="en-US" sz="2800" spc="20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13251" y="2364201"/>
            <a:ext cx="3365500" cy="186114"/>
            <a:chOff x="3674825" y="4038512"/>
            <a:chExt cx="4842351" cy="267784"/>
          </a:xfrm>
        </p:grpSpPr>
        <p:sp>
          <p:nvSpPr>
            <p:cNvPr id="8" name="任意多边形 7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2839146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6911CB8-0FF1-4403-B446-35EEB9DD7CA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AQlGk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EJRpJzRbB6igDAACGDAAAJwAAAHVuaXZlcnNhbC9mbGFzaF9wdWJsaXNoaW5nX3NldHRpbmdzLnhtbNVX3W7aMBS+5yksT70soR1dOxSopgIaaguosK29qkxsiFXHzmIbSq/2NHuwPcmOY6Cgdl36g7QhIeLz853/ExMe3yYCTVmmuZJ1vFeuYMRkpCiXkzr+MmzvHmGkDZGUCCVZHUuF0XGjFKZ2JLiOB8wYENUIYKSupaaOY2PSWhDMZrMy12nmuEpYA/i6HKkkSDOmmTQsC1JB5vBj5inTeIFQAAC+iZILtUaphFDokc4VtYIhTsFzyV1QRLQF0TEOvNiIRDeTTFlJT5RQGcomozp+V8k/SxkP1eQJky4nugFERzY1Qil3XhAx4HcMxYxPYnD3sIrRjFMT1/F+1aGAdPAQJcf2oROHcqIgB9Is4BNmCCWG+KO3Z9it0UuCJ9G5JAmPhsBBLv46bg6vP1/1Wxdnne7p9bDXOxt2+t6JXCfYxAmDTUMhOKRsFrGVnZAYQ6IY/AadMRGahcE6aSk2VnLDOXdGIyUg97kWtFEyYrRLErZWjcENl22Q3MNoDIGIeR1/yjgRGHFDBI9WytqOtOEmr3p7XRIBFrQnQ+cDfG/eZyeKSabZultLjnY5jxrflBUUzZVFgt8wZBSC+G0CTzFD68VB40wlORXaxyAtOFiccjZj9DjP6QLwT4auwERiQRN6NRXMeAvfLb9DIzZWGeAyMoXOBjrXHr/8LOCUaH0PSpY+7gzOOs3WdafbbF3uuAAJnRIZPRMcCs6S1GwFn8yRVGapB+mIiNUsLwrlNOcVia388jJonljhy/zWxViD3mJJtmPlOYX5qweFzcZkmg+iG64cGkaQQ0k8JjAiWBdcWlYUMCISKSnmiESw1rQb6ylXVgPFD7CH1i/30OsjLvPTBFYbWMwoywpBVvb231cPPhwefayVg18/fu4+qbRY+H1BnDm/8U+eXPmrtf9wG4aB29KPL22T2X9zZ/cvWl+L5LXbuhwWKmlrUAiuV0Sqd1pE6sK/ZPprL5hCLsBSmvghg7UkeMINo2/ZYi9ok1e9232PbadNthjza0bjvwnZn1bXxI17YRg8enF1nIRLnkAi3Epc3XYbB9UK3DQfZZVKgLb536FR+g1QSwMEFAACAAgABCUaSSVTHtKxAgAAVwoAACEAAAB1bml2ZXJzYWwvZmxhc2hfc2tpbl9zZXR0aW5ncy54bWyVVttO4zAQfecrqu47Ya+wkqkEpUhI7IIA8e4k08SqY0e2U7Z/v57EwXbbkNARUj1zzng8t0L0honFyWxGMsmlegZjmCg0anrdjOWX87QxRorTTAoDwpwKqSrK54svNxcoJGmRYyy5BWU5t+1nhLOmGfhrvt+iTKG4O36eowwRMlnVVOzuZSFPU5ptCiUbkY+GVu5qUJyJjUWe/T5frgYv4EybOwNVFNPqAmUapVagNWBIv1YooyxOU+D9TWftZyLHX/Xx6/doW6aZaWlXX1GGaDUtIE7yx9HZwljvnyYY+GewUb6hDEI53YH6lHNZN/VneqRWssCExpyPi/jO4ZLmdvxwrs5QRgn4ILxotAouPT9uUAKQ+xrOPcFxVZI/Yl73FgIWPeWwMKoBkvSnzqZL+fbQGDsfsFhTri0gVHnQow36kTY6gnmlBz7BGxN5iHIaD3mVvKlg2UXswjrUe/xyed0ui9Dpuy4IUcHWKb3PQOmRf21iD5CB0iOfOcvhQfDdYQT7po7UV/maunoGBXDkqALWDILaY+5C6U+9Fa+6x+HVQaxO0WMqmcNCYzwvrAKsHElaXRdTchAUEXTLCmqYFH8Ql+7a12iS7Blctx3vLWKY4XCs5doY7aIO89WeT0YTQrofBv+47jwzdo9fzqkxNCsr+8Ok5zPHu5y3fubJcQquSosHdSfWciqpomoD6kVKPvkeIQ1MBstuwIbgJAmyQJLjeSbOybECiKZKQa1s3Rj0jRPrOlzJipLbP/PK4A3ymDBg7JimtO4EZe99GShcEwBVWdl3bXfoLFXDDeOwhX76A0X74KGXEW27dKjhrsw9rE3Yck4zqSfdsvCtEi26yHCE8GrjkvHaCQ0T2t7QVLcviya/X8Tec7Sa+32GrReusvbsOilybO2HGbRK/IfyP1BLAwQUAAIACAAEJRpJLE+2i/0CAACXCwAAJgAAAHVuaXZlcnNhbC9odG1sX3B1Ymxpc2hpbmdfc2V0dGluZ3MueG1szZbdUhoxFIDveYpMOl7KqrXVMrs4HcHRqRVGaKtXTtgENmM22eYHxKs+TR+sT9KTDSCMlq6OdMoMAznJ+c5fcpL46C4XaMy04UomeLe+gxGTqaJcjhL8pX+yfYiRsURSIpRkCZYKo6NmLS7cQHCT9Zi1sNQgwEjTKGyCM2uLRhRNJpM6N4X2s0o4C3xTT1UeFZoZJi3TUSHIFH7stGAGzwgVAPDNlZypNWs1hOJA+qyoEwxxCp5L7oMi4tTmAkdh1YCktyOtnKTHSiiN9GiQ4Dc75We+JpBaPGfSp8Q0QejFtkEo5d4JInr8nqGM8VEG3h7sYzTh1GYJ3tv3FFgdPaaU7BA58ZRjBSmQdobPmSWUWBKGwZ5ld9bMBUFEp5LkPO3DDPLhJ7jVvzm97rYvz88uPt30O53z/lk3OFHqRKucOFo1FINDyumULezExFqSZuA36AyJMCyOlkXzZUMlV5zzYzRQAlJfamE0BE/FNMEfNScCI26J4Oli1hI9YvaEC4jB6+7Wh9LiB2CIN82INmzZ0HzG+CymzW/KCYqmyiHBbxmyCkFELod/GUPL6UZDrfJSKoixyAhOGRpzNmH0qMzSDPgnQ9dgInegCZuvEMwGC98dv0cDNlQauIyMYauCnJvArz8LXBBjHqBk7uNW7/ys1b45u2i1r7Z8gISOiUyfCYcSsrywG+GTKZLKzvUgHSlxhpVFoZyWc1Viq7+8DIbnToQyv3YxltAbLMlmrDynMH/1oLLZjIzLg+gPV4mGI8ihJIEJEykcdy4dqwpMiURKiikiKTQq44/1mCtnQBIOcECbl3sY9BGX5WgENwdY1JTpSsid3b23++/eHxx+aNSjXz9+bq9VmrXwriDeXOjhx2ub+KKRP+6GceR759Nt2Gr3r7pw97L9tUqmLtpX/UpFavcq4TpVVnU+VVl1Ga6N7tKVUckFaDOjcGyg0Qiec8voa26aFxR+/f0btsUrFX6DUazdvv9vEGG0eG6tvK/i6MkHYA3kq4/pZu03UEsDBBQAAgAIAAQlGknHREcDgQEAAAMGAAAfAAAAdW5pdmVyc2FsL2h0bWxfc2tpbl9zZXR0aW5ncy5qc42UTW/CMAyG7/yKqrtOiH2y7TYNkCZxmLTdph3SYkpFmkRJ2tEh/vvqUqBJ3Y34Ql49vI6dOttBUK0wDoOnYFv/rvdv7r7WADWrc7h0dd6jZ6iHhqcL+Egz4KmA0EMKRJaMGzjquxNCOYeido3Kd/Q1LcNQHs1aoqJETfgaCiwI8JvQNtSff9zimsL2RbVaHeXWSjGMpbAg7FBInbGaCS8mDxjtGj1YFqD36KxeBLpkMTimNzOMPvLkeDfGaHOxzBQT5VwmchixeJ1omYtFX/5VqUBXl77eA6PH8cvUseOpsa8WMj/x9AGjn1QajIEm7/0Ug4Q5i4C3fEf1+gN1jLsFeXSRmtQe6OcrjDatWAKdLnWPUDW08jqXs7CxzS1eYzgEZyXoc6ykytUZF6i0TLAjHbTb8yPKJVukImk+3xEGyeFh0bave6dCbycYoTNC0huhFTGSWd/bQc29p9mD5mQ1XtY5NfScEqm8ktBU7xvUfUas/4zg/jP4+u8svt1g9wtQSwMEFAACAAgABCUa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BCUaSZQTsyJpAAAAbgAAABwAAAB1bml2ZXJzYWwvbG9jYWxfc2V0dGluZ3MueG1sDcwxDoMwDEDRnVNY3int1oHAxlaW0gNYxEWRHBuRgOD2ZPvD02/7MwocvKVg6vD1eCKwzuaDLg5/01C/EVIm9SSm7FANoe+qVmwm+XLOBSZYhS7eJo4lMo8Uixx2EajhU17/wB6brro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AQlGkk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BSUaSQj37reyCAAAYh0AABcAAAB1bml2ZXJzYWwvdW5pdmVyc2FsLnBuZ+2Z+VdTZxrHg1Jr3cCxgxs1rUTsnClwrI0QIWGQzZwWqVuRSBKtSzpGlhAiBLK41FoLEoVx2MlQj4JQEx2qARIIPVNZqt6MBbliIGEJXCAnhHBJQva5CfW3+RNyz7k3ue/nPe/z3O/7LD+81788kLh21ZZVKBRqLXF/3CEUypeIQi3PXLkCGflI8u0U8uPDPJS4DyUCAqeRF19aTFIMCvVIsNp+8h3k/b2s/alMFGrdf9y3T3dmw2kUKtBMjIs5kkfRDdc170gZFZ1s3O65/IP813/vvo59FrD+6o6AxLqXxx5GrLoRv6FwPLmiAOxPn+2oV+FpwRWjzn/LoSN41lmVql2aothFTzITotls2Dicq263T1ZlUngOIyi2a3ZG+yBO5G0CK7tTXRHaDyVUVyrGYlJmMmnI+MVE1kCsSJxSiOE7YSF8FRlCCWZ/KpSRMBaz3FUT5h44ZjjH1URdObzVvdJXMhKabRiLz/D1EP5AYn4Q8q+zvMg9lf7pMuT5U+9K5Pkw2AMqvcALvMALvMALvMALvMALvMALvMALvMALvMALvMAL/g+Y8ycsjlwpC6PI8iwWSCi3W7Vi/s+ABR1tG1RQbtzvIgF0BQF0GlXRAZBdIZ9QFrlCzviiUBfR7QKCdWqijMqr2DCLbhZ3WGdevT73XALQAboWz3sOyKerilwFPYskSVOWfuyaTtbNP4lF7F/8CM1bHI0NvZnGc8JCqCWzBuzvEIzYlbX88S1mv5sGEXOZnvnnGZm5YBMGcTEW4HfyDU834vQcDNZ0/LEiCOfq0i+eLSzK5ZoGaeyv9b/jEj7YisxU/co+VDdZJbjXxWsysT+D1G1dTvwZmVZu+KTvjym1TELTj5OVgoYuvnsKbe3oBzwCsUs6863q2t49yAQZwF4YuxV9TXO/bYXknDAxZ5v0voHvt1nfWMpGz7x2S7ZXYI+5e1f0y4M30MEaKjMNHAk5I2s6oOE2nFqO6IoX8qx/B8LQqeRrbmdtmtLk+b2yq0W5r4hRkB9/MdbEd2ipgwKPuX+YHVXHXPWNdAbizmn9SPjkWWSpsVqqfWxjmMskkQ+T1zzaj+xdp3Quljestwgc9Ty4Sm2n2cL4lmcumlLPd9nK5E6jmOqcSZHnm7jFaqdJ4mILYEjJLYYpNKXFmaNkzpCGGrm1TGCiyPCEDOV1MZw85KYAJqYDEGaKxxkq80IzJUuqOKyGSGm8Eaj0NOLIv6p9HLDQxXnsP5+zS2OVxv8J8ZnXAKe+jxVzDoMy43163cjzTLrNUCa3TwyaceF+1Tow0PKJf5otEHFMTTXSfcbS+40tR21R0F698uoPzVkMpWjr9t8GeQE3AaGiXGyofae0T6RlIKahPAirBv0WOSWIWr+EYR8+6wOHeWGs84jVFqOhGw1Vz6dXt05jGdHAWE+6NICYsXOWFjOOdi12N/FCMqK4wnrnQn10e/4LHXkLTd0H7OvV0dVHyKXITjABSyCNkyKV7M9ODwMJtCFanYaEyW/blENWg2Spftx+vh/LTkBiobNsd0OBSGds73/kg0KNDEgX0/fQMqw5l3nDwwxnWiGm220wxUGKaDC3sobJDOmH2SE9/aciMn8U9SJRgYM4oWC5XLG9l0Hu1hqTxaOGjgAioEggl9IQVddxcFfaoDcU9eeekMx4xZlPr2mdrngu7LUyQnjVkWjApCTaKzToZCqzPbmVvKllltBKUGhIcXnWlUBVIz0bCRYAJ9w9wMygcSBAUFCIScaTp1oCvitWRh7OaBfHl9wR9e7+VHX03fa05WGgyUrxhG5W02RpprZSQmBxp6aw1+UBEcXNeVkEgcb08laTsNf5QCmNEz29DTvy+yejirPT+cdZSRmvCAoclAPYtpg3Q+3xJUrGNlqaRM+ylb8Y5El1X9/S9JoPda9A8vo4lWc5A/xF3VVRpVIRs0N800REOyux5/GJuZyYkZ+hYKsE/U0+/hy8EN4pu9EWjKQXNFQ8bg28DZthR9seUJ1p/ivt0oRslnSizRH1z2csrtq4vdcy2ECfL0IC4lIY7UtzFHdY99ZetGM6mXnAsgcYWmBtWKhH9sVY/rxPnQEHb3AoIw/N4i/P35up9MR9JCJMTLEkFYPL/W+aniWNyMGfy2FTCzEQ7a1SoeBvbyYuKI3mesdXS7XCaocVTIrl3tL6JEzrtts40dUrMJQ/NDldQM29GZisT2AfZ+GXNGIVAKB4Fl8bWjJUbMgOiAGMOHCsZRuxrYsbUC4yE1TdyMdUNGgNK9zm5NCaBRKjUWe2HvR8Tb2nEFO5xqNAiPrXimp5xqOxL6wKeq1zReXu6WgHKQrH74AuyJu/yUJyatTWqGV4okBcD45HXWBaWRt7Bnk3Ru/DlcwkQCgkUJjtCl1QAmh01K1OKIObs3jBM/myS4iO78mAViy05smTVIw7vMmLi+MCZoZlylMitg3vFHJKwLG17pI28rakIf2hxzIR1KTNcpcpIdeUSrkmQSr13uvmuuK1iFZi+OlGqiYQPvgK6071Rlh5ntd5ak8ZYu66zM+TwHk1ftH2uXe5hF5BEvkKkpB3rFN3BPNbZHeLch3hvNfArqXyWg1XvI8FOXFYp7t8Whf6kpl2dWyXFIDxrH363yPzvnM3kZOuG61al6+nIdxhd9NXbtbnqyWhNWZC95LPVZ7dU1k+BmhZ/X80mTH7VrCFf7FIzKqF2ejo8xBe/XJ3HGK0qGBBsZNdGvnxNktxpTmnND4BGVx8Gela7/p+9Y7Mtr/NNayOp32hnw4uXOqaKrDP3yWX6Q5v0o7zP9/sPrcbOO05sCtdjzxPJLkXuBiC6DbllgcVRHkg4MAvwls99GmT8Za+wxYa7mnKeY8J8/N8Ptemk1iWeY4McwfiAbApvgQ2StWOUKq7ac81APk9RqPQPQgi5X4CpPJrIt12o35odjIGYpx68FmZa3Whfd2ZSJXELTiKGH8gTrTvxOX/AVBLAwQUAAIACAAFJRpJKwvAbUoAAABrAAAAGwAAAHVuaXZlcnNhbC91bml2ZXJzYWwucG5nLnhtbLOxr8jNUShLLSrOzM+zVTLUM1Cyt+PlsikoSi3LTC1XqACKGekZQICSQiUqtzwzpSQDKGRgbowQzEjNTM8osVWyMDCFC+oDzQQAUEsBAgAAFAACAAgABCUaSRUOrShkBAAABxEAAB0AAAAAAAAAAQAAAAAAAAAAAHVuaXZlcnNhbC9jb21tb25fbWVzc2FnZXMubG5nUEsBAgAAFAACAAgABCUaSc0WweooAwAAhgwAACcAAAAAAAAAAQAAAAAAnwQAAHVuaXZlcnNhbC9mbGFzaF9wdWJsaXNoaW5nX3NldHRpbmdzLnhtbFBLAQIAABQAAgAIAAQlGkklUx7SsQIAAFcKAAAhAAAAAAAAAAEAAAAAAAwIAAB1bml2ZXJzYWwvZmxhc2hfc2tpbl9zZXR0aW5ncy54bWxQSwECAAAUAAIACAAEJRpJLE+2i/0CAACXCwAAJgAAAAAAAAABAAAAAAD8CgAAdW5pdmVyc2FsL2h0bWxfcHVibGlzaGluZ19zZXR0aW5ncy54bWxQSwECAAAUAAIACAAEJRpJx0RHA4EBAAADBgAAHwAAAAAAAAABAAAAAAA9DgAAdW5pdmVyc2FsL2h0bWxfc2tpbl9zZXR0aW5ncy5qc1BLAQIAABQAAgAIAAQlGkk9PC/RwQAAAOUBAAAaAAAAAAAAAAEAAAAAAPsPAAB1bml2ZXJzYWwvaTE4bl9wcmVzZXRzLnhtbFBLAQIAABQAAgAIAAQlGkmUE7MiaQAAAG4AAAAcAAAAAAAAAAEAAAAAAPQQAAB1bml2ZXJzYWwvbG9jYWxfc2V0dGluZ3MueG1sUEsBAgAAFAACAAgARJRXRyO0Tvv7AgAAsAgAABQAAAAAAAAAAQAAAAAAlxEAAHVuaXZlcnNhbC9wbGF5ZXIueG1sUEsBAgAAFAACAAgABCUaSTXb2a1oAQAA8wIAACkAAAAAAAAAAQAAAAAAxBQAAHVuaXZlcnNhbC9za2luX2N1c3RvbWl6YXRpb25fc2V0dGluZ3MueG1sUEsBAgAAFAACAAgABSUaSQj37reyCAAAYh0AABcAAAAAAAAAAAAAAAAAcxYAAHVuaXZlcnNhbC91bml2ZXJzYWwucG5nUEsBAgAAFAACAAgABSUaSSsLwG1KAAAAawAAABsAAAAAAAAAAQAAAAAAWh8AAHVuaXZlcnNhbC91bml2ZXJzYWwucG5nLnhtbFBLBQYAAAAACwALAEkDAADdH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大气企业简介"/>
</p:tagLst>
</file>

<file path=ppt/theme/theme1.xml><?xml version="1.0" encoding="utf-8"?>
<a:theme xmlns:a="http://schemas.openxmlformats.org/drawingml/2006/main" name="PPT家园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Constantia 标宋">
      <a:majorFont>
        <a:latin typeface="Constantia"/>
        <a:ea typeface="微软简标宋"/>
        <a:cs typeface=""/>
      </a:majorFont>
      <a:minorFont>
        <a:latin typeface="Constanti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812</TotalTime>
  <Words>3198</Words>
  <Application>Microsoft Office PowerPoint</Application>
  <PresentationFormat>自定义</PresentationFormat>
  <Paragraphs>292</Paragraphs>
  <Slides>32</Slides>
  <Notes>32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33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大气企业简介</dc:title>
  <dc:creator>PPT</dc:creator>
  <cp:keywords>PPT</cp:keywords>
  <dc:description>www.1ppt.com</dc:description>
  <cp:lastModifiedBy>User</cp:lastModifiedBy>
  <cp:revision>11</cp:revision>
  <dcterms:created xsi:type="dcterms:W3CDTF">2016-09-05T14:08:15Z</dcterms:created>
  <dcterms:modified xsi:type="dcterms:W3CDTF">2020-07-22T08:12:16Z</dcterms:modified>
</cp:coreProperties>
</file>