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5"/>
  </p:notesMasterIdLst>
  <p:sldIdLst>
    <p:sldId id="256" r:id="rId4"/>
    <p:sldId id="258" r:id="rId6"/>
    <p:sldId id="257" r:id="rId7"/>
    <p:sldId id="416" r:id="rId8"/>
    <p:sldId id="296" r:id="rId9"/>
    <p:sldId id="297" r:id="rId10"/>
    <p:sldId id="417" r:id="rId11"/>
    <p:sldId id="298" r:id="rId12"/>
    <p:sldId id="394" r:id="rId13"/>
    <p:sldId id="299" r:id="rId14"/>
    <p:sldId id="418" r:id="rId15"/>
    <p:sldId id="300" r:id="rId16"/>
    <p:sldId id="303" r:id="rId17"/>
    <p:sldId id="302" r:id="rId18"/>
    <p:sldId id="419" r:id="rId19"/>
    <p:sldId id="304" r:id="rId20"/>
    <p:sldId id="323" r:id="rId21"/>
    <p:sldId id="328" r:id="rId22"/>
    <p:sldId id="421" r:id="rId23"/>
    <p:sldId id="420" r:id="rId24"/>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EEEB"/>
    <a:srgbClr val="8F6632"/>
    <a:srgbClr val="4F464A"/>
    <a:srgbClr val="CB75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280" autoAdjust="0"/>
  </p:normalViewPr>
  <p:slideViewPr>
    <p:cSldViewPr snapToGrid="0">
      <p:cViewPr varScale="1">
        <p:scale>
          <a:sx n="70" d="100"/>
          <a:sy n="70" d="100"/>
        </p:scale>
        <p:origin x="660" y="54"/>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8" Type="http://schemas.openxmlformats.org/officeDocument/2006/relationships/tags" Target="tags/tag6.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75C46B-8558-47BB-BAEF-287E1ACD4BE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CF2AC4-0B11-4496-A1CF-EB3C2C2E1D8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CF2AC4-0B11-4496-A1CF-EB3C2C2E1D8A}"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CF2AC4-0B11-4496-A1CF-EB3C2C2E1D8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CF2AC4-0B11-4496-A1CF-EB3C2C2E1D8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FD437B-F088-4276-912F-424B0F17233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CF2AC4-0B11-4496-A1CF-EB3C2C2E1D8A}"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7F49EF1-9E98-4D4A-8797-E5E7F148451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FD437B-F088-4276-912F-424B0F17233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6F837B1-3942-4B36-A9A2-6AF914CEB0AE}"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CF2AC4-0B11-4496-A1CF-EB3C2C2E1D8A}"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FD437B-F088-4276-912F-424B0F17233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7050F2-7B2D-4413-AAAC-8BDAF9D22EF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DDEA1BF-8780-46E0-9765-F8CE1553B56F}" type="slidenum">
              <a:rPr lang="zh-CN" altLang="en-US" smtClean="0">
                <a:solidFill>
                  <a:prstClr val="black"/>
                </a:solidFill>
              </a:rPr>
            </a:fld>
            <a:endParaRPr lang="zh-CN" alt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CF2AC4-0B11-4496-A1CF-EB3C2C2E1D8A}"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E63476-70B3-42A3-BD01-D8F9CB93111E}"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86C4872-3FEE-47F7-8706-972E2208B56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a:xfrm>
            <a:off x="481013" y="1279525"/>
            <a:ext cx="6140450" cy="3454400"/>
          </a:xfrm>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6B8CD501-6BB7-45B6-B183-6435F0E3813A}" type="slidenum">
              <a:rPr lang="th-TH" smtClean="0"/>
            </a:fld>
            <a:endParaRPr lang="th-TH"/>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D3CF2AC4-0B11-4496-A1CF-EB3C2C2E1D8A}"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ตัวแทนรูปบนภาพนิ่ง 1"/>
          <p:cNvSpPr>
            <a:spLocks noGrp="1" noRot="1" noChangeAspect="1"/>
          </p:cNvSpPr>
          <p:nvPr>
            <p:ph type="sldImg"/>
          </p:nvPr>
        </p:nvSpPr>
        <p:spPr>
          <a:xfrm>
            <a:off x="481013" y="1279525"/>
            <a:ext cx="6140450" cy="3454400"/>
          </a:xfrm>
        </p:spPr>
      </p:sp>
      <p:sp>
        <p:nvSpPr>
          <p:cNvPr id="3" name="ตัวแทนบันทึกย่อ 2"/>
          <p:cNvSpPr>
            <a:spLocks noGrp="1"/>
          </p:cNvSpPr>
          <p:nvPr>
            <p:ph type="body" idx="1"/>
          </p:nvPr>
        </p:nvSpPr>
        <p:spPr/>
        <p:txBody>
          <a:bodyPr/>
          <a:lstStyle/>
          <a:p>
            <a:endParaRPr lang="th-TH" dirty="0"/>
          </a:p>
        </p:txBody>
      </p:sp>
      <p:sp>
        <p:nvSpPr>
          <p:cNvPr id="4" name="ตัวแทนหมายเลขภาพนิ่ง 3"/>
          <p:cNvSpPr>
            <a:spLocks noGrp="1"/>
          </p:cNvSpPr>
          <p:nvPr>
            <p:ph type="sldNum" sz="quarter" idx="10"/>
          </p:nvPr>
        </p:nvSpPr>
        <p:spPr/>
        <p:txBody>
          <a:bodyPr/>
          <a:lstStyle/>
          <a:p>
            <a:fld id="{6B8CD501-6BB7-45B6-B183-6435F0E3813A}" type="slidenum">
              <a:rPr lang="th-TH" smtClean="0"/>
            </a:fld>
            <a:endParaRPr lang="th-TH"/>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8A9218BF-A792-42D8-8D9A-8CB6C08F587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3138F6-DA85-4C87-A47D-050E6C2139A9}"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内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4064000" y="441961"/>
            <a:ext cx="4368800" cy="3083564"/>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108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3954706" y="3801452"/>
            <a:ext cx="4511964" cy="431780"/>
          </a:xfrm>
          <a:prstGeom prst="rect">
            <a:avLst/>
          </a:prstGeom>
        </p:spPr>
        <p:txBody>
          <a:bodyPr vert="horz" lIns="0" tIns="40504" rIns="0" bIns="40504" anchor="ctr"/>
          <a:lstStyle>
            <a:lvl1pPr marL="0" indent="0" algn="ctr">
              <a:lnSpc>
                <a:spcPct val="100000"/>
              </a:lnSpc>
              <a:spcBef>
                <a:spcPts val="0"/>
              </a:spcBef>
              <a:buNone/>
              <a:defRPr sz="42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3954706" y="4385250"/>
            <a:ext cx="4511964" cy="228451"/>
          </a:xfrm>
          <a:prstGeom prst="rect">
            <a:avLst/>
          </a:prstGeom>
        </p:spPr>
        <p:txBody>
          <a:bodyPr vert="horz" lIns="0" tIns="40504" rIns="0" bIns="40504" anchor="ctr"/>
          <a:lstStyle>
            <a:lvl1pPr marL="0" indent="0" algn="ctr">
              <a:lnSpc>
                <a:spcPct val="100000"/>
              </a:lnSpc>
              <a:spcBef>
                <a:spcPts val="0"/>
              </a:spcBef>
              <a:spcAft>
                <a:spcPts val="0"/>
              </a:spcAft>
              <a:buNone/>
              <a:defRPr sz="18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3975167" y="4817825"/>
            <a:ext cx="4488039" cy="1536868"/>
          </a:xfrm>
          <a:prstGeom prst="rect">
            <a:avLst/>
          </a:prstGeom>
        </p:spPr>
        <p:txBody>
          <a:bodyPr vert="horz" lIns="0" tIns="0" rIns="0" bIns="0"/>
          <a:lstStyle>
            <a:lvl1pPr marL="0" indent="0" algn="ctr">
              <a:lnSpc>
                <a:spcPct val="130000"/>
              </a:lnSpc>
              <a:buNone/>
              <a:defRPr sz="144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advTm="2000">
        <p:fade/>
      </p:transition>
    </mc:Choice>
    <mc:Fallback>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5" Type="http://schemas.openxmlformats.org/officeDocument/2006/relationships/theme" Target="../theme/theme2.xml"/><Relationship Id="rId14" Type="http://schemas.openxmlformats.org/officeDocument/2006/relationships/image" Target="../media/image1.jpeg"/><Relationship Id="rId13" Type="http://schemas.openxmlformats.org/officeDocument/2006/relationships/slideLayout" Target="../slideLayouts/slideLayout26.xml"/><Relationship Id="rId12" Type="http://schemas.openxmlformats.org/officeDocument/2006/relationships/slideLayout" Target="../slideLayouts/slideLayout25.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9218BF-A792-42D8-8D9A-8CB6C08F587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3138F6-DA85-4C87-A47D-050E6C2139A9}" type="slidenum">
              <a:rPr lang="zh-CN" altLang="en-US" smtClean="0"/>
            </a:fld>
            <a:endParaRPr lang="zh-CN" altLang="en-US"/>
          </a:p>
        </p:txBody>
      </p:sp>
      <p:pic>
        <p:nvPicPr>
          <p:cNvPr id="8" name="图片 7" descr="0511"/>
          <p:cNvPicPr>
            <a:picLocks noChangeAspect="1"/>
          </p:cNvPicPr>
          <p:nvPr userDrawn="1"/>
        </p:nvPicPr>
        <p:blipFill>
          <a:blip r:embed="rId14"/>
          <a:stretch>
            <a:fillRect/>
          </a:stretch>
        </p:blipFill>
        <p:spPr>
          <a:xfrm>
            <a:off x="0" y="1270"/>
            <a:ext cx="12192000" cy="685736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9218BF-A792-42D8-8D9A-8CB6C08F5878}"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3138F6-DA85-4C87-A47D-050E6C2139A9}" type="slidenum">
              <a:rPr lang="zh-CN" altLang="en-US" smtClean="0"/>
            </a:fld>
            <a:endParaRPr lang="zh-CN" altLang="en-US"/>
          </a:p>
        </p:txBody>
      </p:sp>
      <p:pic>
        <p:nvPicPr>
          <p:cNvPr id="8" name="图片 7" descr="0511"/>
          <p:cNvPicPr>
            <a:picLocks noChangeAspect="1"/>
          </p:cNvPicPr>
          <p:nvPr userDrawn="1"/>
        </p:nvPicPr>
        <p:blipFill>
          <a:blip r:embed="rId14"/>
          <a:stretch>
            <a:fillRect/>
          </a:stretch>
        </p:blipFill>
        <p:spPr>
          <a:xfrm>
            <a:off x="0" y="1270"/>
            <a:ext cx="12192000" cy="6857365"/>
          </a:xfrm>
          <a:prstGeom prst="rect">
            <a:avLst/>
          </a:prstGeom>
        </p:spPr>
      </p:pic>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12.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0.xml"/><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0.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2.xml"/><Relationship Id="rId1"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0.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14.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4.xml"/><Relationship Id="rId1"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511"/>
          <p:cNvPicPr>
            <a:picLocks noChangeAspect="1"/>
          </p:cNvPicPr>
          <p:nvPr/>
        </p:nvPicPr>
        <p:blipFill>
          <a:blip r:embed="rId1"/>
          <a:stretch>
            <a:fillRect/>
          </a:stretch>
        </p:blipFill>
        <p:spPr>
          <a:xfrm>
            <a:off x="0" y="0"/>
            <a:ext cx="12192000" cy="6857365"/>
          </a:xfrm>
          <a:prstGeom prst="rect">
            <a:avLst/>
          </a:prstGeom>
        </p:spPr>
      </p:pic>
      <p:sp>
        <p:nvSpPr>
          <p:cNvPr id="5" name="矩形 4"/>
          <p:cNvSpPr/>
          <p:nvPr/>
        </p:nvSpPr>
        <p:spPr>
          <a:xfrm>
            <a:off x="1168853" y="1407886"/>
            <a:ext cx="2521627" cy="4370599"/>
          </a:xfrm>
          <a:prstGeom prst="rect">
            <a:avLst/>
          </a:prstGeom>
          <a:noFill/>
          <a:ln w="28575">
            <a:solidFill>
              <a:srgbClr val="8F6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7" name="组合 6"/>
          <p:cNvGrpSpPr/>
          <p:nvPr/>
        </p:nvGrpSpPr>
        <p:grpSpPr>
          <a:xfrm>
            <a:off x="2352886" y="4325892"/>
            <a:ext cx="2588567" cy="495752"/>
            <a:chOff x="5885610" y="4438773"/>
            <a:chExt cx="3249344" cy="622301"/>
          </a:xfrm>
          <a:solidFill>
            <a:srgbClr val="F2EEEB"/>
          </a:solidFill>
        </p:grpSpPr>
        <p:sp>
          <p:nvSpPr>
            <p:cNvPr id="8" name="椭圆 7"/>
            <p:cNvSpPr/>
            <p:nvPr/>
          </p:nvSpPr>
          <p:spPr>
            <a:xfrm>
              <a:off x="8512653" y="4438773"/>
              <a:ext cx="622301" cy="6223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9" name="Freeform 90"/>
            <p:cNvSpPr>
              <a:spLocks noEditPoints="1"/>
            </p:cNvSpPr>
            <p:nvPr/>
          </p:nvSpPr>
          <p:spPr bwMode="auto">
            <a:xfrm>
              <a:off x="8741097" y="4587691"/>
              <a:ext cx="203511" cy="325219"/>
            </a:xfrm>
            <a:custGeom>
              <a:avLst/>
              <a:gdLst>
                <a:gd name="T0" fmla="*/ 102 w 102"/>
                <a:gd name="T1" fmla="*/ 92 h 163"/>
                <a:gd name="T2" fmla="*/ 0 w 102"/>
                <a:gd name="T3" fmla="*/ 0 h 163"/>
                <a:gd name="T4" fmla="*/ 0 w 102"/>
                <a:gd name="T5" fmla="*/ 0 h 163"/>
                <a:gd name="T6" fmla="*/ 0 w 102"/>
                <a:gd name="T7" fmla="*/ 137 h 163"/>
                <a:gd name="T8" fmla="*/ 36 w 102"/>
                <a:gd name="T9" fmla="*/ 114 h 163"/>
                <a:gd name="T10" fmla="*/ 57 w 102"/>
                <a:gd name="T11" fmla="*/ 163 h 163"/>
                <a:gd name="T12" fmla="*/ 83 w 102"/>
                <a:gd name="T13" fmla="*/ 152 h 163"/>
                <a:gd name="T14" fmla="*/ 61 w 102"/>
                <a:gd name="T15" fmla="*/ 102 h 163"/>
                <a:gd name="T16" fmla="*/ 102 w 102"/>
                <a:gd name="T17" fmla="*/ 92 h 163"/>
                <a:gd name="T18" fmla="*/ 41 w 102"/>
                <a:gd name="T19" fmla="*/ 93 h 163"/>
                <a:gd name="T20" fmla="*/ 28 w 102"/>
                <a:gd name="T21" fmla="*/ 102 h 163"/>
                <a:gd name="T22" fmla="*/ 14 w 102"/>
                <a:gd name="T23" fmla="*/ 111 h 163"/>
                <a:gd name="T24" fmla="*/ 14 w 102"/>
                <a:gd name="T25" fmla="*/ 30 h 163"/>
                <a:gd name="T26" fmla="*/ 74 w 102"/>
                <a:gd name="T27" fmla="*/ 85 h 163"/>
                <a:gd name="T28" fmla="*/ 57 w 102"/>
                <a:gd name="T29" fmla="*/ 89 h 163"/>
                <a:gd name="T30" fmla="*/ 41 w 102"/>
                <a:gd name="T31" fmla="*/ 9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63">
                  <a:moveTo>
                    <a:pt x="102" y="92"/>
                  </a:moveTo>
                  <a:lnTo>
                    <a:pt x="0" y="0"/>
                  </a:lnTo>
                  <a:lnTo>
                    <a:pt x="0" y="0"/>
                  </a:lnTo>
                  <a:lnTo>
                    <a:pt x="0" y="137"/>
                  </a:lnTo>
                  <a:lnTo>
                    <a:pt x="36" y="114"/>
                  </a:lnTo>
                  <a:lnTo>
                    <a:pt x="57" y="163"/>
                  </a:lnTo>
                  <a:lnTo>
                    <a:pt x="83" y="152"/>
                  </a:lnTo>
                  <a:lnTo>
                    <a:pt x="61" y="102"/>
                  </a:lnTo>
                  <a:lnTo>
                    <a:pt x="102" y="92"/>
                  </a:lnTo>
                  <a:close/>
                  <a:moveTo>
                    <a:pt x="41" y="93"/>
                  </a:moveTo>
                  <a:lnTo>
                    <a:pt x="28" y="102"/>
                  </a:lnTo>
                  <a:lnTo>
                    <a:pt x="14" y="111"/>
                  </a:lnTo>
                  <a:lnTo>
                    <a:pt x="14" y="30"/>
                  </a:lnTo>
                  <a:lnTo>
                    <a:pt x="74" y="85"/>
                  </a:lnTo>
                  <a:lnTo>
                    <a:pt x="57" y="89"/>
                  </a:lnTo>
                  <a:lnTo>
                    <a:pt x="41" y="93"/>
                  </a:lnTo>
                  <a:close/>
                </a:path>
              </a:pathLst>
            </a:custGeom>
            <a:grpFill/>
            <a:ln>
              <a:noFill/>
            </a:ln>
          </p:spPr>
          <p:txBody>
            <a:bodyPr vert="horz" wrap="square" lIns="114924" tIns="57461" rIns="114924" bIns="57461" numCol="1" anchor="t" anchorCtr="0" compatLnSpc="1"/>
            <a:lstStyle/>
            <a:p>
              <a:endParaRPr lang="zh-CN" altLang="en-US" sz="110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0" name="椭圆 9"/>
            <p:cNvSpPr/>
            <p:nvPr/>
          </p:nvSpPr>
          <p:spPr>
            <a:xfrm>
              <a:off x="6761291" y="4438773"/>
              <a:ext cx="622301" cy="6223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1" name="Freeform 98"/>
            <p:cNvSpPr>
              <a:spLocks noEditPoints="1"/>
            </p:cNvSpPr>
            <p:nvPr/>
          </p:nvSpPr>
          <p:spPr bwMode="auto">
            <a:xfrm>
              <a:off x="6909831" y="4612254"/>
              <a:ext cx="325219" cy="275338"/>
            </a:xfrm>
            <a:custGeom>
              <a:avLst/>
              <a:gdLst>
                <a:gd name="T0" fmla="*/ 262 w 288"/>
                <a:gd name="T1" fmla="*/ 36 h 244"/>
                <a:gd name="T2" fmla="*/ 262 w 288"/>
                <a:gd name="T3" fmla="*/ 0 h 244"/>
                <a:gd name="T4" fmla="*/ 144 w 288"/>
                <a:gd name="T5" fmla="*/ 35 h 244"/>
                <a:gd name="T6" fmla="*/ 26 w 288"/>
                <a:gd name="T7" fmla="*/ 0 h 244"/>
                <a:gd name="T8" fmla="*/ 26 w 288"/>
                <a:gd name="T9" fmla="*/ 36 h 244"/>
                <a:gd name="T10" fmla="*/ 0 w 288"/>
                <a:gd name="T11" fmla="*/ 35 h 244"/>
                <a:gd name="T12" fmla="*/ 0 w 288"/>
                <a:gd name="T13" fmla="*/ 219 h 244"/>
                <a:gd name="T14" fmla="*/ 119 w 288"/>
                <a:gd name="T15" fmla="*/ 231 h 244"/>
                <a:gd name="T16" fmla="*/ 144 w 288"/>
                <a:gd name="T17" fmla="*/ 244 h 244"/>
                <a:gd name="T18" fmla="*/ 169 w 288"/>
                <a:gd name="T19" fmla="*/ 231 h 244"/>
                <a:gd name="T20" fmla="*/ 288 w 288"/>
                <a:gd name="T21" fmla="*/ 219 h 244"/>
                <a:gd name="T22" fmla="*/ 288 w 288"/>
                <a:gd name="T23" fmla="*/ 35 h 244"/>
                <a:gd name="T24" fmla="*/ 262 w 288"/>
                <a:gd name="T25" fmla="*/ 36 h 244"/>
                <a:gd name="T26" fmla="*/ 39 w 288"/>
                <a:gd name="T27" fmla="*/ 13 h 244"/>
                <a:gd name="T28" fmla="*/ 132 w 288"/>
                <a:gd name="T29" fmla="*/ 41 h 244"/>
                <a:gd name="T30" fmla="*/ 135 w 288"/>
                <a:gd name="T31" fmla="*/ 48 h 244"/>
                <a:gd name="T32" fmla="*/ 135 w 288"/>
                <a:gd name="T33" fmla="*/ 207 h 244"/>
                <a:gd name="T34" fmla="*/ 40 w 288"/>
                <a:gd name="T35" fmla="*/ 188 h 244"/>
                <a:gd name="T36" fmla="*/ 39 w 288"/>
                <a:gd name="T37" fmla="*/ 188 h 244"/>
                <a:gd name="T38" fmla="*/ 39 w 288"/>
                <a:gd name="T39" fmla="*/ 13 h 244"/>
                <a:gd name="T40" fmla="*/ 248 w 288"/>
                <a:gd name="T41" fmla="*/ 13 h 244"/>
                <a:gd name="T42" fmla="*/ 248 w 288"/>
                <a:gd name="T43" fmla="*/ 188 h 244"/>
                <a:gd name="T44" fmla="*/ 247 w 288"/>
                <a:gd name="T45" fmla="*/ 188 h 244"/>
                <a:gd name="T46" fmla="*/ 152 w 288"/>
                <a:gd name="T47" fmla="*/ 207 h 244"/>
                <a:gd name="T48" fmla="*/ 152 w 288"/>
                <a:gd name="T49" fmla="*/ 49 h 244"/>
                <a:gd name="T50" fmla="*/ 156 w 288"/>
                <a:gd name="T51" fmla="*/ 41 h 244"/>
                <a:gd name="T52" fmla="*/ 248 w 288"/>
                <a:gd name="T53" fmla="*/ 1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8" h="244">
                  <a:moveTo>
                    <a:pt x="262" y="36"/>
                  </a:moveTo>
                  <a:cubicBezTo>
                    <a:pt x="262" y="0"/>
                    <a:pt x="262" y="0"/>
                    <a:pt x="262" y="0"/>
                  </a:cubicBezTo>
                  <a:cubicBezTo>
                    <a:pt x="160" y="0"/>
                    <a:pt x="145" y="33"/>
                    <a:pt x="144" y="35"/>
                  </a:cubicBezTo>
                  <a:cubicBezTo>
                    <a:pt x="143" y="33"/>
                    <a:pt x="127" y="0"/>
                    <a:pt x="26" y="0"/>
                  </a:cubicBezTo>
                  <a:cubicBezTo>
                    <a:pt x="26" y="36"/>
                    <a:pt x="26" y="36"/>
                    <a:pt x="26" y="36"/>
                  </a:cubicBezTo>
                  <a:cubicBezTo>
                    <a:pt x="18" y="35"/>
                    <a:pt x="9" y="35"/>
                    <a:pt x="0" y="35"/>
                  </a:cubicBezTo>
                  <a:cubicBezTo>
                    <a:pt x="0" y="219"/>
                    <a:pt x="0" y="219"/>
                    <a:pt x="0" y="219"/>
                  </a:cubicBezTo>
                  <a:cubicBezTo>
                    <a:pt x="0" y="219"/>
                    <a:pt x="79" y="210"/>
                    <a:pt x="119" y="231"/>
                  </a:cubicBezTo>
                  <a:cubicBezTo>
                    <a:pt x="126" y="235"/>
                    <a:pt x="133" y="244"/>
                    <a:pt x="144" y="244"/>
                  </a:cubicBezTo>
                  <a:cubicBezTo>
                    <a:pt x="155" y="244"/>
                    <a:pt x="162" y="235"/>
                    <a:pt x="169" y="231"/>
                  </a:cubicBezTo>
                  <a:cubicBezTo>
                    <a:pt x="208" y="210"/>
                    <a:pt x="288" y="219"/>
                    <a:pt x="288" y="219"/>
                  </a:cubicBezTo>
                  <a:cubicBezTo>
                    <a:pt x="288" y="35"/>
                    <a:pt x="288" y="35"/>
                    <a:pt x="288" y="35"/>
                  </a:cubicBezTo>
                  <a:cubicBezTo>
                    <a:pt x="278" y="35"/>
                    <a:pt x="270" y="35"/>
                    <a:pt x="262" y="36"/>
                  </a:cubicBezTo>
                  <a:close/>
                  <a:moveTo>
                    <a:pt x="39" y="13"/>
                  </a:moveTo>
                  <a:cubicBezTo>
                    <a:pt x="117" y="16"/>
                    <a:pt x="131" y="39"/>
                    <a:pt x="132" y="41"/>
                  </a:cubicBezTo>
                  <a:cubicBezTo>
                    <a:pt x="135" y="48"/>
                    <a:pt x="135" y="48"/>
                    <a:pt x="135" y="48"/>
                  </a:cubicBezTo>
                  <a:cubicBezTo>
                    <a:pt x="135" y="207"/>
                    <a:pt x="135" y="207"/>
                    <a:pt x="135" y="207"/>
                  </a:cubicBezTo>
                  <a:cubicBezTo>
                    <a:pt x="107" y="191"/>
                    <a:pt x="66" y="188"/>
                    <a:pt x="40" y="188"/>
                  </a:cubicBezTo>
                  <a:cubicBezTo>
                    <a:pt x="40" y="188"/>
                    <a:pt x="39" y="188"/>
                    <a:pt x="39" y="188"/>
                  </a:cubicBezTo>
                  <a:lnTo>
                    <a:pt x="39" y="13"/>
                  </a:lnTo>
                  <a:close/>
                  <a:moveTo>
                    <a:pt x="248" y="13"/>
                  </a:moveTo>
                  <a:cubicBezTo>
                    <a:pt x="248" y="188"/>
                    <a:pt x="248" y="188"/>
                    <a:pt x="248" y="188"/>
                  </a:cubicBezTo>
                  <a:cubicBezTo>
                    <a:pt x="248" y="188"/>
                    <a:pt x="248" y="188"/>
                    <a:pt x="247" y="188"/>
                  </a:cubicBezTo>
                  <a:cubicBezTo>
                    <a:pt x="221" y="188"/>
                    <a:pt x="180" y="191"/>
                    <a:pt x="152" y="207"/>
                  </a:cubicBezTo>
                  <a:cubicBezTo>
                    <a:pt x="152" y="49"/>
                    <a:pt x="152" y="49"/>
                    <a:pt x="152" y="49"/>
                  </a:cubicBezTo>
                  <a:cubicBezTo>
                    <a:pt x="156" y="41"/>
                    <a:pt x="156" y="41"/>
                    <a:pt x="156" y="41"/>
                  </a:cubicBezTo>
                  <a:cubicBezTo>
                    <a:pt x="156" y="39"/>
                    <a:pt x="171" y="16"/>
                    <a:pt x="248" y="13"/>
                  </a:cubicBezTo>
                  <a:close/>
                </a:path>
              </a:pathLst>
            </a:custGeom>
            <a:grpFill/>
            <a:ln>
              <a:noFill/>
            </a:ln>
          </p:spPr>
          <p:txBody>
            <a:bodyPr vert="horz" wrap="square" lIns="114924" tIns="57461" rIns="114924" bIns="57461" numCol="1" anchor="t" anchorCtr="0" compatLnSpc="1"/>
            <a:lstStyle/>
            <a:p>
              <a:endParaRPr lang="zh-CN" altLang="en-US" sz="110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2" name="椭圆 11"/>
            <p:cNvSpPr/>
            <p:nvPr/>
          </p:nvSpPr>
          <p:spPr>
            <a:xfrm>
              <a:off x="7636972" y="4438773"/>
              <a:ext cx="622301" cy="6223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3" name="Freeform 242"/>
            <p:cNvSpPr>
              <a:spLocks noEditPoints="1"/>
            </p:cNvSpPr>
            <p:nvPr/>
          </p:nvSpPr>
          <p:spPr bwMode="auto">
            <a:xfrm>
              <a:off x="7756323" y="4554856"/>
              <a:ext cx="327213" cy="325219"/>
            </a:xfrm>
            <a:custGeom>
              <a:avLst/>
              <a:gdLst>
                <a:gd name="T0" fmla="*/ 164 w 164"/>
                <a:gd name="T1" fmla="*/ 0 h 163"/>
                <a:gd name="T2" fmla="*/ 164 w 164"/>
                <a:gd name="T3" fmla="*/ 0 h 163"/>
                <a:gd name="T4" fmla="*/ 0 w 164"/>
                <a:gd name="T5" fmla="*/ 163 h 163"/>
                <a:gd name="T6" fmla="*/ 0 w 164"/>
                <a:gd name="T7" fmla="*/ 163 h 163"/>
                <a:gd name="T8" fmla="*/ 164 w 164"/>
                <a:gd name="T9" fmla="*/ 163 h 163"/>
                <a:gd name="T10" fmla="*/ 164 w 164"/>
                <a:gd name="T11" fmla="*/ 0 h 163"/>
                <a:gd name="T12" fmla="*/ 129 w 164"/>
                <a:gd name="T13" fmla="*/ 42 h 163"/>
                <a:gd name="T14" fmla="*/ 137 w 164"/>
                <a:gd name="T15" fmla="*/ 50 h 163"/>
                <a:gd name="T16" fmla="*/ 132 w 164"/>
                <a:gd name="T17" fmla="*/ 55 h 163"/>
                <a:gd name="T18" fmla="*/ 125 w 164"/>
                <a:gd name="T19" fmla="*/ 47 h 163"/>
                <a:gd name="T20" fmla="*/ 129 w 164"/>
                <a:gd name="T21" fmla="*/ 42 h 163"/>
                <a:gd name="T22" fmla="*/ 115 w 164"/>
                <a:gd name="T23" fmla="*/ 56 h 163"/>
                <a:gd name="T24" fmla="*/ 130 w 164"/>
                <a:gd name="T25" fmla="*/ 71 h 163"/>
                <a:gd name="T26" fmla="*/ 125 w 164"/>
                <a:gd name="T27" fmla="*/ 75 h 163"/>
                <a:gd name="T28" fmla="*/ 111 w 164"/>
                <a:gd name="T29" fmla="*/ 60 h 163"/>
                <a:gd name="T30" fmla="*/ 115 w 164"/>
                <a:gd name="T31" fmla="*/ 56 h 163"/>
                <a:gd name="T32" fmla="*/ 102 w 164"/>
                <a:gd name="T33" fmla="*/ 69 h 163"/>
                <a:gd name="T34" fmla="*/ 110 w 164"/>
                <a:gd name="T35" fmla="*/ 77 h 163"/>
                <a:gd name="T36" fmla="*/ 105 w 164"/>
                <a:gd name="T37" fmla="*/ 82 h 163"/>
                <a:gd name="T38" fmla="*/ 97 w 164"/>
                <a:gd name="T39" fmla="*/ 74 h 163"/>
                <a:gd name="T40" fmla="*/ 102 w 164"/>
                <a:gd name="T41" fmla="*/ 69 h 163"/>
                <a:gd name="T42" fmla="*/ 88 w 164"/>
                <a:gd name="T43" fmla="*/ 83 h 163"/>
                <a:gd name="T44" fmla="*/ 102 w 164"/>
                <a:gd name="T45" fmla="*/ 98 h 163"/>
                <a:gd name="T46" fmla="*/ 98 w 164"/>
                <a:gd name="T47" fmla="*/ 102 h 163"/>
                <a:gd name="T48" fmla="*/ 84 w 164"/>
                <a:gd name="T49" fmla="*/ 88 h 163"/>
                <a:gd name="T50" fmla="*/ 88 w 164"/>
                <a:gd name="T51" fmla="*/ 83 h 163"/>
                <a:gd name="T52" fmla="*/ 75 w 164"/>
                <a:gd name="T53" fmla="*/ 97 h 163"/>
                <a:gd name="T54" fmla="*/ 83 w 164"/>
                <a:gd name="T55" fmla="*/ 105 h 163"/>
                <a:gd name="T56" fmla="*/ 78 w 164"/>
                <a:gd name="T57" fmla="*/ 109 h 163"/>
                <a:gd name="T58" fmla="*/ 70 w 164"/>
                <a:gd name="T59" fmla="*/ 101 h 163"/>
                <a:gd name="T60" fmla="*/ 75 w 164"/>
                <a:gd name="T61" fmla="*/ 97 h 163"/>
                <a:gd name="T62" fmla="*/ 61 w 164"/>
                <a:gd name="T63" fmla="*/ 110 h 163"/>
                <a:gd name="T64" fmla="*/ 75 w 164"/>
                <a:gd name="T65" fmla="*/ 125 h 163"/>
                <a:gd name="T66" fmla="*/ 71 w 164"/>
                <a:gd name="T67" fmla="*/ 129 h 163"/>
                <a:gd name="T68" fmla="*/ 56 w 164"/>
                <a:gd name="T69" fmla="*/ 115 h 163"/>
                <a:gd name="T70" fmla="*/ 61 w 164"/>
                <a:gd name="T71" fmla="*/ 110 h 163"/>
                <a:gd name="T72" fmla="*/ 51 w 164"/>
                <a:gd name="T73" fmla="*/ 136 h 163"/>
                <a:gd name="T74" fmla="*/ 43 w 164"/>
                <a:gd name="T75" fmla="*/ 128 h 163"/>
                <a:gd name="T76" fmla="*/ 47 w 164"/>
                <a:gd name="T77" fmla="*/ 124 h 163"/>
                <a:gd name="T78" fmla="*/ 55 w 164"/>
                <a:gd name="T79" fmla="*/ 132 h 163"/>
                <a:gd name="T80" fmla="*/ 51 w 164"/>
                <a:gd name="T81" fmla="*/ 136 h 163"/>
                <a:gd name="T82" fmla="*/ 136 w 164"/>
                <a:gd name="T83" fmla="*/ 136 h 163"/>
                <a:gd name="T84" fmla="*/ 82 w 164"/>
                <a:gd name="T85" fmla="*/ 136 h 163"/>
                <a:gd name="T86" fmla="*/ 136 w 164"/>
                <a:gd name="T87" fmla="*/ 81 h 163"/>
                <a:gd name="T88" fmla="*/ 136 w 164"/>
                <a:gd name="T89" fmla="*/ 13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4" h="163">
                  <a:moveTo>
                    <a:pt x="164" y="0"/>
                  </a:moveTo>
                  <a:lnTo>
                    <a:pt x="164" y="0"/>
                  </a:lnTo>
                  <a:lnTo>
                    <a:pt x="0" y="163"/>
                  </a:lnTo>
                  <a:lnTo>
                    <a:pt x="0" y="163"/>
                  </a:lnTo>
                  <a:lnTo>
                    <a:pt x="164" y="163"/>
                  </a:lnTo>
                  <a:lnTo>
                    <a:pt x="164" y="0"/>
                  </a:lnTo>
                  <a:close/>
                  <a:moveTo>
                    <a:pt x="129" y="42"/>
                  </a:moveTo>
                  <a:lnTo>
                    <a:pt x="137" y="50"/>
                  </a:lnTo>
                  <a:lnTo>
                    <a:pt x="132" y="55"/>
                  </a:lnTo>
                  <a:lnTo>
                    <a:pt x="125" y="47"/>
                  </a:lnTo>
                  <a:lnTo>
                    <a:pt x="129" y="42"/>
                  </a:lnTo>
                  <a:close/>
                  <a:moveTo>
                    <a:pt x="115" y="56"/>
                  </a:moveTo>
                  <a:lnTo>
                    <a:pt x="130" y="71"/>
                  </a:lnTo>
                  <a:lnTo>
                    <a:pt x="125" y="75"/>
                  </a:lnTo>
                  <a:lnTo>
                    <a:pt x="111" y="60"/>
                  </a:lnTo>
                  <a:lnTo>
                    <a:pt x="115" y="56"/>
                  </a:lnTo>
                  <a:close/>
                  <a:moveTo>
                    <a:pt x="102" y="69"/>
                  </a:moveTo>
                  <a:lnTo>
                    <a:pt x="110" y="77"/>
                  </a:lnTo>
                  <a:lnTo>
                    <a:pt x="105" y="82"/>
                  </a:lnTo>
                  <a:lnTo>
                    <a:pt x="97" y="74"/>
                  </a:lnTo>
                  <a:lnTo>
                    <a:pt x="102" y="69"/>
                  </a:lnTo>
                  <a:close/>
                  <a:moveTo>
                    <a:pt x="88" y="83"/>
                  </a:moveTo>
                  <a:lnTo>
                    <a:pt x="102" y="98"/>
                  </a:lnTo>
                  <a:lnTo>
                    <a:pt x="98" y="102"/>
                  </a:lnTo>
                  <a:lnTo>
                    <a:pt x="84" y="88"/>
                  </a:lnTo>
                  <a:lnTo>
                    <a:pt x="88" y="83"/>
                  </a:lnTo>
                  <a:close/>
                  <a:moveTo>
                    <a:pt x="75" y="97"/>
                  </a:moveTo>
                  <a:lnTo>
                    <a:pt x="83" y="105"/>
                  </a:lnTo>
                  <a:lnTo>
                    <a:pt x="78" y="109"/>
                  </a:lnTo>
                  <a:lnTo>
                    <a:pt x="70" y="101"/>
                  </a:lnTo>
                  <a:lnTo>
                    <a:pt x="75" y="97"/>
                  </a:lnTo>
                  <a:close/>
                  <a:moveTo>
                    <a:pt x="61" y="110"/>
                  </a:moveTo>
                  <a:lnTo>
                    <a:pt x="75" y="125"/>
                  </a:lnTo>
                  <a:lnTo>
                    <a:pt x="71" y="129"/>
                  </a:lnTo>
                  <a:lnTo>
                    <a:pt x="56" y="115"/>
                  </a:lnTo>
                  <a:lnTo>
                    <a:pt x="61" y="110"/>
                  </a:lnTo>
                  <a:close/>
                  <a:moveTo>
                    <a:pt x="51" y="136"/>
                  </a:moveTo>
                  <a:lnTo>
                    <a:pt x="43" y="128"/>
                  </a:lnTo>
                  <a:lnTo>
                    <a:pt x="47" y="124"/>
                  </a:lnTo>
                  <a:lnTo>
                    <a:pt x="55" y="132"/>
                  </a:lnTo>
                  <a:lnTo>
                    <a:pt x="51" y="136"/>
                  </a:lnTo>
                  <a:close/>
                  <a:moveTo>
                    <a:pt x="136" y="136"/>
                  </a:moveTo>
                  <a:lnTo>
                    <a:pt x="82" y="136"/>
                  </a:lnTo>
                  <a:lnTo>
                    <a:pt x="136" y="81"/>
                  </a:lnTo>
                  <a:lnTo>
                    <a:pt x="136" y="136"/>
                  </a:lnTo>
                  <a:close/>
                </a:path>
              </a:pathLst>
            </a:custGeom>
            <a:grpFill/>
            <a:ln>
              <a:noFill/>
            </a:ln>
          </p:spPr>
          <p:txBody>
            <a:bodyPr vert="horz" wrap="square" lIns="114924" tIns="57461" rIns="114924" bIns="57461" numCol="1" anchor="t" anchorCtr="0" compatLnSpc="1"/>
            <a:lstStyle/>
            <a:p>
              <a:endParaRPr lang="zh-CN" altLang="en-US" sz="110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14" name="组合 13"/>
            <p:cNvGrpSpPr/>
            <p:nvPr/>
          </p:nvGrpSpPr>
          <p:grpSpPr>
            <a:xfrm>
              <a:off x="5885610" y="4438773"/>
              <a:ext cx="622301" cy="622301"/>
              <a:chOff x="2724106" y="3957885"/>
              <a:chExt cx="622301" cy="622301"/>
            </a:xfrm>
            <a:grpFill/>
          </p:grpSpPr>
          <p:sp>
            <p:nvSpPr>
              <p:cNvPr id="15" name="椭圆 14"/>
              <p:cNvSpPr/>
              <p:nvPr/>
            </p:nvSpPr>
            <p:spPr>
              <a:xfrm>
                <a:off x="2724106" y="3957885"/>
                <a:ext cx="622301" cy="6223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16" name="组合 15"/>
              <p:cNvGrpSpPr/>
              <p:nvPr/>
            </p:nvGrpSpPr>
            <p:grpSpPr>
              <a:xfrm>
                <a:off x="2872035" y="4106803"/>
                <a:ext cx="326442" cy="324464"/>
                <a:chOff x="4283702" y="1539998"/>
                <a:chExt cx="329209" cy="327214"/>
              </a:xfrm>
              <a:grpFill/>
            </p:grpSpPr>
            <p:sp>
              <p:nvSpPr>
                <p:cNvPr id="17" name="Freeform 81"/>
                <p:cNvSpPr>
                  <a:spLocks noEditPoints="1"/>
                </p:cNvSpPr>
                <p:nvPr/>
              </p:nvSpPr>
              <p:spPr bwMode="auto">
                <a:xfrm>
                  <a:off x="4283702" y="1751490"/>
                  <a:ext cx="115722" cy="115722"/>
                </a:xfrm>
                <a:custGeom>
                  <a:avLst/>
                  <a:gdLst>
                    <a:gd name="T0" fmla="*/ 15 w 102"/>
                    <a:gd name="T1" fmla="*/ 40 h 102"/>
                    <a:gd name="T2" fmla="*/ 0 w 102"/>
                    <a:gd name="T3" fmla="*/ 87 h 102"/>
                    <a:gd name="T4" fmla="*/ 15 w 102"/>
                    <a:gd name="T5" fmla="*/ 102 h 102"/>
                    <a:gd name="T6" fmla="*/ 62 w 102"/>
                    <a:gd name="T7" fmla="*/ 87 h 102"/>
                    <a:gd name="T8" fmla="*/ 102 w 102"/>
                    <a:gd name="T9" fmla="*/ 32 h 102"/>
                    <a:gd name="T10" fmla="*/ 69 w 102"/>
                    <a:gd name="T11" fmla="*/ 0 h 102"/>
                    <a:gd name="T12" fmla="*/ 15 w 102"/>
                    <a:gd name="T13" fmla="*/ 40 h 102"/>
                    <a:gd name="T14" fmla="*/ 47 w 102"/>
                    <a:gd name="T15" fmla="*/ 68 h 102"/>
                    <a:gd name="T16" fmla="*/ 34 w 102"/>
                    <a:gd name="T17" fmla="*/ 68 h 102"/>
                    <a:gd name="T18" fmla="*/ 34 w 102"/>
                    <a:gd name="T19" fmla="*/ 55 h 102"/>
                    <a:gd name="T20" fmla="*/ 47 w 102"/>
                    <a:gd name="T21" fmla="*/ 55 h 102"/>
                    <a:gd name="T22" fmla="*/ 47 w 102"/>
                    <a:gd name="T23" fmla="*/ 6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102">
                      <a:moveTo>
                        <a:pt x="15" y="40"/>
                      </a:moveTo>
                      <a:cubicBezTo>
                        <a:pt x="22" y="50"/>
                        <a:pt x="16" y="69"/>
                        <a:pt x="0" y="87"/>
                      </a:cubicBezTo>
                      <a:cubicBezTo>
                        <a:pt x="15" y="102"/>
                        <a:pt x="15" y="102"/>
                        <a:pt x="15" y="102"/>
                      </a:cubicBezTo>
                      <a:cubicBezTo>
                        <a:pt x="32" y="87"/>
                        <a:pt x="52" y="80"/>
                        <a:pt x="62" y="87"/>
                      </a:cubicBezTo>
                      <a:cubicBezTo>
                        <a:pt x="102" y="32"/>
                        <a:pt x="102" y="32"/>
                        <a:pt x="102" y="32"/>
                      </a:cubicBezTo>
                      <a:cubicBezTo>
                        <a:pt x="69" y="0"/>
                        <a:pt x="69" y="0"/>
                        <a:pt x="69" y="0"/>
                      </a:cubicBezTo>
                      <a:lnTo>
                        <a:pt x="15" y="40"/>
                      </a:lnTo>
                      <a:close/>
                      <a:moveTo>
                        <a:pt x="47" y="68"/>
                      </a:moveTo>
                      <a:cubicBezTo>
                        <a:pt x="43" y="72"/>
                        <a:pt x="37" y="72"/>
                        <a:pt x="34" y="68"/>
                      </a:cubicBezTo>
                      <a:cubicBezTo>
                        <a:pt x="30" y="65"/>
                        <a:pt x="30" y="59"/>
                        <a:pt x="34" y="55"/>
                      </a:cubicBezTo>
                      <a:cubicBezTo>
                        <a:pt x="37" y="52"/>
                        <a:pt x="43" y="52"/>
                        <a:pt x="47" y="55"/>
                      </a:cubicBezTo>
                      <a:cubicBezTo>
                        <a:pt x="50" y="59"/>
                        <a:pt x="50" y="65"/>
                        <a:pt x="4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1" rIns="114924" bIns="57461" numCol="1" anchor="t" anchorCtr="0" compatLnSpc="1"/>
                <a:lstStyle/>
                <a:p>
                  <a:endParaRPr lang="zh-CN" altLang="en-US" sz="110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8" name="Freeform 82"/>
                <p:cNvSpPr/>
                <p:nvPr/>
              </p:nvSpPr>
              <p:spPr bwMode="auto">
                <a:xfrm>
                  <a:off x="4363510" y="1539998"/>
                  <a:ext cx="249401" cy="247405"/>
                </a:xfrm>
                <a:custGeom>
                  <a:avLst/>
                  <a:gdLst>
                    <a:gd name="T0" fmla="*/ 209 w 220"/>
                    <a:gd name="T1" fmla="*/ 10 h 220"/>
                    <a:gd name="T2" fmla="*/ 171 w 220"/>
                    <a:gd name="T3" fmla="*/ 10 h 220"/>
                    <a:gd name="T4" fmla="*/ 53 w 220"/>
                    <a:gd name="T5" fmla="*/ 129 h 220"/>
                    <a:gd name="T6" fmla="*/ 48 w 220"/>
                    <a:gd name="T7" fmla="*/ 124 h 220"/>
                    <a:gd name="T8" fmla="*/ 0 w 220"/>
                    <a:gd name="T9" fmla="*/ 172 h 220"/>
                    <a:gd name="T10" fmla="*/ 48 w 220"/>
                    <a:gd name="T11" fmla="*/ 220 h 220"/>
                    <a:gd name="T12" fmla="*/ 96 w 220"/>
                    <a:gd name="T13" fmla="*/ 172 h 220"/>
                    <a:gd name="T14" fmla="*/ 91 w 220"/>
                    <a:gd name="T15" fmla="*/ 167 h 220"/>
                    <a:gd name="T16" fmla="*/ 209 w 220"/>
                    <a:gd name="T17" fmla="*/ 49 h 220"/>
                    <a:gd name="T18" fmla="*/ 209 w 220"/>
                    <a:gd name="T19" fmla="*/ 1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209" y="10"/>
                      </a:moveTo>
                      <a:cubicBezTo>
                        <a:pt x="199" y="0"/>
                        <a:pt x="182" y="0"/>
                        <a:pt x="171" y="10"/>
                      </a:cubicBezTo>
                      <a:cubicBezTo>
                        <a:pt x="53" y="129"/>
                        <a:pt x="53" y="129"/>
                        <a:pt x="53" y="129"/>
                      </a:cubicBezTo>
                      <a:cubicBezTo>
                        <a:pt x="48" y="124"/>
                        <a:pt x="48" y="124"/>
                        <a:pt x="48" y="124"/>
                      </a:cubicBezTo>
                      <a:cubicBezTo>
                        <a:pt x="0" y="172"/>
                        <a:pt x="0" y="172"/>
                        <a:pt x="0" y="172"/>
                      </a:cubicBezTo>
                      <a:cubicBezTo>
                        <a:pt x="48" y="220"/>
                        <a:pt x="48" y="220"/>
                        <a:pt x="48" y="220"/>
                      </a:cubicBezTo>
                      <a:cubicBezTo>
                        <a:pt x="96" y="172"/>
                        <a:pt x="96" y="172"/>
                        <a:pt x="96" y="172"/>
                      </a:cubicBezTo>
                      <a:cubicBezTo>
                        <a:pt x="91" y="167"/>
                        <a:pt x="91" y="167"/>
                        <a:pt x="91" y="167"/>
                      </a:cubicBezTo>
                      <a:cubicBezTo>
                        <a:pt x="209" y="49"/>
                        <a:pt x="209" y="49"/>
                        <a:pt x="209" y="49"/>
                      </a:cubicBezTo>
                      <a:cubicBezTo>
                        <a:pt x="220" y="38"/>
                        <a:pt x="220" y="21"/>
                        <a:pt x="20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1" rIns="114924" bIns="57461" numCol="1" anchor="t" anchorCtr="0" compatLnSpc="1"/>
                <a:lstStyle/>
                <a:p>
                  <a:endParaRPr lang="zh-CN" altLang="en-US" sz="110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grpSp>
      <p:sp>
        <p:nvSpPr>
          <p:cNvPr id="19" name="文本框 18"/>
          <p:cNvSpPr txBox="1"/>
          <p:nvPr/>
        </p:nvSpPr>
        <p:spPr>
          <a:xfrm>
            <a:off x="2309694" y="3895063"/>
            <a:ext cx="3401853" cy="261610"/>
          </a:xfrm>
          <a:prstGeom prst="rect">
            <a:avLst/>
          </a:prstGeom>
          <a:solidFill>
            <a:srgbClr val="F2EEEB"/>
          </a:solidFill>
        </p:spPr>
        <p:txBody>
          <a:bodyPr wrap="square" rtlCol="0">
            <a:spAutoFit/>
          </a:bodyPr>
          <a:lstStyle/>
          <a:p>
            <a:pPr algn="dist"/>
            <a:r>
              <a:rPr lang="en-US" altLang="zh-CN" sz="110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rPr>
              <a:t>POWERPOINT </a:t>
            </a:r>
            <a:r>
              <a:rPr lang="en-US" altLang="zh-CN" sz="1100"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rPr>
              <a:t>TEMPLATE</a:t>
            </a:r>
            <a:endParaRPr lang="en-US" altLang="zh-CN" sz="1100"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cxnSp>
        <p:nvCxnSpPr>
          <p:cNvPr id="20" name="直接连接符 19"/>
          <p:cNvCxnSpPr/>
          <p:nvPr/>
        </p:nvCxnSpPr>
        <p:spPr>
          <a:xfrm>
            <a:off x="2366895" y="4237544"/>
            <a:ext cx="4588899" cy="0"/>
          </a:xfrm>
          <a:prstGeom prst="line">
            <a:avLst/>
          </a:prstGeom>
          <a:solidFill>
            <a:srgbClr val="F2EEEB"/>
          </a:solidFill>
          <a:ln>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sp>
        <p:nvSpPr>
          <p:cNvPr id="21" name="TextBox 4"/>
          <p:cNvSpPr txBox="1"/>
          <p:nvPr/>
        </p:nvSpPr>
        <p:spPr>
          <a:xfrm>
            <a:off x="2309495" y="2345055"/>
            <a:ext cx="4646295" cy="1568450"/>
          </a:xfrm>
          <a:prstGeom prst="rect">
            <a:avLst/>
          </a:prstGeom>
          <a:solidFill>
            <a:srgbClr val="F2EEEB"/>
          </a:solidFill>
        </p:spPr>
        <p:txBody>
          <a:bodyPr wrap="square" rtlCol="0">
            <a:spAutoFit/>
          </a:bodyPr>
          <a:lstStyle/>
          <a:p>
            <a:pPr defTabSz="1219200">
              <a:defRPr/>
            </a:pPr>
            <a:r>
              <a:rPr lang="zh-CN" altLang="en-US" sz="4800" b="1" dirty="0">
                <a:solidFill>
                  <a:srgbClr val="8F6632"/>
                </a:solidFill>
                <a:latin typeface="Source Han Serif SC" panose="02020400000000000000" pitchFamily="18" charset="-122"/>
                <a:ea typeface="Source Han Serif SC" panose="02020400000000000000" pitchFamily="18" charset="-122"/>
                <a:cs typeface="思源黑体 Light" panose="020B0300000000000000" charset="-122"/>
                <a:sym typeface="Source Han Serif SC" panose="02020400000000000000" pitchFamily="18" charset="-122"/>
              </a:rPr>
              <a:t>棕色系层级关系</a:t>
            </a:r>
            <a:endParaRPr lang="en-US" altLang="zh-CN" sz="4800" b="1" dirty="0">
              <a:solidFill>
                <a:srgbClr val="8F6632"/>
              </a:solidFill>
              <a:latin typeface="Source Han Serif SC" panose="02020400000000000000" pitchFamily="18" charset="-122"/>
              <a:ea typeface="Source Han Serif SC" panose="02020400000000000000" pitchFamily="18" charset="-122"/>
              <a:cs typeface="思源黑体 Light" panose="020B0300000000000000" charset="-122"/>
              <a:sym typeface="Source Han Serif SC" panose="02020400000000000000" pitchFamily="18" charset="-122"/>
            </a:endParaRPr>
          </a:p>
          <a:p>
            <a:pPr defTabSz="1219200">
              <a:defRPr/>
            </a:pPr>
            <a:r>
              <a:rPr lang="zh-CN" altLang="en-US" sz="4800" b="1" dirty="0">
                <a:solidFill>
                  <a:srgbClr val="8F6632"/>
                </a:solidFill>
                <a:latin typeface="Source Han Serif SC" panose="02020400000000000000" pitchFamily="18" charset="-122"/>
                <a:ea typeface="Source Han Serif SC" panose="02020400000000000000" pitchFamily="18" charset="-122"/>
                <a:cs typeface="思源黑体 Light" panose="020B0300000000000000" charset="-122"/>
                <a:sym typeface="Source Han Serif SC" panose="02020400000000000000" pitchFamily="18" charset="-122"/>
              </a:rPr>
              <a:t>金字塔</a:t>
            </a:r>
            <a:endParaRPr lang="zh-CN" altLang="en-US" sz="4800" b="1" dirty="0">
              <a:solidFill>
                <a:srgbClr val="8F6632"/>
              </a:solidFill>
              <a:latin typeface="Source Han Serif SC" panose="02020400000000000000" pitchFamily="18" charset="-122"/>
              <a:ea typeface="Source Han Serif SC" panose="02020400000000000000" pitchFamily="18" charset="-122"/>
              <a:cs typeface="思源黑体 Light" panose="020B0300000000000000" charset="-122"/>
              <a:sym typeface="Source Han Serif SC" panose="02020400000000000000" pitchFamily="18" charset="-122"/>
            </a:endParaRPr>
          </a:p>
        </p:txBody>
      </p:sp>
      <p:sp>
        <p:nvSpPr>
          <p:cNvPr id="23" name="文本框 22"/>
          <p:cNvSpPr txBox="1"/>
          <p:nvPr/>
        </p:nvSpPr>
        <p:spPr>
          <a:xfrm>
            <a:off x="2394616" y="4269856"/>
            <a:ext cx="425116" cy="584775"/>
          </a:xfrm>
          <a:prstGeom prst="rect">
            <a:avLst/>
          </a:prstGeom>
          <a:solidFill>
            <a:srgbClr val="F2EEEB"/>
          </a:solidFill>
        </p:spPr>
        <p:txBody>
          <a:bodyPr wrap="none" rtlCol="0">
            <a:spAutoFit/>
          </a:bodyPr>
          <a:lstStyle/>
          <a:p>
            <a:r>
              <a:rPr lang="en-US" altLang="zh-CN" sz="32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rPr>
              <a:t>2</a:t>
            </a:r>
            <a:endParaRPr lang="en-US" altLang="zh-CN" sz="32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4" name="文本框 23"/>
          <p:cNvSpPr txBox="1"/>
          <p:nvPr/>
        </p:nvSpPr>
        <p:spPr>
          <a:xfrm>
            <a:off x="3094531" y="4269856"/>
            <a:ext cx="425116" cy="584775"/>
          </a:xfrm>
          <a:prstGeom prst="rect">
            <a:avLst/>
          </a:prstGeom>
          <a:solidFill>
            <a:srgbClr val="F2EEEB"/>
          </a:solidFill>
        </p:spPr>
        <p:txBody>
          <a:bodyPr wrap="none" rtlCol="0">
            <a:spAutoFit/>
          </a:bodyPr>
          <a:lstStyle/>
          <a:p>
            <a:r>
              <a:rPr lang="en-US" altLang="zh-CN" sz="32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rPr>
              <a:t>0</a:t>
            </a:r>
            <a:endParaRPr lang="en-US" altLang="zh-CN" sz="32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5" name="文本框 24"/>
          <p:cNvSpPr txBox="1"/>
          <p:nvPr/>
        </p:nvSpPr>
        <p:spPr>
          <a:xfrm>
            <a:off x="3765418" y="4298884"/>
            <a:ext cx="463588" cy="553998"/>
          </a:xfrm>
          <a:prstGeom prst="rect">
            <a:avLst/>
          </a:prstGeom>
          <a:solidFill>
            <a:srgbClr val="F2EEEB"/>
          </a:solidFill>
        </p:spPr>
        <p:txBody>
          <a:bodyPr wrap="none" rtlCol="0">
            <a:spAutoFit/>
          </a:bodyPr>
          <a:lstStyle/>
          <a:p>
            <a:r>
              <a:rPr lang="en-US" altLang="zh-CN" sz="30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rPr>
              <a:t>X</a:t>
            </a:r>
            <a:endParaRPr lang="en-US" altLang="zh-CN" sz="30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6" name="文本框 25"/>
          <p:cNvSpPr txBox="1"/>
          <p:nvPr/>
        </p:nvSpPr>
        <p:spPr>
          <a:xfrm>
            <a:off x="4465334" y="4298884"/>
            <a:ext cx="463588" cy="553998"/>
          </a:xfrm>
          <a:prstGeom prst="rect">
            <a:avLst/>
          </a:prstGeom>
          <a:solidFill>
            <a:srgbClr val="F2EEEB"/>
          </a:solidFill>
        </p:spPr>
        <p:txBody>
          <a:bodyPr wrap="none" rtlCol="0">
            <a:spAutoFit/>
          </a:bodyPr>
          <a:lstStyle/>
          <a:p>
            <a:r>
              <a:rPr lang="en-US" altLang="zh-CN" sz="30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rPr>
              <a:t>X</a:t>
            </a:r>
            <a:endParaRPr lang="en-US" altLang="zh-CN" sz="30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pic>
        <p:nvPicPr>
          <p:cNvPr id="27" name="纯音乐 - 情书 - loveletter to you">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096000" y="-145929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par>
                          <p:cTn id="7" fill="hold">
                            <p:stCondLst>
                              <p:cond delay="0"/>
                            </p:stCondLst>
                            <p:childTnLst>
                              <p:par>
                                <p:cTn id="8" presetID="55" presetClass="entr" presetSubtype="0" fill="hold" grpId="0" nodeType="after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p:cTn id="10" dur="1000" fill="hold"/>
                                        <p:tgtEl>
                                          <p:spTgt spid="21"/>
                                        </p:tgtEl>
                                        <p:attrNameLst>
                                          <p:attrName>ppt_w</p:attrName>
                                        </p:attrNameLst>
                                      </p:cBhvr>
                                      <p:tavLst>
                                        <p:tav tm="0">
                                          <p:val>
                                            <p:strVal val="#ppt_w*0.70"/>
                                          </p:val>
                                        </p:tav>
                                        <p:tav tm="100000">
                                          <p:val>
                                            <p:strVal val="#ppt_w"/>
                                          </p:val>
                                        </p:tav>
                                      </p:tavLst>
                                    </p:anim>
                                    <p:anim calcmode="lin" valueType="num">
                                      <p:cBhvr>
                                        <p:cTn id="11" dur="1000" fill="hold"/>
                                        <p:tgtEl>
                                          <p:spTgt spid="21"/>
                                        </p:tgtEl>
                                        <p:attrNameLst>
                                          <p:attrName>ppt_h</p:attrName>
                                        </p:attrNameLst>
                                      </p:cBhvr>
                                      <p:tavLst>
                                        <p:tav tm="0">
                                          <p:val>
                                            <p:strVal val="#ppt_h"/>
                                          </p:val>
                                        </p:tav>
                                        <p:tav tm="100000">
                                          <p:val>
                                            <p:strVal val="#ppt_h"/>
                                          </p:val>
                                        </p:tav>
                                      </p:tavLst>
                                    </p:anim>
                                    <p:animEffect transition="in" filter="fade">
                                      <p:cBhvr>
                                        <p:cTn id="12"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hold" display="0">
                  <p:stCondLst>
                    <p:cond delay="indefinite"/>
                  </p:stCondLst>
                  <p:endCondLst>
                    <p:cond evt="onStopAudio" delay="0">
                      <p:tgtEl>
                        <p:sldTgt/>
                      </p:tgtEl>
                    </p:cond>
                  </p:endCondLst>
                </p:cTn>
                <p:tgtEl>
                  <p:spTgt spid="27"/>
                </p:tgtEl>
              </p:cMediaNode>
            </p:audio>
          </p:childTnLst>
        </p:cTn>
      </p:par>
    </p:tnLst>
    <p:bldLst>
      <p:bldP spid="21"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descr="0511"/>
          <p:cNvPicPr>
            <a:picLocks noChangeAspect="1"/>
          </p:cNvPicPr>
          <p:nvPr/>
        </p:nvPicPr>
        <p:blipFill>
          <a:blip r:embed="rId1"/>
          <a:stretch>
            <a:fillRect/>
          </a:stretch>
        </p:blipFill>
        <p:spPr>
          <a:xfrm>
            <a:off x="0" y="1270"/>
            <a:ext cx="12192000" cy="6857365"/>
          </a:xfrm>
          <a:prstGeom prst="rect">
            <a:avLst/>
          </a:prstGeom>
        </p:spPr>
      </p:pic>
      <p:grpSp>
        <p:nvGrpSpPr>
          <p:cNvPr id="24" name="组合 23"/>
          <p:cNvGrpSpPr/>
          <p:nvPr/>
        </p:nvGrpSpPr>
        <p:grpSpPr>
          <a:xfrm>
            <a:off x="5851667" y="705396"/>
            <a:ext cx="4578064" cy="1333643"/>
            <a:chOff x="1020096" y="2511819"/>
            <a:chExt cx="4578064" cy="1333643"/>
          </a:xfrm>
        </p:grpSpPr>
        <p:sp>
          <p:nvSpPr>
            <p:cNvPr id="4" name="矩形 3"/>
            <p:cNvSpPr/>
            <p:nvPr/>
          </p:nvSpPr>
          <p:spPr>
            <a:xfrm>
              <a:off x="2115022" y="2511863"/>
              <a:ext cx="1945640" cy="501650"/>
            </a:xfrm>
            <a:prstGeom prst="rect">
              <a:avLst/>
            </a:prstGeom>
          </p:spPr>
          <p:txBody>
            <a:bodyPr wrap="none">
              <a:spAutoFit/>
            </a:bodyPr>
            <a:lstStyle/>
            <a:p>
              <a:r>
                <a:rPr lang="zh-CN" altLang="en-US" sz="2665"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rPr>
                <a:t>演讲主题</a:t>
              </a:r>
              <a:endParaRPr lang="zh-CN" altLang="en-US" sz="2665"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grpSp>
          <p:nvGrpSpPr>
            <p:cNvPr id="5" name="组合 4"/>
            <p:cNvGrpSpPr/>
            <p:nvPr/>
          </p:nvGrpSpPr>
          <p:grpSpPr>
            <a:xfrm>
              <a:off x="1020096" y="2511819"/>
              <a:ext cx="964354" cy="867267"/>
              <a:chOff x="7588576" y="1008794"/>
              <a:chExt cx="964355" cy="867266"/>
            </a:xfrm>
          </p:grpSpPr>
          <p:sp>
            <p:nvSpPr>
              <p:cNvPr id="6" name="流程图: 接点 11"/>
              <p:cNvSpPr/>
              <p:nvPr/>
            </p:nvSpPr>
            <p:spPr>
              <a:xfrm>
                <a:off x="7588576" y="1008794"/>
                <a:ext cx="867266" cy="867266"/>
              </a:xfrm>
              <a:prstGeom prst="flowChartConnector">
                <a:avLst/>
              </a:prstGeom>
              <a:noFill/>
              <a:ln w="57150">
                <a:solidFill>
                  <a:srgbClr val="CB755A"/>
                </a:solidFill>
                <a:prstDash val="dash"/>
              </a:ln>
              <a:extLst>
                <a:ext uri="{909E8E84-426E-40DD-AFC4-6F175D3DCCD1}">
                  <a14:hiddenFill xmlns:a14="http://schemas.microsoft.com/office/drawing/2010/main">
                    <a:solidFill>
                      <a:srgbClr val="4F464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sp>
            <p:nvSpPr>
              <p:cNvPr id="7" name="文本框 6"/>
              <p:cNvSpPr txBox="1"/>
              <p:nvPr/>
            </p:nvSpPr>
            <p:spPr>
              <a:xfrm>
                <a:off x="7703724" y="1150187"/>
                <a:ext cx="849207" cy="584774"/>
              </a:xfrm>
              <a:prstGeom prst="rect">
                <a:avLst/>
              </a:prstGeom>
              <a:noFill/>
              <a:ln>
                <a:noFill/>
              </a:ln>
            </p:spPr>
            <p:txBody>
              <a:bodyPr wrap="square" rtlCol="0">
                <a:spAutoFit/>
              </a:bodyPr>
              <a:lstStyle/>
              <a:p>
                <a:r>
                  <a:rPr lang="en-US" altLang="zh-CN" sz="3200" b="1"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rPr>
                  <a:t>01</a:t>
                </a:r>
                <a:endParaRPr lang="en-US" altLang="zh-CN" sz="3200" b="1"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grpSp>
        <p:sp>
          <p:nvSpPr>
            <p:cNvPr id="20" name="TextBox 13"/>
            <p:cNvSpPr txBox="1">
              <a:spLocks noChangeArrowheads="1"/>
            </p:cNvSpPr>
            <p:nvPr/>
          </p:nvSpPr>
          <p:spPr bwMode="auto">
            <a:xfrm>
              <a:off x="2114973" y="3043768"/>
              <a:ext cx="3483187" cy="80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rPr>
                <a:t>点击输入简要文字内容，文字内容概括精炼，不用多余的文字修饰。</a:t>
              </a: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a:p>
              <a:pPr>
                <a:lnSpc>
                  <a:spcPct val="150000"/>
                </a:lnSpc>
              </a:pP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32" name="组合 31"/>
          <p:cNvGrpSpPr/>
          <p:nvPr/>
        </p:nvGrpSpPr>
        <p:grpSpPr>
          <a:xfrm>
            <a:off x="5851668" y="2172967"/>
            <a:ext cx="4578063" cy="1333643"/>
            <a:chOff x="1020097" y="2511819"/>
            <a:chExt cx="4578063" cy="1333643"/>
          </a:xfrm>
        </p:grpSpPr>
        <p:sp>
          <p:nvSpPr>
            <p:cNvPr id="33" name="矩形 32"/>
            <p:cNvSpPr/>
            <p:nvPr/>
          </p:nvSpPr>
          <p:spPr>
            <a:xfrm>
              <a:off x="2115022" y="2511863"/>
              <a:ext cx="1960793" cy="502766"/>
            </a:xfrm>
            <a:prstGeom prst="rect">
              <a:avLst/>
            </a:prstGeom>
          </p:spPr>
          <p:txBody>
            <a:bodyPr wrap="none">
              <a:spAutoFit/>
            </a:bodyPr>
            <a:lstStyle/>
            <a:p>
              <a:r>
                <a:rPr lang="zh-CN" altLang="en-US" sz="2665"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rPr>
                <a:t>演讲内容</a:t>
              </a:r>
              <a:endParaRPr lang="zh-CN" altLang="en-US" sz="2665"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grpSp>
          <p:nvGrpSpPr>
            <p:cNvPr id="34" name="组合 33"/>
            <p:cNvGrpSpPr/>
            <p:nvPr/>
          </p:nvGrpSpPr>
          <p:grpSpPr>
            <a:xfrm>
              <a:off x="1020097" y="2511819"/>
              <a:ext cx="964353" cy="867267"/>
              <a:chOff x="7588577" y="1008794"/>
              <a:chExt cx="964354" cy="867266"/>
            </a:xfrm>
          </p:grpSpPr>
          <p:sp>
            <p:nvSpPr>
              <p:cNvPr id="36" name="流程图: 接点 11"/>
              <p:cNvSpPr/>
              <p:nvPr/>
            </p:nvSpPr>
            <p:spPr>
              <a:xfrm>
                <a:off x="7588577" y="1008794"/>
                <a:ext cx="867266" cy="867266"/>
              </a:xfrm>
              <a:prstGeom prst="flowChartConnector">
                <a:avLst/>
              </a:prstGeom>
              <a:noFill/>
              <a:ln w="57150">
                <a:solidFill>
                  <a:srgbClr val="CB755A"/>
                </a:solidFill>
                <a:prstDash val="dash"/>
              </a:ln>
              <a:extLst>
                <a:ext uri="{909E8E84-426E-40DD-AFC4-6F175D3DCCD1}">
                  <a14:hiddenFill xmlns:a14="http://schemas.microsoft.com/office/drawing/2010/main">
                    <a:solidFill>
                      <a:srgbClr val="4F464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sp>
            <p:nvSpPr>
              <p:cNvPr id="37" name="文本框 36"/>
              <p:cNvSpPr txBox="1"/>
              <p:nvPr/>
            </p:nvSpPr>
            <p:spPr>
              <a:xfrm>
                <a:off x="7703724" y="1150187"/>
                <a:ext cx="849207" cy="584774"/>
              </a:xfrm>
              <a:prstGeom prst="rect">
                <a:avLst/>
              </a:prstGeom>
              <a:noFill/>
              <a:ln>
                <a:noFill/>
              </a:ln>
            </p:spPr>
            <p:txBody>
              <a:bodyPr wrap="square" rtlCol="0">
                <a:spAutoFit/>
              </a:bodyPr>
              <a:lstStyle/>
              <a:p>
                <a:r>
                  <a:rPr lang="en-US" altLang="zh-CN" sz="3200" b="1"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rPr>
                  <a:t>02</a:t>
                </a:r>
                <a:endParaRPr lang="en-US" altLang="zh-CN" sz="3200" b="1"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grpSp>
        <p:sp>
          <p:nvSpPr>
            <p:cNvPr id="35" name="TextBox 13"/>
            <p:cNvSpPr txBox="1">
              <a:spLocks noChangeArrowheads="1"/>
            </p:cNvSpPr>
            <p:nvPr/>
          </p:nvSpPr>
          <p:spPr bwMode="auto">
            <a:xfrm>
              <a:off x="2114973" y="3043768"/>
              <a:ext cx="3483187" cy="80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rPr>
                <a:t>点击输入简要文字内容，文字内容概括精炼，不用多余的文字修饰。</a:t>
              </a: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a:p>
              <a:pPr>
                <a:lnSpc>
                  <a:spcPct val="150000"/>
                </a:lnSpc>
              </a:pP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38" name="组合 37"/>
          <p:cNvGrpSpPr/>
          <p:nvPr/>
        </p:nvGrpSpPr>
        <p:grpSpPr>
          <a:xfrm>
            <a:off x="5851668" y="3640538"/>
            <a:ext cx="4578063" cy="1333643"/>
            <a:chOff x="1020097" y="2511819"/>
            <a:chExt cx="4578063" cy="1333643"/>
          </a:xfrm>
        </p:grpSpPr>
        <p:sp>
          <p:nvSpPr>
            <p:cNvPr id="39" name="矩形 38"/>
            <p:cNvSpPr/>
            <p:nvPr/>
          </p:nvSpPr>
          <p:spPr>
            <a:xfrm>
              <a:off x="2115022" y="2511863"/>
              <a:ext cx="1960793" cy="502766"/>
            </a:xfrm>
            <a:prstGeom prst="rect">
              <a:avLst/>
            </a:prstGeom>
          </p:spPr>
          <p:txBody>
            <a:bodyPr wrap="none">
              <a:spAutoFit/>
            </a:bodyPr>
            <a:lstStyle/>
            <a:p>
              <a:r>
                <a:rPr lang="zh-CN" altLang="en-US" sz="2665"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rPr>
                <a:t>演讲不足</a:t>
              </a:r>
              <a:endParaRPr lang="zh-CN" altLang="en-US" sz="2665"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grpSp>
          <p:nvGrpSpPr>
            <p:cNvPr id="40" name="组合 39"/>
            <p:cNvGrpSpPr/>
            <p:nvPr/>
          </p:nvGrpSpPr>
          <p:grpSpPr>
            <a:xfrm>
              <a:off x="1020097" y="2511819"/>
              <a:ext cx="964353" cy="867267"/>
              <a:chOff x="7588577" y="1008794"/>
              <a:chExt cx="964354" cy="867266"/>
            </a:xfrm>
          </p:grpSpPr>
          <p:sp>
            <p:nvSpPr>
              <p:cNvPr id="42" name="流程图: 接点 11"/>
              <p:cNvSpPr/>
              <p:nvPr/>
            </p:nvSpPr>
            <p:spPr>
              <a:xfrm>
                <a:off x="7588577" y="1008794"/>
                <a:ext cx="867266" cy="867266"/>
              </a:xfrm>
              <a:prstGeom prst="flowChartConnector">
                <a:avLst/>
              </a:prstGeom>
              <a:noFill/>
              <a:ln w="57150">
                <a:solidFill>
                  <a:srgbClr val="CB755A"/>
                </a:solidFill>
                <a:prstDash val="dash"/>
              </a:ln>
              <a:extLst>
                <a:ext uri="{909E8E84-426E-40DD-AFC4-6F175D3DCCD1}">
                  <a14:hiddenFill xmlns:a14="http://schemas.microsoft.com/office/drawing/2010/main">
                    <a:solidFill>
                      <a:srgbClr val="4F464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sp>
            <p:nvSpPr>
              <p:cNvPr id="43" name="文本框 42"/>
              <p:cNvSpPr txBox="1"/>
              <p:nvPr/>
            </p:nvSpPr>
            <p:spPr>
              <a:xfrm>
                <a:off x="7703724" y="1150187"/>
                <a:ext cx="849207" cy="584774"/>
              </a:xfrm>
              <a:prstGeom prst="rect">
                <a:avLst/>
              </a:prstGeom>
              <a:noFill/>
              <a:ln>
                <a:noFill/>
              </a:ln>
            </p:spPr>
            <p:txBody>
              <a:bodyPr wrap="square" rtlCol="0">
                <a:spAutoFit/>
              </a:bodyPr>
              <a:lstStyle/>
              <a:p>
                <a:r>
                  <a:rPr lang="en-US" altLang="zh-CN" sz="3200" b="1"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rPr>
                  <a:t>03</a:t>
                </a:r>
                <a:endParaRPr lang="en-US" altLang="zh-CN" sz="3200" b="1"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grpSp>
        <p:sp>
          <p:nvSpPr>
            <p:cNvPr id="41" name="TextBox 13"/>
            <p:cNvSpPr txBox="1">
              <a:spLocks noChangeArrowheads="1"/>
            </p:cNvSpPr>
            <p:nvPr/>
          </p:nvSpPr>
          <p:spPr bwMode="auto">
            <a:xfrm>
              <a:off x="2114973" y="3043768"/>
              <a:ext cx="3483187" cy="80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rPr>
                <a:t>点击输入简要文字内容，文字内容概括精炼，不用多余的文字修饰。</a:t>
              </a: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a:p>
              <a:pPr>
                <a:lnSpc>
                  <a:spcPct val="150000"/>
                </a:lnSpc>
              </a:pP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p:txBody>
        </p:sp>
      </p:grpSp>
      <p:grpSp>
        <p:nvGrpSpPr>
          <p:cNvPr id="44" name="组合 43"/>
          <p:cNvGrpSpPr/>
          <p:nvPr/>
        </p:nvGrpSpPr>
        <p:grpSpPr>
          <a:xfrm>
            <a:off x="5851668" y="5108109"/>
            <a:ext cx="4578063" cy="1333643"/>
            <a:chOff x="1020097" y="2511819"/>
            <a:chExt cx="4578063" cy="1333643"/>
          </a:xfrm>
        </p:grpSpPr>
        <p:sp>
          <p:nvSpPr>
            <p:cNvPr id="45" name="矩形 44"/>
            <p:cNvSpPr/>
            <p:nvPr/>
          </p:nvSpPr>
          <p:spPr>
            <a:xfrm>
              <a:off x="2115022" y="2511863"/>
              <a:ext cx="1960793" cy="502766"/>
            </a:xfrm>
            <a:prstGeom prst="rect">
              <a:avLst/>
            </a:prstGeom>
          </p:spPr>
          <p:txBody>
            <a:bodyPr wrap="none">
              <a:spAutoFit/>
            </a:bodyPr>
            <a:lstStyle/>
            <a:p>
              <a:r>
                <a:rPr lang="zh-CN" altLang="en-US" sz="2665"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rPr>
                <a:t>演讲总结</a:t>
              </a:r>
              <a:endParaRPr lang="zh-CN" altLang="en-US" sz="2665"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grpSp>
          <p:nvGrpSpPr>
            <p:cNvPr id="46" name="组合 45"/>
            <p:cNvGrpSpPr/>
            <p:nvPr/>
          </p:nvGrpSpPr>
          <p:grpSpPr>
            <a:xfrm>
              <a:off x="1020097" y="2511819"/>
              <a:ext cx="964353" cy="867267"/>
              <a:chOff x="7588577" y="1008794"/>
              <a:chExt cx="964354" cy="867266"/>
            </a:xfrm>
          </p:grpSpPr>
          <p:sp>
            <p:nvSpPr>
              <p:cNvPr id="48" name="流程图: 接点 11"/>
              <p:cNvSpPr/>
              <p:nvPr/>
            </p:nvSpPr>
            <p:spPr>
              <a:xfrm>
                <a:off x="7588577" y="1008794"/>
                <a:ext cx="867266" cy="867266"/>
              </a:xfrm>
              <a:prstGeom prst="flowChartConnector">
                <a:avLst/>
              </a:prstGeom>
              <a:noFill/>
              <a:ln w="57150">
                <a:solidFill>
                  <a:srgbClr val="CB755A"/>
                </a:solidFill>
                <a:prstDash val="dash"/>
              </a:ln>
              <a:extLst>
                <a:ext uri="{909E8E84-426E-40DD-AFC4-6F175D3DCCD1}">
                  <a14:hiddenFill xmlns:a14="http://schemas.microsoft.com/office/drawing/2010/main">
                    <a:solidFill>
                      <a:srgbClr val="4F464A"/>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sp>
            <p:nvSpPr>
              <p:cNvPr id="49" name="文本框 48"/>
              <p:cNvSpPr txBox="1"/>
              <p:nvPr/>
            </p:nvSpPr>
            <p:spPr>
              <a:xfrm>
                <a:off x="7703724" y="1150187"/>
                <a:ext cx="849207" cy="584774"/>
              </a:xfrm>
              <a:prstGeom prst="rect">
                <a:avLst/>
              </a:prstGeom>
              <a:noFill/>
              <a:ln>
                <a:noFill/>
              </a:ln>
            </p:spPr>
            <p:txBody>
              <a:bodyPr wrap="square" rtlCol="0">
                <a:spAutoFit/>
              </a:bodyPr>
              <a:lstStyle/>
              <a:p>
                <a:r>
                  <a:rPr lang="en-US" altLang="zh-CN" sz="3200" b="1"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rPr>
                  <a:t>04</a:t>
                </a:r>
                <a:endParaRPr lang="en-US" altLang="zh-CN" sz="3200" b="1"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grpSp>
        <p:sp>
          <p:nvSpPr>
            <p:cNvPr id="47" name="TextBox 13"/>
            <p:cNvSpPr txBox="1">
              <a:spLocks noChangeArrowheads="1"/>
            </p:cNvSpPr>
            <p:nvPr/>
          </p:nvSpPr>
          <p:spPr bwMode="auto">
            <a:xfrm>
              <a:off x="2114973" y="3043768"/>
              <a:ext cx="3483187" cy="8016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rPr>
                <a:t>点击输入简要文字内容，文字内容概括精炼，不用多余的文字修饰。</a:t>
              </a: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a:p>
              <a:pPr>
                <a:lnSpc>
                  <a:spcPct val="150000"/>
                </a:lnSpc>
              </a:pP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p:txBody>
        </p:sp>
      </p:grpSp>
      <p:sp>
        <p:nvSpPr>
          <p:cNvPr id="50" name="文本框 49"/>
          <p:cNvSpPr txBox="1"/>
          <p:nvPr/>
        </p:nvSpPr>
        <p:spPr>
          <a:xfrm>
            <a:off x="893702" y="3044526"/>
            <a:ext cx="4529455" cy="769441"/>
          </a:xfrm>
          <a:prstGeom prst="rect">
            <a:avLst/>
          </a:prstGeom>
          <a:noFill/>
        </p:spPr>
        <p:txBody>
          <a:bodyPr wrap="square" rtlCol="0">
            <a:spAutoFit/>
          </a:bodyPr>
          <a:lstStyle/>
          <a:p>
            <a:pPr algn="ctr"/>
            <a:r>
              <a:rPr lang="en-US" altLang="zh-CN" sz="4400" b="1" dirty="0">
                <a:solidFill>
                  <a:srgbClr val="8F6632"/>
                </a:solidFill>
                <a:latin typeface="微软雅黑" panose="020B0503020204020204" charset="-122"/>
                <a:ea typeface="微软雅黑" panose="020B0503020204020204" charset="-122"/>
                <a:cs typeface="Arial" panose="020B0604020202020204" pitchFamily="34" charset="0"/>
                <a:sym typeface="Source Han Serif SC" panose="02020400000000000000" pitchFamily="18" charset="-122"/>
              </a:rPr>
              <a:t>CONTENTS</a:t>
            </a:r>
            <a:endParaRPr lang="en-US" altLang="zh-CN" sz="4400" b="1" dirty="0">
              <a:solidFill>
                <a:srgbClr val="8F6632"/>
              </a:solidFill>
              <a:latin typeface="微软雅黑" panose="020B0503020204020204" charset="-122"/>
              <a:ea typeface="微软雅黑" panose="020B0503020204020204" charset="-122"/>
              <a:cs typeface="Arial" panose="020B0604020202020204" pitchFamily="34" charset="0"/>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0511"/>
          <p:cNvPicPr>
            <a:picLocks noChangeAspect="1"/>
          </p:cNvPicPr>
          <p:nvPr/>
        </p:nvPicPr>
        <p:blipFill>
          <a:blip r:embed="rId1"/>
          <a:stretch>
            <a:fillRect/>
          </a:stretch>
        </p:blipFill>
        <p:spPr>
          <a:xfrm flipH="1">
            <a:off x="-1270" y="0"/>
            <a:ext cx="12193270" cy="6858635"/>
          </a:xfrm>
          <a:prstGeom prst="rect">
            <a:avLst/>
          </a:prstGeom>
        </p:spPr>
      </p:pic>
      <p:sp>
        <p:nvSpPr>
          <p:cNvPr id="3" name="矩形 2"/>
          <p:cNvSpPr/>
          <p:nvPr/>
        </p:nvSpPr>
        <p:spPr>
          <a:xfrm>
            <a:off x="6096077" y="3274150"/>
            <a:ext cx="4514849" cy="1014730"/>
          </a:xfrm>
          <a:prstGeom prst="rect">
            <a:avLst/>
          </a:prstGeom>
        </p:spPr>
        <p:txBody>
          <a:bodyPr wrap="square">
            <a:spAutoFit/>
          </a:bodyPr>
          <a:lstStyle/>
          <a:p>
            <a:pPr algn="l"/>
            <a:r>
              <a:rPr lang="zh-CN" altLang="en-US" sz="6000"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rPr>
              <a:t>输入标题</a:t>
            </a:r>
            <a:endParaRPr lang="zh-CN" altLang="en-US" sz="6000"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sp>
        <p:nvSpPr>
          <p:cNvPr id="4" name="文本框 14"/>
          <p:cNvSpPr txBox="1">
            <a:spLocks noChangeArrowheads="1"/>
          </p:cNvSpPr>
          <p:nvPr/>
        </p:nvSpPr>
        <p:spPr bwMode="auto">
          <a:xfrm>
            <a:off x="6096000" y="2061695"/>
            <a:ext cx="4075584" cy="1015663"/>
          </a:xfrm>
          <a:prstGeom prst="rect">
            <a:avLst/>
          </a:prstGeom>
          <a:noFill/>
          <a:ln>
            <a:noFill/>
          </a:ln>
          <a:extLst>
            <a:ext uri="{909E8E84-426E-40DD-AFC4-6F175D3DCCD1}">
              <a14:hiddenFill xmlns:a14="http://schemas.microsoft.com/office/drawing/2010/main">
                <a:solidFill>
                  <a:srgbClr val="4F464A"/>
                </a:solidFill>
              </a14:hiddenFill>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en-US" altLang="zh-CN" sz="6000" b="1" dirty="0">
                <a:solidFill>
                  <a:srgbClr val="8F6632"/>
                </a:solidFill>
                <a:latin typeface="微软雅黑" panose="020B0503020204020204" charset="-122"/>
                <a:ea typeface="微软雅黑" panose="020B0503020204020204" charset="-122"/>
                <a:sym typeface="Source Han Serif SC" panose="02020400000000000000" pitchFamily="18" charset="-122"/>
              </a:rPr>
              <a:t>Part one</a:t>
            </a:r>
            <a:endParaRPr lang="en-US" altLang="zh-CN" sz="6000" b="1" dirty="0">
              <a:solidFill>
                <a:srgbClr val="8F6632"/>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TextBox 13"/>
          <p:cNvSpPr txBox="1">
            <a:spLocks noChangeArrowheads="1"/>
          </p:cNvSpPr>
          <p:nvPr/>
        </p:nvSpPr>
        <p:spPr bwMode="auto">
          <a:xfrm>
            <a:off x="6167331" y="4382306"/>
            <a:ext cx="5025179" cy="1355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rPr>
              <a:t>点击输入简要文字内容，文字内容概括精炼，不用多余的文字修饰，言短意赅的说明该项内容。点击输入简要文字内容，文字内容概括精炼，不用多余的文字修饰，言短意赅的说明该项内容。</a:t>
            </a: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a:p>
            <a:pPr>
              <a:lnSpc>
                <a:spcPct val="150000"/>
              </a:lnSpc>
            </a:pP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7"/>
          <p:cNvSpPr>
            <a:spLocks noEditPoints="1"/>
          </p:cNvSpPr>
          <p:nvPr/>
        </p:nvSpPr>
        <p:spPr bwMode="auto">
          <a:xfrm>
            <a:off x="9259911" y="3393980"/>
            <a:ext cx="512763" cy="615950"/>
          </a:xfrm>
          <a:custGeom>
            <a:avLst/>
            <a:gdLst>
              <a:gd name="T0" fmla="*/ 754491909 w 132"/>
              <a:gd name="T1" fmla="*/ 2147483646 h 158"/>
              <a:gd name="T2" fmla="*/ 754491909 w 132"/>
              <a:gd name="T3" fmla="*/ 2147483646 h 158"/>
              <a:gd name="T4" fmla="*/ 1342996219 w 132"/>
              <a:gd name="T5" fmla="*/ 2097278563 h 158"/>
              <a:gd name="T6" fmla="*/ 663954278 w 132"/>
              <a:gd name="T7" fmla="*/ 2097278563 h 158"/>
              <a:gd name="T8" fmla="*/ 1252458589 w 132"/>
              <a:gd name="T9" fmla="*/ 2147483646 h 158"/>
              <a:gd name="T10" fmla="*/ 980837928 w 132"/>
              <a:gd name="T11" fmla="*/ 1185419166 h 158"/>
              <a:gd name="T12" fmla="*/ 995929475 w 132"/>
              <a:gd name="T13" fmla="*/ 1960498678 h 158"/>
              <a:gd name="T14" fmla="*/ 1011021022 w 132"/>
              <a:gd name="T15" fmla="*/ 1960498678 h 158"/>
              <a:gd name="T16" fmla="*/ 1086467106 w 132"/>
              <a:gd name="T17" fmla="*/ 1185419166 h 158"/>
              <a:gd name="T18" fmla="*/ 724312699 w 132"/>
              <a:gd name="T19" fmla="*/ 1109427309 h 158"/>
              <a:gd name="T20" fmla="*/ 724312699 w 132"/>
              <a:gd name="T21" fmla="*/ 866267402 h 158"/>
              <a:gd name="T22" fmla="*/ 1161917073 w 132"/>
              <a:gd name="T23" fmla="*/ 987847355 h 158"/>
              <a:gd name="T24" fmla="*/ 1403354640 w 132"/>
              <a:gd name="T25" fmla="*/ 987847355 h 158"/>
              <a:gd name="T26" fmla="*/ 347066744 w 132"/>
              <a:gd name="T27" fmla="*/ 775079513 h 158"/>
              <a:gd name="T28" fmla="*/ 679041941 w 132"/>
              <a:gd name="T29" fmla="*/ 1884510720 h 158"/>
              <a:gd name="T30" fmla="*/ 845029539 w 132"/>
              <a:gd name="T31" fmla="*/ 1185419166 h 158"/>
              <a:gd name="T32" fmla="*/ 528145890 w 132"/>
              <a:gd name="T33" fmla="*/ 987847355 h 158"/>
              <a:gd name="T34" fmla="*/ 920479507 w 132"/>
              <a:gd name="T35" fmla="*/ 987847355 h 158"/>
              <a:gd name="T36" fmla="*/ 980837928 w 132"/>
              <a:gd name="T37" fmla="*/ 1109427309 h 158"/>
              <a:gd name="T38" fmla="*/ 1086467106 w 132"/>
              <a:gd name="T39" fmla="*/ 987847355 h 158"/>
              <a:gd name="T40" fmla="*/ 1418446187 w 132"/>
              <a:gd name="T41" fmla="*/ 851067471 h 158"/>
              <a:gd name="T42" fmla="*/ 1282637799 w 132"/>
              <a:gd name="T43" fmla="*/ 1185419166 h 158"/>
              <a:gd name="T44" fmla="*/ 1207187831 w 132"/>
              <a:gd name="T45" fmla="*/ 1960498678 h 158"/>
              <a:gd name="T46" fmla="*/ 1584433785 w 132"/>
              <a:gd name="T47" fmla="*/ 1231011161 h 158"/>
              <a:gd name="T48" fmla="*/ 1011021022 w 132"/>
              <a:gd name="T49" fmla="*/ 0 h 158"/>
              <a:gd name="T50" fmla="*/ 935571055 w 132"/>
              <a:gd name="T51" fmla="*/ 212767842 h 158"/>
              <a:gd name="T52" fmla="*/ 1071379443 w 132"/>
              <a:gd name="T53" fmla="*/ 212767842 h 158"/>
              <a:gd name="T54" fmla="*/ 1448625397 w 132"/>
              <a:gd name="T55" fmla="*/ 91187889 h 158"/>
              <a:gd name="T56" fmla="*/ 1282637799 w 132"/>
              <a:gd name="T57" fmla="*/ 243163805 h 158"/>
              <a:gd name="T58" fmla="*/ 1418446187 w 132"/>
              <a:gd name="T59" fmla="*/ 319151764 h 158"/>
              <a:gd name="T60" fmla="*/ 1780600594 w 132"/>
              <a:gd name="T61" fmla="*/ 334347796 h 158"/>
              <a:gd name="T62" fmla="*/ 1584433785 w 132"/>
              <a:gd name="T63" fmla="*/ 410335754 h 158"/>
              <a:gd name="T64" fmla="*/ 1674971416 w 132"/>
              <a:gd name="T65" fmla="*/ 516719675 h 158"/>
              <a:gd name="T66" fmla="*/ 1991858950 w 132"/>
              <a:gd name="T67" fmla="*/ 699091555 h 158"/>
              <a:gd name="T68" fmla="*/ 1780600594 w 132"/>
              <a:gd name="T69" fmla="*/ 668695592 h 158"/>
              <a:gd name="T70" fmla="*/ 1795692141 w 132"/>
              <a:gd name="T71" fmla="*/ 805475476 h 158"/>
              <a:gd name="T72" fmla="*/ 1991858950 w 132"/>
              <a:gd name="T73" fmla="*/ 1124627240 h 158"/>
              <a:gd name="T74" fmla="*/ 1795692141 w 132"/>
              <a:gd name="T75" fmla="*/ 1003047286 h 158"/>
              <a:gd name="T76" fmla="*/ 1765512931 w 132"/>
              <a:gd name="T77" fmla="*/ 1155023203 h 158"/>
              <a:gd name="T78" fmla="*/ 679041941 w 132"/>
              <a:gd name="T79" fmla="*/ 349547727 h 158"/>
              <a:gd name="T80" fmla="*/ 648862731 w 132"/>
              <a:gd name="T81" fmla="*/ 121579953 h 158"/>
              <a:gd name="T82" fmla="*/ 528145890 w 132"/>
              <a:gd name="T83" fmla="*/ 197567912 h 158"/>
              <a:gd name="T84" fmla="*/ 422516712 w 132"/>
              <a:gd name="T85" fmla="*/ 516719675 h 158"/>
              <a:gd name="T86" fmla="*/ 316887534 w 132"/>
              <a:gd name="T87" fmla="*/ 319151764 h 158"/>
              <a:gd name="T88" fmla="*/ 226346019 w 132"/>
              <a:gd name="T89" fmla="*/ 425535685 h 158"/>
              <a:gd name="T90" fmla="*/ 286708324 w 132"/>
              <a:gd name="T91" fmla="*/ 759883481 h 158"/>
              <a:gd name="T92" fmla="*/ 90537631 w 132"/>
              <a:gd name="T93" fmla="*/ 638303527 h 158"/>
              <a:gd name="T94" fmla="*/ 60358420 w 132"/>
              <a:gd name="T95" fmla="*/ 790279444 h 158"/>
              <a:gd name="T96" fmla="*/ 286708324 w 132"/>
              <a:gd name="T97" fmla="*/ 1063835314 h 158"/>
              <a:gd name="T98" fmla="*/ 75449968 w 132"/>
              <a:gd name="T99" fmla="*/ 1033439351 h 158"/>
              <a:gd name="T100" fmla="*/ 105629178 w 132"/>
              <a:gd name="T101" fmla="*/ 1185419166 h 15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32" h="158">
                <a:moveTo>
                  <a:pt x="89" y="153"/>
                </a:moveTo>
                <a:cubicBezTo>
                  <a:pt x="89" y="156"/>
                  <a:pt x="86" y="158"/>
                  <a:pt x="83" y="158"/>
                </a:cubicBezTo>
                <a:cubicBezTo>
                  <a:pt x="50" y="158"/>
                  <a:pt x="50" y="158"/>
                  <a:pt x="50" y="158"/>
                </a:cubicBezTo>
                <a:cubicBezTo>
                  <a:pt x="47" y="158"/>
                  <a:pt x="44" y="156"/>
                  <a:pt x="44" y="153"/>
                </a:cubicBezTo>
                <a:cubicBezTo>
                  <a:pt x="44" y="153"/>
                  <a:pt x="44" y="153"/>
                  <a:pt x="44" y="153"/>
                </a:cubicBezTo>
                <a:cubicBezTo>
                  <a:pt x="44" y="150"/>
                  <a:pt x="47" y="147"/>
                  <a:pt x="50" y="147"/>
                </a:cubicBezTo>
                <a:cubicBezTo>
                  <a:pt x="83" y="147"/>
                  <a:pt x="83" y="147"/>
                  <a:pt x="83" y="147"/>
                </a:cubicBezTo>
                <a:cubicBezTo>
                  <a:pt x="86" y="147"/>
                  <a:pt x="89" y="150"/>
                  <a:pt x="89" y="153"/>
                </a:cubicBezTo>
                <a:close/>
                <a:moveTo>
                  <a:pt x="89" y="138"/>
                </a:moveTo>
                <a:cubicBezTo>
                  <a:pt x="89" y="135"/>
                  <a:pt x="86" y="133"/>
                  <a:pt x="83" y="133"/>
                </a:cubicBezTo>
                <a:cubicBezTo>
                  <a:pt x="50" y="133"/>
                  <a:pt x="50" y="133"/>
                  <a:pt x="50" y="133"/>
                </a:cubicBezTo>
                <a:cubicBezTo>
                  <a:pt x="47" y="133"/>
                  <a:pt x="44" y="135"/>
                  <a:pt x="44" y="138"/>
                </a:cubicBezTo>
                <a:cubicBezTo>
                  <a:pt x="44" y="138"/>
                  <a:pt x="44" y="138"/>
                  <a:pt x="44" y="138"/>
                </a:cubicBezTo>
                <a:cubicBezTo>
                  <a:pt x="44" y="141"/>
                  <a:pt x="47" y="144"/>
                  <a:pt x="50" y="144"/>
                </a:cubicBezTo>
                <a:cubicBezTo>
                  <a:pt x="83" y="144"/>
                  <a:pt x="83" y="144"/>
                  <a:pt x="83" y="144"/>
                </a:cubicBezTo>
                <a:cubicBezTo>
                  <a:pt x="86" y="144"/>
                  <a:pt x="89" y="141"/>
                  <a:pt x="89" y="138"/>
                </a:cubicBezTo>
                <a:close/>
                <a:moveTo>
                  <a:pt x="72" y="78"/>
                </a:moveTo>
                <a:cubicBezTo>
                  <a:pt x="65" y="78"/>
                  <a:pt x="65" y="78"/>
                  <a:pt x="65" y="78"/>
                </a:cubicBezTo>
                <a:cubicBezTo>
                  <a:pt x="61" y="78"/>
                  <a:pt x="61" y="78"/>
                  <a:pt x="61" y="78"/>
                </a:cubicBezTo>
                <a:cubicBezTo>
                  <a:pt x="61" y="129"/>
                  <a:pt x="61" y="129"/>
                  <a:pt x="61" y="129"/>
                </a:cubicBezTo>
                <a:cubicBezTo>
                  <a:pt x="63" y="129"/>
                  <a:pt x="65" y="129"/>
                  <a:pt x="66" y="129"/>
                </a:cubicBezTo>
                <a:cubicBezTo>
                  <a:pt x="66" y="129"/>
                  <a:pt x="66" y="130"/>
                  <a:pt x="66" y="129"/>
                </a:cubicBezTo>
                <a:cubicBezTo>
                  <a:pt x="66" y="129"/>
                  <a:pt x="67" y="129"/>
                  <a:pt x="67" y="129"/>
                </a:cubicBezTo>
                <a:cubicBezTo>
                  <a:pt x="67" y="129"/>
                  <a:pt x="67" y="129"/>
                  <a:pt x="67" y="129"/>
                </a:cubicBezTo>
                <a:cubicBezTo>
                  <a:pt x="67" y="130"/>
                  <a:pt x="67" y="129"/>
                  <a:pt x="67" y="129"/>
                </a:cubicBezTo>
                <a:cubicBezTo>
                  <a:pt x="69" y="129"/>
                  <a:pt x="70" y="129"/>
                  <a:pt x="72" y="129"/>
                </a:cubicBezTo>
                <a:lnTo>
                  <a:pt x="72" y="78"/>
                </a:lnTo>
                <a:close/>
                <a:moveTo>
                  <a:pt x="48" y="57"/>
                </a:moveTo>
                <a:cubicBezTo>
                  <a:pt x="44" y="57"/>
                  <a:pt x="40" y="61"/>
                  <a:pt x="40" y="65"/>
                </a:cubicBezTo>
                <a:cubicBezTo>
                  <a:pt x="40" y="69"/>
                  <a:pt x="44" y="73"/>
                  <a:pt x="48" y="73"/>
                </a:cubicBezTo>
                <a:cubicBezTo>
                  <a:pt x="56" y="73"/>
                  <a:pt x="56" y="73"/>
                  <a:pt x="56" y="73"/>
                </a:cubicBezTo>
                <a:cubicBezTo>
                  <a:pt x="56" y="65"/>
                  <a:pt x="56" y="65"/>
                  <a:pt x="56" y="65"/>
                </a:cubicBezTo>
                <a:cubicBezTo>
                  <a:pt x="56" y="61"/>
                  <a:pt x="53" y="57"/>
                  <a:pt x="48" y="57"/>
                </a:cubicBezTo>
                <a:close/>
                <a:moveTo>
                  <a:pt x="93" y="65"/>
                </a:moveTo>
                <a:cubicBezTo>
                  <a:pt x="93" y="61"/>
                  <a:pt x="89" y="57"/>
                  <a:pt x="85" y="57"/>
                </a:cubicBezTo>
                <a:cubicBezTo>
                  <a:pt x="81" y="57"/>
                  <a:pt x="77" y="61"/>
                  <a:pt x="77" y="65"/>
                </a:cubicBezTo>
                <a:cubicBezTo>
                  <a:pt x="77" y="73"/>
                  <a:pt x="77" y="73"/>
                  <a:pt x="77" y="73"/>
                </a:cubicBezTo>
                <a:cubicBezTo>
                  <a:pt x="85" y="73"/>
                  <a:pt x="85" y="73"/>
                  <a:pt x="85" y="73"/>
                </a:cubicBezTo>
                <a:cubicBezTo>
                  <a:pt x="89" y="73"/>
                  <a:pt x="93" y="69"/>
                  <a:pt x="93" y="65"/>
                </a:cubicBezTo>
                <a:close/>
                <a:moveTo>
                  <a:pt x="110" y="51"/>
                </a:moveTo>
                <a:cubicBezTo>
                  <a:pt x="107" y="36"/>
                  <a:pt x="90" y="21"/>
                  <a:pt x="67" y="21"/>
                </a:cubicBezTo>
                <a:cubicBezTo>
                  <a:pt x="43" y="21"/>
                  <a:pt x="26" y="36"/>
                  <a:pt x="23" y="51"/>
                </a:cubicBezTo>
                <a:cubicBezTo>
                  <a:pt x="20" y="61"/>
                  <a:pt x="23" y="71"/>
                  <a:pt x="28" y="81"/>
                </a:cubicBezTo>
                <a:cubicBezTo>
                  <a:pt x="32" y="90"/>
                  <a:pt x="37" y="97"/>
                  <a:pt x="41" y="107"/>
                </a:cubicBezTo>
                <a:cubicBezTo>
                  <a:pt x="43" y="112"/>
                  <a:pt x="44" y="119"/>
                  <a:pt x="45" y="124"/>
                </a:cubicBezTo>
                <a:cubicBezTo>
                  <a:pt x="46" y="128"/>
                  <a:pt x="48" y="129"/>
                  <a:pt x="53" y="129"/>
                </a:cubicBezTo>
                <a:cubicBezTo>
                  <a:pt x="54" y="129"/>
                  <a:pt x="55" y="129"/>
                  <a:pt x="56" y="129"/>
                </a:cubicBezTo>
                <a:cubicBezTo>
                  <a:pt x="56" y="78"/>
                  <a:pt x="56" y="78"/>
                  <a:pt x="56" y="78"/>
                </a:cubicBezTo>
                <a:cubicBezTo>
                  <a:pt x="48" y="78"/>
                  <a:pt x="48" y="78"/>
                  <a:pt x="48" y="78"/>
                </a:cubicBezTo>
                <a:cubicBezTo>
                  <a:pt x="45" y="78"/>
                  <a:pt x="42" y="77"/>
                  <a:pt x="39" y="74"/>
                </a:cubicBezTo>
                <a:cubicBezTo>
                  <a:pt x="37" y="72"/>
                  <a:pt x="35" y="68"/>
                  <a:pt x="35" y="65"/>
                </a:cubicBezTo>
                <a:cubicBezTo>
                  <a:pt x="35" y="61"/>
                  <a:pt x="37" y="58"/>
                  <a:pt x="39" y="56"/>
                </a:cubicBezTo>
                <a:cubicBezTo>
                  <a:pt x="42" y="53"/>
                  <a:pt x="45" y="52"/>
                  <a:pt x="48" y="52"/>
                </a:cubicBezTo>
                <a:cubicBezTo>
                  <a:pt x="55" y="52"/>
                  <a:pt x="61" y="58"/>
                  <a:pt x="61" y="65"/>
                </a:cubicBezTo>
                <a:cubicBezTo>
                  <a:pt x="61" y="65"/>
                  <a:pt x="61" y="65"/>
                  <a:pt x="61" y="65"/>
                </a:cubicBezTo>
                <a:cubicBezTo>
                  <a:pt x="61" y="73"/>
                  <a:pt x="61" y="73"/>
                  <a:pt x="61" y="73"/>
                </a:cubicBezTo>
                <a:cubicBezTo>
                  <a:pt x="65" y="73"/>
                  <a:pt x="65" y="73"/>
                  <a:pt x="65" y="73"/>
                </a:cubicBezTo>
                <a:cubicBezTo>
                  <a:pt x="72" y="73"/>
                  <a:pt x="72" y="73"/>
                  <a:pt x="72" y="73"/>
                </a:cubicBezTo>
                <a:cubicBezTo>
                  <a:pt x="72" y="65"/>
                  <a:pt x="72" y="65"/>
                  <a:pt x="72" y="65"/>
                </a:cubicBezTo>
                <a:cubicBezTo>
                  <a:pt x="72" y="65"/>
                  <a:pt x="72" y="65"/>
                  <a:pt x="72" y="65"/>
                </a:cubicBezTo>
                <a:cubicBezTo>
                  <a:pt x="72" y="61"/>
                  <a:pt x="73" y="58"/>
                  <a:pt x="76" y="56"/>
                </a:cubicBezTo>
                <a:cubicBezTo>
                  <a:pt x="78" y="53"/>
                  <a:pt x="81" y="52"/>
                  <a:pt x="85" y="52"/>
                </a:cubicBezTo>
                <a:cubicBezTo>
                  <a:pt x="88" y="52"/>
                  <a:pt x="92" y="53"/>
                  <a:pt x="94" y="56"/>
                </a:cubicBezTo>
                <a:cubicBezTo>
                  <a:pt x="97" y="58"/>
                  <a:pt x="98" y="61"/>
                  <a:pt x="98" y="65"/>
                </a:cubicBezTo>
                <a:cubicBezTo>
                  <a:pt x="98" y="68"/>
                  <a:pt x="97" y="72"/>
                  <a:pt x="94" y="74"/>
                </a:cubicBezTo>
                <a:cubicBezTo>
                  <a:pt x="92" y="77"/>
                  <a:pt x="88" y="78"/>
                  <a:pt x="85" y="78"/>
                </a:cubicBezTo>
                <a:cubicBezTo>
                  <a:pt x="77" y="78"/>
                  <a:pt x="77" y="78"/>
                  <a:pt x="77" y="78"/>
                </a:cubicBezTo>
                <a:cubicBezTo>
                  <a:pt x="77" y="129"/>
                  <a:pt x="77" y="129"/>
                  <a:pt x="77" y="129"/>
                </a:cubicBezTo>
                <a:cubicBezTo>
                  <a:pt x="78" y="129"/>
                  <a:pt x="79" y="129"/>
                  <a:pt x="80" y="129"/>
                </a:cubicBezTo>
                <a:cubicBezTo>
                  <a:pt x="85" y="129"/>
                  <a:pt x="87" y="128"/>
                  <a:pt x="88" y="124"/>
                </a:cubicBezTo>
                <a:cubicBezTo>
                  <a:pt x="89" y="119"/>
                  <a:pt x="90" y="112"/>
                  <a:pt x="92" y="107"/>
                </a:cubicBezTo>
                <a:cubicBezTo>
                  <a:pt x="96" y="97"/>
                  <a:pt x="101" y="90"/>
                  <a:pt x="105" y="81"/>
                </a:cubicBezTo>
                <a:cubicBezTo>
                  <a:pt x="111" y="71"/>
                  <a:pt x="113" y="61"/>
                  <a:pt x="110" y="51"/>
                </a:cubicBezTo>
                <a:close/>
                <a:moveTo>
                  <a:pt x="71" y="5"/>
                </a:moveTo>
                <a:cubicBezTo>
                  <a:pt x="71" y="2"/>
                  <a:pt x="69" y="0"/>
                  <a:pt x="67" y="0"/>
                </a:cubicBezTo>
                <a:cubicBezTo>
                  <a:pt x="67" y="0"/>
                  <a:pt x="67" y="0"/>
                  <a:pt x="67" y="0"/>
                </a:cubicBezTo>
                <a:cubicBezTo>
                  <a:pt x="64" y="0"/>
                  <a:pt x="62" y="2"/>
                  <a:pt x="62" y="5"/>
                </a:cubicBezTo>
                <a:cubicBezTo>
                  <a:pt x="62" y="14"/>
                  <a:pt x="62" y="14"/>
                  <a:pt x="62" y="14"/>
                </a:cubicBezTo>
                <a:cubicBezTo>
                  <a:pt x="62" y="16"/>
                  <a:pt x="64" y="19"/>
                  <a:pt x="67" y="19"/>
                </a:cubicBezTo>
                <a:cubicBezTo>
                  <a:pt x="67" y="19"/>
                  <a:pt x="67" y="19"/>
                  <a:pt x="67" y="19"/>
                </a:cubicBezTo>
                <a:cubicBezTo>
                  <a:pt x="69" y="19"/>
                  <a:pt x="71" y="16"/>
                  <a:pt x="71" y="14"/>
                </a:cubicBezTo>
                <a:lnTo>
                  <a:pt x="71" y="5"/>
                </a:lnTo>
                <a:close/>
                <a:moveTo>
                  <a:pt x="98" y="13"/>
                </a:moveTo>
                <a:cubicBezTo>
                  <a:pt x="99" y="10"/>
                  <a:pt x="99" y="8"/>
                  <a:pt x="96" y="6"/>
                </a:cubicBezTo>
                <a:cubicBezTo>
                  <a:pt x="96" y="6"/>
                  <a:pt x="96" y="6"/>
                  <a:pt x="96" y="6"/>
                </a:cubicBezTo>
                <a:cubicBezTo>
                  <a:pt x="94" y="5"/>
                  <a:pt x="91" y="6"/>
                  <a:pt x="90" y="8"/>
                </a:cubicBezTo>
                <a:cubicBezTo>
                  <a:pt x="85" y="16"/>
                  <a:pt x="85" y="16"/>
                  <a:pt x="85" y="16"/>
                </a:cubicBezTo>
                <a:cubicBezTo>
                  <a:pt x="84" y="18"/>
                  <a:pt x="85" y="21"/>
                  <a:pt x="87" y="23"/>
                </a:cubicBezTo>
                <a:cubicBezTo>
                  <a:pt x="87" y="23"/>
                  <a:pt x="87" y="23"/>
                  <a:pt x="87" y="23"/>
                </a:cubicBezTo>
                <a:cubicBezTo>
                  <a:pt x="90" y="24"/>
                  <a:pt x="93" y="23"/>
                  <a:pt x="94" y="21"/>
                </a:cubicBezTo>
                <a:lnTo>
                  <a:pt x="98" y="13"/>
                </a:lnTo>
                <a:close/>
                <a:moveTo>
                  <a:pt x="118" y="28"/>
                </a:moveTo>
                <a:cubicBezTo>
                  <a:pt x="120" y="27"/>
                  <a:pt x="120" y="24"/>
                  <a:pt x="118" y="22"/>
                </a:cubicBezTo>
                <a:cubicBezTo>
                  <a:pt x="118" y="22"/>
                  <a:pt x="118" y="22"/>
                  <a:pt x="118" y="22"/>
                </a:cubicBezTo>
                <a:cubicBezTo>
                  <a:pt x="116" y="20"/>
                  <a:pt x="113" y="19"/>
                  <a:pt x="111" y="21"/>
                </a:cubicBezTo>
                <a:cubicBezTo>
                  <a:pt x="105" y="27"/>
                  <a:pt x="105" y="27"/>
                  <a:pt x="105" y="27"/>
                </a:cubicBezTo>
                <a:cubicBezTo>
                  <a:pt x="103" y="29"/>
                  <a:pt x="103" y="32"/>
                  <a:pt x="104" y="34"/>
                </a:cubicBezTo>
                <a:cubicBezTo>
                  <a:pt x="104" y="34"/>
                  <a:pt x="104" y="34"/>
                  <a:pt x="104" y="34"/>
                </a:cubicBezTo>
                <a:cubicBezTo>
                  <a:pt x="106" y="36"/>
                  <a:pt x="109" y="36"/>
                  <a:pt x="111" y="34"/>
                </a:cubicBezTo>
                <a:lnTo>
                  <a:pt x="118" y="28"/>
                </a:lnTo>
                <a:close/>
                <a:moveTo>
                  <a:pt x="128" y="52"/>
                </a:moveTo>
                <a:cubicBezTo>
                  <a:pt x="131" y="51"/>
                  <a:pt x="132" y="49"/>
                  <a:pt x="132" y="46"/>
                </a:cubicBezTo>
                <a:cubicBezTo>
                  <a:pt x="132" y="46"/>
                  <a:pt x="132" y="46"/>
                  <a:pt x="132" y="46"/>
                </a:cubicBezTo>
                <a:cubicBezTo>
                  <a:pt x="132" y="44"/>
                  <a:pt x="129" y="42"/>
                  <a:pt x="126" y="42"/>
                </a:cubicBezTo>
                <a:cubicBezTo>
                  <a:pt x="118" y="44"/>
                  <a:pt x="118" y="44"/>
                  <a:pt x="118" y="44"/>
                </a:cubicBezTo>
                <a:cubicBezTo>
                  <a:pt x="115" y="45"/>
                  <a:pt x="113" y="47"/>
                  <a:pt x="114" y="50"/>
                </a:cubicBezTo>
                <a:cubicBezTo>
                  <a:pt x="114" y="50"/>
                  <a:pt x="114" y="50"/>
                  <a:pt x="114" y="50"/>
                </a:cubicBezTo>
                <a:cubicBezTo>
                  <a:pt x="114" y="52"/>
                  <a:pt x="117" y="54"/>
                  <a:pt x="119" y="53"/>
                </a:cubicBezTo>
                <a:lnTo>
                  <a:pt x="128" y="52"/>
                </a:lnTo>
                <a:close/>
                <a:moveTo>
                  <a:pt x="126" y="78"/>
                </a:moveTo>
                <a:cubicBezTo>
                  <a:pt x="129" y="78"/>
                  <a:pt x="131" y="77"/>
                  <a:pt x="132" y="74"/>
                </a:cubicBezTo>
                <a:cubicBezTo>
                  <a:pt x="132" y="74"/>
                  <a:pt x="132" y="74"/>
                  <a:pt x="132" y="74"/>
                </a:cubicBezTo>
                <a:cubicBezTo>
                  <a:pt x="132" y="71"/>
                  <a:pt x="131" y="69"/>
                  <a:pt x="128" y="68"/>
                </a:cubicBezTo>
                <a:cubicBezTo>
                  <a:pt x="119" y="66"/>
                  <a:pt x="119" y="66"/>
                  <a:pt x="119" y="66"/>
                </a:cubicBezTo>
                <a:cubicBezTo>
                  <a:pt x="117" y="66"/>
                  <a:pt x="114" y="68"/>
                  <a:pt x="114" y="70"/>
                </a:cubicBezTo>
                <a:cubicBezTo>
                  <a:pt x="114" y="70"/>
                  <a:pt x="114" y="70"/>
                  <a:pt x="114" y="70"/>
                </a:cubicBezTo>
                <a:cubicBezTo>
                  <a:pt x="113" y="73"/>
                  <a:pt x="115" y="75"/>
                  <a:pt x="117" y="76"/>
                </a:cubicBezTo>
                <a:lnTo>
                  <a:pt x="126" y="78"/>
                </a:lnTo>
                <a:close/>
                <a:moveTo>
                  <a:pt x="39" y="21"/>
                </a:moveTo>
                <a:cubicBezTo>
                  <a:pt x="40" y="23"/>
                  <a:pt x="43" y="24"/>
                  <a:pt x="45" y="23"/>
                </a:cubicBezTo>
                <a:cubicBezTo>
                  <a:pt x="45" y="23"/>
                  <a:pt x="45" y="23"/>
                  <a:pt x="45" y="23"/>
                </a:cubicBezTo>
                <a:cubicBezTo>
                  <a:pt x="48" y="21"/>
                  <a:pt x="48" y="18"/>
                  <a:pt x="47" y="16"/>
                </a:cubicBezTo>
                <a:cubicBezTo>
                  <a:pt x="43" y="8"/>
                  <a:pt x="43" y="8"/>
                  <a:pt x="43" y="8"/>
                </a:cubicBezTo>
                <a:cubicBezTo>
                  <a:pt x="42" y="6"/>
                  <a:pt x="39" y="5"/>
                  <a:pt x="36" y="6"/>
                </a:cubicBezTo>
                <a:cubicBezTo>
                  <a:pt x="36" y="6"/>
                  <a:pt x="36" y="6"/>
                  <a:pt x="36" y="6"/>
                </a:cubicBezTo>
                <a:cubicBezTo>
                  <a:pt x="34" y="8"/>
                  <a:pt x="33" y="10"/>
                  <a:pt x="35" y="13"/>
                </a:cubicBezTo>
                <a:lnTo>
                  <a:pt x="39" y="21"/>
                </a:lnTo>
                <a:close/>
                <a:moveTo>
                  <a:pt x="21" y="34"/>
                </a:moveTo>
                <a:cubicBezTo>
                  <a:pt x="23" y="36"/>
                  <a:pt x="27" y="36"/>
                  <a:pt x="28" y="34"/>
                </a:cubicBezTo>
                <a:cubicBezTo>
                  <a:pt x="28" y="34"/>
                  <a:pt x="28" y="34"/>
                  <a:pt x="28" y="34"/>
                </a:cubicBezTo>
                <a:cubicBezTo>
                  <a:pt x="30" y="32"/>
                  <a:pt x="30" y="29"/>
                  <a:pt x="28" y="27"/>
                </a:cubicBezTo>
                <a:cubicBezTo>
                  <a:pt x="21" y="21"/>
                  <a:pt x="21" y="21"/>
                  <a:pt x="21" y="21"/>
                </a:cubicBezTo>
                <a:cubicBezTo>
                  <a:pt x="19" y="19"/>
                  <a:pt x="16" y="20"/>
                  <a:pt x="14" y="22"/>
                </a:cubicBezTo>
                <a:cubicBezTo>
                  <a:pt x="14" y="22"/>
                  <a:pt x="14" y="22"/>
                  <a:pt x="14" y="22"/>
                </a:cubicBezTo>
                <a:cubicBezTo>
                  <a:pt x="13" y="24"/>
                  <a:pt x="13" y="27"/>
                  <a:pt x="15" y="28"/>
                </a:cubicBezTo>
                <a:lnTo>
                  <a:pt x="21" y="34"/>
                </a:lnTo>
                <a:close/>
                <a:moveTo>
                  <a:pt x="13" y="53"/>
                </a:moveTo>
                <a:cubicBezTo>
                  <a:pt x="16" y="54"/>
                  <a:pt x="18" y="52"/>
                  <a:pt x="19" y="50"/>
                </a:cubicBezTo>
                <a:cubicBezTo>
                  <a:pt x="19" y="50"/>
                  <a:pt x="19" y="50"/>
                  <a:pt x="19" y="50"/>
                </a:cubicBezTo>
                <a:cubicBezTo>
                  <a:pt x="19" y="47"/>
                  <a:pt x="18" y="45"/>
                  <a:pt x="15" y="44"/>
                </a:cubicBezTo>
                <a:cubicBezTo>
                  <a:pt x="6" y="42"/>
                  <a:pt x="6" y="42"/>
                  <a:pt x="6" y="42"/>
                </a:cubicBezTo>
                <a:cubicBezTo>
                  <a:pt x="4" y="42"/>
                  <a:pt x="1" y="44"/>
                  <a:pt x="1" y="46"/>
                </a:cubicBezTo>
                <a:cubicBezTo>
                  <a:pt x="1" y="46"/>
                  <a:pt x="1" y="46"/>
                  <a:pt x="1" y="46"/>
                </a:cubicBezTo>
                <a:cubicBezTo>
                  <a:pt x="0" y="49"/>
                  <a:pt x="2" y="51"/>
                  <a:pt x="4" y="52"/>
                </a:cubicBezTo>
                <a:lnTo>
                  <a:pt x="13" y="53"/>
                </a:lnTo>
                <a:close/>
                <a:moveTo>
                  <a:pt x="15" y="76"/>
                </a:moveTo>
                <a:cubicBezTo>
                  <a:pt x="18" y="75"/>
                  <a:pt x="20" y="73"/>
                  <a:pt x="19" y="70"/>
                </a:cubicBezTo>
                <a:cubicBezTo>
                  <a:pt x="19" y="70"/>
                  <a:pt x="19" y="70"/>
                  <a:pt x="19" y="70"/>
                </a:cubicBezTo>
                <a:cubicBezTo>
                  <a:pt x="19" y="68"/>
                  <a:pt x="16" y="66"/>
                  <a:pt x="13" y="66"/>
                </a:cubicBezTo>
                <a:cubicBezTo>
                  <a:pt x="5" y="68"/>
                  <a:pt x="5" y="68"/>
                  <a:pt x="5" y="68"/>
                </a:cubicBezTo>
                <a:cubicBezTo>
                  <a:pt x="2" y="69"/>
                  <a:pt x="0" y="71"/>
                  <a:pt x="1" y="74"/>
                </a:cubicBezTo>
                <a:cubicBezTo>
                  <a:pt x="1" y="74"/>
                  <a:pt x="1" y="74"/>
                  <a:pt x="1" y="74"/>
                </a:cubicBezTo>
                <a:cubicBezTo>
                  <a:pt x="1" y="77"/>
                  <a:pt x="4" y="78"/>
                  <a:pt x="7" y="78"/>
                </a:cubicBezTo>
                <a:lnTo>
                  <a:pt x="15" y="76"/>
                </a:lnTo>
                <a:close/>
              </a:path>
            </a:pathLst>
          </a:custGeom>
          <a:solidFill>
            <a:srgbClr val="8F6632"/>
          </a:solidFill>
          <a:ln>
            <a:noFill/>
          </a:ln>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2" name="Freeform 8"/>
          <p:cNvSpPr>
            <a:spLocks noEditPoints="1"/>
          </p:cNvSpPr>
          <p:nvPr/>
        </p:nvSpPr>
        <p:spPr bwMode="auto">
          <a:xfrm>
            <a:off x="2216174" y="3490818"/>
            <a:ext cx="696912" cy="463550"/>
          </a:xfrm>
          <a:custGeom>
            <a:avLst/>
            <a:gdLst>
              <a:gd name="T0" fmla="*/ 2091841715 w 179"/>
              <a:gd name="T1" fmla="*/ 940784463 h 119"/>
              <a:gd name="T2" fmla="*/ 985289514 w 179"/>
              <a:gd name="T3" fmla="*/ 440045288 h 119"/>
              <a:gd name="T4" fmla="*/ 924654276 w 179"/>
              <a:gd name="T5" fmla="*/ 303481121 h 119"/>
              <a:gd name="T6" fmla="*/ 2147483646 w 179"/>
              <a:gd name="T7" fmla="*/ 166913058 h 119"/>
              <a:gd name="T8" fmla="*/ 2147483646 w 179"/>
              <a:gd name="T9" fmla="*/ 45521389 h 119"/>
              <a:gd name="T10" fmla="*/ 2147483646 w 179"/>
              <a:gd name="T11" fmla="*/ 789047798 h 119"/>
              <a:gd name="T12" fmla="*/ 2147483646 w 179"/>
              <a:gd name="T13" fmla="*/ 758698907 h 119"/>
              <a:gd name="T14" fmla="*/ 2147483646 w 179"/>
              <a:gd name="T15" fmla="*/ 0 h 119"/>
              <a:gd name="T16" fmla="*/ 60631344 w 179"/>
              <a:gd name="T17" fmla="*/ 971133355 h 119"/>
              <a:gd name="T18" fmla="*/ 303164507 w 179"/>
              <a:gd name="T19" fmla="*/ 182089452 h 119"/>
              <a:gd name="T20" fmla="*/ 121266581 w 179"/>
              <a:gd name="T21" fmla="*/ 91042778 h 119"/>
              <a:gd name="T22" fmla="*/ 0 w 179"/>
              <a:gd name="T23" fmla="*/ 895263074 h 119"/>
              <a:gd name="T24" fmla="*/ 924654276 w 179"/>
              <a:gd name="T25" fmla="*/ 1517397814 h 119"/>
              <a:gd name="T26" fmla="*/ 833705314 w 179"/>
              <a:gd name="T27" fmla="*/ 1638789484 h 119"/>
              <a:gd name="T28" fmla="*/ 985289514 w 179"/>
              <a:gd name="T29" fmla="*/ 1760181153 h 119"/>
              <a:gd name="T30" fmla="*/ 1091395339 w 179"/>
              <a:gd name="T31" fmla="*/ 1638789484 h 119"/>
              <a:gd name="T32" fmla="*/ 606332907 w 179"/>
              <a:gd name="T33" fmla="*/ 1653961982 h 119"/>
              <a:gd name="T34" fmla="*/ 864022932 w 179"/>
              <a:gd name="T35" fmla="*/ 1335308363 h 119"/>
              <a:gd name="T36" fmla="*/ 651807388 w 179"/>
              <a:gd name="T37" fmla="*/ 1441527534 h 119"/>
              <a:gd name="T38" fmla="*/ 394113469 w 179"/>
              <a:gd name="T39" fmla="*/ 1335308363 h 119"/>
              <a:gd name="T40" fmla="*/ 545697669 w 179"/>
              <a:gd name="T41" fmla="*/ 1456700032 h 119"/>
              <a:gd name="T42" fmla="*/ 682121113 w 179"/>
              <a:gd name="T43" fmla="*/ 1153222806 h 119"/>
              <a:gd name="T44" fmla="*/ 469905569 w 179"/>
              <a:gd name="T45" fmla="*/ 1244265584 h 119"/>
              <a:gd name="T46" fmla="*/ 363799744 w 179"/>
              <a:gd name="T47" fmla="*/ 1274614476 h 119"/>
              <a:gd name="T48" fmla="*/ 348638988 w 179"/>
              <a:gd name="T49" fmla="*/ 986309748 h 119"/>
              <a:gd name="T50" fmla="*/ 303164507 w 179"/>
              <a:gd name="T51" fmla="*/ 1047003635 h 119"/>
              <a:gd name="T52" fmla="*/ 227372407 w 179"/>
              <a:gd name="T53" fmla="*/ 1259438082 h 119"/>
              <a:gd name="T54" fmla="*/ 2046367234 w 179"/>
              <a:gd name="T55" fmla="*/ 1122873915 h 119"/>
              <a:gd name="T56" fmla="*/ 1364246120 w 179"/>
              <a:gd name="T57" fmla="*/ 424872790 h 119"/>
              <a:gd name="T58" fmla="*/ 985289514 w 179"/>
              <a:gd name="T59" fmla="*/ 500739175 h 119"/>
              <a:gd name="T60" fmla="*/ 879179795 w 179"/>
              <a:gd name="T61" fmla="*/ 242783339 h 119"/>
              <a:gd name="T62" fmla="*/ 424431088 w 179"/>
              <a:gd name="T63" fmla="*/ 864918079 h 119"/>
              <a:gd name="T64" fmla="*/ 712438732 w 179"/>
              <a:gd name="T65" fmla="*/ 1092525024 h 119"/>
              <a:gd name="T66" fmla="*/ 970128758 w 179"/>
              <a:gd name="T67" fmla="*/ 1411178643 h 119"/>
              <a:gd name="T68" fmla="*/ 1212661920 w 179"/>
              <a:gd name="T69" fmla="*/ 1669138375 h 119"/>
              <a:gd name="T70" fmla="*/ 1273297158 w 179"/>
              <a:gd name="T71" fmla="*/ 1699483371 h 119"/>
              <a:gd name="T72" fmla="*/ 1349085364 w 179"/>
              <a:gd name="T73" fmla="*/ 1547746705 h 119"/>
              <a:gd name="T74" fmla="*/ 1121712958 w 179"/>
              <a:gd name="T75" fmla="*/ 1289786974 h 119"/>
              <a:gd name="T76" fmla="*/ 1515826427 w 179"/>
              <a:gd name="T77" fmla="*/ 1562919203 h 119"/>
              <a:gd name="T78" fmla="*/ 1591618527 w 179"/>
              <a:gd name="T79" fmla="*/ 1365657254 h 119"/>
              <a:gd name="T80" fmla="*/ 1379402983 w 179"/>
              <a:gd name="T81" fmla="*/ 1213916693 h 119"/>
              <a:gd name="T82" fmla="*/ 1424877464 w 179"/>
              <a:gd name="T83" fmla="*/ 1153222806 h 119"/>
              <a:gd name="T84" fmla="*/ 1864469308 w 179"/>
              <a:gd name="T85" fmla="*/ 1350484756 h 119"/>
              <a:gd name="T86" fmla="*/ 1758359590 w 179"/>
              <a:gd name="T87" fmla="*/ 1138046413 h 119"/>
              <a:gd name="T88" fmla="*/ 1606775390 w 179"/>
              <a:gd name="T89" fmla="*/ 971133355 h 119"/>
              <a:gd name="T90" fmla="*/ 2046367234 w 179"/>
              <a:gd name="T91" fmla="*/ 1122873915 h 11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79" h="119">
                <a:moveTo>
                  <a:pt x="142" y="11"/>
                </a:moveTo>
                <a:cubicBezTo>
                  <a:pt x="159" y="53"/>
                  <a:pt x="159" y="53"/>
                  <a:pt x="159" y="53"/>
                </a:cubicBezTo>
                <a:cubicBezTo>
                  <a:pt x="138" y="62"/>
                  <a:pt x="138" y="62"/>
                  <a:pt x="138" y="62"/>
                </a:cubicBezTo>
                <a:cubicBezTo>
                  <a:pt x="127" y="52"/>
                  <a:pt x="93" y="23"/>
                  <a:pt x="91" y="23"/>
                </a:cubicBezTo>
                <a:cubicBezTo>
                  <a:pt x="88" y="23"/>
                  <a:pt x="78" y="27"/>
                  <a:pt x="77" y="27"/>
                </a:cubicBezTo>
                <a:cubicBezTo>
                  <a:pt x="77" y="27"/>
                  <a:pt x="70" y="29"/>
                  <a:pt x="65" y="29"/>
                </a:cubicBezTo>
                <a:cubicBezTo>
                  <a:pt x="62" y="29"/>
                  <a:pt x="60" y="29"/>
                  <a:pt x="59" y="28"/>
                </a:cubicBezTo>
                <a:cubicBezTo>
                  <a:pt x="57" y="27"/>
                  <a:pt x="57" y="26"/>
                  <a:pt x="57" y="25"/>
                </a:cubicBezTo>
                <a:cubicBezTo>
                  <a:pt x="57" y="23"/>
                  <a:pt x="59" y="20"/>
                  <a:pt x="61" y="20"/>
                </a:cubicBezTo>
                <a:cubicBezTo>
                  <a:pt x="69" y="15"/>
                  <a:pt x="93" y="6"/>
                  <a:pt x="95" y="6"/>
                </a:cubicBezTo>
                <a:cubicBezTo>
                  <a:pt x="96" y="6"/>
                  <a:pt x="96" y="6"/>
                  <a:pt x="96" y="6"/>
                </a:cubicBezTo>
                <a:cubicBezTo>
                  <a:pt x="102" y="6"/>
                  <a:pt x="138" y="11"/>
                  <a:pt x="142" y="11"/>
                </a:cubicBezTo>
                <a:close/>
                <a:moveTo>
                  <a:pt x="157" y="0"/>
                </a:moveTo>
                <a:cubicBezTo>
                  <a:pt x="156" y="0"/>
                  <a:pt x="156" y="0"/>
                  <a:pt x="155" y="0"/>
                </a:cubicBezTo>
                <a:cubicBezTo>
                  <a:pt x="148" y="3"/>
                  <a:pt x="148" y="3"/>
                  <a:pt x="148" y="3"/>
                </a:cubicBezTo>
                <a:cubicBezTo>
                  <a:pt x="147" y="3"/>
                  <a:pt x="146" y="4"/>
                  <a:pt x="146" y="5"/>
                </a:cubicBezTo>
                <a:cubicBezTo>
                  <a:pt x="145" y="6"/>
                  <a:pt x="145" y="8"/>
                  <a:pt x="146" y="9"/>
                </a:cubicBezTo>
                <a:cubicBezTo>
                  <a:pt x="163" y="52"/>
                  <a:pt x="163" y="52"/>
                  <a:pt x="163" y="52"/>
                </a:cubicBezTo>
                <a:cubicBezTo>
                  <a:pt x="164" y="55"/>
                  <a:pt x="166" y="56"/>
                  <a:pt x="169" y="55"/>
                </a:cubicBezTo>
                <a:cubicBezTo>
                  <a:pt x="176" y="52"/>
                  <a:pt x="176" y="52"/>
                  <a:pt x="176" y="52"/>
                </a:cubicBezTo>
                <a:cubicBezTo>
                  <a:pt x="177" y="52"/>
                  <a:pt x="178" y="51"/>
                  <a:pt x="178" y="50"/>
                </a:cubicBezTo>
                <a:cubicBezTo>
                  <a:pt x="179" y="49"/>
                  <a:pt x="179" y="47"/>
                  <a:pt x="178" y="46"/>
                </a:cubicBezTo>
                <a:cubicBezTo>
                  <a:pt x="161" y="3"/>
                  <a:pt x="161" y="3"/>
                  <a:pt x="161" y="3"/>
                </a:cubicBezTo>
                <a:cubicBezTo>
                  <a:pt x="160" y="1"/>
                  <a:pt x="159" y="0"/>
                  <a:pt x="157" y="0"/>
                </a:cubicBezTo>
                <a:close/>
                <a:moveTo>
                  <a:pt x="0" y="59"/>
                </a:moveTo>
                <a:cubicBezTo>
                  <a:pt x="0" y="61"/>
                  <a:pt x="0" y="62"/>
                  <a:pt x="1" y="63"/>
                </a:cubicBezTo>
                <a:cubicBezTo>
                  <a:pt x="2" y="64"/>
                  <a:pt x="3" y="64"/>
                  <a:pt x="4" y="64"/>
                </a:cubicBezTo>
                <a:cubicBezTo>
                  <a:pt x="11" y="65"/>
                  <a:pt x="11" y="65"/>
                  <a:pt x="11" y="65"/>
                </a:cubicBezTo>
                <a:cubicBezTo>
                  <a:pt x="14" y="65"/>
                  <a:pt x="16" y="63"/>
                  <a:pt x="16" y="61"/>
                </a:cubicBezTo>
                <a:cubicBezTo>
                  <a:pt x="20" y="12"/>
                  <a:pt x="20" y="12"/>
                  <a:pt x="20" y="12"/>
                </a:cubicBezTo>
                <a:cubicBezTo>
                  <a:pt x="20" y="11"/>
                  <a:pt x="20" y="9"/>
                  <a:pt x="19" y="8"/>
                </a:cubicBezTo>
                <a:cubicBezTo>
                  <a:pt x="18" y="8"/>
                  <a:pt x="17" y="7"/>
                  <a:pt x="16" y="7"/>
                </a:cubicBezTo>
                <a:cubicBezTo>
                  <a:pt x="8" y="6"/>
                  <a:pt x="8" y="6"/>
                  <a:pt x="8" y="6"/>
                </a:cubicBezTo>
                <a:cubicBezTo>
                  <a:pt x="8" y="6"/>
                  <a:pt x="8" y="6"/>
                  <a:pt x="8" y="6"/>
                </a:cubicBezTo>
                <a:cubicBezTo>
                  <a:pt x="6" y="6"/>
                  <a:pt x="4" y="8"/>
                  <a:pt x="4" y="11"/>
                </a:cubicBezTo>
                <a:lnTo>
                  <a:pt x="0" y="59"/>
                </a:lnTo>
                <a:close/>
                <a:moveTo>
                  <a:pt x="73" y="103"/>
                </a:moveTo>
                <a:cubicBezTo>
                  <a:pt x="73" y="101"/>
                  <a:pt x="72" y="100"/>
                  <a:pt x="70" y="99"/>
                </a:cubicBezTo>
                <a:cubicBezTo>
                  <a:pt x="67" y="96"/>
                  <a:pt x="64" y="97"/>
                  <a:pt x="61" y="100"/>
                </a:cubicBezTo>
                <a:cubicBezTo>
                  <a:pt x="58" y="104"/>
                  <a:pt x="58" y="104"/>
                  <a:pt x="58" y="104"/>
                </a:cubicBezTo>
                <a:cubicBezTo>
                  <a:pt x="58" y="105"/>
                  <a:pt x="58" y="105"/>
                  <a:pt x="58" y="105"/>
                </a:cubicBezTo>
                <a:cubicBezTo>
                  <a:pt x="55" y="108"/>
                  <a:pt x="55" y="108"/>
                  <a:pt x="55" y="108"/>
                </a:cubicBezTo>
                <a:cubicBezTo>
                  <a:pt x="51" y="113"/>
                  <a:pt x="55" y="117"/>
                  <a:pt x="56" y="118"/>
                </a:cubicBezTo>
                <a:cubicBezTo>
                  <a:pt x="57" y="119"/>
                  <a:pt x="59" y="119"/>
                  <a:pt x="60" y="119"/>
                </a:cubicBezTo>
                <a:cubicBezTo>
                  <a:pt x="62" y="119"/>
                  <a:pt x="63" y="118"/>
                  <a:pt x="65" y="116"/>
                </a:cubicBezTo>
                <a:cubicBezTo>
                  <a:pt x="70" y="110"/>
                  <a:pt x="70" y="110"/>
                  <a:pt x="70" y="110"/>
                </a:cubicBezTo>
                <a:cubicBezTo>
                  <a:pt x="70" y="110"/>
                  <a:pt x="70" y="110"/>
                  <a:pt x="70" y="110"/>
                </a:cubicBezTo>
                <a:cubicBezTo>
                  <a:pt x="72" y="108"/>
                  <a:pt x="72" y="108"/>
                  <a:pt x="72" y="108"/>
                </a:cubicBezTo>
                <a:cubicBezTo>
                  <a:pt x="73" y="107"/>
                  <a:pt x="74" y="105"/>
                  <a:pt x="73" y="103"/>
                </a:cubicBezTo>
                <a:close/>
                <a:moveTo>
                  <a:pt x="38" y="100"/>
                </a:moveTo>
                <a:cubicBezTo>
                  <a:pt x="36" y="103"/>
                  <a:pt x="37" y="106"/>
                  <a:pt x="40" y="109"/>
                </a:cubicBezTo>
                <a:cubicBezTo>
                  <a:pt x="44" y="111"/>
                  <a:pt x="47" y="111"/>
                  <a:pt x="50" y="108"/>
                </a:cubicBezTo>
                <a:cubicBezTo>
                  <a:pt x="58" y="98"/>
                  <a:pt x="58" y="98"/>
                  <a:pt x="58" y="98"/>
                </a:cubicBezTo>
                <a:cubicBezTo>
                  <a:pt x="62" y="93"/>
                  <a:pt x="58" y="89"/>
                  <a:pt x="57" y="88"/>
                </a:cubicBezTo>
                <a:cubicBezTo>
                  <a:pt x="54" y="85"/>
                  <a:pt x="51" y="86"/>
                  <a:pt x="48" y="89"/>
                </a:cubicBezTo>
                <a:cubicBezTo>
                  <a:pt x="43" y="95"/>
                  <a:pt x="43" y="95"/>
                  <a:pt x="43" y="95"/>
                </a:cubicBezTo>
                <a:cubicBezTo>
                  <a:pt x="43" y="95"/>
                  <a:pt x="43" y="95"/>
                  <a:pt x="43" y="95"/>
                </a:cubicBezTo>
                <a:cubicBezTo>
                  <a:pt x="43" y="95"/>
                  <a:pt x="43" y="95"/>
                  <a:pt x="43" y="95"/>
                </a:cubicBezTo>
                <a:lnTo>
                  <a:pt x="38" y="100"/>
                </a:lnTo>
                <a:close/>
                <a:moveTo>
                  <a:pt x="26" y="88"/>
                </a:moveTo>
                <a:cubicBezTo>
                  <a:pt x="25" y="90"/>
                  <a:pt x="24" y="91"/>
                  <a:pt x="24" y="93"/>
                </a:cubicBezTo>
                <a:cubicBezTo>
                  <a:pt x="25" y="95"/>
                  <a:pt x="26" y="96"/>
                  <a:pt x="27" y="97"/>
                </a:cubicBezTo>
                <a:cubicBezTo>
                  <a:pt x="30" y="100"/>
                  <a:pt x="34" y="100"/>
                  <a:pt x="36" y="96"/>
                </a:cubicBezTo>
                <a:cubicBezTo>
                  <a:pt x="46" y="85"/>
                  <a:pt x="46" y="85"/>
                  <a:pt x="46" y="85"/>
                </a:cubicBezTo>
                <a:cubicBezTo>
                  <a:pt x="47" y="83"/>
                  <a:pt x="48" y="82"/>
                  <a:pt x="47" y="80"/>
                </a:cubicBezTo>
                <a:cubicBezTo>
                  <a:pt x="47" y="78"/>
                  <a:pt x="46" y="77"/>
                  <a:pt x="45" y="76"/>
                </a:cubicBezTo>
                <a:cubicBezTo>
                  <a:pt x="41" y="73"/>
                  <a:pt x="38" y="73"/>
                  <a:pt x="35" y="77"/>
                </a:cubicBezTo>
                <a:cubicBezTo>
                  <a:pt x="31" y="82"/>
                  <a:pt x="31" y="82"/>
                  <a:pt x="31" y="82"/>
                </a:cubicBezTo>
                <a:cubicBezTo>
                  <a:pt x="31" y="82"/>
                  <a:pt x="31" y="82"/>
                  <a:pt x="31" y="82"/>
                </a:cubicBezTo>
                <a:cubicBezTo>
                  <a:pt x="30" y="83"/>
                  <a:pt x="30" y="83"/>
                  <a:pt x="30" y="83"/>
                </a:cubicBezTo>
                <a:lnTo>
                  <a:pt x="26" y="88"/>
                </a:lnTo>
                <a:close/>
                <a:moveTo>
                  <a:pt x="24" y="84"/>
                </a:moveTo>
                <a:cubicBezTo>
                  <a:pt x="33" y="73"/>
                  <a:pt x="33" y="73"/>
                  <a:pt x="33" y="73"/>
                </a:cubicBezTo>
                <a:cubicBezTo>
                  <a:pt x="37" y="68"/>
                  <a:pt x="34" y="64"/>
                  <a:pt x="32" y="63"/>
                </a:cubicBezTo>
                <a:cubicBezTo>
                  <a:pt x="29" y="61"/>
                  <a:pt x="26" y="61"/>
                  <a:pt x="23" y="65"/>
                </a:cubicBezTo>
                <a:cubicBezTo>
                  <a:pt x="20" y="68"/>
                  <a:pt x="20" y="68"/>
                  <a:pt x="20" y="68"/>
                </a:cubicBezTo>
                <a:cubicBezTo>
                  <a:pt x="20" y="68"/>
                  <a:pt x="20" y="68"/>
                  <a:pt x="20" y="68"/>
                </a:cubicBezTo>
                <a:cubicBezTo>
                  <a:pt x="20" y="69"/>
                  <a:pt x="20" y="69"/>
                  <a:pt x="20" y="69"/>
                </a:cubicBezTo>
                <a:cubicBezTo>
                  <a:pt x="15" y="74"/>
                  <a:pt x="15" y="74"/>
                  <a:pt x="15" y="74"/>
                </a:cubicBezTo>
                <a:cubicBezTo>
                  <a:pt x="14" y="76"/>
                  <a:pt x="13" y="78"/>
                  <a:pt x="13" y="79"/>
                </a:cubicBezTo>
                <a:cubicBezTo>
                  <a:pt x="13" y="81"/>
                  <a:pt x="15" y="82"/>
                  <a:pt x="15" y="83"/>
                </a:cubicBezTo>
                <a:cubicBezTo>
                  <a:pt x="17" y="84"/>
                  <a:pt x="19" y="85"/>
                  <a:pt x="21" y="85"/>
                </a:cubicBezTo>
                <a:cubicBezTo>
                  <a:pt x="22" y="85"/>
                  <a:pt x="23" y="85"/>
                  <a:pt x="24" y="84"/>
                </a:cubicBezTo>
                <a:close/>
                <a:moveTo>
                  <a:pt x="135" y="74"/>
                </a:moveTo>
                <a:cubicBezTo>
                  <a:pt x="137" y="72"/>
                  <a:pt x="139" y="68"/>
                  <a:pt x="134" y="65"/>
                </a:cubicBezTo>
                <a:cubicBezTo>
                  <a:pt x="131" y="62"/>
                  <a:pt x="131" y="62"/>
                  <a:pt x="131" y="62"/>
                </a:cubicBezTo>
                <a:cubicBezTo>
                  <a:pt x="114" y="47"/>
                  <a:pt x="94" y="30"/>
                  <a:pt x="90" y="28"/>
                </a:cubicBezTo>
                <a:cubicBezTo>
                  <a:pt x="88" y="28"/>
                  <a:pt x="82" y="30"/>
                  <a:pt x="78" y="31"/>
                </a:cubicBezTo>
                <a:cubicBezTo>
                  <a:pt x="78" y="31"/>
                  <a:pt x="78" y="31"/>
                  <a:pt x="78" y="31"/>
                </a:cubicBezTo>
                <a:cubicBezTo>
                  <a:pt x="78" y="31"/>
                  <a:pt x="71" y="33"/>
                  <a:pt x="65" y="33"/>
                </a:cubicBezTo>
                <a:cubicBezTo>
                  <a:pt x="61" y="33"/>
                  <a:pt x="58" y="33"/>
                  <a:pt x="56" y="31"/>
                </a:cubicBezTo>
                <a:cubicBezTo>
                  <a:pt x="53" y="29"/>
                  <a:pt x="52" y="26"/>
                  <a:pt x="52" y="25"/>
                </a:cubicBezTo>
                <a:cubicBezTo>
                  <a:pt x="53" y="21"/>
                  <a:pt x="56" y="18"/>
                  <a:pt x="58" y="16"/>
                </a:cubicBezTo>
                <a:cubicBezTo>
                  <a:pt x="24" y="12"/>
                  <a:pt x="24" y="12"/>
                  <a:pt x="24" y="12"/>
                </a:cubicBezTo>
                <a:cubicBezTo>
                  <a:pt x="21" y="61"/>
                  <a:pt x="21" y="61"/>
                  <a:pt x="21" y="61"/>
                </a:cubicBezTo>
                <a:cubicBezTo>
                  <a:pt x="24" y="58"/>
                  <a:pt x="26" y="57"/>
                  <a:pt x="28" y="57"/>
                </a:cubicBezTo>
                <a:cubicBezTo>
                  <a:pt x="31" y="57"/>
                  <a:pt x="33" y="58"/>
                  <a:pt x="35" y="60"/>
                </a:cubicBezTo>
                <a:cubicBezTo>
                  <a:pt x="38" y="63"/>
                  <a:pt x="40" y="66"/>
                  <a:pt x="39" y="70"/>
                </a:cubicBezTo>
                <a:cubicBezTo>
                  <a:pt x="42" y="69"/>
                  <a:pt x="45" y="70"/>
                  <a:pt x="47" y="72"/>
                </a:cubicBezTo>
                <a:cubicBezTo>
                  <a:pt x="50" y="75"/>
                  <a:pt x="52" y="79"/>
                  <a:pt x="52" y="82"/>
                </a:cubicBezTo>
                <a:cubicBezTo>
                  <a:pt x="54" y="82"/>
                  <a:pt x="57" y="83"/>
                  <a:pt x="60" y="85"/>
                </a:cubicBezTo>
                <a:cubicBezTo>
                  <a:pt x="62" y="87"/>
                  <a:pt x="64" y="90"/>
                  <a:pt x="64" y="93"/>
                </a:cubicBezTo>
                <a:cubicBezTo>
                  <a:pt x="67" y="92"/>
                  <a:pt x="70" y="93"/>
                  <a:pt x="73" y="95"/>
                </a:cubicBezTo>
                <a:cubicBezTo>
                  <a:pt x="77" y="99"/>
                  <a:pt x="78" y="103"/>
                  <a:pt x="77" y="107"/>
                </a:cubicBezTo>
                <a:cubicBezTo>
                  <a:pt x="80" y="110"/>
                  <a:pt x="80" y="110"/>
                  <a:pt x="80" y="110"/>
                </a:cubicBezTo>
                <a:cubicBezTo>
                  <a:pt x="80" y="110"/>
                  <a:pt x="80" y="110"/>
                  <a:pt x="80" y="110"/>
                </a:cubicBezTo>
                <a:cubicBezTo>
                  <a:pt x="81" y="110"/>
                  <a:pt x="81" y="110"/>
                  <a:pt x="81" y="110"/>
                </a:cubicBezTo>
                <a:cubicBezTo>
                  <a:pt x="82" y="111"/>
                  <a:pt x="83" y="112"/>
                  <a:pt x="84" y="112"/>
                </a:cubicBezTo>
                <a:cubicBezTo>
                  <a:pt x="86" y="112"/>
                  <a:pt x="88" y="110"/>
                  <a:pt x="89" y="109"/>
                </a:cubicBezTo>
                <a:cubicBezTo>
                  <a:pt x="91" y="106"/>
                  <a:pt x="92" y="105"/>
                  <a:pt x="90" y="102"/>
                </a:cubicBezTo>
                <a:cubicBezTo>
                  <a:pt x="89" y="102"/>
                  <a:pt x="89" y="102"/>
                  <a:pt x="89" y="102"/>
                </a:cubicBezTo>
                <a:cubicBezTo>
                  <a:pt x="74" y="89"/>
                  <a:pt x="74" y="89"/>
                  <a:pt x="74" y="89"/>
                </a:cubicBezTo>
                <a:cubicBezTo>
                  <a:pt x="74" y="88"/>
                  <a:pt x="73" y="88"/>
                  <a:pt x="73" y="87"/>
                </a:cubicBezTo>
                <a:cubicBezTo>
                  <a:pt x="73" y="87"/>
                  <a:pt x="74" y="86"/>
                  <a:pt x="74" y="85"/>
                </a:cubicBezTo>
                <a:cubicBezTo>
                  <a:pt x="75" y="84"/>
                  <a:pt x="76" y="84"/>
                  <a:pt x="77" y="85"/>
                </a:cubicBezTo>
                <a:cubicBezTo>
                  <a:pt x="97" y="102"/>
                  <a:pt x="97" y="102"/>
                  <a:pt x="97" y="102"/>
                </a:cubicBezTo>
                <a:cubicBezTo>
                  <a:pt x="98" y="103"/>
                  <a:pt x="99" y="103"/>
                  <a:pt x="100" y="103"/>
                </a:cubicBezTo>
                <a:cubicBezTo>
                  <a:pt x="102" y="103"/>
                  <a:pt x="104" y="102"/>
                  <a:pt x="106" y="100"/>
                </a:cubicBezTo>
                <a:cubicBezTo>
                  <a:pt x="107" y="98"/>
                  <a:pt x="108" y="97"/>
                  <a:pt x="108" y="95"/>
                </a:cubicBezTo>
                <a:cubicBezTo>
                  <a:pt x="107" y="94"/>
                  <a:pt x="106" y="92"/>
                  <a:pt x="105" y="90"/>
                </a:cubicBezTo>
                <a:cubicBezTo>
                  <a:pt x="102" y="89"/>
                  <a:pt x="102" y="89"/>
                  <a:pt x="102" y="89"/>
                </a:cubicBezTo>
                <a:cubicBezTo>
                  <a:pt x="102" y="88"/>
                  <a:pt x="102" y="88"/>
                  <a:pt x="102" y="88"/>
                </a:cubicBezTo>
                <a:cubicBezTo>
                  <a:pt x="91" y="80"/>
                  <a:pt x="91" y="80"/>
                  <a:pt x="91" y="80"/>
                </a:cubicBezTo>
                <a:cubicBezTo>
                  <a:pt x="91" y="79"/>
                  <a:pt x="90" y="79"/>
                  <a:pt x="90" y="78"/>
                </a:cubicBezTo>
                <a:cubicBezTo>
                  <a:pt x="90" y="77"/>
                  <a:pt x="90" y="77"/>
                  <a:pt x="91" y="76"/>
                </a:cubicBezTo>
                <a:cubicBezTo>
                  <a:pt x="92" y="75"/>
                  <a:pt x="93" y="75"/>
                  <a:pt x="94" y="76"/>
                </a:cubicBezTo>
                <a:cubicBezTo>
                  <a:pt x="112" y="91"/>
                  <a:pt x="112" y="91"/>
                  <a:pt x="112" y="91"/>
                </a:cubicBezTo>
                <a:cubicBezTo>
                  <a:pt x="114" y="92"/>
                  <a:pt x="115" y="92"/>
                  <a:pt x="117" y="92"/>
                </a:cubicBezTo>
                <a:cubicBezTo>
                  <a:pt x="119" y="92"/>
                  <a:pt x="121" y="91"/>
                  <a:pt x="123" y="89"/>
                </a:cubicBezTo>
                <a:cubicBezTo>
                  <a:pt x="124" y="87"/>
                  <a:pt x="125" y="86"/>
                  <a:pt x="124" y="84"/>
                </a:cubicBezTo>
                <a:cubicBezTo>
                  <a:pt x="124" y="82"/>
                  <a:pt x="123" y="81"/>
                  <a:pt x="122" y="79"/>
                </a:cubicBezTo>
                <a:cubicBezTo>
                  <a:pt x="116" y="75"/>
                  <a:pt x="116" y="75"/>
                  <a:pt x="116" y="75"/>
                </a:cubicBezTo>
                <a:cubicBezTo>
                  <a:pt x="116" y="75"/>
                  <a:pt x="116" y="75"/>
                  <a:pt x="116" y="75"/>
                </a:cubicBezTo>
                <a:cubicBezTo>
                  <a:pt x="107" y="67"/>
                  <a:pt x="107" y="67"/>
                  <a:pt x="107" y="67"/>
                </a:cubicBezTo>
                <a:cubicBezTo>
                  <a:pt x="106" y="66"/>
                  <a:pt x="106" y="65"/>
                  <a:pt x="106" y="64"/>
                </a:cubicBezTo>
                <a:cubicBezTo>
                  <a:pt x="107" y="63"/>
                  <a:pt x="109" y="63"/>
                  <a:pt x="110" y="64"/>
                </a:cubicBezTo>
                <a:cubicBezTo>
                  <a:pt x="125" y="76"/>
                  <a:pt x="125" y="76"/>
                  <a:pt x="125" y="76"/>
                </a:cubicBezTo>
                <a:cubicBezTo>
                  <a:pt x="128" y="79"/>
                  <a:pt x="132" y="78"/>
                  <a:pt x="135" y="74"/>
                </a:cubicBezTo>
                <a:close/>
              </a:path>
            </a:pathLst>
          </a:custGeom>
          <a:solidFill>
            <a:srgbClr val="8F6632"/>
          </a:solidFill>
          <a:ln>
            <a:noFill/>
          </a:ln>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3" name="Freeform 9"/>
          <p:cNvSpPr>
            <a:spLocks noEditPoints="1"/>
          </p:cNvSpPr>
          <p:nvPr/>
        </p:nvSpPr>
        <p:spPr bwMode="auto">
          <a:xfrm>
            <a:off x="5014936" y="3440018"/>
            <a:ext cx="617538" cy="522287"/>
          </a:xfrm>
          <a:custGeom>
            <a:avLst/>
            <a:gdLst>
              <a:gd name="T0" fmla="*/ 316773691 w 159"/>
              <a:gd name="T1" fmla="*/ 1655907036 h 134"/>
              <a:gd name="T2" fmla="*/ 316773691 w 159"/>
              <a:gd name="T3" fmla="*/ 1109002389 h 134"/>
              <a:gd name="T4" fmla="*/ 392198772 w 159"/>
              <a:gd name="T5" fmla="*/ 1033044709 h 134"/>
              <a:gd name="T6" fmla="*/ 527960035 w 159"/>
              <a:gd name="T7" fmla="*/ 1033044709 h 134"/>
              <a:gd name="T8" fmla="*/ 603381233 w 159"/>
              <a:gd name="T9" fmla="*/ 1109002389 h 134"/>
              <a:gd name="T10" fmla="*/ 603381233 w 159"/>
              <a:gd name="T11" fmla="*/ 1655907036 h 134"/>
              <a:gd name="T12" fmla="*/ 527960035 w 159"/>
              <a:gd name="T13" fmla="*/ 1731868613 h 134"/>
              <a:gd name="T14" fmla="*/ 392198772 w 159"/>
              <a:gd name="T15" fmla="*/ 1731868613 h 134"/>
              <a:gd name="T16" fmla="*/ 316773691 w 159"/>
              <a:gd name="T17" fmla="*/ 1655907036 h 134"/>
              <a:gd name="T18" fmla="*/ 874903758 w 159"/>
              <a:gd name="T19" fmla="*/ 835550065 h 134"/>
              <a:gd name="T20" fmla="*/ 799482561 w 159"/>
              <a:gd name="T21" fmla="*/ 911507745 h 134"/>
              <a:gd name="T22" fmla="*/ 799482561 w 159"/>
              <a:gd name="T23" fmla="*/ 1655907036 h 134"/>
              <a:gd name="T24" fmla="*/ 874903758 w 159"/>
              <a:gd name="T25" fmla="*/ 1731868613 h 134"/>
              <a:gd name="T26" fmla="*/ 1010665021 w 159"/>
              <a:gd name="T27" fmla="*/ 1731868613 h 134"/>
              <a:gd name="T28" fmla="*/ 1086086219 w 159"/>
              <a:gd name="T29" fmla="*/ 1655907036 h 134"/>
              <a:gd name="T30" fmla="*/ 1086086219 w 159"/>
              <a:gd name="T31" fmla="*/ 911507745 h 134"/>
              <a:gd name="T32" fmla="*/ 1010665021 w 159"/>
              <a:gd name="T33" fmla="*/ 835550065 h 134"/>
              <a:gd name="T34" fmla="*/ 874903758 w 159"/>
              <a:gd name="T35" fmla="*/ 835550065 h 134"/>
              <a:gd name="T36" fmla="*/ 1357608744 w 159"/>
              <a:gd name="T37" fmla="*/ 668441611 h 134"/>
              <a:gd name="T38" fmla="*/ 1282187547 w 159"/>
              <a:gd name="T39" fmla="*/ 744399291 h 134"/>
              <a:gd name="T40" fmla="*/ 1282187547 w 159"/>
              <a:gd name="T41" fmla="*/ 1655907036 h 134"/>
              <a:gd name="T42" fmla="*/ 1357608744 w 159"/>
              <a:gd name="T43" fmla="*/ 1731868613 h 134"/>
              <a:gd name="T44" fmla="*/ 1493370007 w 159"/>
              <a:gd name="T45" fmla="*/ 1731868613 h 134"/>
              <a:gd name="T46" fmla="*/ 1568795089 w 159"/>
              <a:gd name="T47" fmla="*/ 1655907036 h 134"/>
              <a:gd name="T48" fmla="*/ 1568795089 w 159"/>
              <a:gd name="T49" fmla="*/ 744399291 h 134"/>
              <a:gd name="T50" fmla="*/ 1493370007 w 159"/>
              <a:gd name="T51" fmla="*/ 668441611 h 134"/>
              <a:gd name="T52" fmla="*/ 1357608744 w 159"/>
              <a:gd name="T53" fmla="*/ 668441611 h 134"/>
              <a:gd name="T54" fmla="*/ 1840313731 w 159"/>
              <a:gd name="T55" fmla="*/ 501329260 h 134"/>
              <a:gd name="T56" fmla="*/ 1764892533 w 159"/>
              <a:gd name="T57" fmla="*/ 577290837 h 134"/>
              <a:gd name="T58" fmla="*/ 1764892533 w 159"/>
              <a:gd name="T59" fmla="*/ 1655907036 h 134"/>
              <a:gd name="T60" fmla="*/ 1840313731 w 159"/>
              <a:gd name="T61" fmla="*/ 1731868613 h 134"/>
              <a:gd name="T62" fmla="*/ 1976074993 w 159"/>
              <a:gd name="T63" fmla="*/ 1731868613 h 134"/>
              <a:gd name="T64" fmla="*/ 2051500075 w 159"/>
              <a:gd name="T65" fmla="*/ 1655907036 h 134"/>
              <a:gd name="T66" fmla="*/ 2051500075 w 159"/>
              <a:gd name="T67" fmla="*/ 577290837 h 134"/>
              <a:gd name="T68" fmla="*/ 1976074993 w 159"/>
              <a:gd name="T69" fmla="*/ 501329260 h 134"/>
              <a:gd name="T70" fmla="*/ 1840313731 w 159"/>
              <a:gd name="T71" fmla="*/ 501329260 h 134"/>
              <a:gd name="T72" fmla="*/ 362028740 w 159"/>
              <a:gd name="T73" fmla="*/ 820356970 h 134"/>
              <a:gd name="T74" fmla="*/ 1779977549 w 159"/>
              <a:gd name="T75" fmla="*/ 273452323 h 134"/>
              <a:gd name="T76" fmla="*/ 1825232598 w 159"/>
              <a:gd name="T77" fmla="*/ 349410003 h 134"/>
              <a:gd name="T78" fmla="*/ 1976074993 w 159"/>
              <a:gd name="T79" fmla="*/ 106343869 h 134"/>
              <a:gd name="T80" fmla="*/ 1689471335 w 159"/>
              <a:gd name="T81" fmla="*/ 106343869 h 134"/>
              <a:gd name="T82" fmla="*/ 1734722500 w 159"/>
              <a:gd name="T83" fmla="*/ 182301549 h 134"/>
              <a:gd name="T84" fmla="*/ 331858707 w 159"/>
              <a:gd name="T85" fmla="*/ 714016999 h 134"/>
              <a:gd name="T86" fmla="*/ 362028740 w 159"/>
              <a:gd name="T87" fmla="*/ 820356970 h 134"/>
              <a:gd name="T88" fmla="*/ 2147483646 w 159"/>
              <a:gd name="T89" fmla="*/ 1898977067 h 134"/>
              <a:gd name="T90" fmla="*/ 2147483646 w 159"/>
              <a:gd name="T91" fmla="*/ 1747057810 h 134"/>
              <a:gd name="T92" fmla="*/ 2147483646 w 159"/>
              <a:gd name="T93" fmla="*/ 1838208585 h 134"/>
              <a:gd name="T94" fmla="*/ 196097444 w 159"/>
              <a:gd name="T95" fmla="*/ 1838208585 h 134"/>
              <a:gd name="T96" fmla="*/ 196097444 w 159"/>
              <a:gd name="T97" fmla="*/ 258259229 h 134"/>
              <a:gd name="T98" fmla="*/ 286607542 w 159"/>
              <a:gd name="T99" fmla="*/ 258259229 h 134"/>
              <a:gd name="T100" fmla="*/ 135761263 w 159"/>
              <a:gd name="T101" fmla="*/ 0 h 134"/>
              <a:gd name="T102" fmla="*/ 0 w 159"/>
              <a:gd name="T103" fmla="*/ 258259229 h 134"/>
              <a:gd name="T104" fmla="*/ 90506214 w 159"/>
              <a:gd name="T105" fmla="*/ 258259229 h 134"/>
              <a:gd name="T106" fmla="*/ 90506214 w 159"/>
              <a:gd name="T107" fmla="*/ 1838208585 h 134"/>
              <a:gd name="T108" fmla="*/ 90506214 w 159"/>
              <a:gd name="T109" fmla="*/ 1898977067 h 134"/>
              <a:gd name="T110" fmla="*/ 90506214 w 159"/>
              <a:gd name="T111" fmla="*/ 1944552454 h 134"/>
              <a:gd name="T112" fmla="*/ 2147483646 w 159"/>
              <a:gd name="T113" fmla="*/ 1944552454 h 134"/>
              <a:gd name="T114" fmla="*/ 2147483646 w 159"/>
              <a:gd name="T115" fmla="*/ 2035703229 h 134"/>
              <a:gd name="T116" fmla="*/ 2147483646 w 159"/>
              <a:gd name="T117" fmla="*/ 1898977067 h 13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59" h="134">
                <a:moveTo>
                  <a:pt x="21" y="109"/>
                </a:moveTo>
                <a:cubicBezTo>
                  <a:pt x="21" y="73"/>
                  <a:pt x="21" y="73"/>
                  <a:pt x="21" y="73"/>
                </a:cubicBezTo>
                <a:cubicBezTo>
                  <a:pt x="21" y="70"/>
                  <a:pt x="23" y="68"/>
                  <a:pt x="26" y="68"/>
                </a:cubicBezTo>
                <a:cubicBezTo>
                  <a:pt x="35" y="68"/>
                  <a:pt x="35" y="68"/>
                  <a:pt x="35" y="68"/>
                </a:cubicBezTo>
                <a:cubicBezTo>
                  <a:pt x="38" y="68"/>
                  <a:pt x="40" y="70"/>
                  <a:pt x="40" y="73"/>
                </a:cubicBezTo>
                <a:cubicBezTo>
                  <a:pt x="40" y="109"/>
                  <a:pt x="40" y="109"/>
                  <a:pt x="40" y="109"/>
                </a:cubicBezTo>
                <a:cubicBezTo>
                  <a:pt x="40" y="112"/>
                  <a:pt x="38" y="114"/>
                  <a:pt x="35" y="114"/>
                </a:cubicBezTo>
                <a:cubicBezTo>
                  <a:pt x="26" y="114"/>
                  <a:pt x="26" y="114"/>
                  <a:pt x="26" y="114"/>
                </a:cubicBezTo>
                <a:cubicBezTo>
                  <a:pt x="23" y="114"/>
                  <a:pt x="21" y="112"/>
                  <a:pt x="21" y="109"/>
                </a:cubicBezTo>
                <a:close/>
                <a:moveTo>
                  <a:pt x="58" y="55"/>
                </a:moveTo>
                <a:cubicBezTo>
                  <a:pt x="55" y="55"/>
                  <a:pt x="53" y="57"/>
                  <a:pt x="53" y="60"/>
                </a:cubicBezTo>
                <a:cubicBezTo>
                  <a:pt x="53" y="109"/>
                  <a:pt x="53" y="109"/>
                  <a:pt x="53" y="109"/>
                </a:cubicBezTo>
                <a:cubicBezTo>
                  <a:pt x="53" y="112"/>
                  <a:pt x="55" y="114"/>
                  <a:pt x="58" y="114"/>
                </a:cubicBezTo>
                <a:cubicBezTo>
                  <a:pt x="67" y="114"/>
                  <a:pt x="67" y="114"/>
                  <a:pt x="67" y="114"/>
                </a:cubicBezTo>
                <a:cubicBezTo>
                  <a:pt x="70" y="114"/>
                  <a:pt x="72" y="112"/>
                  <a:pt x="72" y="109"/>
                </a:cubicBezTo>
                <a:cubicBezTo>
                  <a:pt x="72" y="60"/>
                  <a:pt x="72" y="60"/>
                  <a:pt x="72" y="60"/>
                </a:cubicBezTo>
                <a:cubicBezTo>
                  <a:pt x="72" y="57"/>
                  <a:pt x="70" y="55"/>
                  <a:pt x="67" y="55"/>
                </a:cubicBezTo>
                <a:lnTo>
                  <a:pt x="58" y="55"/>
                </a:lnTo>
                <a:close/>
                <a:moveTo>
                  <a:pt x="90" y="44"/>
                </a:moveTo>
                <a:cubicBezTo>
                  <a:pt x="87" y="44"/>
                  <a:pt x="85" y="46"/>
                  <a:pt x="85" y="49"/>
                </a:cubicBezTo>
                <a:cubicBezTo>
                  <a:pt x="85" y="109"/>
                  <a:pt x="85" y="109"/>
                  <a:pt x="85" y="109"/>
                </a:cubicBezTo>
                <a:cubicBezTo>
                  <a:pt x="85" y="112"/>
                  <a:pt x="87" y="114"/>
                  <a:pt x="90" y="114"/>
                </a:cubicBezTo>
                <a:cubicBezTo>
                  <a:pt x="99" y="114"/>
                  <a:pt x="99" y="114"/>
                  <a:pt x="99" y="114"/>
                </a:cubicBezTo>
                <a:cubicBezTo>
                  <a:pt x="102" y="114"/>
                  <a:pt x="104" y="112"/>
                  <a:pt x="104" y="109"/>
                </a:cubicBezTo>
                <a:cubicBezTo>
                  <a:pt x="104" y="49"/>
                  <a:pt x="104" y="49"/>
                  <a:pt x="104" y="49"/>
                </a:cubicBezTo>
                <a:cubicBezTo>
                  <a:pt x="104" y="46"/>
                  <a:pt x="102" y="44"/>
                  <a:pt x="99" y="44"/>
                </a:cubicBezTo>
                <a:lnTo>
                  <a:pt x="90" y="44"/>
                </a:lnTo>
                <a:close/>
                <a:moveTo>
                  <a:pt x="122" y="33"/>
                </a:moveTo>
                <a:cubicBezTo>
                  <a:pt x="119" y="33"/>
                  <a:pt x="117" y="35"/>
                  <a:pt x="117" y="38"/>
                </a:cubicBezTo>
                <a:cubicBezTo>
                  <a:pt x="117" y="109"/>
                  <a:pt x="117" y="109"/>
                  <a:pt x="117" y="109"/>
                </a:cubicBezTo>
                <a:cubicBezTo>
                  <a:pt x="117" y="112"/>
                  <a:pt x="119" y="114"/>
                  <a:pt x="122" y="114"/>
                </a:cubicBezTo>
                <a:cubicBezTo>
                  <a:pt x="131" y="114"/>
                  <a:pt x="131" y="114"/>
                  <a:pt x="131" y="114"/>
                </a:cubicBezTo>
                <a:cubicBezTo>
                  <a:pt x="134" y="114"/>
                  <a:pt x="136" y="112"/>
                  <a:pt x="136" y="109"/>
                </a:cubicBezTo>
                <a:cubicBezTo>
                  <a:pt x="136" y="38"/>
                  <a:pt x="136" y="38"/>
                  <a:pt x="136" y="38"/>
                </a:cubicBezTo>
                <a:cubicBezTo>
                  <a:pt x="136" y="35"/>
                  <a:pt x="134" y="33"/>
                  <a:pt x="131" y="33"/>
                </a:cubicBezTo>
                <a:lnTo>
                  <a:pt x="122" y="33"/>
                </a:lnTo>
                <a:close/>
                <a:moveTo>
                  <a:pt x="24" y="54"/>
                </a:moveTo>
                <a:cubicBezTo>
                  <a:pt x="58" y="48"/>
                  <a:pt x="90" y="35"/>
                  <a:pt x="118" y="18"/>
                </a:cubicBezTo>
                <a:cubicBezTo>
                  <a:pt x="121" y="23"/>
                  <a:pt x="121" y="23"/>
                  <a:pt x="121" y="23"/>
                </a:cubicBezTo>
                <a:cubicBezTo>
                  <a:pt x="131" y="7"/>
                  <a:pt x="131" y="7"/>
                  <a:pt x="131" y="7"/>
                </a:cubicBezTo>
                <a:cubicBezTo>
                  <a:pt x="112" y="7"/>
                  <a:pt x="112" y="7"/>
                  <a:pt x="112" y="7"/>
                </a:cubicBezTo>
                <a:cubicBezTo>
                  <a:pt x="115" y="12"/>
                  <a:pt x="115" y="12"/>
                  <a:pt x="115" y="12"/>
                </a:cubicBezTo>
                <a:cubicBezTo>
                  <a:pt x="87" y="29"/>
                  <a:pt x="56" y="41"/>
                  <a:pt x="22" y="47"/>
                </a:cubicBezTo>
                <a:lnTo>
                  <a:pt x="24" y="54"/>
                </a:lnTo>
                <a:close/>
                <a:moveTo>
                  <a:pt x="159" y="125"/>
                </a:moveTo>
                <a:cubicBezTo>
                  <a:pt x="143" y="115"/>
                  <a:pt x="143" y="115"/>
                  <a:pt x="143" y="115"/>
                </a:cubicBezTo>
                <a:cubicBezTo>
                  <a:pt x="143" y="121"/>
                  <a:pt x="143" y="121"/>
                  <a:pt x="143" y="121"/>
                </a:cubicBezTo>
                <a:cubicBezTo>
                  <a:pt x="13" y="121"/>
                  <a:pt x="13" y="121"/>
                  <a:pt x="13" y="121"/>
                </a:cubicBezTo>
                <a:cubicBezTo>
                  <a:pt x="13" y="17"/>
                  <a:pt x="13" y="17"/>
                  <a:pt x="13" y="17"/>
                </a:cubicBezTo>
                <a:cubicBezTo>
                  <a:pt x="19" y="17"/>
                  <a:pt x="19" y="17"/>
                  <a:pt x="19" y="17"/>
                </a:cubicBezTo>
                <a:cubicBezTo>
                  <a:pt x="9" y="0"/>
                  <a:pt x="9" y="0"/>
                  <a:pt x="9" y="0"/>
                </a:cubicBezTo>
                <a:cubicBezTo>
                  <a:pt x="0" y="17"/>
                  <a:pt x="0" y="17"/>
                  <a:pt x="0" y="17"/>
                </a:cubicBezTo>
                <a:cubicBezTo>
                  <a:pt x="6" y="17"/>
                  <a:pt x="6" y="17"/>
                  <a:pt x="6" y="17"/>
                </a:cubicBezTo>
                <a:cubicBezTo>
                  <a:pt x="6" y="121"/>
                  <a:pt x="6" y="121"/>
                  <a:pt x="6" y="121"/>
                </a:cubicBezTo>
                <a:cubicBezTo>
                  <a:pt x="6" y="125"/>
                  <a:pt x="6" y="125"/>
                  <a:pt x="6" y="125"/>
                </a:cubicBezTo>
                <a:cubicBezTo>
                  <a:pt x="6" y="128"/>
                  <a:pt x="6" y="128"/>
                  <a:pt x="6" y="128"/>
                </a:cubicBezTo>
                <a:cubicBezTo>
                  <a:pt x="143" y="128"/>
                  <a:pt x="143" y="128"/>
                  <a:pt x="143" y="128"/>
                </a:cubicBezTo>
                <a:cubicBezTo>
                  <a:pt x="143" y="134"/>
                  <a:pt x="143" y="134"/>
                  <a:pt x="143" y="134"/>
                </a:cubicBezTo>
                <a:lnTo>
                  <a:pt x="159" y="125"/>
                </a:lnTo>
                <a:close/>
              </a:path>
            </a:pathLst>
          </a:custGeom>
          <a:solidFill>
            <a:srgbClr val="8F6632"/>
          </a:solidFill>
          <a:ln>
            <a:noFill/>
          </a:ln>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14" name="Freeform 10"/>
          <p:cNvSpPr>
            <a:spLocks noEditPoints="1"/>
          </p:cNvSpPr>
          <p:nvPr/>
        </p:nvSpPr>
        <p:spPr bwMode="auto">
          <a:xfrm>
            <a:off x="7862911" y="3452718"/>
            <a:ext cx="552450" cy="498475"/>
          </a:xfrm>
          <a:custGeom>
            <a:avLst/>
            <a:gdLst>
              <a:gd name="T0" fmla="*/ 1331960840 w 142"/>
              <a:gd name="T1" fmla="*/ 257820616 h 128"/>
              <a:gd name="T2" fmla="*/ 953563714 w 142"/>
              <a:gd name="T3" fmla="*/ 121328036 h 128"/>
              <a:gd name="T4" fmla="*/ 681116383 w 142"/>
              <a:gd name="T5" fmla="*/ 257820616 h 128"/>
              <a:gd name="T6" fmla="*/ 1226011046 w 142"/>
              <a:gd name="T7" fmla="*/ 0 h 128"/>
              <a:gd name="T8" fmla="*/ 317853275 w 142"/>
              <a:gd name="T9" fmla="*/ 1076776098 h 128"/>
              <a:gd name="T10" fmla="*/ 862747937 w 142"/>
              <a:gd name="T11" fmla="*/ 1000945589 h 128"/>
              <a:gd name="T12" fmla="*/ 1180601212 w 142"/>
              <a:gd name="T13" fmla="*/ 894785991 h 128"/>
              <a:gd name="T14" fmla="*/ 1286554897 w 142"/>
              <a:gd name="T15" fmla="*/ 1076776098 h 128"/>
              <a:gd name="T16" fmla="*/ 2147483646 w 142"/>
              <a:gd name="T17" fmla="*/ 773457955 h 128"/>
              <a:gd name="T18" fmla="*/ 1907127429 w 142"/>
              <a:gd name="T19" fmla="*/ 318482687 h 128"/>
              <a:gd name="T20" fmla="*/ 1725495875 w 142"/>
              <a:gd name="T21" fmla="*/ 318482687 h 128"/>
              <a:gd name="T22" fmla="*/ 1543864320 w 142"/>
              <a:gd name="T23" fmla="*/ 318482687 h 128"/>
              <a:gd name="T24" fmla="*/ 1316826823 w 142"/>
              <a:gd name="T25" fmla="*/ 318482687 h 128"/>
              <a:gd name="T26" fmla="*/ 681116383 w 142"/>
              <a:gd name="T27" fmla="*/ 318482687 h 128"/>
              <a:gd name="T28" fmla="*/ 408669052 w 142"/>
              <a:gd name="T29" fmla="*/ 318482687 h 128"/>
              <a:gd name="T30" fmla="*/ 242175406 w 142"/>
              <a:gd name="T31" fmla="*/ 318482687 h 128"/>
              <a:gd name="T32" fmla="*/ 0 w 142"/>
              <a:gd name="T33" fmla="*/ 773457955 h 128"/>
              <a:gd name="T34" fmla="*/ 1831449560 w 142"/>
              <a:gd name="T35" fmla="*/ 1167771152 h 128"/>
              <a:gd name="T36" fmla="*/ 1286554897 w 142"/>
              <a:gd name="T37" fmla="*/ 1243601661 h 128"/>
              <a:gd name="T38" fmla="*/ 968701623 w 142"/>
              <a:gd name="T39" fmla="*/ 1349761259 h 128"/>
              <a:gd name="T40" fmla="*/ 862747937 w 142"/>
              <a:gd name="T41" fmla="*/ 1167771152 h 128"/>
              <a:gd name="T42" fmla="*/ 0 w 142"/>
              <a:gd name="T43" fmla="*/ 985781045 h 128"/>
              <a:gd name="T44" fmla="*/ 242175406 w 142"/>
              <a:gd name="T45" fmla="*/ 1941229106 h 128"/>
              <a:gd name="T46" fmla="*/ 408669052 w 142"/>
              <a:gd name="T47" fmla="*/ 1941229106 h 128"/>
              <a:gd name="T48" fmla="*/ 1634680098 w 142"/>
              <a:gd name="T49" fmla="*/ 1941229106 h 128"/>
              <a:gd name="T50" fmla="*/ 1770905708 w 142"/>
              <a:gd name="T51" fmla="*/ 1941229106 h 128"/>
              <a:gd name="T52" fmla="*/ 2147483646 w 142"/>
              <a:gd name="T53" fmla="*/ 1653079402 h 128"/>
              <a:gd name="T54" fmla="*/ 1831449560 w 142"/>
              <a:gd name="T55" fmla="*/ 1167771152 h 128"/>
              <a:gd name="T56" fmla="*/ 968701623 w 142"/>
              <a:gd name="T57" fmla="*/ 970616500 h 128"/>
              <a:gd name="T58" fmla="*/ 938429697 w 142"/>
              <a:gd name="T59" fmla="*/ 1061611554 h 128"/>
              <a:gd name="T60" fmla="*/ 938429697 w 142"/>
              <a:gd name="T61" fmla="*/ 1167771152 h 128"/>
              <a:gd name="T62" fmla="*/ 938429697 w 142"/>
              <a:gd name="T63" fmla="*/ 1243601661 h 128"/>
              <a:gd name="T64" fmla="*/ 1180601212 w 142"/>
              <a:gd name="T65" fmla="*/ 1273930749 h 128"/>
              <a:gd name="T66" fmla="*/ 1210873138 w 142"/>
              <a:gd name="T67" fmla="*/ 1182935696 h 128"/>
              <a:gd name="T68" fmla="*/ 1210873138 w 142"/>
              <a:gd name="T69" fmla="*/ 1091940642 h 128"/>
              <a:gd name="T70" fmla="*/ 1210873138 w 142"/>
              <a:gd name="T71" fmla="*/ 1016114027 h 128"/>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42" h="128">
                <a:moveTo>
                  <a:pt x="97" y="17"/>
                </a:moveTo>
                <a:cubicBezTo>
                  <a:pt x="88" y="17"/>
                  <a:pt x="88" y="17"/>
                  <a:pt x="88" y="17"/>
                </a:cubicBezTo>
                <a:cubicBezTo>
                  <a:pt x="88" y="12"/>
                  <a:pt x="84" y="8"/>
                  <a:pt x="79" y="8"/>
                </a:cubicBezTo>
                <a:cubicBezTo>
                  <a:pt x="63" y="8"/>
                  <a:pt x="63" y="8"/>
                  <a:pt x="63" y="8"/>
                </a:cubicBezTo>
                <a:cubicBezTo>
                  <a:pt x="58" y="8"/>
                  <a:pt x="54" y="12"/>
                  <a:pt x="54" y="17"/>
                </a:cubicBezTo>
                <a:cubicBezTo>
                  <a:pt x="45" y="17"/>
                  <a:pt x="45" y="17"/>
                  <a:pt x="45" y="17"/>
                </a:cubicBezTo>
                <a:cubicBezTo>
                  <a:pt x="46" y="8"/>
                  <a:pt x="52" y="0"/>
                  <a:pt x="61" y="0"/>
                </a:cubicBezTo>
                <a:cubicBezTo>
                  <a:pt x="81" y="0"/>
                  <a:pt x="81" y="0"/>
                  <a:pt x="81" y="0"/>
                </a:cubicBezTo>
                <a:cubicBezTo>
                  <a:pt x="89" y="0"/>
                  <a:pt x="96" y="8"/>
                  <a:pt x="97" y="17"/>
                </a:cubicBezTo>
                <a:close/>
                <a:moveTo>
                  <a:pt x="21" y="71"/>
                </a:moveTo>
                <a:cubicBezTo>
                  <a:pt x="57" y="71"/>
                  <a:pt x="57" y="71"/>
                  <a:pt x="57" y="71"/>
                </a:cubicBezTo>
                <a:cubicBezTo>
                  <a:pt x="57" y="66"/>
                  <a:pt x="57" y="66"/>
                  <a:pt x="57" y="66"/>
                </a:cubicBezTo>
                <a:cubicBezTo>
                  <a:pt x="57" y="62"/>
                  <a:pt x="60" y="59"/>
                  <a:pt x="64" y="59"/>
                </a:cubicBezTo>
                <a:cubicBezTo>
                  <a:pt x="78" y="59"/>
                  <a:pt x="78" y="59"/>
                  <a:pt x="78" y="59"/>
                </a:cubicBezTo>
                <a:cubicBezTo>
                  <a:pt x="82" y="59"/>
                  <a:pt x="85" y="62"/>
                  <a:pt x="85" y="66"/>
                </a:cubicBezTo>
                <a:cubicBezTo>
                  <a:pt x="85" y="71"/>
                  <a:pt x="85" y="71"/>
                  <a:pt x="85" y="71"/>
                </a:cubicBezTo>
                <a:cubicBezTo>
                  <a:pt x="121" y="71"/>
                  <a:pt x="121" y="71"/>
                  <a:pt x="121" y="71"/>
                </a:cubicBezTo>
                <a:cubicBezTo>
                  <a:pt x="131" y="71"/>
                  <a:pt x="140" y="63"/>
                  <a:pt x="142" y="51"/>
                </a:cubicBezTo>
                <a:cubicBezTo>
                  <a:pt x="142" y="40"/>
                  <a:pt x="142" y="40"/>
                  <a:pt x="142" y="40"/>
                </a:cubicBezTo>
                <a:cubicBezTo>
                  <a:pt x="142" y="29"/>
                  <a:pt x="135" y="21"/>
                  <a:pt x="126" y="21"/>
                </a:cubicBezTo>
                <a:cubicBezTo>
                  <a:pt x="117" y="21"/>
                  <a:pt x="117" y="21"/>
                  <a:pt x="117" y="21"/>
                </a:cubicBezTo>
                <a:cubicBezTo>
                  <a:pt x="114" y="21"/>
                  <a:pt x="114" y="21"/>
                  <a:pt x="114" y="21"/>
                </a:cubicBezTo>
                <a:cubicBezTo>
                  <a:pt x="108" y="21"/>
                  <a:pt x="108" y="21"/>
                  <a:pt x="108" y="21"/>
                </a:cubicBezTo>
                <a:cubicBezTo>
                  <a:pt x="102" y="21"/>
                  <a:pt x="102" y="21"/>
                  <a:pt x="102" y="21"/>
                </a:cubicBezTo>
                <a:cubicBezTo>
                  <a:pt x="97" y="21"/>
                  <a:pt x="97" y="21"/>
                  <a:pt x="97" y="21"/>
                </a:cubicBezTo>
                <a:cubicBezTo>
                  <a:pt x="87" y="21"/>
                  <a:pt x="87" y="21"/>
                  <a:pt x="87" y="21"/>
                </a:cubicBezTo>
                <a:cubicBezTo>
                  <a:pt x="54" y="21"/>
                  <a:pt x="54" y="21"/>
                  <a:pt x="54" y="21"/>
                </a:cubicBezTo>
                <a:cubicBezTo>
                  <a:pt x="45" y="21"/>
                  <a:pt x="45" y="21"/>
                  <a:pt x="45" y="21"/>
                </a:cubicBezTo>
                <a:cubicBezTo>
                  <a:pt x="33" y="21"/>
                  <a:pt x="33" y="21"/>
                  <a:pt x="33" y="21"/>
                </a:cubicBezTo>
                <a:cubicBezTo>
                  <a:pt x="27" y="21"/>
                  <a:pt x="27" y="21"/>
                  <a:pt x="27" y="21"/>
                </a:cubicBezTo>
                <a:cubicBezTo>
                  <a:pt x="22" y="21"/>
                  <a:pt x="22" y="21"/>
                  <a:pt x="22" y="21"/>
                </a:cubicBezTo>
                <a:cubicBezTo>
                  <a:pt x="16" y="21"/>
                  <a:pt x="16" y="21"/>
                  <a:pt x="16" y="21"/>
                </a:cubicBezTo>
                <a:cubicBezTo>
                  <a:pt x="7" y="21"/>
                  <a:pt x="0" y="29"/>
                  <a:pt x="0" y="40"/>
                </a:cubicBezTo>
                <a:cubicBezTo>
                  <a:pt x="0" y="51"/>
                  <a:pt x="0" y="51"/>
                  <a:pt x="0" y="51"/>
                </a:cubicBezTo>
                <a:cubicBezTo>
                  <a:pt x="1" y="63"/>
                  <a:pt x="10" y="71"/>
                  <a:pt x="21" y="71"/>
                </a:cubicBezTo>
                <a:close/>
                <a:moveTo>
                  <a:pt x="121" y="77"/>
                </a:moveTo>
                <a:cubicBezTo>
                  <a:pt x="85" y="77"/>
                  <a:pt x="85" y="77"/>
                  <a:pt x="85" y="77"/>
                </a:cubicBezTo>
                <a:cubicBezTo>
                  <a:pt x="85" y="82"/>
                  <a:pt x="85" y="82"/>
                  <a:pt x="85" y="82"/>
                </a:cubicBezTo>
                <a:cubicBezTo>
                  <a:pt x="85" y="86"/>
                  <a:pt x="82" y="89"/>
                  <a:pt x="78" y="89"/>
                </a:cubicBezTo>
                <a:cubicBezTo>
                  <a:pt x="64" y="89"/>
                  <a:pt x="64" y="89"/>
                  <a:pt x="64" y="89"/>
                </a:cubicBezTo>
                <a:cubicBezTo>
                  <a:pt x="60" y="89"/>
                  <a:pt x="57" y="86"/>
                  <a:pt x="57" y="82"/>
                </a:cubicBezTo>
                <a:cubicBezTo>
                  <a:pt x="57" y="77"/>
                  <a:pt x="57" y="77"/>
                  <a:pt x="57" y="77"/>
                </a:cubicBezTo>
                <a:cubicBezTo>
                  <a:pt x="21" y="77"/>
                  <a:pt x="21" y="77"/>
                  <a:pt x="21" y="77"/>
                </a:cubicBezTo>
                <a:cubicBezTo>
                  <a:pt x="12" y="77"/>
                  <a:pt x="4" y="72"/>
                  <a:pt x="0" y="65"/>
                </a:cubicBezTo>
                <a:cubicBezTo>
                  <a:pt x="0" y="109"/>
                  <a:pt x="0" y="109"/>
                  <a:pt x="0" y="109"/>
                </a:cubicBezTo>
                <a:cubicBezTo>
                  <a:pt x="0" y="120"/>
                  <a:pt x="7" y="128"/>
                  <a:pt x="16" y="128"/>
                </a:cubicBezTo>
                <a:cubicBezTo>
                  <a:pt x="22" y="128"/>
                  <a:pt x="22" y="128"/>
                  <a:pt x="22" y="128"/>
                </a:cubicBezTo>
                <a:cubicBezTo>
                  <a:pt x="27" y="128"/>
                  <a:pt x="27" y="128"/>
                  <a:pt x="27" y="128"/>
                </a:cubicBezTo>
                <a:cubicBezTo>
                  <a:pt x="33" y="128"/>
                  <a:pt x="33" y="128"/>
                  <a:pt x="33" y="128"/>
                </a:cubicBezTo>
                <a:cubicBezTo>
                  <a:pt x="108" y="128"/>
                  <a:pt x="108" y="128"/>
                  <a:pt x="108" y="128"/>
                </a:cubicBezTo>
                <a:cubicBezTo>
                  <a:pt x="114" y="128"/>
                  <a:pt x="114" y="128"/>
                  <a:pt x="114" y="128"/>
                </a:cubicBezTo>
                <a:cubicBezTo>
                  <a:pt x="117" y="128"/>
                  <a:pt x="117" y="128"/>
                  <a:pt x="117" y="128"/>
                </a:cubicBezTo>
                <a:cubicBezTo>
                  <a:pt x="126" y="128"/>
                  <a:pt x="126" y="128"/>
                  <a:pt x="126" y="128"/>
                </a:cubicBezTo>
                <a:cubicBezTo>
                  <a:pt x="135" y="128"/>
                  <a:pt x="142" y="120"/>
                  <a:pt x="142" y="109"/>
                </a:cubicBezTo>
                <a:cubicBezTo>
                  <a:pt x="142" y="65"/>
                  <a:pt x="142" y="65"/>
                  <a:pt x="142" y="65"/>
                </a:cubicBezTo>
                <a:cubicBezTo>
                  <a:pt x="137" y="72"/>
                  <a:pt x="130" y="77"/>
                  <a:pt x="121" y="77"/>
                </a:cubicBezTo>
                <a:close/>
                <a:moveTo>
                  <a:pt x="78" y="64"/>
                </a:moveTo>
                <a:cubicBezTo>
                  <a:pt x="64" y="64"/>
                  <a:pt x="64" y="64"/>
                  <a:pt x="64" y="64"/>
                </a:cubicBezTo>
                <a:cubicBezTo>
                  <a:pt x="63" y="64"/>
                  <a:pt x="62" y="66"/>
                  <a:pt x="62" y="67"/>
                </a:cubicBezTo>
                <a:cubicBezTo>
                  <a:pt x="62" y="70"/>
                  <a:pt x="62" y="70"/>
                  <a:pt x="62" y="70"/>
                </a:cubicBezTo>
                <a:cubicBezTo>
                  <a:pt x="62" y="72"/>
                  <a:pt x="62" y="72"/>
                  <a:pt x="62" y="72"/>
                </a:cubicBezTo>
                <a:cubicBezTo>
                  <a:pt x="62" y="77"/>
                  <a:pt x="62" y="77"/>
                  <a:pt x="62" y="77"/>
                </a:cubicBezTo>
                <a:cubicBezTo>
                  <a:pt x="62" y="78"/>
                  <a:pt x="62" y="78"/>
                  <a:pt x="62" y="78"/>
                </a:cubicBezTo>
                <a:cubicBezTo>
                  <a:pt x="62" y="82"/>
                  <a:pt x="62" y="82"/>
                  <a:pt x="62" y="82"/>
                </a:cubicBezTo>
                <a:cubicBezTo>
                  <a:pt x="62" y="83"/>
                  <a:pt x="63" y="84"/>
                  <a:pt x="64" y="84"/>
                </a:cubicBezTo>
                <a:cubicBezTo>
                  <a:pt x="78" y="84"/>
                  <a:pt x="78" y="84"/>
                  <a:pt x="78" y="84"/>
                </a:cubicBezTo>
                <a:cubicBezTo>
                  <a:pt x="79" y="84"/>
                  <a:pt x="80" y="83"/>
                  <a:pt x="80" y="82"/>
                </a:cubicBezTo>
                <a:cubicBezTo>
                  <a:pt x="80" y="78"/>
                  <a:pt x="80" y="78"/>
                  <a:pt x="80" y="78"/>
                </a:cubicBezTo>
                <a:cubicBezTo>
                  <a:pt x="80" y="77"/>
                  <a:pt x="80" y="77"/>
                  <a:pt x="80" y="77"/>
                </a:cubicBezTo>
                <a:cubicBezTo>
                  <a:pt x="80" y="72"/>
                  <a:pt x="80" y="72"/>
                  <a:pt x="80" y="72"/>
                </a:cubicBezTo>
                <a:cubicBezTo>
                  <a:pt x="80" y="70"/>
                  <a:pt x="80" y="70"/>
                  <a:pt x="80" y="70"/>
                </a:cubicBezTo>
                <a:cubicBezTo>
                  <a:pt x="80" y="67"/>
                  <a:pt x="80" y="67"/>
                  <a:pt x="80" y="67"/>
                </a:cubicBezTo>
                <a:cubicBezTo>
                  <a:pt x="80" y="66"/>
                  <a:pt x="79" y="64"/>
                  <a:pt x="78" y="64"/>
                </a:cubicBezTo>
                <a:close/>
              </a:path>
            </a:pathLst>
          </a:custGeom>
          <a:solidFill>
            <a:srgbClr val="8F6632"/>
          </a:solidFill>
          <a:ln>
            <a:noFill/>
          </a:ln>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17" name="Freeform 11"/>
          <p:cNvSpPr>
            <a:spLocks noEditPoints="1"/>
          </p:cNvSpPr>
          <p:nvPr/>
        </p:nvSpPr>
        <p:spPr bwMode="auto">
          <a:xfrm>
            <a:off x="3676674" y="3447955"/>
            <a:ext cx="501650" cy="506413"/>
          </a:xfrm>
          <a:custGeom>
            <a:avLst/>
            <a:gdLst>
              <a:gd name="T0" fmla="*/ 922468241 w 129"/>
              <a:gd name="T1" fmla="*/ 1047059519 h 130"/>
              <a:gd name="T2" fmla="*/ 1844940371 w 129"/>
              <a:gd name="T3" fmla="*/ 1047059519 h 130"/>
              <a:gd name="T4" fmla="*/ 922468241 w 129"/>
              <a:gd name="T5" fmla="*/ 1972724051 h 130"/>
              <a:gd name="T6" fmla="*/ 0 w 129"/>
              <a:gd name="T7" fmla="*/ 1047059519 h 130"/>
              <a:gd name="T8" fmla="*/ 922468241 w 129"/>
              <a:gd name="T9" fmla="*/ 121398883 h 130"/>
              <a:gd name="T10" fmla="*/ 922468241 w 129"/>
              <a:gd name="T11" fmla="*/ 1047059519 h 130"/>
              <a:gd name="T12" fmla="*/ 1028328057 w 129"/>
              <a:gd name="T13" fmla="*/ 0 h 130"/>
              <a:gd name="T14" fmla="*/ 1028328057 w 129"/>
              <a:gd name="T15" fmla="*/ 925664532 h 130"/>
              <a:gd name="T16" fmla="*/ 1950796298 w 129"/>
              <a:gd name="T17" fmla="*/ 925664532 h 130"/>
              <a:gd name="T18" fmla="*/ 1028328057 w 129"/>
              <a:gd name="T19" fmla="*/ 0 h 13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9" h="130">
                <a:moveTo>
                  <a:pt x="61" y="69"/>
                </a:moveTo>
                <a:cubicBezTo>
                  <a:pt x="122" y="69"/>
                  <a:pt x="122" y="69"/>
                  <a:pt x="122" y="69"/>
                </a:cubicBezTo>
                <a:cubicBezTo>
                  <a:pt x="122" y="103"/>
                  <a:pt x="94" y="130"/>
                  <a:pt x="61" y="130"/>
                </a:cubicBezTo>
                <a:cubicBezTo>
                  <a:pt x="27" y="130"/>
                  <a:pt x="0" y="103"/>
                  <a:pt x="0" y="69"/>
                </a:cubicBezTo>
                <a:cubicBezTo>
                  <a:pt x="0" y="35"/>
                  <a:pt x="27" y="8"/>
                  <a:pt x="61" y="8"/>
                </a:cubicBezTo>
                <a:lnTo>
                  <a:pt x="61" y="69"/>
                </a:lnTo>
                <a:close/>
                <a:moveTo>
                  <a:pt x="68" y="0"/>
                </a:moveTo>
                <a:cubicBezTo>
                  <a:pt x="68" y="61"/>
                  <a:pt x="68" y="61"/>
                  <a:pt x="68" y="61"/>
                </a:cubicBezTo>
                <a:cubicBezTo>
                  <a:pt x="129" y="61"/>
                  <a:pt x="129" y="61"/>
                  <a:pt x="129" y="61"/>
                </a:cubicBezTo>
                <a:cubicBezTo>
                  <a:pt x="129" y="28"/>
                  <a:pt x="102" y="0"/>
                  <a:pt x="68" y="0"/>
                </a:cubicBezTo>
                <a:close/>
              </a:path>
            </a:pathLst>
          </a:custGeom>
          <a:solidFill>
            <a:srgbClr val="8F6632"/>
          </a:solidFill>
          <a:ln>
            <a:noFill/>
          </a:ln>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18" name="Freeform 12"/>
          <p:cNvSpPr/>
          <p:nvPr/>
        </p:nvSpPr>
        <p:spPr bwMode="auto">
          <a:xfrm>
            <a:off x="939824" y="3401918"/>
            <a:ext cx="412750" cy="600075"/>
          </a:xfrm>
          <a:custGeom>
            <a:avLst/>
            <a:gdLst>
              <a:gd name="T0" fmla="*/ 1607193986 w 106"/>
              <a:gd name="T1" fmla="*/ 1548707850 h 154"/>
              <a:gd name="T2" fmla="*/ 1046192752 w 106"/>
              <a:gd name="T3" fmla="*/ 1032471900 h 154"/>
              <a:gd name="T4" fmla="*/ 758108828 w 106"/>
              <a:gd name="T5" fmla="*/ 956554619 h 154"/>
              <a:gd name="T6" fmla="*/ 379056361 w 106"/>
              <a:gd name="T7" fmla="*/ 759172807 h 154"/>
              <a:gd name="T8" fmla="*/ 773271550 w 106"/>
              <a:gd name="T9" fmla="*/ 592153231 h 154"/>
              <a:gd name="T10" fmla="*/ 1197816075 w 106"/>
              <a:gd name="T11" fmla="*/ 743987792 h 154"/>
              <a:gd name="T12" fmla="*/ 1394923670 w 106"/>
              <a:gd name="T13" fmla="*/ 728802777 h 154"/>
              <a:gd name="T14" fmla="*/ 1485896106 w 106"/>
              <a:gd name="T15" fmla="*/ 576968216 h 154"/>
              <a:gd name="T16" fmla="*/ 970383038 w 106"/>
              <a:gd name="T17" fmla="*/ 273302990 h 154"/>
              <a:gd name="T18" fmla="*/ 970383038 w 106"/>
              <a:gd name="T19" fmla="*/ 91102295 h 154"/>
              <a:gd name="T20" fmla="*/ 864243986 w 106"/>
              <a:gd name="T21" fmla="*/ 0 h 154"/>
              <a:gd name="T22" fmla="*/ 742950000 w 106"/>
              <a:gd name="T23" fmla="*/ 0 h 154"/>
              <a:gd name="T24" fmla="*/ 636810948 w 106"/>
              <a:gd name="T25" fmla="*/ 91102295 h 154"/>
              <a:gd name="T26" fmla="*/ 636810948 w 106"/>
              <a:gd name="T27" fmla="*/ 258117975 h 154"/>
              <a:gd name="T28" fmla="*/ 0 w 106"/>
              <a:gd name="T29" fmla="*/ 774353925 h 154"/>
              <a:gd name="T30" fmla="*/ 606489399 w 106"/>
              <a:gd name="T31" fmla="*/ 1275408757 h 154"/>
              <a:gd name="T32" fmla="*/ 940057594 w 106"/>
              <a:gd name="T33" fmla="*/ 1351326038 h 154"/>
              <a:gd name="T34" fmla="*/ 1212974903 w 106"/>
              <a:gd name="T35" fmla="*/ 1563892865 h 154"/>
              <a:gd name="T36" fmla="*/ 818759715 w 106"/>
              <a:gd name="T37" fmla="*/ 1746093559 h 154"/>
              <a:gd name="T38" fmla="*/ 333568196 w 106"/>
              <a:gd name="T39" fmla="*/ 1579073983 h 154"/>
              <a:gd name="T40" fmla="*/ 121297880 w 106"/>
              <a:gd name="T41" fmla="*/ 1624625131 h 154"/>
              <a:gd name="T42" fmla="*/ 60646993 w 106"/>
              <a:gd name="T43" fmla="*/ 1761278574 h 154"/>
              <a:gd name="T44" fmla="*/ 636810948 w 106"/>
              <a:gd name="T45" fmla="*/ 2064943800 h 154"/>
              <a:gd name="T46" fmla="*/ 636810948 w 106"/>
              <a:gd name="T47" fmla="*/ 2147483646 h 154"/>
              <a:gd name="T48" fmla="*/ 742950000 w 106"/>
              <a:gd name="T49" fmla="*/ 2147483646 h 154"/>
              <a:gd name="T50" fmla="*/ 864243986 w 106"/>
              <a:gd name="T51" fmla="*/ 2147483646 h 154"/>
              <a:gd name="T52" fmla="*/ 970383038 w 106"/>
              <a:gd name="T53" fmla="*/ 2147483646 h 154"/>
              <a:gd name="T54" fmla="*/ 970383038 w 106"/>
              <a:gd name="T55" fmla="*/ 2080128815 h 154"/>
              <a:gd name="T56" fmla="*/ 1607193986 w 106"/>
              <a:gd name="T57" fmla="*/ 1548707850 h 154"/>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106" h="154">
                <a:moveTo>
                  <a:pt x="106" y="102"/>
                </a:moveTo>
                <a:cubicBezTo>
                  <a:pt x="106" y="87"/>
                  <a:pt x="93" y="74"/>
                  <a:pt x="69" y="68"/>
                </a:cubicBezTo>
                <a:cubicBezTo>
                  <a:pt x="66" y="67"/>
                  <a:pt x="52" y="64"/>
                  <a:pt x="50" y="63"/>
                </a:cubicBezTo>
                <a:cubicBezTo>
                  <a:pt x="31" y="58"/>
                  <a:pt x="25" y="55"/>
                  <a:pt x="25" y="50"/>
                </a:cubicBezTo>
                <a:cubicBezTo>
                  <a:pt x="25" y="45"/>
                  <a:pt x="32" y="39"/>
                  <a:pt x="51" y="39"/>
                </a:cubicBezTo>
                <a:cubicBezTo>
                  <a:pt x="65" y="39"/>
                  <a:pt x="79" y="49"/>
                  <a:pt x="79" y="49"/>
                </a:cubicBezTo>
                <a:cubicBezTo>
                  <a:pt x="84" y="52"/>
                  <a:pt x="87" y="52"/>
                  <a:pt x="92" y="48"/>
                </a:cubicBezTo>
                <a:cubicBezTo>
                  <a:pt x="92" y="48"/>
                  <a:pt x="98" y="43"/>
                  <a:pt x="98" y="38"/>
                </a:cubicBezTo>
                <a:cubicBezTo>
                  <a:pt x="98" y="32"/>
                  <a:pt x="81" y="22"/>
                  <a:pt x="64" y="18"/>
                </a:cubicBezTo>
                <a:cubicBezTo>
                  <a:pt x="64" y="6"/>
                  <a:pt x="64" y="6"/>
                  <a:pt x="64" y="6"/>
                </a:cubicBezTo>
                <a:cubicBezTo>
                  <a:pt x="64" y="3"/>
                  <a:pt x="61" y="0"/>
                  <a:pt x="57" y="0"/>
                </a:cubicBezTo>
                <a:cubicBezTo>
                  <a:pt x="49" y="0"/>
                  <a:pt x="49" y="0"/>
                  <a:pt x="49" y="0"/>
                </a:cubicBezTo>
                <a:cubicBezTo>
                  <a:pt x="45" y="0"/>
                  <a:pt x="42" y="3"/>
                  <a:pt x="42" y="6"/>
                </a:cubicBezTo>
                <a:cubicBezTo>
                  <a:pt x="42" y="17"/>
                  <a:pt x="42" y="17"/>
                  <a:pt x="42" y="17"/>
                </a:cubicBezTo>
                <a:cubicBezTo>
                  <a:pt x="15" y="20"/>
                  <a:pt x="0" y="34"/>
                  <a:pt x="0" y="51"/>
                </a:cubicBezTo>
                <a:cubicBezTo>
                  <a:pt x="0" y="71"/>
                  <a:pt x="19" y="79"/>
                  <a:pt x="40" y="84"/>
                </a:cubicBezTo>
                <a:cubicBezTo>
                  <a:pt x="43" y="85"/>
                  <a:pt x="59" y="89"/>
                  <a:pt x="62" y="89"/>
                </a:cubicBezTo>
                <a:cubicBezTo>
                  <a:pt x="77" y="93"/>
                  <a:pt x="80" y="99"/>
                  <a:pt x="80" y="103"/>
                </a:cubicBezTo>
                <a:cubicBezTo>
                  <a:pt x="80" y="109"/>
                  <a:pt x="73" y="115"/>
                  <a:pt x="54" y="115"/>
                </a:cubicBezTo>
                <a:cubicBezTo>
                  <a:pt x="40" y="115"/>
                  <a:pt x="22" y="104"/>
                  <a:pt x="22" y="104"/>
                </a:cubicBezTo>
                <a:cubicBezTo>
                  <a:pt x="17" y="101"/>
                  <a:pt x="12" y="102"/>
                  <a:pt x="8" y="107"/>
                </a:cubicBezTo>
                <a:cubicBezTo>
                  <a:pt x="8" y="107"/>
                  <a:pt x="4" y="111"/>
                  <a:pt x="4" y="116"/>
                </a:cubicBezTo>
                <a:cubicBezTo>
                  <a:pt x="4" y="123"/>
                  <a:pt x="24" y="133"/>
                  <a:pt x="42" y="136"/>
                </a:cubicBezTo>
                <a:cubicBezTo>
                  <a:pt x="42" y="148"/>
                  <a:pt x="42" y="148"/>
                  <a:pt x="42" y="148"/>
                </a:cubicBezTo>
                <a:cubicBezTo>
                  <a:pt x="42" y="152"/>
                  <a:pt x="45" y="154"/>
                  <a:pt x="49" y="154"/>
                </a:cubicBezTo>
                <a:cubicBezTo>
                  <a:pt x="57" y="154"/>
                  <a:pt x="57" y="154"/>
                  <a:pt x="57" y="154"/>
                </a:cubicBezTo>
                <a:cubicBezTo>
                  <a:pt x="61" y="154"/>
                  <a:pt x="64" y="152"/>
                  <a:pt x="64" y="148"/>
                </a:cubicBezTo>
                <a:cubicBezTo>
                  <a:pt x="64" y="137"/>
                  <a:pt x="64" y="137"/>
                  <a:pt x="64" y="137"/>
                </a:cubicBezTo>
                <a:cubicBezTo>
                  <a:pt x="93" y="134"/>
                  <a:pt x="106" y="119"/>
                  <a:pt x="106" y="102"/>
                </a:cubicBezTo>
                <a:close/>
              </a:path>
            </a:pathLst>
          </a:custGeom>
          <a:solidFill>
            <a:srgbClr val="8F6632"/>
          </a:solidFill>
          <a:ln>
            <a:noFill/>
          </a:ln>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19" name="Freeform 13"/>
          <p:cNvSpPr>
            <a:spLocks noEditPoints="1"/>
          </p:cNvSpPr>
          <p:nvPr/>
        </p:nvSpPr>
        <p:spPr bwMode="auto">
          <a:xfrm>
            <a:off x="6426224" y="3405093"/>
            <a:ext cx="592137" cy="592137"/>
          </a:xfrm>
          <a:custGeom>
            <a:avLst/>
            <a:gdLst>
              <a:gd name="T0" fmla="*/ 1320313580 w 152"/>
              <a:gd name="T1" fmla="*/ 2147483646 h 152"/>
              <a:gd name="T2" fmla="*/ 1365838008 w 152"/>
              <a:gd name="T3" fmla="*/ 1972883615 h 152"/>
              <a:gd name="T4" fmla="*/ 1578302217 w 152"/>
              <a:gd name="T5" fmla="*/ 1881826969 h 152"/>
              <a:gd name="T6" fmla="*/ 1821121239 w 152"/>
              <a:gd name="T7" fmla="*/ 2063940261 h 152"/>
              <a:gd name="T8" fmla="*/ 1881823073 w 152"/>
              <a:gd name="T9" fmla="*/ 2048762855 h 152"/>
              <a:gd name="T10" fmla="*/ 2048758959 w 152"/>
              <a:gd name="T11" fmla="*/ 1881826969 h 152"/>
              <a:gd name="T12" fmla="*/ 2048758959 w 152"/>
              <a:gd name="T13" fmla="*/ 1821121239 h 152"/>
              <a:gd name="T14" fmla="*/ 1881823073 w 152"/>
              <a:gd name="T15" fmla="*/ 1593483519 h 152"/>
              <a:gd name="T16" fmla="*/ 1972879719 w 152"/>
              <a:gd name="T17" fmla="*/ 1365841903 h 152"/>
              <a:gd name="T18" fmla="*/ 2147483646 w 152"/>
              <a:gd name="T19" fmla="*/ 1320313580 h 152"/>
              <a:gd name="T20" fmla="*/ 2147483646 w 152"/>
              <a:gd name="T21" fmla="*/ 1274785257 h 152"/>
              <a:gd name="T22" fmla="*/ 2147483646 w 152"/>
              <a:gd name="T23" fmla="*/ 1031970131 h 152"/>
              <a:gd name="T24" fmla="*/ 2147483646 w 152"/>
              <a:gd name="T25" fmla="*/ 986441807 h 152"/>
              <a:gd name="T26" fmla="*/ 1972879719 w 152"/>
              <a:gd name="T27" fmla="*/ 940913484 h 152"/>
              <a:gd name="T28" fmla="*/ 1881823073 w 152"/>
              <a:gd name="T29" fmla="*/ 728449275 h 152"/>
              <a:gd name="T30" fmla="*/ 2048758959 w 152"/>
              <a:gd name="T31" fmla="*/ 485634148 h 152"/>
              <a:gd name="T32" fmla="*/ 2048758959 w 152"/>
              <a:gd name="T33" fmla="*/ 424928419 h 152"/>
              <a:gd name="T34" fmla="*/ 1881823073 w 152"/>
              <a:gd name="T35" fmla="*/ 257992533 h 152"/>
              <a:gd name="T36" fmla="*/ 1821121239 w 152"/>
              <a:gd name="T37" fmla="*/ 257992533 h 152"/>
              <a:gd name="T38" fmla="*/ 1578302217 w 152"/>
              <a:gd name="T39" fmla="*/ 424928419 h 152"/>
              <a:gd name="T40" fmla="*/ 1365838008 w 152"/>
              <a:gd name="T41" fmla="*/ 333871773 h 152"/>
              <a:gd name="T42" fmla="*/ 1320313580 w 152"/>
              <a:gd name="T43" fmla="*/ 45528323 h 152"/>
              <a:gd name="T44" fmla="*/ 1274785257 w 152"/>
              <a:gd name="T45" fmla="*/ 0 h 152"/>
              <a:gd name="T46" fmla="*/ 1031966235 w 152"/>
              <a:gd name="T47" fmla="*/ 0 h 152"/>
              <a:gd name="T48" fmla="*/ 986437912 w 152"/>
              <a:gd name="T49" fmla="*/ 45528323 h 152"/>
              <a:gd name="T50" fmla="*/ 940913484 w 152"/>
              <a:gd name="T51" fmla="*/ 333871773 h 152"/>
              <a:gd name="T52" fmla="*/ 713271869 w 152"/>
              <a:gd name="T53" fmla="*/ 424928419 h 152"/>
              <a:gd name="T54" fmla="*/ 485630253 w 152"/>
              <a:gd name="T55" fmla="*/ 257992533 h 152"/>
              <a:gd name="T56" fmla="*/ 424928419 w 152"/>
              <a:gd name="T57" fmla="*/ 257992533 h 152"/>
              <a:gd name="T58" fmla="*/ 257992533 w 152"/>
              <a:gd name="T59" fmla="*/ 424928419 h 152"/>
              <a:gd name="T60" fmla="*/ 242815126 w 152"/>
              <a:gd name="T61" fmla="*/ 485634148 h 152"/>
              <a:gd name="T62" fmla="*/ 424928419 w 152"/>
              <a:gd name="T63" fmla="*/ 728449275 h 152"/>
              <a:gd name="T64" fmla="*/ 333871773 w 152"/>
              <a:gd name="T65" fmla="*/ 940913484 h 152"/>
              <a:gd name="T66" fmla="*/ 45528323 w 152"/>
              <a:gd name="T67" fmla="*/ 986441807 h 152"/>
              <a:gd name="T68" fmla="*/ 0 w 152"/>
              <a:gd name="T69" fmla="*/ 1031970131 h 152"/>
              <a:gd name="T70" fmla="*/ 0 w 152"/>
              <a:gd name="T71" fmla="*/ 1274785257 h 152"/>
              <a:gd name="T72" fmla="*/ 45528323 w 152"/>
              <a:gd name="T73" fmla="*/ 1320313580 h 152"/>
              <a:gd name="T74" fmla="*/ 333871773 w 152"/>
              <a:gd name="T75" fmla="*/ 1365841903 h 152"/>
              <a:gd name="T76" fmla="*/ 424928419 w 152"/>
              <a:gd name="T77" fmla="*/ 1593483519 h 152"/>
              <a:gd name="T78" fmla="*/ 242815126 w 152"/>
              <a:gd name="T79" fmla="*/ 1821121239 h 152"/>
              <a:gd name="T80" fmla="*/ 257992533 w 152"/>
              <a:gd name="T81" fmla="*/ 1881826969 h 152"/>
              <a:gd name="T82" fmla="*/ 424928419 w 152"/>
              <a:gd name="T83" fmla="*/ 2048762855 h 152"/>
              <a:gd name="T84" fmla="*/ 485630253 w 152"/>
              <a:gd name="T85" fmla="*/ 2063940261 h 152"/>
              <a:gd name="T86" fmla="*/ 713271869 w 152"/>
              <a:gd name="T87" fmla="*/ 1881826969 h 152"/>
              <a:gd name="T88" fmla="*/ 940913484 w 152"/>
              <a:gd name="T89" fmla="*/ 1972883615 h 152"/>
              <a:gd name="T90" fmla="*/ 986437912 w 152"/>
              <a:gd name="T91" fmla="*/ 2147483646 h 152"/>
              <a:gd name="T92" fmla="*/ 1031966235 w 152"/>
              <a:gd name="T93" fmla="*/ 2147483646 h 152"/>
              <a:gd name="T94" fmla="*/ 1274785257 w 152"/>
              <a:gd name="T95" fmla="*/ 2147483646 h 152"/>
              <a:gd name="T96" fmla="*/ 1320313580 w 152"/>
              <a:gd name="T97" fmla="*/ 2147483646 h 152"/>
              <a:gd name="T98" fmla="*/ 728449275 w 152"/>
              <a:gd name="T99" fmla="*/ 1153377694 h 152"/>
              <a:gd name="T100" fmla="*/ 1153377694 w 152"/>
              <a:gd name="T101" fmla="*/ 728449275 h 152"/>
              <a:gd name="T102" fmla="*/ 1578302217 w 152"/>
              <a:gd name="T103" fmla="*/ 1153377694 h 152"/>
              <a:gd name="T104" fmla="*/ 1153377694 w 152"/>
              <a:gd name="T105" fmla="*/ 1578306113 h 152"/>
              <a:gd name="T106" fmla="*/ 728449275 w 152"/>
              <a:gd name="T107" fmla="*/ 1153377694 h 15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152" h="152">
                <a:moveTo>
                  <a:pt x="87" y="149"/>
                </a:moveTo>
                <a:cubicBezTo>
                  <a:pt x="90" y="130"/>
                  <a:pt x="90" y="130"/>
                  <a:pt x="90" y="130"/>
                </a:cubicBezTo>
                <a:cubicBezTo>
                  <a:pt x="95" y="129"/>
                  <a:pt x="100" y="127"/>
                  <a:pt x="104" y="124"/>
                </a:cubicBezTo>
                <a:cubicBezTo>
                  <a:pt x="120" y="136"/>
                  <a:pt x="120" y="136"/>
                  <a:pt x="120" y="136"/>
                </a:cubicBezTo>
                <a:cubicBezTo>
                  <a:pt x="121" y="136"/>
                  <a:pt x="123" y="136"/>
                  <a:pt x="124" y="135"/>
                </a:cubicBezTo>
                <a:cubicBezTo>
                  <a:pt x="135" y="124"/>
                  <a:pt x="135" y="124"/>
                  <a:pt x="135" y="124"/>
                </a:cubicBezTo>
                <a:cubicBezTo>
                  <a:pt x="136" y="123"/>
                  <a:pt x="136" y="121"/>
                  <a:pt x="135" y="120"/>
                </a:cubicBezTo>
                <a:cubicBezTo>
                  <a:pt x="124" y="105"/>
                  <a:pt x="124" y="105"/>
                  <a:pt x="124" y="105"/>
                </a:cubicBezTo>
                <a:cubicBezTo>
                  <a:pt x="127" y="100"/>
                  <a:pt x="129" y="95"/>
                  <a:pt x="130" y="90"/>
                </a:cubicBezTo>
                <a:cubicBezTo>
                  <a:pt x="149" y="87"/>
                  <a:pt x="149" y="87"/>
                  <a:pt x="149" y="87"/>
                </a:cubicBezTo>
                <a:cubicBezTo>
                  <a:pt x="150" y="87"/>
                  <a:pt x="152" y="85"/>
                  <a:pt x="152" y="84"/>
                </a:cubicBezTo>
                <a:cubicBezTo>
                  <a:pt x="152" y="68"/>
                  <a:pt x="152" y="68"/>
                  <a:pt x="152" y="68"/>
                </a:cubicBezTo>
                <a:cubicBezTo>
                  <a:pt x="152" y="67"/>
                  <a:pt x="150" y="65"/>
                  <a:pt x="149" y="65"/>
                </a:cubicBezTo>
                <a:cubicBezTo>
                  <a:pt x="130" y="62"/>
                  <a:pt x="130" y="62"/>
                  <a:pt x="130" y="62"/>
                </a:cubicBezTo>
                <a:cubicBezTo>
                  <a:pt x="129" y="57"/>
                  <a:pt x="127" y="52"/>
                  <a:pt x="124" y="48"/>
                </a:cubicBezTo>
                <a:cubicBezTo>
                  <a:pt x="135" y="32"/>
                  <a:pt x="135" y="32"/>
                  <a:pt x="135" y="32"/>
                </a:cubicBezTo>
                <a:cubicBezTo>
                  <a:pt x="136" y="31"/>
                  <a:pt x="136" y="29"/>
                  <a:pt x="135" y="28"/>
                </a:cubicBezTo>
                <a:cubicBezTo>
                  <a:pt x="124" y="17"/>
                  <a:pt x="124" y="17"/>
                  <a:pt x="124" y="17"/>
                </a:cubicBezTo>
                <a:cubicBezTo>
                  <a:pt x="123" y="16"/>
                  <a:pt x="121" y="16"/>
                  <a:pt x="120" y="17"/>
                </a:cubicBezTo>
                <a:cubicBezTo>
                  <a:pt x="104" y="28"/>
                  <a:pt x="104" y="28"/>
                  <a:pt x="104" y="28"/>
                </a:cubicBezTo>
                <a:cubicBezTo>
                  <a:pt x="100" y="25"/>
                  <a:pt x="95" y="23"/>
                  <a:pt x="90" y="22"/>
                </a:cubicBezTo>
                <a:cubicBezTo>
                  <a:pt x="87" y="3"/>
                  <a:pt x="87" y="3"/>
                  <a:pt x="87" y="3"/>
                </a:cubicBezTo>
                <a:cubicBezTo>
                  <a:pt x="87" y="2"/>
                  <a:pt x="85" y="0"/>
                  <a:pt x="84" y="0"/>
                </a:cubicBezTo>
                <a:cubicBezTo>
                  <a:pt x="68" y="0"/>
                  <a:pt x="68" y="0"/>
                  <a:pt x="68" y="0"/>
                </a:cubicBezTo>
                <a:cubicBezTo>
                  <a:pt x="66" y="0"/>
                  <a:pt x="65" y="2"/>
                  <a:pt x="65" y="3"/>
                </a:cubicBezTo>
                <a:cubicBezTo>
                  <a:pt x="62" y="22"/>
                  <a:pt x="62" y="22"/>
                  <a:pt x="62" y="22"/>
                </a:cubicBezTo>
                <a:cubicBezTo>
                  <a:pt x="57" y="23"/>
                  <a:pt x="52" y="25"/>
                  <a:pt x="47" y="28"/>
                </a:cubicBezTo>
                <a:cubicBezTo>
                  <a:pt x="32" y="17"/>
                  <a:pt x="32" y="17"/>
                  <a:pt x="32" y="17"/>
                </a:cubicBezTo>
                <a:cubicBezTo>
                  <a:pt x="31" y="16"/>
                  <a:pt x="29" y="16"/>
                  <a:pt x="28" y="17"/>
                </a:cubicBezTo>
                <a:cubicBezTo>
                  <a:pt x="17" y="28"/>
                  <a:pt x="17" y="28"/>
                  <a:pt x="17" y="28"/>
                </a:cubicBezTo>
                <a:cubicBezTo>
                  <a:pt x="16" y="29"/>
                  <a:pt x="15" y="31"/>
                  <a:pt x="16" y="32"/>
                </a:cubicBezTo>
                <a:cubicBezTo>
                  <a:pt x="28" y="48"/>
                  <a:pt x="28" y="48"/>
                  <a:pt x="28" y="48"/>
                </a:cubicBezTo>
                <a:cubicBezTo>
                  <a:pt x="25" y="52"/>
                  <a:pt x="23" y="57"/>
                  <a:pt x="22" y="62"/>
                </a:cubicBezTo>
                <a:cubicBezTo>
                  <a:pt x="3" y="65"/>
                  <a:pt x="3" y="65"/>
                  <a:pt x="3" y="65"/>
                </a:cubicBezTo>
                <a:cubicBezTo>
                  <a:pt x="1" y="65"/>
                  <a:pt x="0" y="67"/>
                  <a:pt x="0" y="68"/>
                </a:cubicBezTo>
                <a:cubicBezTo>
                  <a:pt x="0" y="84"/>
                  <a:pt x="0" y="84"/>
                  <a:pt x="0" y="84"/>
                </a:cubicBezTo>
                <a:cubicBezTo>
                  <a:pt x="0" y="85"/>
                  <a:pt x="1" y="87"/>
                  <a:pt x="3" y="87"/>
                </a:cubicBezTo>
                <a:cubicBezTo>
                  <a:pt x="22" y="90"/>
                  <a:pt x="22" y="90"/>
                  <a:pt x="22" y="90"/>
                </a:cubicBezTo>
                <a:cubicBezTo>
                  <a:pt x="23" y="95"/>
                  <a:pt x="25" y="100"/>
                  <a:pt x="28" y="105"/>
                </a:cubicBezTo>
                <a:cubicBezTo>
                  <a:pt x="16" y="120"/>
                  <a:pt x="16" y="120"/>
                  <a:pt x="16" y="120"/>
                </a:cubicBezTo>
                <a:cubicBezTo>
                  <a:pt x="15" y="121"/>
                  <a:pt x="16" y="123"/>
                  <a:pt x="17" y="124"/>
                </a:cubicBezTo>
                <a:cubicBezTo>
                  <a:pt x="28" y="135"/>
                  <a:pt x="28" y="135"/>
                  <a:pt x="28" y="135"/>
                </a:cubicBezTo>
                <a:cubicBezTo>
                  <a:pt x="29" y="136"/>
                  <a:pt x="31" y="136"/>
                  <a:pt x="32" y="136"/>
                </a:cubicBezTo>
                <a:cubicBezTo>
                  <a:pt x="47" y="124"/>
                  <a:pt x="47" y="124"/>
                  <a:pt x="47" y="124"/>
                </a:cubicBezTo>
                <a:cubicBezTo>
                  <a:pt x="52" y="127"/>
                  <a:pt x="57" y="129"/>
                  <a:pt x="62" y="130"/>
                </a:cubicBezTo>
                <a:cubicBezTo>
                  <a:pt x="65" y="149"/>
                  <a:pt x="65" y="149"/>
                  <a:pt x="65" y="149"/>
                </a:cubicBezTo>
                <a:cubicBezTo>
                  <a:pt x="65" y="151"/>
                  <a:pt x="66" y="152"/>
                  <a:pt x="68" y="152"/>
                </a:cubicBezTo>
                <a:cubicBezTo>
                  <a:pt x="84" y="152"/>
                  <a:pt x="84" y="152"/>
                  <a:pt x="84" y="152"/>
                </a:cubicBezTo>
                <a:cubicBezTo>
                  <a:pt x="85" y="152"/>
                  <a:pt x="87" y="151"/>
                  <a:pt x="87" y="149"/>
                </a:cubicBezTo>
                <a:close/>
                <a:moveTo>
                  <a:pt x="48" y="76"/>
                </a:moveTo>
                <a:cubicBezTo>
                  <a:pt x="48" y="61"/>
                  <a:pt x="60" y="48"/>
                  <a:pt x="76" y="48"/>
                </a:cubicBezTo>
                <a:cubicBezTo>
                  <a:pt x="91" y="48"/>
                  <a:pt x="104" y="61"/>
                  <a:pt x="104" y="76"/>
                </a:cubicBezTo>
                <a:cubicBezTo>
                  <a:pt x="104" y="92"/>
                  <a:pt x="91" y="104"/>
                  <a:pt x="76" y="104"/>
                </a:cubicBezTo>
                <a:cubicBezTo>
                  <a:pt x="60" y="104"/>
                  <a:pt x="48" y="92"/>
                  <a:pt x="48" y="76"/>
                </a:cubicBezTo>
                <a:close/>
              </a:path>
            </a:pathLst>
          </a:custGeom>
          <a:solidFill>
            <a:srgbClr val="8F6632"/>
          </a:solidFill>
          <a:ln>
            <a:noFill/>
          </a:ln>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20" name="Freeform 14"/>
          <p:cNvSpPr>
            <a:spLocks noEditPoints="1"/>
          </p:cNvSpPr>
          <p:nvPr/>
        </p:nvSpPr>
        <p:spPr bwMode="auto">
          <a:xfrm>
            <a:off x="10617224" y="3519393"/>
            <a:ext cx="576262" cy="354012"/>
          </a:xfrm>
          <a:custGeom>
            <a:avLst/>
            <a:gdLst>
              <a:gd name="T0" fmla="*/ 2001198286 w 148"/>
              <a:gd name="T1" fmla="*/ 0 h 91"/>
              <a:gd name="T2" fmla="*/ 242571259 w 148"/>
              <a:gd name="T3" fmla="*/ 0 h 91"/>
              <a:gd name="T4" fmla="*/ 0 w 148"/>
              <a:gd name="T5" fmla="*/ 257277248 h 91"/>
              <a:gd name="T6" fmla="*/ 0 w 148"/>
              <a:gd name="T7" fmla="*/ 1135051948 h 91"/>
              <a:gd name="T8" fmla="*/ 242571259 w 148"/>
              <a:gd name="T9" fmla="*/ 1377196156 h 91"/>
              <a:gd name="T10" fmla="*/ 2001198286 w 148"/>
              <a:gd name="T11" fmla="*/ 1377196156 h 91"/>
              <a:gd name="T12" fmla="*/ 2147483646 w 148"/>
              <a:gd name="T13" fmla="*/ 1135051948 h 91"/>
              <a:gd name="T14" fmla="*/ 2147483646 w 148"/>
              <a:gd name="T15" fmla="*/ 257277248 h 91"/>
              <a:gd name="T16" fmla="*/ 2001198286 w 148"/>
              <a:gd name="T17" fmla="*/ 0 h 91"/>
              <a:gd name="T18" fmla="*/ 2122485862 w 148"/>
              <a:gd name="T19" fmla="*/ 1225854080 h 91"/>
              <a:gd name="T20" fmla="*/ 2122485862 w 148"/>
              <a:gd name="T21" fmla="*/ 1240991011 h 91"/>
              <a:gd name="T22" fmla="*/ 2061842074 w 148"/>
              <a:gd name="T23" fmla="*/ 1240991011 h 91"/>
              <a:gd name="T24" fmla="*/ 1470577794 w 148"/>
              <a:gd name="T25" fmla="*/ 756702595 h 91"/>
              <a:gd name="T26" fmla="*/ 1167366640 w 148"/>
              <a:gd name="T27" fmla="*/ 998846803 h 91"/>
              <a:gd name="T28" fmla="*/ 1121884772 w 148"/>
              <a:gd name="T29" fmla="*/ 1013979844 h 91"/>
              <a:gd name="T30" fmla="*/ 1121884772 w 148"/>
              <a:gd name="T31" fmla="*/ 1013979844 h 91"/>
              <a:gd name="T32" fmla="*/ 1121884772 w 148"/>
              <a:gd name="T33" fmla="*/ 1013979844 h 91"/>
              <a:gd name="T34" fmla="*/ 1076402905 w 148"/>
              <a:gd name="T35" fmla="*/ 998846803 h 91"/>
              <a:gd name="T36" fmla="*/ 773191751 w 148"/>
              <a:gd name="T37" fmla="*/ 756702595 h 91"/>
              <a:gd name="T38" fmla="*/ 181927471 w 148"/>
              <a:gd name="T39" fmla="*/ 1240991011 h 91"/>
              <a:gd name="T40" fmla="*/ 121283683 w 148"/>
              <a:gd name="T41" fmla="*/ 1240991011 h 91"/>
              <a:gd name="T42" fmla="*/ 121283683 w 148"/>
              <a:gd name="T43" fmla="*/ 1225854080 h 91"/>
              <a:gd name="T44" fmla="*/ 121283683 w 148"/>
              <a:gd name="T45" fmla="*/ 1165318028 h 91"/>
              <a:gd name="T46" fmla="*/ 682228016 w 148"/>
              <a:gd name="T47" fmla="*/ 696166543 h 91"/>
              <a:gd name="T48" fmla="*/ 151607524 w 148"/>
              <a:gd name="T49" fmla="*/ 272414179 h 91"/>
              <a:gd name="T50" fmla="*/ 136445603 w 148"/>
              <a:gd name="T51" fmla="*/ 211878127 h 91"/>
              <a:gd name="T52" fmla="*/ 136445603 w 148"/>
              <a:gd name="T53" fmla="*/ 196741196 h 91"/>
              <a:gd name="T54" fmla="*/ 212247418 w 148"/>
              <a:gd name="T55" fmla="*/ 196741196 h 91"/>
              <a:gd name="T56" fmla="*/ 1121884772 w 148"/>
              <a:gd name="T57" fmla="*/ 908040780 h 91"/>
              <a:gd name="T58" fmla="*/ 2031522127 w 148"/>
              <a:gd name="T59" fmla="*/ 196741196 h 91"/>
              <a:gd name="T60" fmla="*/ 2107323942 w 148"/>
              <a:gd name="T61" fmla="*/ 196741196 h 91"/>
              <a:gd name="T62" fmla="*/ 2107323942 w 148"/>
              <a:gd name="T63" fmla="*/ 211878127 h 91"/>
              <a:gd name="T64" fmla="*/ 2092162021 w 148"/>
              <a:gd name="T65" fmla="*/ 272414179 h 91"/>
              <a:gd name="T66" fmla="*/ 1561541529 w 148"/>
              <a:gd name="T67" fmla="*/ 696166543 h 91"/>
              <a:gd name="T68" fmla="*/ 2122485862 w 148"/>
              <a:gd name="T69" fmla="*/ 1165318028 h 91"/>
              <a:gd name="T70" fmla="*/ 2122485862 w 148"/>
              <a:gd name="T71" fmla="*/ 1225854080 h 9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48" h="91">
                <a:moveTo>
                  <a:pt x="132" y="0"/>
                </a:moveTo>
                <a:cubicBezTo>
                  <a:pt x="16" y="0"/>
                  <a:pt x="16" y="0"/>
                  <a:pt x="16" y="0"/>
                </a:cubicBezTo>
                <a:cubicBezTo>
                  <a:pt x="8" y="0"/>
                  <a:pt x="0" y="8"/>
                  <a:pt x="0" y="17"/>
                </a:cubicBezTo>
                <a:cubicBezTo>
                  <a:pt x="0" y="75"/>
                  <a:pt x="0" y="75"/>
                  <a:pt x="0" y="75"/>
                </a:cubicBezTo>
                <a:cubicBezTo>
                  <a:pt x="0" y="84"/>
                  <a:pt x="8" y="91"/>
                  <a:pt x="16" y="91"/>
                </a:cubicBezTo>
                <a:cubicBezTo>
                  <a:pt x="132" y="91"/>
                  <a:pt x="132" y="91"/>
                  <a:pt x="132" y="91"/>
                </a:cubicBezTo>
                <a:cubicBezTo>
                  <a:pt x="141" y="91"/>
                  <a:pt x="148" y="84"/>
                  <a:pt x="148" y="75"/>
                </a:cubicBezTo>
                <a:cubicBezTo>
                  <a:pt x="148" y="17"/>
                  <a:pt x="148" y="17"/>
                  <a:pt x="148" y="17"/>
                </a:cubicBezTo>
                <a:cubicBezTo>
                  <a:pt x="148" y="8"/>
                  <a:pt x="141" y="0"/>
                  <a:pt x="132" y="0"/>
                </a:cubicBezTo>
                <a:close/>
                <a:moveTo>
                  <a:pt x="140" y="81"/>
                </a:moveTo>
                <a:cubicBezTo>
                  <a:pt x="140" y="82"/>
                  <a:pt x="140" y="82"/>
                  <a:pt x="140" y="82"/>
                </a:cubicBezTo>
                <a:cubicBezTo>
                  <a:pt x="139" y="83"/>
                  <a:pt x="137" y="83"/>
                  <a:pt x="136" y="82"/>
                </a:cubicBezTo>
                <a:cubicBezTo>
                  <a:pt x="97" y="50"/>
                  <a:pt x="97" y="50"/>
                  <a:pt x="97" y="50"/>
                </a:cubicBezTo>
                <a:cubicBezTo>
                  <a:pt x="77" y="66"/>
                  <a:pt x="77" y="66"/>
                  <a:pt x="77" y="66"/>
                </a:cubicBezTo>
                <a:cubicBezTo>
                  <a:pt x="76" y="66"/>
                  <a:pt x="75" y="67"/>
                  <a:pt x="74" y="67"/>
                </a:cubicBezTo>
                <a:cubicBezTo>
                  <a:pt x="74" y="67"/>
                  <a:pt x="74" y="67"/>
                  <a:pt x="74" y="67"/>
                </a:cubicBezTo>
                <a:cubicBezTo>
                  <a:pt x="74" y="67"/>
                  <a:pt x="74" y="67"/>
                  <a:pt x="74" y="67"/>
                </a:cubicBezTo>
                <a:cubicBezTo>
                  <a:pt x="73" y="67"/>
                  <a:pt x="72" y="66"/>
                  <a:pt x="71" y="66"/>
                </a:cubicBezTo>
                <a:cubicBezTo>
                  <a:pt x="51" y="50"/>
                  <a:pt x="51" y="50"/>
                  <a:pt x="51" y="50"/>
                </a:cubicBezTo>
                <a:cubicBezTo>
                  <a:pt x="12" y="82"/>
                  <a:pt x="12" y="82"/>
                  <a:pt x="12" y="82"/>
                </a:cubicBezTo>
                <a:cubicBezTo>
                  <a:pt x="11" y="83"/>
                  <a:pt x="9" y="83"/>
                  <a:pt x="8" y="82"/>
                </a:cubicBezTo>
                <a:cubicBezTo>
                  <a:pt x="8" y="81"/>
                  <a:pt x="8" y="81"/>
                  <a:pt x="8" y="81"/>
                </a:cubicBezTo>
                <a:cubicBezTo>
                  <a:pt x="7" y="80"/>
                  <a:pt x="7" y="78"/>
                  <a:pt x="8" y="77"/>
                </a:cubicBezTo>
                <a:cubicBezTo>
                  <a:pt x="45" y="46"/>
                  <a:pt x="45" y="46"/>
                  <a:pt x="45" y="46"/>
                </a:cubicBezTo>
                <a:cubicBezTo>
                  <a:pt x="10" y="18"/>
                  <a:pt x="10" y="18"/>
                  <a:pt x="10" y="18"/>
                </a:cubicBezTo>
                <a:cubicBezTo>
                  <a:pt x="8" y="17"/>
                  <a:pt x="8" y="15"/>
                  <a:pt x="9" y="14"/>
                </a:cubicBezTo>
                <a:cubicBezTo>
                  <a:pt x="9" y="13"/>
                  <a:pt x="9" y="13"/>
                  <a:pt x="9" y="13"/>
                </a:cubicBezTo>
                <a:cubicBezTo>
                  <a:pt x="10" y="12"/>
                  <a:pt x="12" y="12"/>
                  <a:pt x="14" y="13"/>
                </a:cubicBezTo>
                <a:cubicBezTo>
                  <a:pt x="74" y="60"/>
                  <a:pt x="74" y="60"/>
                  <a:pt x="74" y="60"/>
                </a:cubicBezTo>
                <a:cubicBezTo>
                  <a:pt x="134" y="13"/>
                  <a:pt x="134" y="13"/>
                  <a:pt x="134" y="13"/>
                </a:cubicBezTo>
                <a:cubicBezTo>
                  <a:pt x="136" y="12"/>
                  <a:pt x="138" y="12"/>
                  <a:pt x="139" y="13"/>
                </a:cubicBezTo>
                <a:cubicBezTo>
                  <a:pt x="139" y="14"/>
                  <a:pt x="139" y="14"/>
                  <a:pt x="139" y="14"/>
                </a:cubicBezTo>
                <a:cubicBezTo>
                  <a:pt x="140" y="15"/>
                  <a:pt x="140" y="17"/>
                  <a:pt x="138" y="18"/>
                </a:cubicBezTo>
                <a:cubicBezTo>
                  <a:pt x="103" y="46"/>
                  <a:pt x="103" y="46"/>
                  <a:pt x="103" y="46"/>
                </a:cubicBezTo>
                <a:cubicBezTo>
                  <a:pt x="140" y="77"/>
                  <a:pt x="140" y="77"/>
                  <a:pt x="140" y="77"/>
                </a:cubicBezTo>
                <a:cubicBezTo>
                  <a:pt x="141" y="78"/>
                  <a:pt x="141" y="80"/>
                  <a:pt x="140" y="81"/>
                </a:cubicBezTo>
                <a:close/>
              </a:path>
            </a:pathLst>
          </a:custGeom>
          <a:solidFill>
            <a:srgbClr val="8F6632"/>
          </a:solidFill>
          <a:ln>
            <a:noFill/>
          </a:ln>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21" name="Freeform 15"/>
          <p:cNvSpPr/>
          <p:nvPr/>
        </p:nvSpPr>
        <p:spPr bwMode="auto">
          <a:xfrm>
            <a:off x="5948386" y="2927255"/>
            <a:ext cx="1549400" cy="774700"/>
          </a:xfrm>
          <a:custGeom>
            <a:avLst/>
            <a:gdLst>
              <a:gd name="T0" fmla="*/ 2147483646 w 398"/>
              <a:gd name="T1" fmla="*/ 606208589 h 199"/>
              <a:gd name="T2" fmla="*/ 606208589 w 398"/>
              <a:gd name="T3" fmla="*/ 2147483646 h 199"/>
              <a:gd name="T4" fmla="*/ 0 w 398"/>
              <a:gd name="T5" fmla="*/ 2147483646 h 199"/>
              <a:gd name="T6" fmla="*/ 2147483646 w 398"/>
              <a:gd name="T7" fmla="*/ 0 h 199"/>
              <a:gd name="T8" fmla="*/ 2147483646 w 398"/>
              <a:gd name="T9" fmla="*/ 2147483646 h 199"/>
              <a:gd name="T10" fmla="*/ 2147483646 w 398"/>
              <a:gd name="T11" fmla="*/ 2147483646 h 199"/>
              <a:gd name="T12" fmla="*/ 2147483646 w 398"/>
              <a:gd name="T13" fmla="*/ 606208589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8" h="199">
                <a:moveTo>
                  <a:pt x="199" y="40"/>
                </a:moveTo>
                <a:cubicBezTo>
                  <a:pt x="111" y="40"/>
                  <a:pt x="40" y="111"/>
                  <a:pt x="40" y="199"/>
                </a:cubicBezTo>
                <a:cubicBezTo>
                  <a:pt x="0" y="199"/>
                  <a:pt x="0" y="199"/>
                  <a:pt x="0" y="199"/>
                </a:cubicBezTo>
                <a:cubicBezTo>
                  <a:pt x="0" y="89"/>
                  <a:pt x="89" y="0"/>
                  <a:pt x="199" y="0"/>
                </a:cubicBezTo>
                <a:cubicBezTo>
                  <a:pt x="309" y="0"/>
                  <a:pt x="398" y="89"/>
                  <a:pt x="398" y="199"/>
                </a:cubicBezTo>
                <a:cubicBezTo>
                  <a:pt x="358" y="199"/>
                  <a:pt x="358" y="199"/>
                  <a:pt x="358" y="199"/>
                </a:cubicBezTo>
                <a:cubicBezTo>
                  <a:pt x="358" y="111"/>
                  <a:pt x="287" y="40"/>
                  <a:pt x="199" y="40"/>
                </a:cubicBezTo>
                <a:close/>
              </a:path>
            </a:pathLst>
          </a:custGeom>
          <a:solidFill>
            <a:srgbClr val="ED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22" name="Freeform 16"/>
          <p:cNvSpPr/>
          <p:nvPr/>
        </p:nvSpPr>
        <p:spPr bwMode="auto">
          <a:xfrm>
            <a:off x="4551386" y="3701955"/>
            <a:ext cx="1552575" cy="774700"/>
          </a:xfrm>
          <a:custGeom>
            <a:avLst/>
            <a:gdLst>
              <a:gd name="T0" fmla="*/ 2147483646 w 399"/>
              <a:gd name="T1" fmla="*/ 2147483646 h 199"/>
              <a:gd name="T2" fmla="*/ 0 w 399"/>
              <a:gd name="T3" fmla="*/ 0 h 199"/>
              <a:gd name="T4" fmla="*/ 620788748 w 399"/>
              <a:gd name="T5" fmla="*/ 0 h 199"/>
              <a:gd name="T6" fmla="*/ 2147483646 w 399"/>
              <a:gd name="T7" fmla="*/ 2147483646 h 199"/>
              <a:gd name="T8" fmla="*/ 2147483646 w 399"/>
              <a:gd name="T9" fmla="*/ 0 h 199"/>
              <a:gd name="T10" fmla="*/ 2147483646 w 399"/>
              <a:gd name="T11" fmla="*/ 0 h 199"/>
              <a:gd name="T12" fmla="*/ 2147483646 w 399"/>
              <a:gd name="T13" fmla="*/ 2147483646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9" h="199">
                <a:moveTo>
                  <a:pt x="200" y="199"/>
                </a:moveTo>
                <a:cubicBezTo>
                  <a:pt x="90" y="199"/>
                  <a:pt x="0" y="110"/>
                  <a:pt x="0" y="0"/>
                </a:cubicBezTo>
                <a:cubicBezTo>
                  <a:pt x="41" y="0"/>
                  <a:pt x="41" y="0"/>
                  <a:pt x="41" y="0"/>
                </a:cubicBezTo>
                <a:cubicBezTo>
                  <a:pt x="41" y="88"/>
                  <a:pt x="112" y="159"/>
                  <a:pt x="200" y="159"/>
                </a:cubicBezTo>
                <a:cubicBezTo>
                  <a:pt x="287" y="159"/>
                  <a:pt x="359" y="88"/>
                  <a:pt x="359" y="0"/>
                </a:cubicBezTo>
                <a:cubicBezTo>
                  <a:pt x="399" y="0"/>
                  <a:pt x="399" y="0"/>
                  <a:pt x="399" y="0"/>
                </a:cubicBezTo>
                <a:cubicBezTo>
                  <a:pt x="399" y="110"/>
                  <a:pt x="310" y="199"/>
                  <a:pt x="200" y="199"/>
                </a:cubicBezTo>
                <a:close/>
              </a:path>
            </a:pathLst>
          </a:custGeom>
          <a:solidFill>
            <a:srgbClr val="ED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23" name="Freeform 17"/>
          <p:cNvSpPr/>
          <p:nvPr/>
        </p:nvSpPr>
        <p:spPr bwMode="auto">
          <a:xfrm>
            <a:off x="8734449" y="2927255"/>
            <a:ext cx="1552575" cy="774700"/>
          </a:xfrm>
          <a:custGeom>
            <a:avLst/>
            <a:gdLst>
              <a:gd name="T0" fmla="*/ 2147483646 w 399"/>
              <a:gd name="T1" fmla="*/ 606208589 h 199"/>
              <a:gd name="T2" fmla="*/ 620788748 w 399"/>
              <a:gd name="T3" fmla="*/ 2147483646 h 199"/>
              <a:gd name="T4" fmla="*/ 0 w 399"/>
              <a:gd name="T5" fmla="*/ 2147483646 h 199"/>
              <a:gd name="T6" fmla="*/ 2147483646 w 399"/>
              <a:gd name="T7" fmla="*/ 0 h 199"/>
              <a:gd name="T8" fmla="*/ 2147483646 w 399"/>
              <a:gd name="T9" fmla="*/ 2147483646 h 199"/>
              <a:gd name="T10" fmla="*/ 2147483646 w 399"/>
              <a:gd name="T11" fmla="*/ 2147483646 h 199"/>
              <a:gd name="T12" fmla="*/ 2147483646 w 399"/>
              <a:gd name="T13" fmla="*/ 606208589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9" h="199">
                <a:moveTo>
                  <a:pt x="200" y="40"/>
                </a:moveTo>
                <a:cubicBezTo>
                  <a:pt x="112" y="40"/>
                  <a:pt x="41" y="111"/>
                  <a:pt x="41" y="199"/>
                </a:cubicBezTo>
                <a:cubicBezTo>
                  <a:pt x="0" y="199"/>
                  <a:pt x="0" y="199"/>
                  <a:pt x="0" y="199"/>
                </a:cubicBezTo>
                <a:cubicBezTo>
                  <a:pt x="0" y="89"/>
                  <a:pt x="90" y="0"/>
                  <a:pt x="200" y="0"/>
                </a:cubicBezTo>
                <a:cubicBezTo>
                  <a:pt x="310" y="0"/>
                  <a:pt x="399" y="89"/>
                  <a:pt x="399" y="199"/>
                </a:cubicBezTo>
                <a:cubicBezTo>
                  <a:pt x="359" y="199"/>
                  <a:pt x="359" y="199"/>
                  <a:pt x="359" y="199"/>
                </a:cubicBezTo>
                <a:cubicBezTo>
                  <a:pt x="359" y="111"/>
                  <a:pt x="287" y="40"/>
                  <a:pt x="200" y="40"/>
                </a:cubicBezTo>
                <a:close/>
              </a:path>
            </a:pathLst>
          </a:custGeom>
          <a:solidFill>
            <a:srgbClr val="ED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24" name="Freeform 18"/>
          <p:cNvSpPr/>
          <p:nvPr/>
        </p:nvSpPr>
        <p:spPr bwMode="auto">
          <a:xfrm>
            <a:off x="7340624" y="3701955"/>
            <a:ext cx="1552575" cy="774700"/>
          </a:xfrm>
          <a:custGeom>
            <a:avLst/>
            <a:gdLst>
              <a:gd name="T0" fmla="*/ 2147483646 w 399"/>
              <a:gd name="T1" fmla="*/ 2147483646 h 199"/>
              <a:gd name="T2" fmla="*/ 0 w 399"/>
              <a:gd name="T3" fmla="*/ 0 h 199"/>
              <a:gd name="T4" fmla="*/ 605648223 w 399"/>
              <a:gd name="T5" fmla="*/ 0 h 199"/>
              <a:gd name="T6" fmla="*/ 2147483646 w 399"/>
              <a:gd name="T7" fmla="*/ 2147483646 h 199"/>
              <a:gd name="T8" fmla="*/ 2147483646 w 399"/>
              <a:gd name="T9" fmla="*/ 0 h 199"/>
              <a:gd name="T10" fmla="*/ 2147483646 w 399"/>
              <a:gd name="T11" fmla="*/ 0 h 199"/>
              <a:gd name="T12" fmla="*/ 2147483646 w 399"/>
              <a:gd name="T13" fmla="*/ 2147483646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9" h="199">
                <a:moveTo>
                  <a:pt x="199" y="199"/>
                </a:moveTo>
                <a:cubicBezTo>
                  <a:pt x="90" y="199"/>
                  <a:pt x="0" y="110"/>
                  <a:pt x="0" y="0"/>
                </a:cubicBezTo>
                <a:cubicBezTo>
                  <a:pt x="40" y="0"/>
                  <a:pt x="40" y="0"/>
                  <a:pt x="40" y="0"/>
                </a:cubicBezTo>
                <a:cubicBezTo>
                  <a:pt x="40" y="88"/>
                  <a:pt x="112" y="159"/>
                  <a:pt x="199" y="159"/>
                </a:cubicBezTo>
                <a:cubicBezTo>
                  <a:pt x="287" y="159"/>
                  <a:pt x="358" y="88"/>
                  <a:pt x="358" y="0"/>
                </a:cubicBezTo>
                <a:cubicBezTo>
                  <a:pt x="399" y="0"/>
                  <a:pt x="399" y="0"/>
                  <a:pt x="399" y="0"/>
                </a:cubicBezTo>
                <a:cubicBezTo>
                  <a:pt x="399" y="110"/>
                  <a:pt x="309" y="199"/>
                  <a:pt x="199" y="199"/>
                </a:cubicBezTo>
                <a:close/>
              </a:path>
            </a:pathLst>
          </a:custGeom>
          <a:solidFill>
            <a:srgbClr val="ED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26" name="Freeform 19"/>
          <p:cNvSpPr/>
          <p:nvPr/>
        </p:nvSpPr>
        <p:spPr bwMode="auto">
          <a:xfrm>
            <a:off x="10131449" y="3701955"/>
            <a:ext cx="1549400" cy="774700"/>
          </a:xfrm>
          <a:custGeom>
            <a:avLst/>
            <a:gdLst>
              <a:gd name="T0" fmla="*/ 2147483646 w 398"/>
              <a:gd name="T1" fmla="*/ 2147483646 h 199"/>
              <a:gd name="T2" fmla="*/ 0 w 398"/>
              <a:gd name="T3" fmla="*/ 0 h 199"/>
              <a:gd name="T4" fmla="*/ 606208589 w 398"/>
              <a:gd name="T5" fmla="*/ 0 h 199"/>
              <a:gd name="T6" fmla="*/ 2147483646 w 398"/>
              <a:gd name="T7" fmla="*/ 2147483646 h 199"/>
              <a:gd name="T8" fmla="*/ 2147483646 w 398"/>
              <a:gd name="T9" fmla="*/ 0 h 199"/>
              <a:gd name="T10" fmla="*/ 2147483646 w 398"/>
              <a:gd name="T11" fmla="*/ 0 h 199"/>
              <a:gd name="T12" fmla="*/ 2147483646 w 398"/>
              <a:gd name="T13" fmla="*/ 2147483646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8" h="199">
                <a:moveTo>
                  <a:pt x="199" y="199"/>
                </a:moveTo>
                <a:cubicBezTo>
                  <a:pt x="89" y="199"/>
                  <a:pt x="0" y="110"/>
                  <a:pt x="0" y="0"/>
                </a:cubicBezTo>
                <a:cubicBezTo>
                  <a:pt x="40" y="0"/>
                  <a:pt x="40" y="0"/>
                  <a:pt x="40" y="0"/>
                </a:cubicBezTo>
                <a:cubicBezTo>
                  <a:pt x="40" y="88"/>
                  <a:pt x="111" y="159"/>
                  <a:pt x="199" y="159"/>
                </a:cubicBezTo>
                <a:cubicBezTo>
                  <a:pt x="287" y="159"/>
                  <a:pt x="358" y="88"/>
                  <a:pt x="358" y="0"/>
                </a:cubicBezTo>
                <a:cubicBezTo>
                  <a:pt x="398" y="0"/>
                  <a:pt x="398" y="0"/>
                  <a:pt x="398" y="0"/>
                </a:cubicBezTo>
                <a:cubicBezTo>
                  <a:pt x="398" y="110"/>
                  <a:pt x="309" y="199"/>
                  <a:pt x="199" y="199"/>
                </a:cubicBezTo>
                <a:close/>
              </a:path>
            </a:pathLst>
          </a:custGeom>
          <a:solidFill>
            <a:srgbClr val="ED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27" name="Freeform 20"/>
          <p:cNvSpPr/>
          <p:nvPr/>
        </p:nvSpPr>
        <p:spPr bwMode="auto">
          <a:xfrm>
            <a:off x="3159149" y="2927255"/>
            <a:ext cx="1552575" cy="774700"/>
          </a:xfrm>
          <a:custGeom>
            <a:avLst/>
            <a:gdLst>
              <a:gd name="T0" fmla="*/ 2147483646 w 399"/>
              <a:gd name="T1" fmla="*/ 606208589 h 199"/>
              <a:gd name="T2" fmla="*/ 605648223 w 399"/>
              <a:gd name="T3" fmla="*/ 2147483646 h 199"/>
              <a:gd name="T4" fmla="*/ 0 w 399"/>
              <a:gd name="T5" fmla="*/ 2147483646 h 199"/>
              <a:gd name="T6" fmla="*/ 2147483646 w 399"/>
              <a:gd name="T7" fmla="*/ 0 h 199"/>
              <a:gd name="T8" fmla="*/ 2147483646 w 399"/>
              <a:gd name="T9" fmla="*/ 2147483646 h 199"/>
              <a:gd name="T10" fmla="*/ 2147483646 w 399"/>
              <a:gd name="T11" fmla="*/ 2147483646 h 199"/>
              <a:gd name="T12" fmla="*/ 2147483646 w 399"/>
              <a:gd name="T13" fmla="*/ 606208589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9" h="199">
                <a:moveTo>
                  <a:pt x="199" y="40"/>
                </a:moveTo>
                <a:cubicBezTo>
                  <a:pt x="112" y="40"/>
                  <a:pt x="40" y="111"/>
                  <a:pt x="40" y="199"/>
                </a:cubicBezTo>
                <a:cubicBezTo>
                  <a:pt x="0" y="199"/>
                  <a:pt x="0" y="199"/>
                  <a:pt x="0" y="199"/>
                </a:cubicBezTo>
                <a:cubicBezTo>
                  <a:pt x="0" y="89"/>
                  <a:pt x="90" y="0"/>
                  <a:pt x="199" y="0"/>
                </a:cubicBezTo>
                <a:cubicBezTo>
                  <a:pt x="309" y="0"/>
                  <a:pt x="399" y="89"/>
                  <a:pt x="399" y="199"/>
                </a:cubicBezTo>
                <a:cubicBezTo>
                  <a:pt x="358" y="199"/>
                  <a:pt x="358" y="199"/>
                  <a:pt x="358" y="199"/>
                </a:cubicBezTo>
                <a:cubicBezTo>
                  <a:pt x="358" y="111"/>
                  <a:pt x="287" y="40"/>
                  <a:pt x="199" y="40"/>
                </a:cubicBezTo>
                <a:close/>
              </a:path>
            </a:pathLst>
          </a:custGeom>
          <a:solidFill>
            <a:srgbClr val="ED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28" name="Freeform 21"/>
          <p:cNvSpPr/>
          <p:nvPr/>
        </p:nvSpPr>
        <p:spPr bwMode="auto">
          <a:xfrm>
            <a:off x="1765324" y="3701955"/>
            <a:ext cx="1549400" cy="774700"/>
          </a:xfrm>
          <a:custGeom>
            <a:avLst/>
            <a:gdLst>
              <a:gd name="T0" fmla="*/ 2147483646 w 398"/>
              <a:gd name="T1" fmla="*/ 2147483646 h 199"/>
              <a:gd name="T2" fmla="*/ 0 w 398"/>
              <a:gd name="T3" fmla="*/ 0 h 199"/>
              <a:gd name="T4" fmla="*/ 606208589 w 398"/>
              <a:gd name="T5" fmla="*/ 0 h 199"/>
              <a:gd name="T6" fmla="*/ 2147483646 w 398"/>
              <a:gd name="T7" fmla="*/ 2147483646 h 199"/>
              <a:gd name="T8" fmla="*/ 2147483646 w 398"/>
              <a:gd name="T9" fmla="*/ 0 h 199"/>
              <a:gd name="T10" fmla="*/ 2147483646 w 398"/>
              <a:gd name="T11" fmla="*/ 0 h 199"/>
              <a:gd name="T12" fmla="*/ 2147483646 w 398"/>
              <a:gd name="T13" fmla="*/ 2147483646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8" h="199">
                <a:moveTo>
                  <a:pt x="199" y="199"/>
                </a:moveTo>
                <a:cubicBezTo>
                  <a:pt x="89" y="199"/>
                  <a:pt x="0" y="110"/>
                  <a:pt x="0" y="0"/>
                </a:cubicBezTo>
                <a:cubicBezTo>
                  <a:pt x="40" y="0"/>
                  <a:pt x="40" y="0"/>
                  <a:pt x="40" y="0"/>
                </a:cubicBezTo>
                <a:cubicBezTo>
                  <a:pt x="40" y="88"/>
                  <a:pt x="111" y="159"/>
                  <a:pt x="199" y="159"/>
                </a:cubicBezTo>
                <a:cubicBezTo>
                  <a:pt x="287" y="159"/>
                  <a:pt x="358" y="88"/>
                  <a:pt x="358" y="0"/>
                </a:cubicBezTo>
                <a:cubicBezTo>
                  <a:pt x="398" y="0"/>
                  <a:pt x="398" y="0"/>
                  <a:pt x="398" y="0"/>
                </a:cubicBezTo>
                <a:cubicBezTo>
                  <a:pt x="398" y="110"/>
                  <a:pt x="309" y="199"/>
                  <a:pt x="199" y="199"/>
                </a:cubicBezTo>
                <a:close/>
              </a:path>
            </a:pathLst>
          </a:custGeom>
          <a:solidFill>
            <a:srgbClr val="ED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29" name="Freeform 22"/>
          <p:cNvSpPr/>
          <p:nvPr/>
        </p:nvSpPr>
        <p:spPr bwMode="auto">
          <a:xfrm>
            <a:off x="371499" y="2927255"/>
            <a:ext cx="1549400" cy="774700"/>
          </a:xfrm>
          <a:custGeom>
            <a:avLst/>
            <a:gdLst>
              <a:gd name="T0" fmla="*/ 2147483646 w 398"/>
              <a:gd name="T1" fmla="*/ 606208589 h 199"/>
              <a:gd name="T2" fmla="*/ 606208589 w 398"/>
              <a:gd name="T3" fmla="*/ 2147483646 h 199"/>
              <a:gd name="T4" fmla="*/ 0 w 398"/>
              <a:gd name="T5" fmla="*/ 2147483646 h 199"/>
              <a:gd name="T6" fmla="*/ 2147483646 w 398"/>
              <a:gd name="T7" fmla="*/ 0 h 199"/>
              <a:gd name="T8" fmla="*/ 2147483646 w 398"/>
              <a:gd name="T9" fmla="*/ 2147483646 h 199"/>
              <a:gd name="T10" fmla="*/ 2147483646 w 398"/>
              <a:gd name="T11" fmla="*/ 2147483646 h 199"/>
              <a:gd name="T12" fmla="*/ 2147483646 w 398"/>
              <a:gd name="T13" fmla="*/ 606208589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8" h="199">
                <a:moveTo>
                  <a:pt x="199" y="40"/>
                </a:moveTo>
                <a:cubicBezTo>
                  <a:pt x="111" y="40"/>
                  <a:pt x="40" y="111"/>
                  <a:pt x="40" y="199"/>
                </a:cubicBezTo>
                <a:cubicBezTo>
                  <a:pt x="0" y="199"/>
                  <a:pt x="0" y="199"/>
                  <a:pt x="0" y="199"/>
                </a:cubicBezTo>
                <a:cubicBezTo>
                  <a:pt x="0" y="89"/>
                  <a:pt x="89" y="0"/>
                  <a:pt x="199" y="0"/>
                </a:cubicBezTo>
                <a:cubicBezTo>
                  <a:pt x="309" y="0"/>
                  <a:pt x="398" y="89"/>
                  <a:pt x="398" y="199"/>
                </a:cubicBezTo>
                <a:cubicBezTo>
                  <a:pt x="358" y="199"/>
                  <a:pt x="358" y="199"/>
                  <a:pt x="358" y="199"/>
                </a:cubicBezTo>
                <a:cubicBezTo>
                  <a:pt x="358" y="111"/>
                  <a:pt x="287" y="40"/>
                  <a:pt x="199" y="40"/>
                </a:cubicBezTo>
                <a:close/>
              </a:path>
            </a:pathLst>
          </a:custGeom>
          <a:solidFill>
            <a:srgbClr val="EDF5F5"/>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30" name="Freeform 23"/>
          <p:cNvSpPr/>
          <p:nvPr/>
        </p:nvSpPr>
        <p:spPr bwMode="auto">
          <a:xfrm>
            <a:off x="5948386" y="3701955"/>
            <a:ext cx="1549400" cy="774700"/>
          </a:xfrm>
          <a:custGeom>
            <a:avLst/>
            <a:gdLst>
              <a:gd name="T0" fmla="*/ 2147483646 w 398"/>
              <a:gd name="T1" fmla="*/ 2147483646 h 199"/>
              <a:gd name="T2" fmla="*/ 0 w 398"/>
              <a:gd name="T3" fmla="*/ 0 h 199"/>
              <a:gd name="T4" fmla="*/ 606208589 w 398"/>
              <a:gd name="T5" fmla="*/ 0 h 199"/>
              <a:gd name="T6" fmla="*/ 2147483646 w 398"/>
              <a:gd name="T7" fmla="*/ 2147483646 h 199"/>
              <a:gd name="T8" fmla="*/ 2147483646 w 398"/>
              <a:gd name="T9" fmla="*/ 0 h 199"/>
              <a:gd name="T10" fmla="*/ 2147483646 w 398"/>
              <a:gd name="T11" fmla="*/ 0 h 199"/>
              <a:gd name="T12" fmla="*/ 2147483646 w 398"/>
              <a:gd name="T13" fmla="*/ 2147483646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8" h="199">
                <a:moveTo>
                  <a:pt x="199" y="199"/>
                </a:moveTo>
                <a:cubicBezTo>
                  <a:pt x="89" y="199"/>
                  <a:pt x="0" y="110"/>
                  <a:pt x="0" y="0"/>
                </a:cubicBezTo>
                <a:cubicBezTo>
                  <a:pt x="40" y="0"/>
                  <a:pt x="40" y="0"/>
                  <a:pt x="40" y="0"/>
                </a:cubicBezTo>
                <a:cubicBezTo>
                  <a:pt x="40" y="88"/>
                  <a:pt x="111" y="159"/>
                  <a:pt x="199" y="159"/>
                </a:cubicBezTo>
                <a:cubicBezTo>
                  <a:pt x="287" y="159"/>
                  <a:pt x="358" y="88"/>
                  <a:pt x="358" y="0"/>
                </a:cubicBezTo>
                <a:cubicBezTo>
                  <a:pt x="398" y="0"/>
                  <a:pt x="398" y="0"/>
                  <a:pt x="398" y="0"/>
                </a:cubicBezTo>
                <a:cubicBezTo>
                  <a:pt x="398" y="110"/>
                  <a:pt x="309" y="199"/>
                  <a:pt x="199" y="199"/>
                </a:cubicBezTo>
                <a:close/>
              </a:path>
            </a:pathLst>
          </a:custGeom>
          <a:solidFill>
            <a:srgbClr val="8F6632"/>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46" name="Freeform 24"/>
          <p:cNvSpPr/>
          <p:nvPr/>
        </p:nvSpPr>
        <p:spPr bwMode="auto">
          <a:xfrm>
            <a:off x="4551386" y="2927255"/>
            <a:ext cx="1552575" cy="774700"/>
          </a:xfrm>
          <a:custGeom>
            <a:avLst/>
            <a:gdLst>
              <a:gd name="T0" fmla="*/ 2147483646 w 399"/>
              <a:gd name="T1" fmla="*/ 606208589 h 199"/>
              <a:gd name="T2" fmla="*/ 620788748 w 399"/>
              <a:gd name="T3" fmla="*/ 2147483646 h 199"/>
              <a:gd name="T4" fmla="*/ 0 w 399"/>
              <a:gd name="T5" fmla="*/ 2147483646 h 199"/>
              <a:gd name="T6" fmla="*/ 2147483646 w 399"/>
              <a:gd name="T7" fmla="*/ 0 h 199"/>
              <a:gd name="T8" fmla="*/ 2147483646 w 399"/>
              <a:gd name="T9" fmla="*/ 2147483646 h 199"/>
              <a:gd name="T10" fmla="*/ 2147483646 w 399"/>
              <a:gd name="T11" fmla="*/ 2147483646 h 199"/>
              <a:gd name="T12" fmla="*/ 2147483646 w 399"/>
              <a:gd name="T13" fmla="*/ 606208589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9" h="199">
                <a:moveTo>
                  <a:pt x="200" y="40"/>
                </a:moveTo>
                <a:cubicBezTo>
                  <a:pt x="112" y="40"/>
                  <a:pt x="41" y="111"/>
                  <a:pt x="41" y="199"/>
                </a:cubicBezTo>
                <a:cubicBezTo>
                  <a:pt x="0" y="199"/>
                  <a:pt x="0" y="199"/>
                  <a:pt x="0" y="199"/>
                </a:cubicBezTo>
                <a:cubicBezTo>
                  <a:pt x="0" y="89"/>
                  <a:pt x="90" y="0"/>
                  <a:pt x="200" y="0"/>
                </a:cubicBezTo>
                <a:cubicBezTo>
                  <a:pt x="310" y="0"/>
                  <a:pt x="399" y="89"/>
                  <a:pt x="399" y="199"/>
                </a:cubicBezTo>
                <a:cubicBezTo>
                  <a:pt x="359" y="199"/>
                  <a:pt x="359" y="199"/>
                  <a:pt x="359" y="199"/>
                </a:cubicBezTo>
                <a:cubicBezTo>
                  <a:pt x="359" y="111"/>
                  <a:pt x="287" y="40"/>
                  <a:pt x="200" y="40"/>
                </a:cubicBezTo>
                <a:close/>
              </a:path>
            </a:pathLst>
          </a:custGeom>
          <a:solidFill>
            <a:srgbClr val="8F6632"/>
          </a:solidFill>
          <a:ln>
            <a:noFill/>
          </a:ln>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47" name="Freeform 25"/>
          <p:cNvSpPr/>
          <p:nvPr/>
        </p:nvSpPr>
        <p:spPr bwMode="auto">
          <a:xfrm>
            <a:off x="8734449" y="3701955"/>
            <a:ext cx="1552575" cy="774700"/>
          </a:xfrm>
          <a:custGeom>
            <a:avLst/>
            <a:gdLst>
              <a:gd name="T0" fmla="*/ 2147483646 w 399"/>
              <a:gd name="T1" fmla="*/ 2147483646 h 199"/>
              <a:gd name="T2" fmla="*/ 0 w 399"/>
              <a:gd name="T3" fmla="*/ 0 h 199"/>
              <a:gd name="T4" fmla="*/ 620788748 w 399"/>
              <a:gd name="T5" fmla="*/ 0 h 199"/>
              <a:gd name="T6" fmla="*/ 2147483646 w 399"/>
              <a:gd name="T7" fmla="*/ 2147483646 h 199"/>
              <a:gd name="T8" fmla="*/ 2147483646 w 399"/>
              <a:gd name="T9" fmla="*/ 0 h 199"/>
              <a:gd name="T10" fmla="*/ 2147483646 w 399"/>
              <a:gd name="T11" fmla="*/ 0 h 199"/>
              <a:gd name="T12" fmla="*/ 2147483646 w 399"/>
              <a:gd name="T13" fmla="*/ 2147483646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9" h="199">
                <a:moveTo>
                  <a:pt x="200" y="199"/>
                </a:moveTo>
                <a:cubicBezTo>
                  <a:pt x="90" y="199"/>
                  <a:pt x="0" y="110"/>
                  <a:pt x="0" y="0"/>
                </a:cubicBezTo>
                <a:cubicBezTo>
                  <a:pt x="41" y="0"/>
                  <a:pt x="41" y="0"/>
                  <a:pt x="41" y="0"/>
                </a:cubicBezTo>
                <a:cubicBezTo>
                  <a:pt x="41" y="88"/>
                  <a:pt x="112" y="159"/>
                  <a:pt x="200" y="159"/>
                </a:cubicBezTo>
                <a:cubicBezTo>
                  <a:pt x="287" y="159"/>
                  <a:pt x="359" y="88"/>
                  <a:pt x="359" y="0"/>
                </a:cubicBezTo>
                <a:cubicBezTo>
                  <a:pt x="399" y="0"/>
                  <a:pt x="399" y="0"/>
                  <a:pt x="399" y="0"/>
                </a:cubicBezTo>
                <a:cubicBezTo>
                  <a:pt x="399" y="110"/>
                  <a:pt x="310" y="199"/>
                  <a:pt x="200" y="199"/>
                </a:cubicBezTo>
                <a:close/>
              </a:path>
            </a:pathLst>
          </a:custGeom>
          <a:solidFill>
            <a:srgbClr val="8F6632"/>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48" name="Freeform 26"/>
          <p:cNvSpPr/>
          <p:nvPr/>
        </p:nvSpPr>
        <p:spPr bwMode="auto">
          <a:xfrm>
            <a:off x="7340624" y="2927255"/>
            <a:ext cx="1552575" cy="774700"/>
          </a:xfrm>
          <a:custGeom>
            <a:avLst/>
            <a:gdLst>
              <a:gd name="T0" fmla="*/ 2147483646 w 399"/>
              <a:gd name="T1" fmla="*/ 606208589 h 199"/>
              <a:gd name="T2" fmla="*/ 605648223 w 399"/>
              <a:gd name="T3" fmla="*/ 2147483646 h 199"/>
              <a:gd name="T4" fmla="*/ 0 w 399"/>
              <a:gd name="T5" fmla="*/ 2147483646 h 199"/>
              <a:gd name="T6" fmla="*/ 2147483646 w 399"/>
              <a:gd name="T7" fmla="*/ 0 h 199"/>
              <a:gd name="T8" fmla="*/ 2147483646 w 399"/>
              <a:gd name="T9" fmla="*/ 2147483646 h 199"/>
              <a:gd name="T10" fmla="*/ 2147483646 w 399"/>
              <a:gd name="T11" fmla="*/ 2147483646 h 199"/>
              <a:gd name="T12" fmla="*/ 2147483646 w 399"/>
              <a:gd name="T13" fmla="*/ 606208589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9" h="199">
                <a:moveTo>
                  <a:pt x="199" y="40"/>
                </a:moveTo>
                <a:cubicBezTo>
                  <a:pt x="112" y="40"/>
                  <a:pt x="40" y="111"/>
                  <a:pt x="40" y="199"/>
                </a:cubicBezTo>
                <a:cubicBezTo>
                  <a:pt x="0" y="199"/>
                  <a:pt x="0" y="199"/>
                  <a:pt x="0" y="199"/>
                </a:cubicBezTo>
                <a:cubicBezTo>
                  <a:pt x="0" y="89"/>
                  <a:pt x="90" y="0"/>
                  <a:pt x="199" y="0"/>
                </a:cubicBezTo>
                <a:cubicBezTo>
                  <a:pt x="309" y="0"/>
                  <a:pt x="399" y="89"/>
                  <a:pt x="399" y="199"/>
                </a:cubicBezTo>
                <a:cubicBezTo>
                  <a:pt x="358" y="199"/>
                  <a:pt x="358" y="199"/>
                  <a:pt x="358" y="199"/>
                </a:cubicBezTo>
                <a:cubicBezTo>
                  <a:pt x="358" y="111"/>
                  <a:pt x="287" y="40"/>
                  <a:pt x="199" y="40"/>
                </a:cubicBezTo>
                <a:close/>
              </a:path>
            </a:pathLst>
          </a:custGeom>
          <a:solidFill>
            <a:srgbClr val="8F6632"/>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49" name="Freeform 27"/>
          <p:cNvSpPr/>
          <p:nvPr/>
        </p:nvSpPr>
        <p:spPr bwMode="auto">
          <a:xfrm>
            <a:off x="10131449" y="2927255"/>
            <a:ext cx="1549400" cy="774700"/>
          </a:xfrm>
          <a:custGeom>
            <a:avLst/>
            <a:gdLst>
              <a:gd name="T0" fmla="*/ 2147483646 w 398"/>
              <a:gd name="T1" fmla="*/ 606208589 h 199"/>
              <a:gd name="T2" fmla="*/ 606208589 w 398"/>
              <a:gd name="T3" fmla="*/ 2147483646 h 199"/>
              <a:gd name="T4" fmla="*/ 0 w 398"/>
              <a:gd name="T5" fmla="*/ 2147483646 h 199"/>
              <a:gd name="T6" fmla="*/ 2147483646 w 398"/>
              <a:gd name="T7" fmla="*/ 0 h 199"/>
              <a:gd name="T8" fmla="*/ 2147483646 w 398"/>
              <a:gd name="T9" fmla="*/ 2147483646 h 199"/>
              <a:gd name="T10" fmla="*/ 2147483646 w 398"/>
              <a:gd name="T11" fmla="*/ 2147483646 h 199"/>
              <a:gd name="T12" fmla="*/ 2147483646 w 398"/>
              <a:gd name="T13" fmla="*/ 606208589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8" h="199">
                <a:moveTo>
                  <a:pt x="199" y="40"/>
                </a:moveTo>
                <a:cubicBezTo>
                  <a:pt x="111" y="40"/>
                  <a:pt x="40" y="111"/>
                  <a:pt x="40" y="199"/>
                </a:cubicBezTo>
                <a:cubicBezTo>
                  <a:pt x="0" y="199"/>
                  <a:pt x="0" y="199"/>
                  <a:pt x="0" y="199"/>
                </a:cubicBezTo>
                <a:cubicBezTo>
                  <a:pt x="0" y="89"/>
                  <a:pt x="89" y="0"/>
                  <a:pt x="199" y="0"/>
                </a:cubicBezTo>
                <a:cubicBezTo>
                  <a:pt x="309" y="0"/>
                  <a:pt x="398" y="89"/>
                  <a:pt x="398" y="199"/>
                </a:cubicBezTo>
                <a:cubicBezTo>
                  <a:pt x="358" y="199"/>
                  <a:pt x="358" y="199"/>
                  <a:pt x="358" y="199"/>
                </a:cubicBezTo>
                <a:cubicBezTo>
                  <a:pt x="358" y="111"/>
                  <a:pt x="287" y="40"/>
                  <a:pt x="199" y="40"/>
                </a:cubicBezTo>
                <a:close/>
              </a:path>
            </a:pathLst>
          </a:custGeom>
          <a:solidFill>
            <a:srgbClr val="8F6632"/>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50" name="Freeform 28"/>
          <p:cNvSpPr/>
          <p:nvPr/>
        </p:nvSpPr>
        <p:spPr bwMode="auto">
          <a:xfrm>
            <a:off x="3159149" y="3701955"/>
            <a:ext cx="1552575" cy="774700"/>
          </a:xfrm>
          <a:custGeom>
            <a:avLst/>
            <a:gdLst>
              <a:gd name="T0" fmla="*/ 2147483646 w 399"/>
              <a:gd name="T1" fmla="*/ 2147483646 h 199"/>
              <a:gd name="T2" fmla="*/ 0 w 399"/>
              <a:gd name="T3" fmla="*/ 0 h 199"/>
              <a:gd name="T4" fmla="*/ 605648223 w 399"/>
              <a:gd name="T5" fmla="*/ 0 h 199"/>
              <a:gd name="T6" fmla="*/ 2147483646 w 399"/>
              <a:gd name="T7" fmla="*/ 2147483646 h 199"/>
              <a:gd name="T8" fmla="*/ 2147483646 w 399"/>
              <a:gd name="T9" fmla="*/ 0 h 199"/>
              <a:gd name="T10" fmla="*/ 2147483646 w 399"/>
              <a:gd name="T11" fmla="*/ 0 h 199"/>
              <a:gd name="T12" fmla="*/ 2147483646 w 399"/>
              <a:gd name="T13" fmla="*/ 2147483646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9" h="199">
                <a:moveTo>
                  <a:pt x="199" y="199"/>
                </a:moveTo>
                <a:cubicBezTo>
                  <a:pt x="90" y="199"/>
                  <a:pt x="0" y="110"/>
                  <a:pt x="0" y="0"/>
                </a:cubicBezTo>
                <a:cubicBezTo>
                  <a:pt x="40" y="0"/>
                  <a:pt x="40" y="0"/>
                  <a:pt x="40" y="0"/>
                </a:cubicBezTo>
                <a:cubicBezTo>
                  <a:pt x="40" y="88"/>
                  <a:pt x="112" y="159"/>
                  <a:pt x="199" y="159"/>
                </a:cubicBezTo>
                <a:cubicBezTo>
                  <a:pt x="287" y="159"/>
                  <a:pt x="358" y="88"/>
                  <a:pt x="358" y="0"/>
                </a:cubicBezTo>
                <a:cubicBezTo>
                  <a:pt x="399" y="0"/>
                  <a:pt x="399" y="0"/>
                  <a:pt x="399" y="0"/>
                </a:cubicBezTo>
                <a:cubicBezTo>
                  <a:pt x="399" y="110"/>
                  <a:pt x="309" y="199"/>
                  <a:pt x="199" y="199"/>
                </a:cubicBezTo>
                <a:close/>
              </a:path>
            </a:pathLst>
          </a:custGeom>
          <a:solidFill>
            <a:srgbClr val="8F6632"/>
          </a:solidFill>
          <a:ln>
            <a:noFill/>
          </a:ln>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51" name="Freeform 29"/>
          <p:cNvSpPr/>
          <p:nvPr/>
        </p:nvSpPr>
        <p:spPr bwMode="auto">
          <a:xfrm>
            <a:off x="1765324" y="2927255"/>
            <a:ext cx="1549400" cy="774700"/>
          </a:xfrm>
          <a:custGeom>
            <a:avLst/>
            <a:gdLst>
              <a:gd name="T0" fmla="*/ 2147483646 w 398"/>
              <a:gd name="T1" fmla="*/ 606208589 h 199"/>
              <a:gd name="T2" fmla="*/ 606208589 w 398"/>
              <a:gd name="T3" fmla="*/ 2147483646 h 199"/>
              <a:gd name="T4" fmla="*/ 0 w 398"/>
              <a:gd name="T5" fmla="*/ 2147483646 h 199"/>
              <a:gd name="T6" fmla="*/ 2147483646 w 398"/>
              <a:gd name="T7" fmla="*/ 0 h 199"/>
              <a:gd name="T8" fmla="*/ 2147483646 w 398"/>
              <a:gd name="T9" fmla="*/ 2147483646 h 199"/>
              <a:gd name="T10" fmla="*/ 2147483646 w 398"/>
              <a:gd name="T11" fmla="*/ 2147483646 h 199"/>
              <a:gd name="T12" fmla="*/ 2147483646 w 398"/>
              <a:gd name="T13" fmla="*/ 606208589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8" h="199">
                <a:moveTo>
                  <a:pt x="199" y="40"/>
                </a:moveTo>
                <a:cubicBezTo>
                  <a:pt x="111" y="40"/>
                  <a:pt x="40" y="111"/>
                  <a:pt x="40" y="199"/>
                </a:cubicBezTo>
                <a:cubicBezTo>
                  <a:pt x="0" y="199"/>
                  <a:pt x="0" y="199"/>
                  <a:pt x="0" y="199"/>
                </a:cubicBezTo>
                <a:cubicBezTo>
                  <a:pt x="0" y="89"/>
                  <a:pt x="89" y="0"/>
                  <a:pt x="199" y="0"/>
                </a:cubicBezTo>
                <a:cubicBezTo>
                  <a:pt x="309" y="0"/>
                  <a:pt x="398" y="89"/>
                  <a:pt x="398" y="199"/>
                </a:cubicBezTo>
                <a:cubicBezTo>
                  <a:pt x="358" y="199"/>
                  <a:pt x="358" y="199"/>
                  <a:pt x="358" y="199"/>
                </a:cubicBezTo>
                <a:cubicBezTo>
                  <a:pt x="358" y="111"/>
                  <a:pt x="287" y="40"/>
                  <a:pt x="199" y="40"/>
                </a:cubicBezTo>
                <a:close/>
              </a:path>
            </a:pathLst>
          </a:custGeom>
          <a:solidFill>
            <a:srgbClr val="8F6632"/>
          </a:solidFill>
          <a:ln>
            <a:noFill/>
          </a:ln>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52" name="Freeform 30"/>
          <p:cNvSpPr/>
          <p:nvPr/>
        </p:nvSpPr>
        <p:spPr bwMode="auto">
          <a:xfrm>
            <a:off x="371499" y="3701955"/>
            <a:ext cx="1549400" cy="774700"/>
          </a:xfrm>
          <a:custGeom>
            <a:avLst/>
            <a:gdLst>
              <a:gd name="T0" fmla="*/ 2147483646 w 398"/>
              <a:gd name="T1" fmla="*/ 2147483646 h 199"/>
              <a:gd name="T2" fmla="*/ 0 w 398"/>
              <a:gd name="T3" fmla="*/ 0 h 199"/>
              <a:gd name="T4" fmla="*/ 606208589 w 398"/>
              <a:gd name="T5" fmla="*/ 0 h 199"/>
              <a:gd name="T6" fmla="*/ 2147483646 w 398"/>
              <a:gd name="T7" fmla="*/ 2147483646 h 199"/>
              <a:gd name="T8" fmla="*/ 2147483646 w 398"/>
              <a:gd name="T9" fmla="*/ 0 h 199"/>
              <a:gd name="T10" fmla="*/ 2147483646 w 398"/>
              <a:gd name="T11" fmla="*/ 0 h 199"/>
              <a:gd name="T12" fmla="*/ 2147483646 w 398"/>
              <a:gd name="T13" fmla="*/ 2147483646 h 19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98" h="199">
                <a:moveTo>
                  <a:pt x="199" y="199"/>
                </a:moveTo>
                <a:cubicBezTo>
                  <a:pt x="89" y="199"/>
                  <a:pt x="0" y="110"/>
                  <a:pt x="0" y="0"/>
                </a:cubicBezTo>
                <a:cubicBezTo>
                  <a:pt x="40" y="0"/>
                  <a:pt x="40" y="0"/>
                  <a:pt x="40" y="0"/>
                </a:cubicBezTo>
                <a:cubicBezTo>
                  <a:pt x="40" y="88"/>
                  <a:pt x="111" y="159"/>
                  <a:pt x="199" y="159"/>
                </a:cubicBezTo>
                <a:cubicBezTo>
                  <a:pt x="287" y="159"/>
                  <a:pt x="358" y="88"/>
                  <a:pt x="358" y="0"/>
                </a:cubicBezTo>
                <a:cubicBezTo>
                  <a:pt x="398" y="0"/>
                  <a:pt x="398" y="0"/>
                  <a:pt x="398" y="0"/>
                </a:cubicBezTo>
                <a:cubicBezTo>
                  <a:pt x="398" y="110"/>
                  <a:pt x="309" y="199"/>
                  <a:pt x="199" y="199"/>
                </a:cubicBezTo>
                <a:close/>
              </a:path>
            </a:pathLst>
          </a:custGeom>
          <a:solidFill>
            <a:srgbClr val="8F6632"/>
          </a:solidFill>
          <a:ln>
            <a:noFill/>
          </a:ln>
        </p:spPr>
        <p:txBody>
          <a:bodyPr/>
          <a:lstStyle/>
          <a:p>
            <a:endParaRPr lang="en-US">
              <a:solidFill>
                <a:schemeClr val="tx1">
                  <a:lumMod val="75000"/>
                  <a:lumOff val="25000"/>
                </a:schemeClr>
              </a:solidFill>
              <a:latin typeface="微软雅黑" panose="020B0503020204020204" charset="-122"/>
              <a:ea typeface="微软雅黑" panose="020B0503020204020204" charset="-122"/>
            </a:endParaRPr>
          </a:p>
        </p:txBody>
      </p:sp>
      <p:sp>
        <p:nvSpPr>
          <p:cNvPr id="53" name="TextBox 15"/>
          <p:cNvSpPr txBox="1">
            <a:spLocks noChangeArrowheads="1"/>
          </p:cNvSpPr>
          <p:nvPr/>
        </p:nvSpPr>
        <p:spPr bwMode="auto">
          <a:xfrm>
            <a:off x="842941" y="4659217"/>
            <a:ext cx="207014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pPr algn="ctr" eaLnBrk="1" hangingPunct="1">
              <a:lnSpc>
                <a:spcPct val="150000"/>
              </a:lnSpc>
            </a:pPr>
            <a:r>
              <a:rPr lang="zh-CN" altLang="en-US" sz="2000" b="1" dirty="0" smtClean="0">
                <a:solidFill>
                  <a:schemeClr val="tx1">
                    <a:lumMod val="75000"/>
                    <a:lumOff val="25000"/>
                  </a:schemeClr>
                </a:solidFill>
                <a:latin typeface="微软雅黑" panose="020B0503020204020204" charset="-122"/>
              </a:rPr>
              <a:t>输入标题</a:t>
            </a:r>
            <a:endParaRPr lang="en-US" altLang="zh-CN" sz="2000" b="1" dirty="0">
              <a:solidFill>
                <a:schemeClr val="tx1">
                  <a:lumMod val="75000"/>
                  <a:lumOff val="25000"/>
                </a:schemeClr>
              </a:solidFill>
              <a:latin typeface="微软雅黑" panose="020B0503020204020204" charset="-122"/>
            </a:endParaRPr>
          </a:p>
          <a:p>
            <a:pPr algn="ctr">
              <a:lnSpc>
                <a:spcPct val="150000"/>
              </a:lnSpc>
            </a:pPr>
            <a:r>
              <a:rPr lang="zh-CN" altLang="en-US" sz="1200" dirty="0" smtClean="0">
                <a:solidFill>
                  <a:schemeClr val="tx1">
                    <a:lumMod val="75000"/>
                    <a:lumOff val="25000"/>
                  </a:schemeClr>
                </a:solidFill>
                <a:latin typeface="微软雅黑" panose="020B0503020204020204" charset="-122"/>
              </a:rPr>
              <a:t>点击</a:t>
            </a:r>
            <a:r>
              <a:rPr lang="zh-CN" altLang="en-US" sz="1200" dirty="0">
                <a:solidFill>
                  <a:schemeClr val="tx1">
                    <a:lumMod val="75000"/>
                    <a:lumOff val="25000"/>
                  </a:schemeClr>
                </a:solidFill>
                <a:latin typeface="微软雅黑" panose="020B0503020204020204" charset="-122"/>
              </a:rPr>
              <a:t>此处输入文字点击此处点击此处输入文字点击</a:t>
            </a:r>
            <a:r>
              <a:rPr lang="zh-CN" altLang="en-US" sz="1200" dirty="0" smtClean="0">
                <a:solidFill>
                  <a:schemeClr val="tx1">
                    <a:lumMod val="75000"/>
                    <a:lumOff val="25000"/>
                  </a:schemeClr>
                </a:solidFill>
                <a:latin typeface="微软雅黑" panose="020B0503020204020204" charset="-122"/>
              </a:rPr>
              <a:t>此处</a:t>
            </a:r>
            <a:endParaRPr lang="zh-CN" altLang="en-US" sz="1200" dirty="0" smtClean="0">
              <a:solidFill>
                <a:schemeClr val="tx1">
                  <a:lumMod val="75000"/>
                  <a:lumOff val="25000"/>
                </a:schemeClr>
              </a:solidFill>
              <a:latin typeface="微软雅黑" panose="020B0503020204020204" charset="-122"/>
            </a:endParaRPr>
          </a:p>
        </p:txBody>
      </p:sp>
      <p:sp>
        <p:nvSpPr>
          <p:cNvPr id="54" name="TextBox 15"/>
          <p:cNvSpPr txBox="1">
            <a:spLocks noChangeArrowheads="1"/>
          </p:cNvSpPr>
          <p:nvPr/>
        </p:nvSpPr>
        <p:spPr bwMode="auto">
          <a:xfrm>
            <a:off x="3676651" y="1647056"/>
            <a:ext cx="207014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pPr algn="ctr" eaLnBrk="1" hangingPunct="1">
              <a:lnSpc>
                <a:spcPct val="150000"/>
              </a:lnSpc>
            </a:pPr>
            <a:r>
              <a:rPr lang="zh-CN" altLang="en-US" sz="2000" b="1" dirty="0" smtClean="0">
                <a:solidFill>
                  <a:schemeClr val="tx1">
                    <a:lumMod val="75000"/>
                    <a:lumOff val="25000"/>
                  </a:schemeClr>
                </a:solidFill>
                <a:latin typeface="微软雅黑" panose="020B0503020204020204" charset="-122"/>
              </a:rPr>
              <a:t>输入标题</a:t>
            </a:r>
            <a:endParaRPr lang="en-US" altLang="zh-CN" sz="2000" b="1" dirty="0">
              <a:solidFill>
                <a:schemeClr val="tx1">
                  <a:lumMod val="75000"/>
                  <a:lumOff val="25000"/>
                </a:schemeClr>
              </a:solidFill>
              <a:latin typeface="微软雅黑" panose="020B0503020204020204" charset="-122"/>
            </a:endParaRPr>
          </a:p>
          <a:p>
            <a:pPr algn="ctr">
              <a:lnSpc>
                <a:spcPct val="150000"/>
              </a:lnSpc>
            </a:pPr>
            <a:r>
              <a:rPr lang="zh-CN" altLang="en-US" sz="1200" dirty="0" smtClean="0">
                <a:solidFill>
                  <a:schemeClr val="tx1">
                    <a:lumMod val="75000"/>
                    <a:lumOff val="25000"/>
                  </a:schemeClr>
                </a:solidFill>
                <a:latin typeface="微软雅黑" panose="020B0503020204020204" charset="-122"/>
              </a:rPr>
              <a:t>点击</a:t>
            </a:r>
            <a:r>
              <a:rPr lang="zh-CN" altLang="en-US" sz="1200" dirty="0">
                <a:solidFill>
                  <a:schemeClr val="tx1">
                    <a:lumMod val="75000"/>
                    <a:lumOff val="25000"/>
                  </a:schemeClr>
                </a:solidFill>
                <a:latin typeface="微软雅黑" panose="020B0503020204020204" charset="-122"/>
              </a:rPr>
              <a:t>此处输入文字点击此处点击此处输入文字点击</a:t>
            </a:r>
            <a:r>
              <a:rPr lang="zh-CN" altLang="en-US" sz="1200" dirty="0" smtClean="0">
                <a:solidFill>
                  <a:schemeClr val="tx1">
                    <a:lumMod val="75000"/>
                    <a:lumOff val="25000"/>
                  </a:schemeClr>
                </a:solidFill>
                <a:latin typeface="微软雅黑" panose="020B0503020204020204" charset="-122"/>
              </a:rPr>
              <a:t>此处</a:t>
            </a:r>
            <a:endParaRPr lang="zh-CN" altLang="en-US" sz="1200" dirty="0" smtClean="0">
              <a:solidFill>
                <a:schemeClr val="tx1">
                  <a:lumMod val="75000"/>
                  <a:lumOff val="25000"/>
                </a:schemeClr>
              </a:solidFill>
              <a:latin typeface="微软雅黑" panose="020B0503020204020204" charset="-122"/>
            </a:endParaRPr>
          </a:p>
        </p:txBody>
      </p:sp>
      <p:sp>
        <p:nvSpPr>
          <p:cNvPr id="55" name="TextBox 15"/>
          <p:cNvSpPr txBox="1">
            <a:spLocks noChangeArrowheads="1"/>
          </p:cNvSpPr>
          <p:nvPr/>
        </p:nvSpPr>
        <p:spPr bwMode="auto">
          <a:xfrm>
            <a:off x="5014936" y="4659217"/>
            <a:ext cx="207014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pPr algn="ctr" eaLnBrk="1" hangingPunct="1">
              <a:lnSpc>
                <a:spcPct val="150000"/>
              </a:lnSpc>
            </a:pPr>
            <a:r>
              <a:rPr lang="zh-CN" altLang="en-US" sz="2000" b="1" dirty="0" smtClean="0">
                <a:solidFill>
                  <a:schemeClr val="tx1">
                    <a:lumMod val="75000"/>
                    <a:lumOff val="25000"/>
                  </a:schemeClr>
                </a:solidFill>
                <a:latin typeface="微软雅黑" panose="020B0503020204020204" charset="-122"/>
              </a:rPr>
              <a:t>输入标题</a:t>
            </a:r>
            <a:endParaRPr lang="en-US" altLang="zh-CN" sz="2000" b="1" dirty="0">
              <a:solidFill>
                <a:schemeClr val="tx1">
                  <a:lumMod val="75000"/>
                  <a:lumOff val="25000"/>
                </a:schemeClr>
              </a:solidFill>
              <a:latin typeface="微软雅黑" panose="020B0503020204020204" charset="-122"/>
            </a:endParaRPr>
          </a:p>
          <a:p>
            <a:pPr algn="ctr">
              <a:lnSpc>
                <a:spcPct val="150000"/>
              </a:lnSpc>
            </a:pPr>
            <a:r>
              <a:rPr lang="zh-CN" altLang="en-US" sz="1200" dirty="0" smtClean="0">
                <a:solidFill>
                  <a:schemeClr val="tx1">
                    <a:lumMod val="75000"/>
                    <a:lumOff val="25000"/>
                  </a:schemeClr>
                </a:solidFill>
                <a:latin typeface="微软雅黑" panose="020B0503020204020204" charset="-122"/>
              </a:rPr>
              <a:t>点击</a:t>
            </a:r>
            <a:r>
              <a:rPr lang="zh-CN" altLang="en-US" sz="1200" dirty="0">
                <a:solidFill>
                  <a:schemeClr val="tx1">
                    <a:lumMod val="75000"/>
                    <a:lumOff val="25000"/>
                  </a:schemeClr>
                </a:solidFill>
                <a:latin typeface="微软雅黑" panose="020B0503020204020204" charset="-122"/>
              </a:rPr>
              <a:t>此处输入文字点击此处点击此处输入文字点击</a:t>
            </a:r>
            <a:r>
              <a:rPr lang="zh-CN" altLang="en-US" sz="1200" dirty="0" smtClean="0">
                <a:solidFill>
                  <a:schemeClr val="tx1">
                    <a:lumMod val="75000"/>
                    <a:lumOff val="25000"/>
                  </a:schemeClr>
                </a:solidFill>
                <a:latin typeface="微软雅黑" panose="020B0503020204020204" charset="-122"/>
              </a:rPr>
              <a:t>此处</a:t>
            </a:r>
            <a:endParaRPr lang="zh-CN" altLang="en-US" sz="1200" dirty="0" smtClean="0">
              <a:solidFill>
                <a:schemeClr val="tx1">
                  <a:lumMod val="75000"/>
                  <a:lumOff val="25000"/>
                </a:schemeClr>
              </a:solidFill>
              <a:latin typeface="微软雅黑" panose="020B0503020204020204" charset="-122"/>
            </a:endParaRPr>
          </a:p>
        </p:txBody>
      </p:sp>
      <p:sp>
        <p:nvSpPr>
          <p:cNvPr id="56" name="TextBox 15"/>
          <p:cNvSpPr txBox="1">
            <a:spLocks noChangeArrowheads="1"/>
          </p:cNvSpPr>
          <p:nvPr/>
        </p:nvSpPr>
        <p:spPr bwMode="auto">
          <a:xfrm>
            <a:off x="7553455" y="1615182"/>
            <a:ext cx="207014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pPr algn="ctr" eaLnBrk="1" hangingPunct="1">
              <a:lnSpc>
                <a:spcPct val="150000"/>
              </a:lnSpc>
            </a:pPr>
            <a:r>
              <a:rPr lang="zh-CN" altLang="en-US" sz="2000" b="1" dirty="0" smtClean="0">
                <a:solidFill>
                  <a:schemeClr val="tx1">
                    <a:lumMod val="75000"/>
                    <a:lumOff val="25000"/>
                  </a:schemeClr>
                </a:solidFill>
                <a:latin typeface="微软雅黑" panose="020B0503020204020204" charset="-122"/>
              </a:rPr>
              <a:t>输入标题</a:t>
            </a:r>
            <a:endParaRPr lang="en-US" altLang="zh-CN" sz="2000" b="1" dirty="0">
              <a:solidFill>
                <a:schemeClr val="tx1">
                  <a:lumMod val="75000"/>
                  <a:lumOff val="25000"/>
                </a:schemeClr>
              </a:solidFill>
              <a:latin typeface="微软雅黑" panose="020B0503020204020204" charset="-122"/>
            </a:endParaRPr>
          </a:p>
          <a:p>
            <a:pPr algn="ctr">
              <a:lnSpc>
                <a:spcPct val="150000"/>
              </a:lnSpc>
            </a:pPr>
            <a:r>
              <a:rPr lang="zh-CN" altLang="en-US" sz="1200" dirty="0" smtClean="0">
                <a:solidFill>
                  <a:schemeClr val="tx1">
                    <a:lumMod val="75000"/>
                    <a:lumOff val="25000"/>
                  </a:schemeClr>
                </a:solidFill>
                <a:latin typeface="微软雅黑" panose="020B0503020204020204" charset="-122"/>
              </a:rPr>
              <a:t>点击</a:t>
            </a:r>
            <a:r>
              <a:rPr lang="zh-CN" altLang="en-US" sz="1200" dirty="0">
                <a:solidFill>
                  <a:schemeClr val="tx1">
                    <a:lumMod val="75000"/>
                    <a:lumOff val="25000"/>
                  </a:schemeClr>
                </a:solidFill>
                <a:latin typeface="微软雅黑" panose="020B0503020204020204" charset="-122"/>
              </a:rPr>
              <a:t>此处输入文字点击此处点击此处输入文字点击</a:t>
            </a:r>
            <a:r>
              <a:rPr lang="zh-CN" altLang="en-US" sz="1200" dirty="0" smtClean="0">
                <a:solidFill>
                  <a:schemeClr val="tx1">
                    <a:lumMod val="75000"/>
                    <a:lumOff val="25000"/>
                  </a:schemeClr>
                </a:solidFill>
                <a:latin typeface="微软雅黑" panose="020B0503020204020204" charset="-122"/>
              </a:rPr>
              <a:t>此处</a:t>
            </a:r>
            <a:endParaRPr lang="zh-CN" altLang="en-US" sz="1200" dirty="0" smtClean="0">
              <a:solidFill>
                <a:schemeClr val="tx1">
                  <a:lumMod val="75000"/>
                  <a:lumOff val="25000"/>
                </a:schemeClr>
              </a:solidFill>
              <a:latin typeface="微软雅黑" panose="020B0503020204020204" charset="-122"/>
            </a:endParaRPr>
          </a:p>
        </p:txBody>
      </p:sp>
      <p:sp>
        <p:nvSpPr>
          <p:cNvPr id="57" name="TextBox 15"/>
          <p:cNvSpPr txBox="1">
            <a:spLocks noChangeArrowheads="1"/>
          </p:cNvSpPr>
          <p:nvPr/>
        </p:nvSpPr>
        <p:spPr bwMode="auto">
          <a:xfrm>
            <a:off x="9251951" y="4659217"/>
            <a:ext cx="207014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微软雅黑" panose="020B0503020204020204" charset="-122"/>
              </a:defRPr>
            </a:lvl1pPr>
            <a:lvl2pPr marL="742950" indent="-285750">
              <a:defRPr>
                <a:solidFill>
                  <a:schemeClr val="tx1"/>
                </a:solidFill>
                <a:latin typeface="Calibri" panose="020F0502020204030204" charset="0"/>
                <a:ea typeface="微软雅黑" panose="020B0503020204020204" charset="-122"/>
              </a:defRPr>
            </a:lvl2pPr>
            <a:lvl3pPr marL="1143000" indent="-228600">
              <a:defRPr>
                <a:solidFill>
                  <a:schemeClr val="tx1"/>
                </a:solidFill>
                <a:latin typeface="Calibri" panose="020F0502020204030204" charset="0"/>
                <a:ea typeface="微软雅黑" panose="020B0503020204020204" charset="-122"/>
              </a:defRPr>
            </a:lvl3pPr>
            <a:lvl4pPr marL="1600200" indent="-228600">
              <a:defRPr>
                <a:solidFill>
                  <a:schemeClr val="tx1"/>
                </a:solidFill>
                <a:latin typeface="Calibri" panose="020F0502020204030204" charset="0"/>
                <a:ea typeface="微软雅黑" panose="020B0503020204020204" charset="-122"/>
              </a:defRPr>
            </a:lvl4pPr>
            <a:lvl5pPr marL="2057400" indent="-228600">
              <a:defRPr>
                <a:solidFill>
                  <a:schemeClr val="tx1"/>
                </a:solidFill>
                <a:latin typeface="Calibri" panose="020F0502020204030204" charset="0"/>
                <a:ea typeface="微软雅黑" panose="020B0503020204020204"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charset="0"/>
                <a:ea typeface="微软雅黑" panose="020B0503020204020204" charset="-122"/>
              </a:defRPr>
            </a:lvl9pPr>
          </a:lstStyle>
          <a:p>
            <a:pPr algn="ctr" eaLnBrk="1" hangingPunct="1">
              <a:lnSpc>
                <a:spcPct val="150000"/>
              </a:lnSpc>
            </a:pPr>
            <a:r>
              <a:rPr lang="zh-CN" altLang="en-US" sz="2000" b="1" dirty="0" smtClean="0">
                <a:solidFill>
                  <a:schemeClr val="tx1">
                    <a:lumMod val="75000"/>
                    <a:lumOff val="25000"/>
                  </a:schemeClr>
                </a:solidFill>
                <a:latin typeface="微软雅黑" panose="020B0503020204020204" charset="-122"/>
              </a:rPr>
              <a:t>输入标题</a:t>
            </a:r>
            <a:endParaRPr lang="en-US" altLang="zh-CN" sz="2000" b="1" dirty="0">
              <a:solidFill>
                <a:schemeClr val="tx1">
                  <a:lumMod val="75000"/>
                  <a:lumOff val="25000"/>
                </a:schemeClr>
              </a:solidFill>
              <a:latin typeface="微软雅黑" panose="020B0503020204020204" charset="-122"/>
            </a:endParaRPr>
          </a:p>
          <a:p>
            <a:pPr algn="ctr">
              <a:lnSpc>
                <a:spcPct val="150000"/>
              </a:lnSpc>
            </a:pPr>
            <a:r>
              <a:rPr lang="zh-CN" altLang="en-US" sz="1200" dirty="0" smtClean="0">
                <a:solidFill>
                  <a:schemeClr val="tx1">
                    <a:lumMod val="75000"/>
                    <a:lumOff val="25000"/>
                  </a:schemeClr>
                </a:solidFill>
                <a:latin typeface="微软雅黑" panose="020B0503020204020204" charset="-122"/>
              </a:rPr>
              <a:t>点击</a:t>
            </a:r>
            <a:r>
              <a:rPr lang="zh-CN" altLang="en-US" sz="1200" dirty="0">
                <a:solidFill>
                  <a:schemeClr val="tx1">
                    <a:lumMod val="75000"/>
                    <a:lumOff val="25000"/>
                  </a:schemeClr>
                </a:solidFill>
                <a:latin typeface="微软雅黑" panose="020B0503020204020204" charset="-122"/>
              </a:rPr>
              <a:t>此处输入文字点击此处点击此处输入文字点击</a:t>
            </a:r>
            <a:r>
              <a:rPr lang="zh-CN" altLang="en-US" sz="1200" dirty="0" smtClean="0">
                <a:solidFill>
                  <a:schemeClr val="tx1">
                    <a:lumMod val="75000"/>
                    <a:lumOff val="25000"/>
                  </a:schemeClr>
                </a:solidFill>
                <a:latin typeface="微软雅黑" panose="020B0503020204020204" charset="-122"/>
              </a:rPr>
              <a:t>此处</a:t>
            </a:r>
            <a:endParaRPr lang="zh-CN" altLang="en-US" sz="1200" dirty="0" smtClean="0">
              <a:solidFill>
                <a:schemeClr val="tx1">
                  <a:lumMod val="75000"/>
                  <a:lumOff val="25000"/>
                </a:schemeClr>
              </a:solidFill>
              <a:latin typeface="微软雅黑" panose="020B050302020402020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千图PPT彼岸天：ID 8661124库_组合 41"/>
          <p:cNvGrpSpPr/>
          <p:nvPr>
            <p:custDataLst>
              <p:tags r:id="rId1"/>
            </p:custDataLst>
          </p:nvPr>
        </p:nvGrpSpPr>
        <p:grpSpPr>
          <a:xfrm>
            <a:off x="4592126" y="1622917"/>
            <a:ext cx="3113278" cy="4320480"/>
            <a:chOff x="4554026" y="1470517"/>
            <a:chExt cx="3113278" cy="4320480"/>
          </a:xfrm>
        </p:grpSpPr>
        <p:sp>
          <p:nvSpPr>
            <p:cNvPr id="4" name="Freeform: Shape 102"/>
            <p:cNvSpPr/>
            <p:nvPr/>
          </p:nvSpPr>
          <p:spPr bwMode="auto">
            <a:xfrm>
              <a:off x="4973359" y="1470517"/>
              <a:ext cx="2280959" cy="783616"/>
            </a:xfrm>
            <a:custGeom>
              <a:avLst/>
              <a:gdLst/>
              <a:ahLst/>
              <a:cxnLst>
                <a:cxn ang="0">
                  <a:pos x="0" y="317"/>
                </a:cxn>
                <a:cxn ang="0">
                  <a:pos x="35" y="343"/>
                </a:cxn>
                <a:cxn ang="0">
                  <a:pos x="965" y="343"/>
                </a:cxn>
                <a:cxn ang="0">
                  <a:pos x="1000" y="317"/>
                </a:cxn>
                <a:cxn ang="0">
                  <a:pos x="0" y="317"/>
                </a:cxn>
              </a:cxnLst>
              <a:rect l="0" t="0" r="r" b="b"/>
              <a:pathLst>
                <a:path w="1000" h="343">
                  <a:moveTo>
                    <a:pt x="0" y="317"/>
                  </a:moveTo>
                  <a:cubicBezTo>
                    <a:pt x="10" y="325"/>
                    <a:pt x="21" y="333"/>
                    <a:pt x="35" y="343"/>
                  </a:cubicBezTo>
                  <a:cubicBezTo>
                    <a:pt x="285" y="40"/>
                    <a:pt x="716" y="40"/>
                    <a:pt x="965" y="343"/>
                  </a:cubicBezTo>
                  <a:cubicBezTo>
                    <a:pt x="979" y="333"/>
                    <a:pt x="990" y="325"/>
                    <a:pt x="1000" y="317"/>
                  </a:cubicBezTo>
                  <a:cubicBezTo>
                    <a:pt x="725" y="0"/>
                    <a:pt x="275" y="0"/>
                    <a:pt x="0" y="317"/>
                  </a:cubicBezTo>
                  <a:close/>
                </a:path>
              </a:pathLst>
            </a:custGeom>
            <a:solidFill>
              <a:schemeClr val="bg1">
                <a:lumMod val="75000"/>
              </a:schemeClr>
            </a:solidFill>
            <a:ln w="9525">
              <a:noFill/>
              <a:round/>
            </a:ln>
          </p:spPr>
          <p:txBody>
            <a:bodyPr anchor="ctr"/>
            <a:lstStyle/>
            <a:p>
              <a:pPr algn="ctr"/>
              <a:endParaRPr>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5" name="Freeform: Shape 103"/>
            <p:cNvSpPr/>
            <p:nvPr/>
          </p:nvSpPr>
          <p:spPr bwMode="auto">
            <a:xfrm>
              <a:off x="4973359" y="5005262"/>
              <a:ext cx="2280959" cy="785735"/>
            </a:xfrm>
            <a:custGeom>
              <a:avLst/>
              <a:gdLst/>
              <a:ahLst/>
              <a:cxnLst>
                <a:cxn ang="0">
                  <a:pos x="1000" y="27"/>
                </a:cxn>
                <a:cxn ang="0">
                  <a:pos x="965" y="0"/>
                </a:cxn>
                <a:cxn ang="0">
                  <a:pos x="35" y="0"/>
                </a:cxn>
                <a:cxn ang="0">
                  <a:pos x="0" y="27"/>
                </a:cxn>
                <a:cxn ang="0">
                  <a:pos x="1000" y="27"/>
                </a:cxn>
              </a:cxnLst>
              <a:rect l="0" t="0" r="r" b="b"/>
              <a:pathLst>
                <a:path w="1000" h="344">
                  <a:moveTo>
                    <a:pt x="1000" y="27"/>
                  </a:moveTo>
                  <a:cubicBezTo>
                    <a:pt x="990" y="19"/>
                    <a:pt x="979" y="11"/>
                    <a:pt x="965" y="0"/>
                  </a:cubicBezTo>
                  <a:cubicBezTo>
                    <a:pt x="715" y="304"/>
                    <a:pt x="285" y="304"/>
                    <a:pt x="35" y="0"/>
                  </a:cubicBezTo>
                  <a:cubicBezTo>
                    <a:pt x="21" y="11"/>
                    <a:pt x="10" y="19"/>
                    <a:pt x="0" y="27"/>
                  </a:cubicBezTo>
                  <a:cubicBezTo>
                    <a:pt x="275" y="344"/>
                    <a:pt x="725" y="344"/>
                    <a:pt x="1000" y="27"/>
                  </a:cubicBezTo>
                  <a:close/>
                </a:path>
              </a:pathLst>
            </a:custGeom>
            <a:solidFill>
              <a:schemeClr val="bg1">
                <a:lumMod val="75000"/>
              </a:schemeClr>
            </a:solidFill>
            <a:ln w="9525">
              <a:noFill/>
              <a:round/>
            </a:ln>
          </p:spPr>
          <p:txBody>
            <a:bodyPr anchor="ctr"/>
            <a:lstStyle/>
            <a:p>
              <a:pPr algn="ctr"/>
              <a:endParaRPr>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2" name="组合 1"/>
            <p:cNvGrpSpPr/>
            <p:nvPr/>
          </p:nvGrpSpPr>
          <p:grpSpPr>
            <a:xfrm>
              <a:off x="4554026" y="2819608"/>
              <a:ext cx="3113278" cy="1664655"/>
              <a:chOff x="4554026" y="2819608"/>
              <a:chExt cx="3113278" cy="1664655"/>
            </a:xfrm>
          </p:grpSpPr>
          <p:sp>
            <p:nvSpPr>
              <p:cNvPr id="6" name="Oval 105"/>
              <p:cNvSpPr/>
              <p:nvPr/>
            </p:nvSpPr>
            <p:spPr bwMode="auto">
              <a:xfrm>
                <a:off x="5288923" y="2819608"/>
                <a:ext cx="1662538" cy="1664655"/>
              </a:xfrm>
              <a:prstGeom prst="ellipse">
                <a:avLst/>
              </a:prstGeom>
              <a:solidFill>
                <a:srgbClr val="8F6632"/>
              </a:solidFill>
              <a:ln w="9525">
                <a:noFill/>
                <a:round/>
              </a:ln>
            </p:spPr>
            <p:txBody>
              <a:bodyPr anchor="ctr"/>
              <a:lstStyle/>
              <a:p>
                <a:pPr algn="ctr"/>
                <a:endParaRPr dirty="0">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7" name="Freeform: Shape 109"/>
              <p:cNvSpPr/>
              <p:nvPr/>
            </p:nvSpPr>
            <p:spPr bwMode="auto">
              <a:xfrm>
                <a:off x="7389861" y="3510038"/>
                <a:ext cx="277443" cy="336744"/>
              </a:xfrm>
              <a:custGeom>
                <a:avLst/>
                <a:gdLst/>
                <a:ahLst/>
                <a:cxnLst>
                  <a:cxn ang="0">
                    <a:pos x="72" y="139"/>
                  </a:cxn>
                  <a:cxn ang="0">
                    <a:pos x="72" y="159"/>
                  </a:cxn>
                  <a:cxn ang="0">
                    <a:pos x="131" y="79"/>
                  </a:cxn>
                  <a:cxn ang="0">
                    <a:pos x="72" y="0"/>
                  </a:cxn>
                  <a:cxn ang="0">
                    <a:pos x="72" y="20"/>
                  </a:cxn>
                  <a:cxn ang="0">
                    <a:pos x="0" y="20"/>
                  </a:cxn>
                  <a:cxn ang="0">
                    <a:pos x="0" y="139"/>
                  </a:cxn>
                  <a:cxn ang="0">
                    <a:pos x="72" y="139"/>
                  </a:cxn>
                </a:cxnLst>
                <a:rect l="0" t="0" r="r" b="b"/>
                <a:pathLst>
                  <a:path w="131" h="159">
                    <a:moveTo>
                      <a:pt x="72" y="139"/>
                    </a:moveTo>
                    <a:lnTo>
                      <a:pt x="72" y="159"/>
                    </a:lnTo>
                    <a:lnTo>
                      <a:pt x="131" y="79"/>
                    </a:lnTo>
                    <a:lnTo>
                      <a:pt x="72" y="0"/>
                    </a:lnTo>
                    <a:lnTo>
                      <a:pt x="72" y="20"/>
                    </a:lnTo>
                    <a:lnTo>
                      <a:pt x="0" y="20"/>
                    </a:lnTo>
                    <a:lnTo>
                      <a:pt x="0" y="139"/>
                    </a:lnTo>
                    <a:lnTo>
                      <a:pt x="72" y="139"/>
                    </a:lnTo>
                    <a:close/>
                  </a:path>
                </a:pathLst>
              </a:custGeom>
              <a:solidFill>
                <a:srgbClr val="8F6632"/>
              </a:solidFill>
              <a:ln w="9525">
                <a:noFill/>
                <a:round/>
              </a:ln>
            </p:spPr>
            <p:txBody>
              <a:bodyPr anchor="ctr"/>
              <a:lstStyle/>
              <a:p>
                <a:pPr algn="ctr"/>
                <a:endParaRPr>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8" name="Freeform: Shape 110"/>
              <p:cNvSpPr/>
              <p:nvPr/>
            </p:nvSpPr>
            <p:spPr bwMode="auto">
              <a:xfrm>
                <a:off x="4554026" y="3510038"/>
                <a:ext cx="279560" cy="336744"/>
              </a:xfrm>
              <a:custGeom>
                <a:avLst/>
                <a:gdLst/>
                <a:ahLst/>
                <a:cxnLst>
                  <a:cxn ang="0">
                    <a:pos x="58" y="19"/>
                  </a:cxn>
                  <a:cxn ang="0">
                    <a:pos x="58" y="0"/>
                  </a:cxn>
                  <a:cxn ang="0">
                    <a:pos x="0" y="79"/>
                  </a:cxn>
                  <a:cxn ang="0">
                    <a:pos x="58" y="159"/>
                  </a:cxn>
                  <a:cxn ang="0">
                    <a:pos x="58" y="139"/>
                  </a:cxn>
                  <a:cxn ang="0">
                    <a:pos x="132" y="139"/>
                  </a:cxn>
                  <a:cxn ang="0">
                    <a:pos x="132" y="19"/>
                  </a:cxn>
                  <a:cxn ang="0">
                    <a:pos x="58" y="19"/>
                  </a:cxn>
                </a:cxnLst>
                <a:rect l="0" t="0" r="r" b="b"/>
                <a:pathLst>
                  <a:path w="132" h="159">
                    <a:moveTo>
                      <a:pt x="58" y="19"/>
                    </a:moveTo>
                    <a:lnTo>
                      <a:pt x="58" y="0"/>
                    </a:lnTo>
                    <a:lnTo>
                      <a:pt x="0" y="79"/>
                    </a:lnTo>
                    <a:lnTo>
                      <a:pt x="58" y="159"/>
                    </a:lnTo>
                    <a:lnTo>
                      <a:pt x="58" y="139"/>
                    </a:lnTo>
                    <a:lnTo>
                      <a:pt x="132" y="139"/>
                    </a:lnTo>
                    <a:lnTo>
                      <a:pt x="132" y="19"/>
                    </a:lnTo>
                    <a:lnTo>
                      <a:pt x="58" y="19"/>
                    </a:lnTo>
                    <a:close/>
                  </a:path>
                </a:pathLst>
              </a:custGeom>
              <a:solidFill>
                <a:srgbClr val="8F6632"/>
              </a:solidFill>
              <a:ln w="9525">
                <a:noFill/>
                <a:round/>
              </a:ln>
            </p:spPr>
            <p:txBody>
              <a:bodyPr anchor="ctr"/>
              <a:lstStyle/>
              <a:p>
                <a:pPr algn="ctr"/>
                <a:endParaRPr>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13" name="Group 175"/>
              <p:cNvGrpSpPr/>
              <p:nvPr/>
            </p:nvGrpSpPr>
            <p:grpSpPr>
              <a:xfrm>
                <a:off x="5818384" y="3342724"/>
                <a:ext cx="603596" cy="334625"/>
                <a:chOff x="4364038" y="2774950"/>
                <a:chExt cx="452438" cy="250825"/>
              </a:xfrm>
              <a:solidFill>
                <a:schemeClr val="bg1"/>
              </a:solidFill>
            </p:grpSpPr>
            <p:sp>
              <p:nvSpPr>
                <p:cNvPr id="27" name="Freeform: Shape 177"/>
                <p:cNvSpPr/>
                <p:nvPr/>
              </p:nvSpPr>
              <p:spPr bwMode="auto">
                <a:xfrm>
                  <a:off x="4364038" y="2794000"/>
                  <a:ext cx="163513" cy="179388"/>
                </a:xfrm>
                <a:custGeom>
                  <a:avLst/>
                  <a:gdLst/>
                  <a:ahLst/>
                  <a:cxnLst>
                    <a:cxn ang="0">
                      <a:pos x="54" y="91"/>
                    </a:cxn>
                    <a:cxn ang="0">
                      <a:pos x="60" y="80"/>
                    </a:cxn>
                    <a:cxn ang="0">
                      <a:pos x="57" y="67"/>
                    </a:cxn>
                    <a:cxn ang="0">
                      <a:pos x="57" y="67"/>
                    </a:cxn>
                    <a:cxn ang="0">
                      <a:pos x="54" y="70"/>
                    </a:cxn>
                    <a:cxn ang="0">
                      <a:pos x="50" y="67"/>
                    </a:cxn>
                    <a:cxn ang="0">
                      <a:pos x="50" y="67"/>
                    </a:cxn>
                    <a:cxn ang="0">
                      <a:pos x="47" y="80"/>
                    </a:cxn>
                    <a:cxn ang="0">
                      <a:pos x="54" y="91"/>
                    </a:cxn>
                    <a:cxn ang="0">
                      <a:pos x="30" y="37"/>
                    </a:cxn>
                    <a:cxn ang="0">
                      <a:pos x="31" y="37"/>
                    </a:cxn>
                    <a:cxn ang="0">
                      <a:pos x="54" y="58"/>
                    </a:cxn>
                    <a:cxn ang="0">
                      <a:pos x="76" y="37"/>
                    </a:cxn>
                    <a:cxn ang="0">
                      <a:pos x="77" y="37"/>
                    </a:cxn>
                    <a:cxn ang="0">
                      <a:pos x="80" y="29"/>
                    </a:cxn>
                    <a:cxn ang="0">
                      <a:pos x="77" y="21"/>
                    </a:cxn>
                    <a:cxn ang="0">
                      <a:pos x="77" y="21"/>
                    </a:cxn>
                    <a:cxn ang="0">
                      <a:pos x="54" y="0"/>
                    </a:cxn>
                    <a:cxn ang="0">
                      <a:pos x="30" y="21"/>
                    </a:cxn>
                    <a:cxn ang="0">
                      <a:pos x="30" y="21"/>
                    </a:cxn>
                    <a:cxn ang="0">
                      <a:pos x="28" y="29"/>
                    </a:cxn>
                    <a:cxn ang="0">
                      <a:pos x="30" y="37"/>
                    </a:cxn>
                    <a:cxn ang="0">
                      <a:pos x="73" y="56"/>
                    </a:cxn>
                    <a:cxn ang="0">
                      <a:pos x="54" y="95"/>
                    </a:cxn>
                    <a:cxn ang="0">
                      <a:pos x="34" y="56"/>
                    </a:cxn>
                    <a:cxn ang="0">
                      <a:pos x="0" y="96"/>
                    </a:cxn>
                    <a:cxn ang="0">
                      <a:pos x="0" y="105"/>
                    </a:cxn>
                    <a:cxn ang="0">
                      <a:pos x="21" y="105"/>
                    </a:cxn>
                    <a:cxn ang="0">
                      <a:pos x="21" y="88"/>
                    </a:cxn>
                    <a:cxn ang="0">
                      <a:pos x="24" y="86"/>
                    </a:cxn>
                    <a:cxn ang="0">
                      <a:pos x="27" y="88"/>
                    </a:cxn>
                    <a:cxn ang="0">
                      <a:pos x="27" y="105"/>
                    </a:cxn>
                    <a:cxn ang="0">
                      <a:pos x="57" y="105"/>
                    </a:cxn>
                    <a:cxn ang="0">
                      <a:pos x="96" y="67"/>
                    </a:cxn>
                    <a:cxn ang="0">
                      <a:pos x="73" y="56"/>
                    </a:cxn>
                    <a:cxn ang="0">
                      <a:pos x="56" y="67"/>
                    </a:cxn>
                    <a:cxn ang="0">
                      <a:pos x="57" y="64"/>
                    </a:cxn>
                    <a:cxn ang="0">
                      <a:pos x="55" y="60"/>
                    </a:cxn>
                    <a:cxn ang="0">
                      <a:pos x="52" y="60"/>
                    </a:cxn>
                    <a:cxn ang="0">
                      <a:pos x="50" y="64"/>
                    </a:cxn>
                    <a:cxn ang="0">
                      <a:pos x="51" y="67"/>
                    </a:cxn>
                    <a:cxn ang="0">
                      <a:pos x="56" y="67"/>
                    </a:cxn>
                  </a:cxnLst>
                  <a:rect l="0" t="0" r="r" b="b"/>
                  <a:pathLst>
                    <a:path w="96" h="105">
                      <a:moveTo>
                        <a:pt x="54" y="91"/>
                      </a:moveTo>
                      <a:cubicBezTo>
                        <a:pt x="60" y="80"/>
                        <a:pt x="60" y="80"/>
                        <a:pt x="60" y="80"/>
                      </a:cubicBezTo>
                      <a:cubicBezTo>
                        <a:pt x="57" y="67"/>
                        <a:pt x="57" y="67"/>
                        <a:pt x="57" y="67"/>
                      </a:cubicBezTo>
                      <a:cubicBezTo>
                        <a:pt x="57" y="67"/>
                        <a:pt x="57" y="67"/>
                        <a:pt x="57" y="67"/>
                      </a:cubicBezTo>
                      <a:cubicBezTo>
                        <a:pt x="56" y="69"/>
                        <a:pt x="55" y="70"/>
                        <a:pt x="54" y="70"/>
                      </a:cubicBezTo>
                      <a:cubicBezTo>
                        <a:pt x="52" y="70"/>
                        <a:pt x="51" y="69"/>
                        <a:pt x="50" y="67"/>
                      </a:cubicBezTo>
                      <a:cubicBezTo>
                        <a:pt x="50" y="67"/>
                        <a:pt x="50" y="67"/>
                        <a:pt x="50" y="67"/>
                      </a:cubicBezTo>
                      <a:cubicBezTo>
                        <a:pt x="47" y="80"/>
                        <a:pt x="47" y="80"/>
                        <a:pt x="47" y="80"/>
                      </a:cubicBezTo>
                      <a:lnTo>
                        <a:pt x="54" y="91"/>
                      </a:lnTo>
                      <a:close/>
                      <a:moveTo>
                        <a:pt x="30" y="37"/>
                      </a:moveTo>
                      <a:cubicBezTo>
                        <a:pt x="31" y="37"/>
                        <a:pt x="31" y="37"/>
                        <a:pt x="31" y="37"/>
                      </a:cubicBezTo>
                      <a:cubicBezTo>
                        <a:pt x="37" y="47"/>
                        <a:pt x="43" y="58"/>
                        <a:pt x="54" y="58"/>
                      </a:cubicBezTo>
                      <a:cubicBezTo>
                        <a:pt x="64" y="58"/>
                        <a:pt x="70" y="47"/>
                        <a:pt x="76" y="37"/>
                      </a:cubicBezTo>
                      <a:cubicBezTo>
                        <a:pt x="76" y="37"/>
                        <a:pt x="77" y="37"/>
                        <a:pt x="77" y="37"/>
                      </a:cubicBezTo>
                      <a:cubicBezTo>
                        <a:pt x="78" y="37"/>
                        <a:pt x="80" y="34"/>
                        <a:pt x="80" y="29"/>
                      </a:cubicBezTo>
                      <a:cubicBezTo>
                        <a:pt x="80" y="24"/>
                        <a:pt x="78" y="21"/>
                        <a:pt x="77" y="21"/>
                      </a:cubicBezTo>
                      <a:cubicBezTo>
                        <a:pt x="77" y="21"/>
                        <a:pt x="77" y="21"/>
                        <a:pt x="77" y="21"/>
                      </a:cubicBezTo>
                      <a:cubicBezTo>
                        <a:pt x="74" y="9"/>
                        <a:pt x="65" y="0"/>
                        <a:pt x="54" y="0"/>
                      </a:cubicBezTo>
                      <a:cubicBezTo>
                        <a:pt x="42" y="0"/>
                        <a:pt x="33" y="9"/>
                        <a:pt x="30" y="21"/>
                      </a:cubicBezTo>
                      <a:cubicBezTo>
                        <a:pt x="30" y="21"/>
                        <a:pt x="30" y="21"/>
                        <a:pt x="30" y="21"/>
                      </a:cubicBezTo>
                      <a:cubicBezTo>
                        <a:pt x="29" y="21"/>
                        <a:pt x="28" y="24"/>
                        <a:pt x="28" y="29"/>
                      </a:cubicBezTo>
                      <a:cubicBezTo>
                        <a:pt x="28" y="34"/>
                        <a:pt x="29" y="37"/>
                        <a:pt x="30" y="37"/>
                      </a:cubicBezTo>
                      <a:close/>
                      <a:moveTo>
                        <a:pt x="73" y="56"/>
                      </a:moveTo>
                      <a:cubicBezTo>
                        <a:pt x="67" y="70"/>
                        <a:pt x="54" y="95"/>
                        <a:pt x="54" y="95"/>
                      </a:cubicBezTo>
                      <a:cubicBezTo>
                        <a:pt x="53" y="95"/>
                        <a:pt x="40" y="70"/>
                        <a:pt x="34" y="56"/>
                      </a:cubicBezTo>
                      <a:cubicBezTo>
                        <a:pt x="10" y="60"/>
                        <a:pt x="0" y="78"/>
                        <a:pt x="0" y="96"/>
                      </a:cubicBezTo>
                      <a:cubicBezTo>
                        <a:pt x="0" y="97"/>
                        <a:pt x="0" y="104"/>
                        <a:pt x="0" y="105"/>
                      </a:cubicBezTo>
                      <a:cubicBezTo>
                        <a:pt x="21" y="105"/>
                        <a:pt x="21" y="105"/>
                        <a:pt x="21" y="105"/>
                      </a:cubicBezTo>
                      <a:cubicBezTo>
                        <a:pt x="21" y="88"/>
                        <a:pt x="21" y="88"/>
                        <a:pt x="21" y="88"/>
                      </a:cubicBezTo>
                      <a:cubicBezTo>
                        <a:pt x="21" y="87"/>
                        <a:pt x="23" y="86"/>
                        <a:pt x="24" y="86"/>
                      </a:cubicBezTo>
                      <a:cubicBezTo>
                        <a:pt x="26" y="86"/>
                        <a:pt x="27" y="87"/>
                        <a:pt x="27" y="88"/>
                      </a:cubicBezTo>
                      <a:cubicBezTo>
                        <a:pt x="27" y="105"/>
                        <a:pt x="27" y="105"/>
                        <a:pt x="27" y="105"/>
                      </a:cubicBezTo>
                      <a:cubicBezTo>
                        <a:pt x="57" y="105"/>
                        <a:pt x="57" y="105"/>
                        <a:pt x="57" y="105"/>
                      </a:cubicBezTo>
                      <a:cubicBezTo>
                        <a:pt x="62" y="89"/>
                        <a:pt x="74" y="74"/>
                        <a:pt x="96" y="67"/>
                      </a:cubicBezTo>
                      <a:cubicBezTo>
                        <a:pt x="90" y="62"/>
                        <a:pt x="83" y="58"/>
                        <a:pt x="73" y="56"/>
                      </a:cubicBezTo>
                      <a:close/>
                      <a:moveTo>
                        <a:pt x="56" y="67"/>
                      </a:moveTo>
                      <a:cubicBezTo>
                        <a:pt x="57" y="64"/>
                        <a:pt x="57" y="64"/>
                        <a:pt x="57" y="64"/>
                      </a:cubicBezTo>
                      <a:cubicBezTo>
                        <a:pt x="59" y="62"/>
                        <a:pt x="58" y="60"/>
                        <a:pt x="55" y="60"/>
                      </a:cubicBezTo>
                      <a:cubicBezTo>
                        <a:pt x="52" y="60"/>
                        <a:pt x="52" y="60"/>
                        <a:pt x="52" y="60"/>
                      </a:cubicBezTo>
                      <a:cubicBezTo>
                        <a:pt x="49" y="60"/>
                        <a:pt x="48" y="62"/>
                        <a:pt x="50" y="64"/>
                      </a:cubicBezTo>
                      <a:cubicBezTo>
                        <a:pt x="51" y="67"/>
                        <a:pt x="51" y="67"/>
                        <a:pt x="51" y="67"/>
                      </a:cubicBezTo>
                      <a:cubicBezTo>
                        <a:pt x="53" y="69"/>
                        <a:pt x="55" y="69"/>
                        <a:pt x="56" y="67"/>
                      </a:cubicBezTo>
                      <a:close/>
                    </a:path>
                  </a:pathLst>
                </a:custGeom>
                <a:grpFill/>
                <a:ln w="9525">
                  <a:noFill/>
                  <a:round/>
                </a:ln>
              </p:spPr>
              <p:txBody>
                <a:bodyPr anchor="ctr"/>
                <a:lstStyle/>
                <a:p>
                  <a:pPr algn="ctr"/>
                  <a:endParaRPr>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8" name="Freeform: Shape 178"/>
                <p:cNvSpPr/>
                <p:nvPr/>
              </p:nvSpPr>
              <p:spPr bwMode="auto">
                <a:xfrm>
                  <a:off x="4652963" y="2794000"/>
                  <a:ext cx="163513" cy="179388"/>
                </a:xfrm>
                <a:custGeom>
                  <a:avLst/>
                  <a:gdLst/>
                  <a:ahLst/>
                  <a:cxnLst>
                    <a:cxn ang="0">
                      <a:pos x="42" y="91"/>
                    </a:cxn>
                    <a:cxn ang="0">
                      <a:pos x="48" y="80"/>
                    </a:cxn>
                    <a:cxn ang="0">
                      <a:pos x="45" y="67"/>
                    </a:cxn>
                    <a:cxn ang="0">
                      <a:pos x="45" y="67"/>
                    </a:cxn>
                    <a:cxn ang="0">
                      <a:pos x="42" y="70"/>
                    </a:cxn>
                    <a:cxn ang="0">
                      <a:pos x="39" y="67"/>
                    </a:cxn>
                    <a:cxn ang="0">
                      <a:pos x="39" y="67"/>
                    </a:cxn>
                    <a:cxn ang="0">
                      <a:pos x="36" y="80"/>
                    </a:cxn>
                    <a:cxn ang="0">
                      <a:pos x="42" y="91"/>
                    </a:cxn>
                    <a:cxn ang="0">
                      <a:pos x="19" y="37"/>
                    </a:cxn>
                    <a:cxn ang="0">
                      <a:pos x="20" y="37"/>
                    </a:cxn>
                    <a:cxn ang="0">
                      <a:pos x="42" y="58"/>
                    </a:cxn>
                    <a:cxn ang="0">
                      <a:pos x="64" y="37"/>
                    </a:cxn>
                    <a:cxn ang="0">
                      <a:pos x="65" y="37"/>
                    </a:cxn>
                    <a:cxn ang="0">
                      <a:pos x="68" y="29"/>
                    </a:cxn>
                    <a:cxn ang="0">
                      <a:pos x="65" y="21"/>
                    </a:cxn>
                    <a:cxn ang="0">
                      <a:pos x="65" y="21"/>
                    </a:cxn>
                    <a:cxn ang="0">
                      <a:pos x="42" y="0"/>
                    </a:cxn>
                    <a:cxn ang="0">
                      <a:pos x="19" y="21"/>
                    </a:cxn>
                    <a:cxn ang="0">
                      <a:pos x="19" y="21"/>
                    </a:cxn>
                    <a:cxn ang="0">
                      <a:pos x="16" y="29"/>
                    </a:cxn>
                    <a:cxn ang="0">
                      <a:pos x="19" y="37"/>
                    </a:cxn>
                    <a:cxn ang="0">
                      <a:pos x="44" y="67"/>
                    </a:cxn>
                    <a:cxn ang="0">
                      <a:pos x="46" y="64"/>
                    </a:cxn>
                    <a:cxn ang="0">
                      <a:pos x="44" y="60"/>
                    </a:cxn>
                    <a:cxn ang="0">
                      <a:pos x="40" y="60"/>
                    </a:cxn>
                    <a:cxn ang="0">
                      <a:pos x="38" y="64"/>
                    </a:cxn>
                    <a:cxn ang="0">
                      <a:pos x="40" y="67"/>
                    </a:cxn>
                    <a:cxn ang="0">
                      <a:pos x="44" y="67"/>
                    </a:cxn>
                    <a:cxn ang="0">
                      <a:pos x="96" y="96"/>
                    </a:cxn>
                    <a:cxn ang="0">
                      <a:pos x="61" y="56"/>
                    </a:cxn>
                    <a:cxn ang="0">
                      <a:pos x="42" y="95"/>
                    </a:cxn>
                    <a:cxn ang="0">
                      <a:pos x="23" y="56"/>
                    </a:cxn>
                    <a:cxn ang="0">
                      <a:pos x="0" y="67"/>
                    </a:cxn>
                    <a:cxn ang="0">
                      <a:pos x="38" y="105"/>
                    </a:cxn>
                    <a:cxn ang="0">
                      <a:pos x="68" y="105"/>
                    </a:cxn>
                    <a:cxn ang="0">
                      <a:pos x="68" y="88"/>
                    </a:cxn>
                    <a:cxn ang="0">
                      <a:pos x="71" y="86"/>
                    </a:cxn>
                    <a:cxn ang="0">
                      <a:pos x="74" y="88"/>
                    </a:cxn>
                    <a:cxn ang="0">
                      <a:pos x="74" y="105"/>
                    </a:cxn>
                    <a:cxn ang="0">
                      <a:pos x="96" y="105"/>
                    </a:cxn>
                    <a:cxn ang="0">
                      <a:pos x="96" y="96"/>
                    </a:cxn>
                  </a:cxnLst>
                  <a:rect l="0" t="0" r="r" b="b"/>
                  <a:pathLst>
                    <a:path w="96" h="105">
                      <a:moveTo>
                        <a:pt x="42" y="91"/>
                      </a:moveTo>
                      <a:cubicBezTo>
                        <a:pt x="48" y="80"/>
                        <a:pt x="48" y="80"/>
                        <a:pt x="48" y="80"/>
                      </a:cubicBezTo>
                      <a:cubicBezTo>
                        <a:pt x="45" y="67"/>
                        <a:pt x="45" y="67"/>
                        <a:pt x="45" y="67"/>
                      </a:cubicBezTo>
                      <a:cubicBezTo>
                        <a:pt x="45" y="67"/>
                        <a:pt x="45" y="67"/>
                        <a:pt x="45" y="67"/>
                      </a:cubicBezTo>
                      <a:cubicBezTo>
                        <a:pt x="44" y="69"/>
                        <a:pt x="43" y="70"/>
                        <a:pt x="42" y="70"/>
                      </a:cubicBezTo>
                      <a:cubicBezTo>
                        <a:pt x="41" y="70"/>
                        <a:pt x="40" y="69"/>
                        <a:pt x="39" y="67"/>
                      </a:cubicBezTo>
                      <a:cubicBezTo>
                        <a:pt x="39" y="67"/>
                        <a:pt x="39" y="67"/>
                        <a:pt x="39" y="67"/>
                      </a:cubicBezTo>
                      <a:cubicBezTo>
                        <a:pt x="36" y="80"/>
                        <a:pt x="36" y="80"/>
                        <a:pt x="36" y="80"/>
                      </a:cubicBezTo>
                      <a:lnTo>
                        <a:pt x="42" y="91"/>
                      </a:lnTo>
                      <a:close/>
                      <a:moveTo>
                        <a:pt x="19" y="37"/>
                      </a:moveTo>
                      <a:cubicBezTo>
                        <a:pt x="19" y="37"/>
                        <a:pt x="19" y="37"/>
                        <a:pt x="20" y="37"/>
                      </a:cubicBezTo>
                      <a:cubicBezTo>
                        <a:pt x="25" y="47"/>
                        <a:pt x="32" y="58"/>
                        <a:pt x="42" y="58"/>
                      </a:cubicBezTo>
                      <a:cubicBezTo>
                        <a:pt x="52" y="58"/>
                        <a:pt x="59" y="47"/>
                        <a:pt x="64" y="37"/>
                      </a:cubicBezTo>
                      <a:cubicBezTo>
                        <a:pt x="65" y="37"/>
                        <a:pt x="65" y="37"/>
                        <a:pt x="65" y="37"/>
                      </a:cubicBezTo>
                      <a:cubicBezTo>
                        <a:pt x="67" y="37"/>
                        <a:pt x="68" y="34"/>
                        <a:pt x="68" y="29"/>
                      </a:cubicBezTo>
                      <a:cubicBezTo>
                        <a:pt x="68" y="24"/>
                        <a:pt x="67" y="21"/>
                        <a:pt x="65" y="21"/>
                      </a:cubicBezTo>
                      <a:cubicBezTo>
                        <a:pt x="65" y="21"/>
                        <a:pt x="65" y="21"/>
                        <a:pt x="65" y="21"/>
                      </a:cubicBezTo>
                      <a:cubicBezTo>
                        <a:pt x="63" y="9"/>
                        <a:pt x="53" y="0"/>
                        <a:pt x="42" y="0"/>
                      </a:cubicBezTo>
                      <a:cubicBezTo>
                        <a:pt x="31" y="0"/>
                        <a:pt x="21" y="9"/>
                        <a:pt x="19" y="21"/>
                      </a:cubicBezTo>
                      <a:cubicBezTo>
                        <a:pt x="19" y="21"/>
                        <a:pt x="19" y="21"/>
                        <a:pt x="19" y="21"/>
                      </a:cubicBezTo>
                      <a:cubicBezTo>
                        <a:pt x="17" y="21"/>
                        <a:pt x="16" y="24"/>
                        <a:pt x="16" y="29"/>
                      </a:cubicBezTo>
                      <a:cubicBezTo>
                        <a:pt x="16" y="34"/>
                        <a:pt x="17" y="37"/>
                        <a:pt x="19" y="37"/>
                      </a:cubicBezTo>
                      <a:close/>
                      <a:moveTo>
                        <a:pt x="44" y="67"/>
                      </a:moveTo>
                      <a:cubicBezTo>
                        <a:pt x="46" y="64"/>
                        <a:pt x="46" y="64"/>
                        <a:pt x="46" y="64"/>
                      </a:cubicBezTo>
                      <a:cubicBezTo>
                        <a:pt x="47" y="62"/>
                        <a:pt x="46" y="60"/>
                        <a:pt x="44" y="60"/>
                      </a:cubicBezTo>
                      <a:cubicBezTo>
                        <a:pt x="40" y="60"/>
                        <a:pt x="40" y="60"/>
                        <a:pt x="40" y="60"/>
                      </a:cubicBezTo>
                      <a:cubicBezTo>
                        <a:pt x="38" y="60"/>
                        <a:pt x="37" y="62"/>
                        <a:pt x="38" y="64"/>
                      </a:cubicBezTo>
                      <a:cubicBezTo>
                        <a:pt x="40" y="67"/>
                        <a:pt x="40" y="67"/>
                        <a:pt x="40" y="67"/>
                      </a:cubicBezTo>
                      <a:cubicBezTo>
                        <a:pt x="41" y="69"/>
                        <a:pt x="43" y="69"/>
                        <a:pt x="44" y="67"/>
                      </a:cubicBezTo>
                      <a:close/>
                      <a:moveTo>
                        <a:pt x="96" y="96"/>
                      </a:moveTo>
                      <a:cubicBezTo>
                        <a:pt x="96" y="78"/>
                        <a:pt x="86" y="60"/>
                        <a:pt x="61" y="56"/>
                      </a:cubicBezTo>
                      <a:cubicBezTo>
                        <a:pt x="55" y="70"/>
                        <a:pt x="42" y="95"/>
                        <a:pt x="42" y="95"/>
                      </a:cubicBezTo>
                      <a:cubicBezTo>
                        <a:pt x="42" y="95"/>
                        <a:pt x="29" y="70"/>
                        <a:pt x="23" y="56"/>
                      </a:cubicBezTo>
                      <a:cubicBezTo>
                        <a:pt x="13" y="58"/>
                        <a:pt x="5" y="62"/>
                        <a:pt x="0" y="67"/>
                      </a:cubicBezTo>
                      <a:cubicBezTo>
                        <a:pt x="21" y="74"/>
                        <a:pt x="33" y="89"/>
                        <a:pt x="38" y="105"/>
                      </a:cubicBezTo>
                      <a:cubicBezTo>
                        <a:pt x="68" y="105"/>
                        <a:pt x="68" y="105"/>
                        <a:pt x="68" y="105"/>
                      </a:cubicBezTo>
                      <a:cubicBezTo>
                        <a:pt x="68" y="88"/>
                        <a:pt x="68" y="88"/>
                        <a:pt x="68" y="88"/>
                      </a:cubicBezTo>
                      <a:cubicBezTo>
                        <a:pt x="68" y="87"/>
                        <a:pt x="70" y="86"/>
                        <a:pt x="71" y="86"/>
                      </a:cubicBezTo>
                      <a:cubicBezTo>
                        <a:pt x="73" y="86"/>
                        <a:pt x="74" y="87"/>
                        <a:pt x="74" y="88"/>
                      </a:cubicBezTo>
                      <a:cubicBezTo>
                        <a:pt x="74" y="105"/>
                        <a:pt x="74" y="105"/>
                        <a:pt x="74" y="105"/>
                      </a:cubicBezTo>
                      <a:cubicBezTo>
                        <a:pt x="96" y="105"/>
                        <a:pt x="96" y="105"/>
                        <a:pt x="96" y="105"/>
                      </a:cubicBezTo>
                      <a:cubicBezTo>
                        <a:pt x="96" y="104"/>
                        <a:pt x="96" y="97"/>
                        <a:pt x="96" y="96"/>
                      </a:cubicBezTo>
                      <a:close/>
                    </a:path>
                  </a:pathLst>
                </a:custGeom>
                <a:grpFill/>
                <a:ln w="9525">
                  <a:noFill/>
                  <a:round/>
                </a:ln>
              </p:spPr>
              <p:txBody>
                <a:bodyPr anchor="ctr"/>
                <a:lstStyle/>
                <a:p>
                  <a:pPr algn="ctr"/>
                  <a:endParaRPr>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9" name="Freeform: Shape 179"/>
                <p:cNvSpPr/>
                <p:nvPr/>
              </p:nvSpPr>
              <p:spPr bwMode="auto">
                <a:xfrm>
                  <a:off x="4460876" y="2774950"/>
                  <a:ext cx="258763" cy="250825"/>
                </a:xfrm>
                <a:custGeom>
                  <a:avLst/>
                  <a:gdLst/>
                  <a:ahLst/>
                  <a:cxnLst>
                    <a:cxn ang="0">
                      <a:pos x="43" y="53"/>
                    </a:cxn>
                    <a:cxn ang="0">
                      <a:pos x="44" y="53"/>
                    </a:cxn>
                    <a:cxn ang="0">
                      <a:pos x="75" y="83"/>
                    </a:cxn>
                    <a:cxn ang="0">
                      <a:pos x="107" y="52"/>
                    </a:cxn>
                    <a:cxn ang="0">
                      <a:pos x="108" y="53"/>
                    </a:cxn>
                    <a:cxn ang="0">
                      <a:pos x="112" y="42"/>
                    </a:cxn>
                    <a:cxn ang="0">
                      <a:pos x="108" y="30"/>
                    </a:cxn>
                    <a:cxn ang="0">
                      <a:pos x="108" y="30"/>
                    </a:cxn>
                    <a:cxn ang="0">
                      <a:pos x="75" y="0"/>
                    </a:cxn>
                    <a:cxn ang="0">
                      <a:pos x="43" y="30"/>
                    </a:cxn>
                    <a:cxn ang="0">
                      <a:pos x="43" y="30"/>
                    </a:cxn>
                    <a:cxn ang="0">
                      <a:pos x="39" y="42"/>
                    </a:cxn>
                    <a:cxn ang="0">
                      <a:pos x="43" y="53"/>
                    </a:cxn>
                    <a:cxn ang="0">
                      <a:pos x="150" y="135"/>
                    </a:cxn>
                    <a:cxn ang="0">
                      <a:pos x="102" y="79"/>
                    </a:cxn>
                    <a:cxn ang="0">
                      <a:pos x="75" y="134"/>
                    </a:cxn>
                    <a:cxn ang="0">
                      <a:pos x="48" y="79"/>
                    </a:cxn>
                    <a:cxn ang="0">
                      <a:pos x="0" y="135"/>
                    </a:cxn>
                    <a:cxn ang="0">
                      <a:pos x="0" y="147"/>
                    </a:cxn>
                    <a:cxn ang="0">
                      <a:pos x="30" y="147"/>
                    </a:cxn>
                    <a:cxn ang="0">
                      <a:pos x="30" y="125"/>
                    </a:cxn>
                    <a:cxn ang="0">
                      <a:pos x="34" y="121"/>
                    </a:cxn>
                    <a:cxn ang="0">
                      <a:pos x="38" y="125"/>
                    </a:cxn>
                    <a:cxn ang="0">
                      <a:pos x="38" y="147"/>
                    </a:cxn>
                    <a:cxn ang="0">
                      <a:pos x="112" y="147"/>
                    </a:cxn>
                    <a:cxn ang="0">
                      <a:pos x="112" y="125"/>
                    </a:cxn>
                    <a:cxn ang="0">
                      <a:pos x="116" y="121"/>
                    </a:cxn>
                    <a:cxn ang="0">
                      <a:pos x="120" y="125"/>
                    </a:cxn>
                    <a:cxn ang="0">
                      <a:pos x="120" y="147"/>
                    </a:cxn>
                    <a:cxn ang="0">
                      <a:pos x="151" y="147"/>
                    </a:cxn>
                    <a:cxn ang="0">
                      <a:pos x="150" y="135"/>
                    </a:cxn>
                    <a:cxn ang="0">
                      <a:pos x="75" y="128"/>
                    </a:cxn>
                    <a:cxn ang="0">
                      <a:pos x="84" y="113"/>
                    </a:cxn>
                    <a:cxn ang="0">
                      <a:pos x="80" y="95"/>
                    </a:cxn>
                    <a:cxn ang="0">
                      <a:pos x="80" y="95"/>
                    </a:cxn>
                    <a:cxn ang="0">
                      <a:pos x="75" y="98"/>
                    </a:cxn>
                    <a:cxn ang="0">
                      <a:pos x="71" y="95"/>
                    </a:cxn>
                    <a:cxn ang="0">
                      <a:pos x="71" y="95"/>
                    </a:cxn>
                    <a:cxn ang="0">
                      <a:pos x="67" y="113"/>
                    </a:cxn>
                    <a:cxn ang="0">
                      <a:pos x="75" y="128"/>
                    </a:cxn>
                    <a:cxn ang="0">
                      <a:pos x="78" y="95"/>
                    </a:cxn>
                    <a:cxn ang="0">
                      <a:pos x="81" y="91"/>
                    </a:cxn>
                    <a:cxn ang="0">
                      <a:pos x="78" y="85"/>
                    </a:cxn>
                    <a:cxn ang="0">
                      <a:pos x="73" y="85"/>
                    </a:cxn>
                    <a:cxn ang="0">
                      <a:pos x="70" y="91"/>
                    </a:cxn>
                    <a:cxn ang="0">
                      <a:pos x="72" y="95"/>
                    </a:cxn>
                    <a:cxn ang="0">
                      <a:pos x="78" y="95"/>
                    </a:cxn>
                  </a:cxnLst>
                  <a:rect l="0" t="0" r="r" b="b"/>
                  <a:pathLst>
                    <a:path w="151" h="147">
                      <a:moveTo>
                        <a:pt x="43" y="53"/>
                      </a:moveTo>
                      <a:cubicBezTo>
                        <a:pt x="43" y="53"/>
                        <a:pt x="44" y="53"/>
                        <a:pt x="44" y="53"/>
                      </a:cubicBezTo>
                      <a:cubicBezTo>
                        <a:pt x="52" y="67"/>
                        <a:pt x="61" y="83"/>
                        <a:pt x="75" y="83"/>
                      </a:cubicBezTo>
                      <a:cubicBezTo>
                        <a:pt x="90" y="83"/>
                        <a:pt x="99" y="67"/>
                        <a:pt x="107" y="52"/>
                      </a:cubicBezTo>
                      <a:cubicBezTo>
                        <a:pt x="107" y="53"/>
                        <a:pt x="107" y="53"/>
                        <a:pt x="108" y="53"/>
                      </a:cubicBezTo>
                      <a:cubicBezTo>
                        <a:pt x="110" y="53"/>
                        <a:pt x="112" y="48"/>
                        <a:pt x="112" y="42"/>
                      </a:cubicBezTo>
                      <a:cubicBezTo>
                        <a:pt x="112" y="35"/>
                        <a:pt x="110" y="30"/>
                        <a:pt x="108" y="30"/>
                      </a:cubicBezTo>
                      <a:cubicBezTo>
                        <a:pt x="108" y="30"/>
                        <a:pt x="108" y="30"/>
                        <a:pt x="108" y="30"/>
                      </a:cubicBezTo>
                      <a:cubicBezTo>
                        <a:pt x="104" y="13"/>
                        <a:pt x="91" y="0"/>
                        <a:pt x="75" y="0"/>
                      </a:cubicBezTo>
                      <a:cubicBezTo>
                        <a:pt x="60" y="0"/>
                        <a:pt x="46" y="13"/>
                        <a:pt x="43" y="30"/>
                      </a:cubicBezTo>
                      <a:cubicBezTo>
                        <a:pt x="43" y="30"/>
                        <a:pt x="43" y="30"/>
                        <a:pt x="43" y="30"/>
                      </a:cubicBezTo>
                      <a:cubicBezTo>
                        <a:pt x="41" y="30"/>
                        <a:pt x="39" y="35"/>
                        <a:pt x="39" y="42"/>
                      </a:cubicBezTo>
                      <a:cubicBezTo>
                        <a:pt x="39" y="48"/>
                        <a:pt x="41" y="53"/>
                        <a:pt x="43" y="53"/>
                      </a:cubicBezTo>
                      <a:close/>
                      <a:moveTo>
                        <a:pt x="150" y="135"/>
                      </a:moveTo>
                      <a:cubicBezTo>
                        <a:pt x="150" y="111"/>
                        <a:pt x="137" y="86"/>
                        <a:pt x="102" y="79"/>
                      </a:cubicBezTo>
                      <a:cubicBezTo>
                        <a:pt x="94" y="98"/>
                        <a:pt x="75" y="134"/>
                        <a:pt x="75" y="134"/>
                      </a:cubicBezTo>
                      <a:cubicBezTo>
                        <a:pt x="75" y="134"/>
                        <a:pt x="57" y="98"/>
                        <a:pt x="48" y="79"/>
                      </a:cubicBezTo>
                      <a:cubicBezTo>
                        <a:pt x="14" y="86"/>
                        <a:pt x="0" y="111"/>
                        <a:pt x="0" y="135"/>
                      </a:cubicBezTo>
                      <a:cubicBezTo>
                        <a:pt x="0" y="136"/>
                        <a:pt x="0" y="147"/>
                        <a:pt x="0" y="147"/>
                      </a:cubicBezTo>
                      <a:cubicBezTo>
                        <a:pt x="30" y="147"/>
                        <a:pt x="30" y="147"/>
                        <a:pt x="30" y="147"/>
                      </a:cubicBezTo>
                      <a:cubicBezTo>
                        <a:pt x="30" y="125"/>
                        <a:pt x="30" y="125"/>
                        <a:pt x="30" y="125"/>
                      </a:cubicBezTo>
                      <a:cubicBezTo>
                        <a:pt x="30" y="122"/>
                        <a:pt x="32" y="121"/>
                        <a:pt x="34" y="121"/>
                      </a:cubicBezTo>
                      <a:cubicBezTo>
                        <a:pt x="36" y="121"/>
                        <a:pt x="38" y="122"/>
                        <a:pt x="38" y="125"/>
                      </a:cubicBezTo>
                      <a:cubicBezTo>
                        <a:pt x="38" y="147"/>
                        <a:pt x="38" y="147"/>
                        <a:pt x="38" y="147"/>
                      </a:cubicBezTo>
                      <a:cubicBezTo>
                        <a:pt x="112" y="147"/>
                        <a:pt x="112" y="147"/>
                        <a:pt x="112" y="147"/>
                      </a:cubicBezTo>
                      <a:cubicBezTo>
                        <a:pt x="112" y="125"/>
                        <a:pt x="112" y="125"/>
                        <a:pt x="112" y="125"/>
                      </a:cubicBezTo>
                      <a:cubicBezTo>
                        <a:pt x="112" y="122"/>
                        <a:pt x="114" y="121"/>
                        <a:pt x="116" y="121"/>
                      </a:cubicBezTo>
                      <a:cubicBezTo>
                        <a:pt x="118" y="121"/>
                        <a:pt x="120" y="122"/>
                        <a:pt x="120" y="125"/>
                      </a:cubicBezTo>
                      <a:cubicBezTo>
                        <a:pt x="120" y="147"/>
                        <a:pt x="120" y="147"/>
                        <a:pt x="120" y="147"/>
                      </a:cubicBezTo>
                      <a:cubicBezTo>
                        <a:pt x="151" y="147"/>
                        <a:pt x="151" y="147"/>
                        <a:pt x="151" y="147"/>
                      </a:cubicBezTo>
                      <a:cubicBezTo>
                        <a:pt x="151" y="147"/>
                        <a:pt x="150" y="136"/>
                        <a:pt x="150" y="135"/>
                      </a:cubicBezTo>
                      <a:close/>
                      <a:moveTo>
                        <a:pt x="75" y="128"/>
                      </a:moveTo>
                      <a:cubicBezTo>
                        <a:pt x="84" y="113"/>
                        <a:pt x="84" y="113"/>
                        <a:pt x="84" y="113"/>
                      </a:cubicBezTo>
                      <a:cubicBezTo>
                        <a:pt x="80" y="95"/>
                        <a:pt x="80" y="95"/>
                        <a:pt x="80" y="95"/>
                      </a:cubicBezTo>
                      <a:cubicBezTo>
                        <a:pt x="80" y="95"/>
                        <a:pt x="80" y="95"/>
                        <a:pt x="80" y="95"/>
                      </a:cubicBezTo>
                      <a:cubicBezTo>
                        <a:pt x="79" y="97"/>
                        <a:pt x="77" y="98"/>
                        <a:pt x="75" y="98"/>
                      </a:cubicBezTo>
                      <a:cubicBezTo>
                        <a:pt x="73" y="98"/>
                        <a:pt x="72" y="97"/>
                        <a:pt x="71" y="95"/>
                      </a:cubicBezTo>
                      <a:cubicBezTo>
                        <a:pt x="71" y="95"/>
                        <a:pt x="71" y="95"/>
                        <a:pt x="71" y="95"/>
                      </a:cubicBezTo>
                      <a:cubicBezTo>
                        <a:pt x="67" y="113"/>
                        <a:pt x="67" y="113"/>
                        <a:pt x="67" y="113"/>
                      </a:cubicBezTo>
                      <a:lnTo>
                        <a:pt x="75" y="128"/>
                      </a:lnTo>
                      <a:close/>
                      <a:moveTo>
                        <a:pt x="78" y="95"/>
                      </a:moveTo>
                      <a:cubicBezTo>
                        <a:pt x="81" y="91"/>
                        <a:pt x="81" y="91"/>
                        <a:pt x="81" y="91"/>
                      </a:cubicBezTo>
                      <a:cubicBezTo>
                        <a:pt x="82" y="88"/>
                        <a:pt x="81" y="85"/>
                        <a:pt x="78" y="85"/>
                      </a:cubicBezTo>
                      <a:cubicBezTo>
                        <a:pt x="73" y="85"/>
                        <a:pt x="73" y="85"/>
                        <a:pt x="73" y="85"/>
                      </a:cubicBezTo>
                      <a:cubicBezTo>
                        <a:pt x="70" y="85"/>
                        <a:pt x="68" y="88"/>
                        <a:pt x="70" y="91"/>
                      </a:cubicBezTo>
                      <a:cubicBezTo>
                        <a:pt x="72" y="95"/>
                        <a:pt x="72" y="95"/>
                        <a:pt x="72" y="95"/>
                      </a:cubicBezTo>
                      <a:cubicBezTo>
                        <a:pt x="74" y="98"/>
                        <a:pt x="77" y="98"/>
                        <a:pt x="78" y="95"/>
                      </a:cubicBezTo>
                      <a:close/>
                    </a:path>
                  </a:pathLst>
                </a:custGeom>
                <a:grpFill/>
                <a:ln w="9525">
                  <a:noFill/>
                  <a:round/>
                </a:ln>
              </p:spPr>
              <p:txBody>
                <a:bodyPr anchor="ctr"/>
                <a:lstStyle/>
                <a:p>
                  <a:pPr algn="ctr"/>
                  <a:endParaRPr>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14" name="TextBox 176"/>
              <p:cNvSpPr txBox="1"/>
              <p:nvPr/>
            </p:nvSpPr>
            <p:spPr>
              <a:xfrm>
                <a:off x="5566193" y="3668878"/>
                <a:ext cx="1107996" cy="276999"/>
              </a:xfrm>
              <a:prstGeom prst="rect">
                <a:avLst/>
              </a:prstGeom>
              <a:noFill/>
            </p:spPr>
            <p:txBody>
              <a:bodyPr wrap="none">
                <a:normAutofit/>
              </a:bodyPr>
              <a:lstStyle/>
              <a:p>
                <a:pPr algn="ctr"/>
                <a:r>
                  <a:rPr lang="zh-CN" altLang="en-US" sz="1200" b="1"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rPr>
                  <a:t>输入标题文本</a:t>
                </a:r>
                <a:endParaRPr lang="zh-CN" altLang="en-US" sz="1200" b="1"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grpSp>
        <p:nvGrpSpPr>
          <p:cNvPr id="9" name="千图PPT彼岸天：ID 8661124组合 6"/>
          <p:cNvGrpSpPr/>
          <p:nvPr>
            <p:custDataLst>
              <p:tags r:id="rId2"/>
            </p:custDataLst>
          </p:nvPr>
        </p:nvGrpSpPr>
        <p:grpSpPr>
          <a:xfrm>
            <a:off x="3992757" y="2012607"/>
            <a:ext cx="1222018" cy="1224136"/>
            <a:chOff x="3954657" y="1860207"/>
            <a:chExt cx="1222018" cy="1224136"/>
          </a:xfrm>
        </p:grpSpPr>
        <p:sp>
          <p:nvSpPr>
            <p:cNvPr id="39" name="Oval 104"/>
            <p:cNvSpPr/>
            <p:nvPr/>
          </p:nvSpPr>
          <p:spPr bwMode="auto">
            <a:xfrm>
              <a:off x="3954657" y="1860207"/>
              <a:ext cx="1222018" cy="1224136"/>
            </a:xfrm>
            <a:prstGeom prst="ellipse">
              <a:avLst/>
            </a:prstGeom>
            <a:solidFill>
              <a:srgbClr val="8F6632"/>
            </a:solidFill>
            <a:ln w="9525">
              <a:noFill/>
              <a:round/>
            </a:ln>
          </p:spPr>
          <p:txBody>
            <a:bodyPr anchor="ctr"/>
            <a:lstStyle/>
            <a:p>
              <a:pPr algn="ctr"/>
              <a:endParaRPr>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0" name="Freeform: Shape 112"/>
            <p:cNvSpPr/>
            <p:nvPr/>
          </p:nvSpPr>
          <p:spPr bwMode="auto">
            <a:xfrm>
              <a:off x="4382471" y="2176274"/>
              <a:ext cx="368511" cy="220260"/>
            </a:xfrm>
            <a:custGeom>
              <a:avLst/>
              <a:gdLst/>
              <a:ahLst/>
              <a:cxnLst>
                <a:cxn ang="0">
                  <a:pos x="134" y="32"/>
                </a:cxn>
                <a:cxn ang="0">
                  <a:pos x="162" y="41"/>
                </a:cxn>
                <a:cxn ang="0">
                  <a:pos x="162" y="39"/>
                </a:cxn>
                <a:cxn ang="0">
                  <a:pos x="152" y="3"/>
                </a:cxn>
                <a:cxn ang="0">
                  <a:pos x="151" y="1"/>
                </a:cxn>
                <a:cxn ang="0">
                  <a:pos x="123" y="31"/>
                </a:cxn>
                <a:cxn ang="0">
                  <a:pos x="123" y="31"/>
                </a:cxn>
                <a:cxn ang="0">
                  <a:pos x="122" y="31"/>
                </a:cxn>
                <a:cxn ang="0">
                  <a:pos x="122" y="31"/>
                </a:cxn>
                <a:cxn ang="0">
                  <a:pos x="83" y="19"/>
                </a:cxn>
                <a:cxn ang="0">
                  <a:pos x="83" y="21"/>
                </a:cxn>
                <a:cxn ang="0">
                  <a:pos x="92" y="57"/>
                </a:cxn>
                <a:cxn ang="0">
                  <a:pos x="93" y="59"/>
                </a:cxn>
                <a:cxn ang="0">
                  <a:pos x="112" y="39"/>
                </a:cxn>
                <a:cxn ang="0">
                  <a:pos x="114" y="39"/>
                </a:cxn>
                <a:cxn ang="0">
                  <a:pos x="114" y="40"/>
                </a:cxn>
                <a:cxn ang="0">
                  <a:pos x="95" y="60"/>
                </a:cxn>
                <a:cxn ang="0">
                  <a:pos x="97" y="60"/>
                </a:cxn>
                <a:cxn ang="0">
                  <a:pos x="120" y="54"/>
                </a:cxn>
                <a:cxn ang="0">
                  <a:pos x="120" y="73"/>
                </a:cxn>
                <a:cxn ang="0">
                  <a:pos x="116" y="76"/>
                </a:cxn>
                <a:cxn ang="0">
                  <a:pos x="11" y="76"/>
                </a:cxn>
                <a:cxn ang="0">
                  <a:pos x="7" y="73"/>
                </a:cxn>
                <a:cxn ang="0">
                  <a:pos x="7" y="13"/>
                </a:cxn>
                <a:cxn ang="0">
                  <a:pos x="11" y="10"/>
                </a:cxn>
                <a:cxn ang="0">
                  <a:pos x="110" y="10"/>
                </a:cxn>
                <a:cxn ang="0">
                  <a:pos x="86" y="17"/>
                </a:cxn>
                <a:cxn ang="0">
                  <a:pos x="85" y="17"/>
                </a:cxn>
                <a:cxn ang="0">
                  <a:pos x="122" y="29"/>
                </a:cxn>
                <a:cxn ang="0">
                  <a:pos x="149" y="0"/>
                </a:cxn>
                <a:cxn ang="0">
                  <a:pos x="148" y="1"/>
                </a:cxn>
                <a:cxn ang="0">
                  <a:pos x="124" y="7"/>
                </a:cxn>
                <a:cxn ang="0">
                  <a:pos x="116" y="3"/>
                </a:cxn>
                <a:cxn ang="0">
                  <a:pos x="11" y="3"/>
                </a:cxn>
                <a:cxn ang="0">
                  <a:pos x="0" y="13"/>
                </a:cxn>
                <a:cxn ang="0">
                  <a:pos x="0" y="73"/>
                </a:cxn>
                <a:cxn ang="0">
                  <a:pos x="11" y="83"/>
                </a:cxn>
                <a:cxn ang="0">
                  <a:pos x="49" y="83"/>
                </a:cxn>
                <a:cxn ang="0">
                  <a:pos x="49" y="89"/>
                </a:cxn>
                <a:cxn ang="0">
                  <a:pos x="28" y="89"/>
                </a:cxn>
                <a:cxn ang="0">
                  <a:pos x="28" y="97"/>
                </a:cxn>
                <a:cxn ang="0">
                  <a:pos x="98" y="97"/>
                </a:cxn>
                <a:cxn ang="0">
                  <a:pos x="98" y="89"/>
                </a:cxn>
                <a:cxn ang="0">
                  <a:pos x="77" y="89"/>
                </a:cxn>
                <a:cxn ang="0">
                  <a:pos x="77" y="83"/>
                </a:cxn>
                <a:cxn ang="0">
                  <a:pos x="116" y="83"/>
                </a:cxn>
                <a:cxn ang="0">
                  <a:pos x="127" y="73"/>
                </a:cxn>
                <a:cxn ang="0">
                  <a:pos x="127" y="52"/>
                </a:cxn>
                <a:cxn ang="0">
                  <a:pos x="159" y="44"/>
                </a:cxn>
                <a:cxn ang="0">
                  <a:pos x="161" y="43"/>
                </a:cxn>
                <a:cxn ang="0">
                  <a:pos x="134" y="34"/>
                </a:cxn>
                <a:cxn ang="0">
                  <a:pos x="133" y="33"/>
                </a:cxn>
                <a:cxn ang="0">
                  <a:pos x="134" y="32"/>
                </a:cxn>
              </a:cxnLst>
              <a:rect l="0" t="0" r="r" b="b"/>
              <a:pathLst>
                <a:path w="162" h="97">
                  <a:moveTo>
                    <a:pt x="134" y="32"/>
                  </a:moveTo>
                  <a:cubicBezTo>
                    <a:pt x="162" y="41"/>
                    <a:pt x="162" y="41"/>
                    <a:pt x="162" y="41"/>
                  </a:cubicBezTo>
                  <a:cubicBezTo>
                    <a:pt x="162" y="40"/>
                    <a:pt x="162" y="40"/>
                    <a:pt x="162" y="39"/>
                  </a:cubicBezTo>
                  <a:cubicBezTo>
                    <a:pt x="152" y="3"/>
                    <a:pt x="152" y="3"/>
                    <a:pt x="152" y="3"/>
                  </a:cubicBezTo>
                  <a:cubicBezTo>
                    <a:pt x="152" y="2"/>
                    <a:pt x="152" y="2"/>
                    <a:pt x="151" y="1"/>
                  </a:cubicBezTo>
                  <a:cubicBezTo>
                    <a:pt x="123" y="31"/>
                    <a:pt x="123" y="31"/>
                    <a:pt x="123" y="31"/>
                  </a:cubicBezTo>
                  <a:cubicBezTo>
                    <a:pt x="123" y="31"/>
                    <a:pt x="123" y="31"/>
                    <a:pt x="123" y="31"/>
                  </a:cubicBezTo>
                  <a:cubicBezTo>
                    <a:pt x="123" y="31"/>
                    <a:pt x="123" y="31"/>
                    <a:pt x="122" y="31"/>
                  </a:cubicBezTo>
                  <a:cubicBezTo>
                    <a:pt x="122" y="31"/>
                    <a:pt x="122" y="31"/>
                    <a:pt x="122" y="31"/>
                  </a:cubicBezTo>
                  <a:cubicBezTo>
                    <a:pt x="83" y="19"/>
                    <a:pt x="83" y="19"/>
                    <a:pt x="83" y="19"/>
                  </a:cubicBezTo>
                  <a:cubicBezTo>
                    <a:pt x="83" y="19"/>
                    <a:pt x="83" y="20"/>
                    <a:pt x="83" y="21"/>
                  </a:cubicBezTo>
                  <a:cubicBezTo>
                    <a:pt x="92" y="57"/>
                    <a:pt x="92" y="57"/>
                    <a:pt x="92" y="57"/>
                  </a:cubicBezTo>
                  <a:cubicBezTo>
                    <a:pt x="93" y="58"/>
                    <a:pt x="93" y="58"/>
                    <a:pt x="93" y="59"/>
                  </a:cubicBezTo>
                  <a:cubicBezTo>
                    <a:pt x="112" y="39"/>
                    <a:pt x="112" y="39"/>
                    <a:pt x="112" y="39"/>
                  </a:cubicBezTo>
                  <a:cubicBezTo>
                    <a:pt x="113" y="38"/>
                    <a:pt x="113" y="38"/>
                    <a:pt x="114" y="39"/>
                  </a:cubicBezTo>
                  <a:cubicBezTo>
                    <a:pt x="114" y="39"/>
                    <a:pt x="114" y="40"/>
                    <a:pt x="114" y="40"/>
                  </a:cubicBezTo>
                  <a:cubicBezTo>
                    <a:pt x="95" y="60"/>
                    <a:pt x="95" y="60"/>
                    <a:pt x="95" y="60"/>
                  </a:cubicBezTo>
                  <a:cubicBezTo>
                    <a:pt x="96" y="60"/>
                    <a:pt x="96" y="60"/>
                    <a:pt x="97" y="60"/>
                  </a:cubicBezTo>
                  <a:cubicBezTo>
                    <a:pt x="120" y="54"/>
                    <a:pt x="120" y="54"/>
                    <a:pt x="120" y="54"/>
                  </a:cubicBezTo>
                  <a:cubicBezTo>
                    <a:pt x="120" y="73"/>
                    <a:pt x="120" y="73"/>
                    <a:pt x="120" y="73"/>
                  </a:cubicBezTo>
                  <a:cubicBezTo>
                    <a:pt x="120" y="75"/>
                    <a:pt x="118" y="76"/>
                    <a:pt x="116" y="76"/>
                  </a:cubicBezTo>
                  <a:cubicBezTo>
                    <a:pt x="11" y="76"/>
                    <a:pt x="11" y="76"/>
                    <a:pt x="11" y="76"/>
                  </a:cubicBezTo>
                  <a:cubicBezTo>
                    <a:pt x="8" y="76"/>
                    <a:pt x="7" y="75"/>
                    <a:pt x="7" y="73"/>
                  </a:cubicBezTo>
                  <a:cubicBezTo>
                    <a:pt x="7" y="13"/>
                    <a:pt x="7" y="13"/>
                    <a:pt x="7" y="13"/>
                  </a:cubicBezTo>
                  <a:cubicBezTo>
                    <a:pt x="7" y="11"/>
                    <a:pt x="8" y="10"/>
                    <a:pt x="11" y="10"/>
                  </a:cubicBezTo>
                  <a:cubicBezTo>
                    <a:pt x="110" y="10"/>
                    <a:pt x="110" y="10"/>
                    <a:pt x="110" y="10"/>
                  </a:cubicBezTo>
                  <a:cubicBezTo>
                    <a:pt x="86" y="17"/>
                    <a:pt x="86" y="17"/>
                    <a:pt x="86" y="17"/>
                  </a:cubicBezTo>
                  <a:cubicBezTo>
                    <a:pt x="85" y="17"/>
                    <a:pt x="85" y="17"/>
                    <a:pt x="85" y="17"/>
                  </a:cubicBezTo>
                  <a:cubicBezTo>
                    <a:pt x="122" y="29"/>
                    <a:pt x="122" y="29"/>
                    <a:pt x="122" y="29"/>
                  </a:cubicBezTo>
                  <a:cubicBezTo>
                    <a:pt x="149" y="0"/>
                    <a:pt x="149" y="0"/>
                    <a:pt x="149" y="0"/>
                  </a:cubicBezTo>
                  <a:cubicBezTo>
                    <a:pt x="149" y="0"/>
                    <a:pt x="148" y="0"/>
                    <a:pt x="148" y="1"/>
                  </a:cubicBezTo>
                  <a:cubicBezTo>
                    <a:pt x="124" y="7"/>
                    <a:pt x="124" y="7"/>
                    <a:pt x="124" y="7"/>
                  </a:cubicBezTo>
                  <a:cubicBezTo>
                    <a:pt x="122" y="5"/>
                    <a:pt x="119" y="3"/>
                    <a:pt x="116" y="3"/>
                  </a:cubicBezTo>
                  <a:cubicBezTo>
                    <a:pt x="11" y="3"/>
                    <a:pt x="11" y="3"/>
                    <a:pt x="11" y="3"/>
                  </a:cubicBezTo>
                  <a:cubicBezTo>
                    <a:pt x="5" y="3"/>
                    <a:pt x="0" y="7"/>
                    <a:pt x="0" y="13"/>
                  </a:cubicBezTo>
                  <a:cubicBezTo>
                    <a:pt x="0" y="73"/>
                    <a:pt x="0" y="73"/>
                    <a:pt x="0" y="73"/>
                  </a:cubicBezTo>
                  <a:cubicBezTo>
                    <a:pt x="0" y="79"/>
                    <a:pt x="5" y="83"/>
                    <a:pt x="11" y="83"/>
                  </a:cubicBezTo>
                  <a:cubicBezTo>
                    <a:pt x="49" y="83"/>
                    <a:pt x="49" y="83"/>
                    <a:pt x="49" y="83"/>
                  </a:cubicBezTo>
                  <a:cubicBezTo>
                    <a:pt x="49" y="89"/>
                    <a:pt x="49" y="89"/>
                    <a:pt x="49" y="89"/>
                  </a:cubicBezTo>
                  <a:cubicBezTo>
                    <a:pt x="28" y="89"/>
                    <a:pt x="28" y="89"/>
                    <a:pt x="28" y="89"/>
                  </a:cubicBezTo>
                  <a:cubicBezTo>
                    <a:pt x="28" y="97"/>
                    <a:pt x="28" y="97"/>
                    <a:pt x="28" y="97"/>
                  </a:cubicBezTo>
                  <a:cubicBezTo>
                    <a:pt x="98" y="97"/>
                    <a:pt x="98" y="97"/>
                    <a:pt x="98" y="97"/>
                  </a:cubicBezTo>
                  <a:cubicBezTo>
                    <a:pt x="98" y="89"/>
                    <a:pt x="98" y="89"/>
                    <a:pt x="98" y="89"/>
                  </a:cubicBezTo>
                  <a:cubicBezTo>
                    <a:pt x="77" y="89"/>
                    <a:pt x="77" y="89"/>
                    <a:pt x="77" y="89"/>
                  </a:cubicBezTo>
                  <a:cubicBezTo>
                    <a:pt x="77" y="83"/>
                    <a:pt x="77" y="83"/>
                    <a:pt x="77" y="83"/>
                  </a:cubicBezTo>
                  <a:cubicBezTo>
                    <a:pt x="116" y="83"/>
                    <a:pt x="116" y="83"/>
                    <a:pt x="116" y="83"/>
                  </a:cubicBezTo>
                  <a:cubicBezTo>
                    <a:pt x="122" y="83"/>
                    <a:pt x="127" y="79"/>
                    <a:pt x="127" y="73"/>
                  </a:cubicBezTo>
                  <a:cubicBezTo>
                    <a:pt x="127" y="52"/>
                    <a:pt x="127" y="52"/>
                    <a:pt x="127" y="52"/>
                  </a:cubicBezTo>
                  <a:cubicBezTo>
                    <a:pt x="159" y="44"/>
                    <a:pt x="159" y="44"/>
                    <a:pt x="159" y="44"/>
                  </a:cubicBezTo>
                  <a:cubicBezTo>
                    <a:pt x="160" y="43"/>
                    <a:pt x="160" y="43"/>
                    <a:pt x="161" y="43"/>
                  </a:cubicBezTo>
                  <a:cubicBezTo>
                    <a:pt x="134" y="34"/>
                    <a:pt x="134" y="34"/>
                    <a:pt x="134" y="34"/>
                  </a:cubicBezTo>
                  <a:cubicBezTo>
                    <a:pt x="133" y="34"/>
                    <a:pt x="133" y="34"/>
                    <a:pt x="133" y="33"/>
                  </a:cubicBezTo>
                  <a:cubicBezTo>
                    <a:pt x="133" y="33"/>
                    <a:pt x="134" y="32"/>
                    <a:pt x="134" y="32"/>
                  </a:cubicBezTo>
                  <a:close/>
                </a:path>
              </a:pathLst>
            </a:custGeom>
            <a:solidFill>
              <a:schemeClr val="bg1"/>
            </a:solidFill>
            <a:ln w="9525">
              <a:noFill/>
              <a:round/>
            </a:ln>
          </p:spPr>
          <p:txBody>
            <a:bodyPr anchor="ctr"/>
            <a:lstStyle/>
            <a:p>
              <a:pPr algn="ctr"/>
              <a:endParaRPr>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1" name="TextBox 113"/>
            <p:cNvSpPr txBox="1"/>
            <p:nvPr/>
          </p:nvSpPr>
          <p:spPr>
            <a:xfrm>
              <a:off x="4011669" y="2416153"/>
              <a:ext cx="1107997" cy="276999"/>
            </a:xfrm>
            <a:prstGeom prst="rect">
              <a:avLst/>
            </a:prstGeom>
            <a:noFill/>
          </p:spPr>
          <p:txBody>
            <a:bodyPr wrap="none">
              <a:normAutofit/>
            </a:bodyPr>
            <a:lstStyle/>
            <a:p>
              <a:pPr algn="ctr"/>
              <a:r>
                <a:rPr lang="zh-CN" altLang="en-US" sz="1200"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rPr>
                <a:t>输入标题文本</a:t>
              </a:r>
              <a:endParaRPr lang="zh-CN" altLang="en-US" sz="1200"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10" name="千图PPT彼岸天：ID 8661124组合 7"/>
          <p:cNvGrpSpPr/>
          <p:nvPr>
            <p:custDataLst>
              <p:tags r:id="rId3"/>
            </p:custDataLst>
          </p:nvPr>
        </p:nvGrpSpPr>
        <p:grpSpPr>
          <a:xfrm>
            <a:off x="7085081" y="2012607"/>
            <a:ext cx="1222018" cy="1224136"/>
            <a:chOff x="7055236" y="1860207"/>
            <a:chExt cx="1222018" cy="1224136"/>
          </a:xfrm>
        </p:grpSpPr>
        <p:sp>
          <p:nvSpPr>
            <p:cNvPr id="36" name="Oval 106"/>
            <p:cNvSpPr/>
            <p:nvPr/>
          </p:nvSpPr>
          <p:spPr bwMode="auto">
            <a:xfrm>
              <a:off x="7055236" y="1860207"/>
              <a:ext cx="1222018" cy="1224136"/>
            </a:xfrm>
            <a:prstGeom prst="ellipse">
              <a:avLst/>
            </a:prstGeom>
            <a:solidFill>
              <a:srgbClr val="8F6632"/>
            </a:solidFill>
            <a:ln w="9525">
              <a:noFill/>
              <a:round/>
            </a:ln>
          </p:spPr>
          <p:txBody>
            <a:bodyPr anchor="ctr"/>
            <a:lstStyle/>
            <a:p>
              <a:pPr algn="ctr"/>
              <a:endParaRPr>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7" name="Freeform: Shape 115"/>
            <p:cNvSpPr/>
            <p:nvPr/>
          </p:nvSpPr>
          <p:spPr bwMode="auto">
            <a:xfrm>
              <a:off x="7519055" y="2168860"/>
              <a:ext cx="294386" cy="249910"/>
            </a:xfrm>
            <a:custGeom>
              <a:avLst/>
              <a:gdLst/>
              <a:ahLst/>
              <a:cxnLst>
                <a:cxn ang="0">
                  <a:pos x="71" y="39"/>
                </a:cxn>
                <a:cxn ang="0">
                  <a:pos x="85" y="39"/>
                </a:cxn>
                <a:cxn ang="0">
                  <a:pos x="32" y="32"/>
                </a:cxn>
                <a:cxn ang="0">
                  <a:pos x="32" y="45"/>
                </a:cxn>
                <a:cxn ang="0">
                  <a:pos x="32" y="32"/>
                </a:cxn>
                <a:cxn ang="0">
                  <a:pos x="48" y="39"/>
                </a:cxn>
                <a:cxn ang="0">
                  <a:pos x="62" y="39"/>
                </a:cxn>
                <a:cxn ang="0">
                  <a:pos x="129" y="74"/>
                </a:cxn>
                <a:cxn ang="0">
                  <a:pos x="107" y="40"/>
                </a:cxn>
                <a:cxn ang="0">
                  <a:pos x="0" y="40"/>
                </a:cxn>
                <a:cxn ang="0">
                  <a:pos x="17" y="91"/>
                </a:cxn>
                <a:cxn ang="0">
                  <a:pos x="20" y="94"/>
                </a:cxn>
                <a:cxn ang="0">
                  <a:pos x="39" y="78"/>
                </a:cxn>
                <a:cxn ang="0">
                  <a:pos x="62" y="79"/>
                </a:cxn>
                <a:cxn ang="0">
                  <a:pos x="104" y="99"/>
                </a:cxn>
                <a:cxn ang="0">
                  <a:pos x="116" y="109"/>
                </a:cxn>
                <a:cxn ang="0">
                  <a:pos x="118" y="107"/>
                </a:cxn>
                <a:cxn ang="0">
                  <a:pos x="129" y="74"/>
                </a:cxn>
                <a:cxn ang="0">
                  <a:pos x="39" y="72"/>
                </a:cxn>
                <a:cxn ang="0">
                  <a:pos x="24" y="83"/>
                </a:cxn>
                <a:cxn ang="0">
                  <a:pos x="6" y="40"/>
                </a:cxn>
                <a:cxn ang="0">
                  <a:pos x="101" y="40"/>
                </a:cxn>
                <a:cxn ang="0">
                  <a:pos x="115" y="90"/>
                </a:cxn>
                <a:cxn ang="0">
                  <a:pos x="105" y="95"/>
                </a:cxn>
                <a:cxn ang="0">
                  <a:pos x="95" y="96"/>
                </a:cxn>
                <a:cxn ang="0">
                  <a:pos x="104" y="54"/>
                </a:cxn>
                <a:cxn ang="0">
                  <a:pos x="115" y="90"/>
                </a:cxn>
                <a:cxn ang="0">
                  <a:pos x="105" y="74"/>
                </a:cxn>
                <a:cxn ang="0">
                  <a:pos x="113" y="74"/>
                </a:cxn>
                <a:cxn ang="0">
                  <a:pos x="94" y="70"/>
                </a:cxn>
                <a:cxn ang="0">
                  <a:pos x="94" y="78"/>
                </a:cxn>
                <a:cxn ang="0">
                  <a:pos x="94" y="70"/>
                </a:cxn>
              </a:cxnLst>
              <a:rect l="0" t="0" r="r" b="b"/>
              <a:pathLst>
                <a:path w="129" h="109">
                  <a:moveTo>
                    <a:pt x="78" y="32"/>
                  </a:moveTo>
                  <a:cubicBezTo>
                    <a:pt x="74" y="32"/>
                    <a:pt x="71" y="35"/>
                    <a:pt x="71" y="39"/>
                  </a:cubicBezTo>
                  <a:cubicBezTo>
                    <a:pt x="71" y="42"/>
                    <a:pt x="74" y="45"/>
                    <a:pt x="78" y="45"/>
                  </a:cubicBezTo>
                  <a:cubicBezTo>
                    <a:pt x="82" y="45"/>
                    <a:pt x="85" y="42"/>
                    <a:pt x="85" y="39"/>
                  </a:cubicBezTo>
                  <a:cubicBezTo>
                    <a:pt x="85" y="35"/>
                    <a:pt x="82" y="32"/>
                    <a:pt x="78" y="32"/>
                  </a:cubicBezTo>
                  <a:close/>
                  <a:moveTo>
                    <a:pt x="32" y="32"/>
                  </a:moveTo>
                  <a:cubicBezTo>
                    <a:pt x="28" y="32"/>
                    <a:pt x="25" y="35"/>
                    <a:pt x="25" y="39"/>
                  </a:cubicBezTo>
                  <a:cubicBezTo>
                    <a:pt x="25" y="42"/>
                    <a:pt x="28" y="45"/>
                    <a:pt x="32" y="45"/>
                  </a:cubicBezTo>
                  <a:cubicBezTo>
                    <a:pt x="36" y="45"/>
                    <a:pt x="39" y="42"/>
                    <a:pt x="39" y="39"/>
                  </a:cubicBezTo>
                  <a:cubicBezTo>
                    <a:pt x="39" y="35"/>
                    <a:pt x="36" y="32"/>
                    <a:pt x="32" y="32"/>
                  </a:cubicBezTo>
                  <a:close/>
                  <a:moveTo>
                    <a:pt x="55" y="32"/>
                  </a:moveTo>
                  <a:cubicBezTo>
                    <a:pt x="51" y="32"/>
                    <a:pt x="48" y="35"/>
                    <a:pt x="48" y="39"/>
                  </a:cubicBezTo>
                  <a:cubicBezTo>
                    <a:pt x="48" y="42"/>
                    <a:pt x="51" y="45"/>
                    <a:pt x="55" y="45"/>
                  </a:cubicBezTo>
                  <a:cubicBezTo>
                    <a:pt x="59" y="45"/>
                    <a:pt x="62" y="42"/>
                    <a:pt x="62" y="39"/>
                  </a:cubicBezTo>
                  <a:cubicBezTo>
                    <a:pt x="62" y="35"/>
                    <a:pt x="59" y="32"/>
                    <a:pt x="55" y="32"/>
                  </a:cubicBezTo>
                  <a:close/>
                  <a:moveTo>
                    <a:pt x="129" y="74"/>
                  </a:moveTo>
                  <a:cubicBezTo>
                    <a:pt x="129" y="63"/>
                    <a:pt x="119" y="54"/>
                    <a:pt x="105" y="50"/>
                  </a:cubicBezTo>
                  <a:cubicBezTo>
                    <a:pt x="106" y="47"/>
                    <a:pt x="107" y="43"/>
                    <a:pt x="107" y="40"/>
                  </a:cubicBezTo>
                  <a:cubicBezTo>
                    <a:pt x="107" y="18"/>
                    <a:pt x="83" y="0"/>
                    <a:pt x="54" y="0"/>
                  </a:cubicBezTo>
                  <a:cubicBezTo>
                    <a:pt x="24" y="0"/>
                    <a:pt x="0" y="18"/>
                    <a:pt x="0" y="40"/>
                  </a:cubicBezTo>
                  <a:cubicBezTo>
                    <a:pt x="0" y="51"/>
                    <a:pt x="7" y="62"/>
                    <a:pt x="18" y="69"/>
                  </a:cubicBezTo>
                  <a:cubicBezTo>
                    <a:pt x="19" y="72"/>
                    <a:pt x="18" y="81"/>
                    <a:pt x="17" y="91"/>
                  </a:cubicBezTo>
                  <a:cubicBezTo>
                    <a:pt x="17" y="92"/>
                    <a:pt x="17" y="93"/>
                    <a:pt x="18" y="94"/>
                  </a:cubicBezTo>
                  <a:cubicBezTo>
                    <a:pt x="19" y="94"/>
                    <a:pt x="19" y="94"/>
                    <a:pt x="20" y="94"/>
                  </a:cubicBezTo>
                  <a:cubicBezTo>
                    <a:pt x="21" y="94"/>
                    <a:pt x="22" y="94"/>
                    <a:pt x="22" y="94"/>
                  </a:cubicBezTo>
                  <a:cubicBezTo>
                    <a:pt x="28" y="88"/>
                    <a:pt x="36" y="81"/>
                    <a:pt x="39" y="78"/>
                  </a:cubicBezTo>
                  <a:cubicBezTo>
                    <a:pt x="42" y="79"/>
                    <a:pt x="48" y="79"/>
                    <a:pt x="54" y="79"/>
                  </a:cubicBezTo>
                  <a:cubicBezTo>
                    <a:pt x="56" y="79"/>
                    <a:pt x="59" y="79"/>
                    <a:pt x="62" y="79"/>
                  </a:cubicBezTo>
                  <a:cubicBezTo>
                    <a:pt x="65" y="91"/>
                    <a:pt x="78" y="100"/>
                    <a:pt x="95" y="100"/>
                  </a:cubicBezTo>
                  <a:cubicBezTo>
                    <a:pt x="98" y="100"/>
                    <a:pt x="102" y="99"/>
                    <a:pt x="104" y="99"/>
                  </a:cubicBezTo>
                  <a:cubicBezTo>
                    <a:pt x="106" y="100"/>
                    <a:pt x="112" y="105"/>
                    <a:pt x="115" y="109"/>
                  </a:cubicBezTo>
                  <a:cubicBezTo>
                    <a:pt x="115" y="109"/>
                    <a:pt x="116" y="109"/>
                    <a:pt x="116" y="109"/>
                  </a:cubicBezTo>
                  <a:cubicBezTo>
                    <a:pt x="117" y="109"/>
                    <a:pt x="117" y="109"/>
                    <a:pt x="117" y="109"/>
                  </a:cubicBezTo>
                  <a:cubicBezTo>
                    <a:pt x="118" y="108"/>
                    <a:pt x="118" y="108"/>
                    <a:pt x="118" y="107"/>
                  </a:cubicBezTo>
                  <a:cubicBezTo>
                    <a:pt x="117" y="101"/>
                    <a:pt x="117" y="95"/>
                    <a:pt x="118" y="93"/>
                  </a:cubicBezTo>
                  <a:cubicBezTo>
                    <a:pt x="125" y="88"/>
                    <a:pt x="129" y="82"/>
                    <a:pt x="129" y="74"/>
                  </a:cubicBezTo>
                  <a:close/>
                  <a:moveTo>
                    <a:pt x="54" y="73"/>
                  </a:moveTo>
                  <a:cubicBezTo>
                    <a:pt x="48" y="73"/>
                    <a:pt x="41" y="72"/>
                    <a:pt x="39" y="72"/>
                  </a:cubicBezTo>
                  <a:cubicBezTo>
                    <a:pt x="39" y="71"/>
                    <a:pt x="39" y="71"/>
                    <a:pt x="38" y="71"/>
                  </a:cubicBezTo>
                  <a:cubicBezTo>
                    <a:pt x="37" y="71"/>
                    <a:pt x="37" y="71"/>
                    <a:pt x="24" y="83"/>
                  </a:cubicBezTo>
                  <a:cubicBezTo>
                    <a:pt x="26" y="67"/>
                    <a:pt x="23" y="65"/>
                    <a:pt x="22" y="64"/>
                  </a:cubicBezTo>
                  <a:cubicBezTo>
                    <a:pt x="12" y="58"/>
                    <a:pt x="6" y="49"/>
                    <a:pt x="6" y="40"/>
                  </a:cubicBezTo>
                  <a:cubicBezTo>
                    <a:pt x="6" y="21"/>
                    <a:pt x="28" y="6"/>
                    <a:pt x="54" y="6"/>
                  </a:cubicBezTo>
                  <a:cubicBezTo>
                    <a:pt x="80" y="6"/>
                    <a:pt x="101" y="21"/>
                    <a:pt x="101" y="40"/>
                  </a:cubicBezTo>
                  <a:cubicBezTo>
                    <a:pt x="101" y="58"/>
                    <a:pt x="80" y="73"/>
                    <a:pt x="54" y="73"/>
                  </a:cubicBezTo>
                  <a:close/>
                  <a:moveTo>
                    <a:pt x="115" y="90"/>
                  </a:moveTo>
                  <a:cubicBezTo>
                    <a:pt x="114" y="91"/>
                    <a:pt x="113" y="92"/>
                    <a:pt x="114" y="102"/>
                  </a:cubicBezTo>
                  <a:cubicBezTo>
                    <a:pt x="106" y="95"/>
                    <a:pt x="106" y="95"/>
                    <a:pt x="105" y="95"/>
                  </a:cubicBezTo>
                  <a:cubicBezTo>
                    <a:pt x="105" y="95"/>
                    <a:pt x="105" y="95"/>
                    <a:pt x="104" y="95"/>
                  </a:cubicBezTo>
                  <a:cubicBezTo>
                    <a:pt x="103" y="95"/>
                    <a:pt x="99" y="96"/>
                    <a:pt x="95" y="96"/>
                  </a:cubicBezTo>
                  <a:cubicBezTo>
                    <a:pt x="80" y="96"/>
                    <a:pt x="68" y="88"/>
                    <a:pt x="66" y="78"/>
                  </a:cubicBezTo>
                  <a:cubicBezTo>
                    <a:pt x="83" y="75"/>
                    <a:pt x="97" y="66"/>
                    <a:pt x="104" y="54"/>
                  </a:cubicBezTo>
                  <a:cubicBezTo>
                    <a:pt x="116" y="57"/>
                    <a:pt x="125" y="65"/>
                    <a:pt x="125" y="74"/>
                  </a:cubicBezTo>
                  <a:cubicBezTo>
                    <a:pt x="125" y="80"/>
                    <a:pt x="121" y="86"/>
                    <a:pt x="115" y="90"/>
                  </a:cubicBezTo>
                  <a:close/>
                  <a:moveTo>
                    <a:pt x="109" y="70"/>
                  </a:moveTo>
                  <a:cubicBezTo>
                    <a:pt x="106" y="70"/>
                    <a:pt x="105" y="71"/>
                    <a:pt x="105" y="74"/>
                  </a:cubicBezTo>
                  <a:cubicBezTo>
                    <a:pt x="105" y="76"/>
                    <a:pt x="106" y="78"/>
                    <a:pt x="109" y="78"/>
                  </a:cubicBezTo>
                  <a:cubicBezTo>
                    <a:pt x="111" y="78"/>
                    <a:pt x="113" y="76"/>
                    <a:pt x="113" y="74"/>
                  </a:cubicBezTo>
                  <a:cubicBezTo>
                    <a:pt x="113" y="71"/>
                    <a:pt x="111" y="70"/>
                    <a:pt x="109" y="70"/>
                  </a:cubicBezTo>
                  <a:close/>
                  <a:moveTo>
                    <a:pt x="94" y="70"/>
                  </a:moveTo>
                  <a:cubicBezTo>
                    <a:pt x="92" y="70"/>
                    <a:pt x="90" y="71"/>
                    <a:pt x="90" y="74"/>
                  </a:cubicBezTo>
                  <a:cubicBezTo>
                    <a:pt x="90" y="76"/>
                    <a:pt x="92" y="78"/>
                    <a:pt x="94" y="78"/>
                  </a:cubicBezTo>
                  <a:cubicBezTo>
                    <a:pt x="96" y="78"/>
                    <a:pt x="98" y="76"/>
                    <a:pt x="98" y="74"/>
                  </a:cubicBezTo>
                  <a:cubicBezTo>
                    <a:pt x="98" y="71"/>
                    <a:pt x="96" y="70"/>
                    <a:pt x="94" y="70"/>
                  </a:cubicBezTo>
                  <a:close/>
                </a:path>
              </a:pathLst>
            </a:custGeom>
            <a:solidFill>
              <a:schemeClr val="bg1"/>
            </a:solidFill>
            <a:ln w="9525">
              <a:noFill/>
              <a:round/>
            </a:ln>
          </p:spPr>
          <p:txBody>
            <a:bodyPr anchor="ctr"/>
            <a:lstStyle/>
            <a:p>
              <a:pPr algn="ctr"/>
              <a:endParaRPr>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8" name="TextBox 116"/>
            <p:cNvSpPr txBox="1"/>
            <p:nvPr/>
          </p:nvSpPr>
          <p:spPr>
            <a:xfrm>
              <a:off x="7112247" y="2423565"/>
              <a:ext cx="1107997" cy="276999"/>
            </a:xfrm>
            <a:prstGeom prst="rect">
              <a:avLst/>
            </a:prstGeom>
            <a:noFill/>
          </p:spPr>
          <p:txBody>
            <a:bodyPr wrap="none">
              <a:normAutofit/>
            </a:bodyPr>
            <a:lstStyle/>
            <a:p>
              <a:pPr algn="ctr"/>
              <a:r>
                <a:rPr lang="zh-CN" altLang="en-US" sz="1200"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rPr>
                <a:t>输入标题文本</a:t>
              </a:r>
              <a:endParaRPr lang="zh-CN" altLang="en-US" sz="1200"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11" name="千图PPT彼岸天：ID 8661124组合 5"/>
          <p:cNvGrpSpPr/>
          <p:nvPr>
            <p:custDataLst>
              <p:tags r:id="rId4"/>
            </p:custDataLst>
          </p:nvPr>
        </p:nvGrpSpPr>
        <p:grpSpPr>
          <a:xfrm>
            <a:off x="3992757" y="4393106"/>
            <a:ext cx="1222018" cy="1222018"/>
            <a:chOff x="3954657" y="4240706"/>
            <a:chExt cx="1222018" cy="1222018"/>
          </a:xfrm>
        </p:grpSpPr>
        <p:sp>
          <p:nvSpPr>
            <p:cNvPr id="33" name="Oval 107"/>
            <p:cNvSpPr/>
            <p:nvPr/>
          </p:nvSpPr>
          <p:spPr bwMode="auto">
            <a:xfrm>
              <a:off x="3954657" y="4240706"/>
              <a:ext cx="1222018" cy="1222018"/>
            </a:xfrm>
            <a:prstGeom prst="ellipse">
              <a:avLst/>
            </a:prstGeom>
            <a:solidFill>
              <a:srgbClr val="8F6632"/>
            </a:solidFill>
            <a:ln w="9525">
              <a:noFill/>
              <a:round/>
            </a:ln>
          </p:spPr>
          <p:txBody>
            <a:bodyPr anchor="ctr"/>
            <a:lstStyle/>
            <a:p>
              <a:pPr algn="ctr"/>
              <a:endParaRPr>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4" name="Freeform: Shape 169"/>
            <p:cNvSpPr/>
            <p:nvPr/>
          </p:nvSpPr>
          <p:spPr bwMode="auto">
            <a:xfrm>
              <a:off x="4395178" y="4532416"/>
              <a:ext cx="324037" cy="222378"/>
            </a:xfrm>
            <a:custGeom>
              <a:avLst/>
              <a:gdLst/>
              <a:ahLst/>
              <a:cxnLst>
                <a:cxn ang="0">
                  <a:pos x="48" y="37"/>
                </a:cxn>
                <a:cxn ang="0">
                  <a:pos x="32" y="53"/>
                </a:cxn>
                <a:cxn ang="0">
                  <a:pos x="48" y="70"/>
                </a:cxn>
                <a:cxn ang="0">
                  <a:pos x="65" y="53"/>
                </a:cxn>
                <a:cxn ang="0">
                  <a:pos x="48" y="37"/>
                </a:cxn>
                <a:cxn ang="0">
                  <a:pos x="129" y="13"/>
                </a:cxn>
                <a:cxn ang="0">
                  <a:pos x="126" y="13"/>
                </a:cxn>
                <a:cxn ang="0">
                  <a:pos x="111" y="5"/>
                </a:cxn>
                <a:cxn ang="0">
                  <a:pos x="95" y="13"/>
                </a:cxn>
                <a:cxn ang="0">
                  <a:pos x="72" y="13"/>
                </a:cxn>
                <a:cxn ang="0">
                  <a:pos x="72" y="5"/>
                </a:cxn>
                <a:cxn ang="0">
                  <a:pos x="63" y="5"/>
                </a:cxn>
                <a:cxn ang="0">
                  <a:pos x="63" y="0"/>
                </a:cxn>
                <a:cxn ang="0">
                  <a:pos x="33" y="0"/>
                </a:cxn>
                <a:cxn ang="0">
                  <a:pos x="33" y="5"/>
                </a:cxn>
                <a:cxn ang="0">
                  <a:pos x="24" y="5"/>
                </a:cxn>
                <a:cxn ang="0">
                  <a:pos x="24" y="13"/>
                </a:cxn>
                <a:cxn ang="0">
                  <a:pos x="12" y="13"/>
                </a:cxn>
                <a:cxn ang="0">
                  <a:pos x="0" y="25"/>
                </a:cxn>
                <a:cxn ang="0">
                  <a:pos x="0" y="84"/>
                </a:cxn>
                <a:cxn ang="0">
                  <a:pos x="12" y="97"/>
                </a:cxn>
                <a:cxn ang="0">
                  <a:pos x="129" y="97"/>
                </a:cxn>
                <a:cxn ang="0">
                  <a:pos x="142" y="84"/>
                </a:cxn>
                <a:cxn ang="0">
                  <a:pos x="142" y="25"/>
                </a:cxn>
                <a:cxn ang="0">
                  <a:pos x="129" y="13"/>
                </a:cxn>
                <a:cxn ang="0">
                  <a:pos x="135" y="84"/>
                </a:cxn>
                <a:cxn ang="0">
                  <a:pos x="129" y="90"/>
                </a:cxn>
                <a:cxn ang="0">
                  <a:pos x="12" y="90"/>
                </a:cxn>
                <a:cxn ang="0">
                  <a:pos x="6" y="84"/>
                </a:cxn>
                <a:cxn ang="0">
                  <a:pos x="6" y="25"/>
                </a:cxn>
                <a:cxn ang="0">
                  <a:pos x="12" y="19"/>
                </a:cxn>
                <a:cxn ang="0">
                  <a:pos x="129" y="19"/>
                </a:cxn>
                <a:cxn ang="0">
                  <a:pos x="135" y="25"/>
                </a:cxn>
                <a:cxn ang="0">
                  <a:pos x="135" y="84"/>
                </a:cxn>
                <a:cxn ang="0">
                  <a:pos x="48" y="24"/>
                </a:cxn>
                <a:cxn ang="0">
                  <a:pos x="19" y="53"/>
                </a:cxn>
                <a:cxn ang="0">
                  <a:pos x="48" y="82"/>
                </a:cxn>
                <a:cxn ang="0">
                  <a:pos x="77" y="53"/>
                </a:cxn>
                <a:cxn ang="0">
                  <a:pos x="48" y="24"/>
                </a:cxn>
                <a:cxn ang="0">
                  <a:pos x="48" y="78"/>
                </a:cxn>
                <a:cxn ang="0">
                  <a:pos x="23" y="53"/>
                </a:cxn>
                <a:cxn ang="0">
                  <a:pos x="48" y="28"/>
                </a:cxn>
                <a:cxn ang="0">
                  <a:pos x="73" y="53"/>
                </a:cxn>
                <a:cxn ang="0">
                  <a:pos x="48" y="78"/>
                </a:cxn>
                <a:cxn ang="0">
                  <a:pos x="117" y="25"/>
                </a:cxn>
                <a:cxn ang="0">
                  <a:pos x="108" y="35"/>
                </a:cxn>
                <a:cxn ang="0">
                  <a:pos x="117" y="45"/>
                </a:cxn>
                <a:cxn ang="0">
                  <a:pos x="127" y="35"/>
                </a:cxn>
                <a:cxn ang="0">
                  <a:pos x="117" y="25"/>
                </a:cxn>
              </a:cxnLst>
              <a:rect l="0" t="0" r="r" b="b"/>
              <a:pathLst>
                <a:path w="142" h="97">
                  <a:moveTo>
                    <a:pt x="48" y="37"/>
                  </a:moveTo>
                  <a:cubicBezTo>
                    <a:pt x="39" y="37"/>
                    <a:pt x="32" y="44"/>
                    <a:pt x="32" y="53"/>
                  </a:cubicBezTo>
                  <a:cubicBezTo>
                    <a:pt x="32" y="62"/>
                    <a:pt x="39" y="70"/>
                    <a:pt x="48" y="70"/>
                  </a:cubicBezTo>
                  <a:cubicBezTo>
                    <a:pt x="57" y="70"/>
                    <a:pt x="65" y="62"/>
                    <a:pt x="65" y="53"/>
                  </a:cubicBezTo>
                  <a:cubicBezTo>
                    <a:pt x="65" y="44"/>
                    <a:pt x="57" y="37"/>
                    <a:pt x="48" y="37"/>
                  </a:cubicBezTo>
                  <a:close/>
                  <a:moveTo>
                    <a:pt x="129" y="13"/>
                  </a:moveTo>
                  <a:cubicBezTo>
                    <a:pt x="126" y="13"/>
                    <a:pt x="126" y="13"/>
                    <a:pt x="126" y="13"/>
                  </a:cubicBezTo>
                  <a:cubicBezTo>
                    <a:pt x="123" y="8"/>
                    <a:pt x="117" y="5"/>
                    <a:pt x="111" y="5"/>
                  </a:cubicBezTo>
                  <a:cubicBezTo>
                    <a:pt x="104" y="5"/>
                    <a:pt x="99" y="8"/>
                    <a:pt x="95" y="13"/>
                  </a:cubicBezTo>
                  <a:cubicBezTo>
                    <a:pt x="72" y="13"/>
                    <a:pt x="72" y="13"/>
                    <a:pt x="72" y="13"/>
                  </a:cubicBezTo>
                  <a:cubicBezTo>
                    <a:pt x="72" y="5"/>
                    <a:pt x="72" y="5"/>
                    <a:pt x="72" y="5"/>
                  </a:cubicBezTo>
                  <a:cubicBezTo>
                    <a:pt x="63" y="5"/>
                    <a:pt x="63" y="5"/>
                    <a:pt x="63" y="5"/>
                  </a:cubicBezTo>
                  <a:cubicBezTo>
                    <a:pt x="63" y="0"/>
                    <a:pt x="63" y="0"/>
                    <a:pt x="63" y="0"/>
                  </a:cubicBezTo>
                  <a:cubicBezTo>
                    <a:pt x="33" y="0"/>
                    <a:pt x="33" y="0"/>
                    <a:pt x="33" y="0"/>
                  </a:cubicBezTo>
                  <a:cubicBezTo>
                    <a:pt x="33" y="5"/>
                    <a:pt x="33" y="5"/>
                    <a:pt x="33" y="5"/>
                  </a:cubicBezTo>
                  <a:cubicBezTo>
                    <a:pt x="24" y="5"/>
                    <a:pt x="24" y="5"/>
                    <a:pt x="24" y="5"/>
                  </a:cubicBezTo>
                  <a:cubicBezTo>
                    <a:pt x="24" y="13"/>
                    <a:pt x="24" y="13"/>
                    <a:pt x="24" y="13"/>
                  </a:cubicBezTo>
                  <a:cubicBezTo>
                    <a:pt x="12" y="13"/>
                    <a:pt x="12" y="13"/>
                    <a:pt x="12" y="13"/>
                  </a:cubicBezTo>
                  <a:cubicBezTo>
                    <a:pt x="5" y="13"/>
                    <a:pt x="0" y="18"/>
                    <a:pt x="0" y="25"/>
                  </a:cubicBezTo>
                  <a:cubicBezTo>
                    <a:pt x="0" y="84"/>
                    <a:pt x="0" y="84"/>
                    <a:pt x="0" y="84"/>
                  </a:cubicBezTo>
                  <a:cubicBezTo>
                    <a:pt x="0" y="91"/>
                    <a:pt x="5" y="97"/>
                    <a:pt x="12" y="97"/>
                  </a:cubicBezTo>
                  <a:cubicBezTo>
                    <a:pt x="129" y="97"/>
                    <a:pt x="129" y="97"/>
                    <a:pt x="129" y="97"/>
                  </a:cubicBezTo>
                  <a:cubicBezTo>
                    <a:pt x="136" y="97"/>
                    <a:pt x="142" y="91"/>
                    <a:pt x="142" y="84"/>
                  </a:cubicBezTo>
                  <a:cubicBezTo>
                    <a:pt x="142" y="25"/>
                    <a:pt x="142" y="25"/>
                    <a:pt x="142" y="25"/>
                  </a:cubicBezTo>
                  <a:cubicBezTo>
                    <a:pt x="142" y="18"/>
                    <a:pt x="136" y="13"/>
                    <a:pt x="129" y="13"/>
                  </a:cubicBezTo>
                  <a:close/>
                  <a:moveTo>
                    <a:pt x="135" y="84"/>
                  </a:moveTo>
                  <a:cubicBezTo>
                    <a:pt x="135" y="88"/>
                    <a:pt x="132" y="90"/>
                    <a:pt x="129" y="90"/>
                  </a:cubicBezTo>
                  <a:cubicBezTo>
                    <a:pt x="12" y="90"/>
                    <a:pt x="12" y="90"/>
                    <a:pt x="12" y="90"/>
                  </a:cubicBezTo>
                  <a:cubicBezTo>
                    <a:pt x="9" y="90"/>
                    <a:pt x="6" y="88"/>
                    <a:pt x="6" y="84"/>
                  </a:cubicBezTo>
                  <a:cubicBezTo>
                    <a:pt x="6" y="25"/>
                    <a:pt x="6" y="25"/>
                    <a:pt x="6" y="25"/>
                  </a:cubicBezTo>
                  <a:cubicBezTo>
                    <a:pt x="6" y="22"/>
                    <a:pt x="9" y="19"/>
                    <a:pt x="12" y="19"/>
                  </a:cubicBezTo>
                  <a:cubicBezTo>
                    <a:pt x="129" y="19"/>
                    <a:pt x="129" y="19"/>
                    <a:pt x="129" y="19"/>
                  </a:cubicBezTo>
                  <a:cubicBezTo>
                    <a:pt x="132" y="19"/>
                    <a:pt x="135" y="22"/>
                    <a:pt x="135" y="25"/>
                  </a:cubicBezTo>
                  <a:lnTo>
                    <a:pt x="135" y="84"/>
                  </a:lnTo>
                  <a:close/>
                  <a:moveTo>
                    <a:pt x="48" y="24"/>
                  </a:moveTo>
                  <a:cubicBezTo>
                    <a:pt x="32" y="24"/>
                    <a:pt x="19" y="37"/>
                    <a:pt x="19" y="53"/>
                  </a:cubicBezTo>
                  <a:cubicBezTo>
                    <a:pt x="19" y="69"/>
                    <a:pt x="32" y="82"/>
                    <a:pt x="48" y="82"/>
                  </a:cubicBezTo>
                  <a:cubicBezTo>
                    <a:pt x="64" y="82"/>
                    <a:pt x="77" y="69"/>
                    <a:pt x="77" y="53"/>
                  </a:cubicBezTo>
                  <a:cubicBezTo>
                    <a:pt x="77" y="37"/>
                    <a:pt x="64" y="24"/>
                    <a:pt x="48" y="24"/>
                  </a:cubicBezTo>
                  <a:close/>
                  <a:moveTo>
                    <a:pt x="48" y="78"/>
                  </a:moveTo>
                  <a:cubicBezTo>
                    <a:pt x="34" y="78"/>
                    <a:pt x="23" y="67"/>
                    <a:pt x="23" y="53"/>
                  </a:cubicBezTo>
                  <a:cubicBezTo>
                    <a:pt x="23" y="39"/>
                    <a:pt x="34" y="28"/>
                    <a:pt x="48" y="28"/>
                  </a:cubicBezTo>
                  <a:cubicBezTo>
                    <a:pt x="62" y="28"/>
                    <a:pt x="73" y="39"/>
                    <a:pt x="73" y="53"/>
                  </a:cubicBezTo>
                  <a:cubicBezTo>
                    <a:pt x="73" y="67"/>
                    <a:pt x="62" y="78"/>
                    <a:pt x="48" y="78"/>
                  </a:cubicBezTo>
                  <a:close/>
                  <a:moveTo>
                    <a:pt x="117" y="25"/>
                  </a:moveTo>
                  <a:cubicBezTo>
                    <a:pt x="112" y="25"/>
                    <a:pt x="108" y="29"/>
                    <a:pt x="108" y="35"/>
                  </a:cubicBezTo>
                  <a:cubicBezTo>
                    <a:pt x="108" y="40"/>
                    <a:pt x="112" y="45"/>
                    <a:pt x="117" y="45"/>
                  </a:cubicBezTo>
                  <a:cubicBezTo>
                    <a:pt x="123" y="45"/>
                    <a:pt x="127" y="40"/>
                    <a:pt x="127" y="35"/>
                  </a:cubicBezTo>
                  <a:cubicBezTo>
                    <a:pt x="127" y="29"/>
                    <a:pt x="123" y="25"/>
                    <a:pt x="117" y="25"/>
                  </a:cubicBezTo>
                  <a:close/>
                </a:path>
              </a:pathLst>
            </a:custGeom>
            <a:solidFill>
              <a:schemeClr val="bg1"/>
            </a:solidFill>
            <a:ln w="9525">
              <a:noFill/>
              <a:round/>
            </a:ln>
          </p:spPr>
          <p:txBody>
            <a:bodyPr anchor="ctr"/>
            <a:lstStyle/>
            <a:p>
              <a:pPr algn="ctr"/>
              <a:endParaRPr>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5" name="TextBox 170"/>
            <p:cNvSpPr txBox="1"/>
            <p:nvPr/>
          </p:nvSpPr>
          <p:spPr>
            <a:xfrm>
              <a:off x="4011670" y="4793474"/>
              <a:ext cx="1107997" cy="276999"/>
            </a:xfrm>
            <a:prstGeom prst="rect">
              <a:avLst/>
            </a:prstGeom>
            <a:noFill/>
          </p:spPr>
          <p:txBody>
            <a:bodyPr wrap="none">
              <a:normAutofit/>
            </a:bodyPr>
            <a:lstStyle/>
            <a:p>
              <a:pPr algn="ctr"/>
              <a:r>
                <a:rPr lang="zh-CN" altLang="en-US" sz="1200"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rPr>
                <a:t>输入标题文本</a:t>
              </a:r>
              <a:endParaRPr lang="zh-CN" altLang="en-US" sz="1200"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12" name="千图PPT彼岸天：ID 8661124组合 4"/>
          <p:cNvGrpSpPr/>
          <p:nvPr>
            <p:custDataLst>
              <p:tags r:id="rId5"/>
            </p:custDataLst>
          </p:nvPr>
        </p:nvGrpSpPr>
        <p:grpSpPr>
          <a:xfrm>
            <a:off x="7093336" y="4348631"/>
            <a:ext cx="1222018" cy="1219900"/>
            <a:chOff x="7055236" y="4196231"/>
            <a:chExt cx="1222018" cy="1219900"/>
          </a:xfrm>
        </p:grpSpPr>
        <p:sp>
          <p:nvSpPr>
            <p:cNvPr id="30" name="Oval 108"/>
            <p:cNvSpPr/>
            <p:nvPr/>
          </p:nvSpPr>
          <p:spPr bwMode="auto">
            <a:xfrm>
              <a:off x="7055236" y="4196231"/>
              <a:ext cx="1222018" cy="1219900"/>
            </a:xfrm>
            <a:prstGeom prst="ellipse">
              <a:avLst/>
            </a:prstGeom>
            <a:solidFill>
              <a:srgbClr val="8F6632"/>
            </a:solidFill>
            <a:ln w="9525">
              <a:noFill/>
              <a:round/>
            </a:ln>
          </p:spPr>
          <p:txBody>
            <a:bodyPr anchor="ctr"/>
            <a:lstStyle/>
            <a:p>
              <a:pPr algn="ctr"/>
              <a:endParaRPr>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1" name="Freeform: Shape 172"/>
            <p:cNvSpPr/>
            <p:nvPr/>
          </p:nvSpPr>
          <p:spPr bwMode="auto">
            <a:xfrm>
              <a:off x="7535998" y="4526063"/>
              <a:ext cx="243557" cy="247793"/>
            </a:xfrm>
            <a:custGeom>
              <a:avLst/>
              <a:gdLst/>
              <a:ahLst/>
              <a:cxnLst>
                <a:cxn ang="0">
                  <a:pos x="107" y="74"/>
                </a:cxn>
                <a:cxn ang="0">
                  <a:pos x="93" y="63"/>
                </a:cxn>
                <a:cxn ang="0">
                  <a:pos x="65" y="63"/>
                </a:cxn>
                <a:cxn ang="0">
                  <a:pos x="65" y="60"/>
                </a:cxn>
                <a:cxn ang="0">
                  <a:pos x="93" y="60"/>
                </a:cxn>
                <a:cxn ang="0">
                  <a:pos x="107" y="49"/>
                </a:cxn>
                <a:cxn ang="0">
                  <a:pos x="93" y="39"/>
                </a:cxn>
                <a:cxn ang="0">
                  <a:pos x="14" y="39"/>
                </a:cxn>
                <a:cxn ang="0">
                  <a:pos x="0" y="49"/>
                </a:cxn>
                <a:cxn ang="0">
                  <a:pos x="14" y="60"/>
                </a:cxn>
                <a:cxn ang="0">
                  <a:pos x="41" y="60"/>
                </a:cxn>
                <a:cxn ang="0">
                  <a:pos x="40" y="63"/>
                </a:cxn>
                <a:cxn ang="0">
                  <a:pos x="14" y="63"/>
                </a:cxn>
                <a:cxn ang="0">
                  <a:pos x="0" y="74"/>
                </a:cxn>
                <a:cxn ang="0">
                  <a:pos x="14" y="85"/>
                </a:cxn>
                <a:cxn ang="0">
                  <a:pos x="42" y="85"/>
                </a:cxn>
                <a:cxn ang="0">
                  <a:pos x="42" y="88"/>
                </a:cxn>
                <a:cxn ang="0">
                  <a:pos x="14" y="88"/>
                </a:cxn>
                <a:cxn ang="0">
                  <a:pos x="0" y="98"/>
                </a:cxn>
                <a:cxn ang="0">
                  <a:pos x="14" y="109"/>
                </a:cxn>
                <a:cxn ang="0">
                  <a:pos x="93" y="109"/>
                </a:cxn>
                <a:cxn ang="0">
                  <a:pos x="107" y="98"/>
                </a:cxn>
                <a:cxn ang="0">
                  <a:pos x="93" y="88"/>
                </a:cxn>
                <a:cxn ang="0">
                  <a:pos x="64" y="88"/>
                </a:cxn>
                <a:cxn ang="0">
                  <a:pos x="63" y="85"/>
                </a:cxn>
                <a:cxn ang="0">
                  <a:pos x="93" y="85"/>
                </a:cxn>
                <a:cxn ang="0">
                  <a:pos x="107" y="74"/>
                </a:cxn>
                <a:cxn ang="0">
                  <a:pos x="60" y="90"/>
                </a:cxn>
                <a:cxn ang="0">
                  <a:pos x="45" y="90"/>
                </a:cxn>
                <a:cxn ang="0">
                  <a:pos x="49" y="71"/>
                </a:cxn>
                <a:cxn ang="0">
                  <a:pos x="44" y="64"/>
                </a:cxn>
                <a:cxn ang="0">
                  <a:pos x="53" y="56"/>
                </a:cxn>
                <a:cxn ang="0">
                  <a:pos x="61" y="64"/>
                </a:cxn>
                <a:cxn ang="0">
                  <a:pos x="56" y="71"/>
                </a:cxn>
                <a:cxn ang="0">
                  <a:pos x="60" y="90"/>
                </a:cxn>
                <a:cxn ang="0">
                  <a:pos x="54" y="11"/>
                </a:cxn>
                <a:cxn ang="0">
                  <a:pos x="81" y="35"/>
                </a:cxn>
                <a:cxn ang="0">
                  <a:pos x="93" y="35"/>
                </a:cxn>
                <a:cxn ang="0">
                  <a:pos x="54" y="0"/>
                </a:cxn>
                <a:cxn ang="0">
                  <a:pos x="14" y="35"/>
                </a:cxn>
                <a:cxn ang="0">
                  <a:pos x="26" y="35"/>
                </a:cxn>
                <a:cxn ang="0">
                  <a:pos x="54" y="11"/>
                </a:cxn>
              </a:cxnLst>
              <a:rect l="0" t="0" r="r" b="b"/>
              <a:pathLst>
                <a:path w="107" h="109">
                  <a:moveTo>
                    <a:pt x="107" y="74"/>
                  </a:moveTo>
                  <a:cubicBezTo>
                    <a:pt x="107" y="68"/>
                    <a:pt x="101" y="63"/>
                    <a:pt x="93" y="63"/>
                  </a:cubicBezTo>
                  <a:cubicBezTo>
                    <a:pt x="65" y="63"/>
                    <a:pt x="65" y="63"/>
                    <a:pt x="65" y="63"/>
                  </a:cubicBezTo>
                  <a:cubicBezTo>
                    <a:pt x="65" y="62"/>
                    <a:pt x="65" y="61"/>
                    <a:pt x="65" y="60"/>
                  </a:cubicBezTo>
                  <a:cubicBezTo>
                    <a:pt x="93" y="60"/>
                    <a:pt x="93" y="60"/>
                    <a:pt x="93" y="60"/>
                  </a:cubicBezTo>
                  <a:cubicBezTo>
                    <a:pt x="101" y="60"/>
                    <a:pt x="107" y="55"/>
                    <a:pt x="107" y="49"/>
                  </a:cubicBezTo>
                  <a:cubicBezTo>
                    <a:pt x="107" y="43"/>
                    <a:pt x="101" y="39"/>
                    <a:pt x="93" y="39"/>
                  </a:cubicBezTo>
                  <a:cubicBezTo>
                    <a:pt x="14" y="39"/>
                    <a:pt x="14" y="39"/>
                    <a:pt x="14" y="39"/>
                  </a:cubicBezTo>
                  <a:cubicBezTo>
                    <a:pt x="6" y="39"/>
                    <a:pt x="0" y="43"/>
                    <a:pt x="0" y="49"/>
                  </a:cubicBezTo>
                  <a:cubicBezTo>
                    <a:pt x="0" y="55"/>
                    <a:pt x="6" y="60"/>
                    <a:pt x="14" y="60"/>
                  </a:cubicBezTo>
                  <a:cubicBezTo>
                    <a:pt x="41" y="60"/>
                    <a:pt x="41" y="60"/>
                    <a:pt x="41" y="60"/>
                  </a:cubicBezTo>
                  <a:cubicBezTo>
                    <a:pt x="40" y="61"/>
                    <a:pt x="40" y="62"/>
                    <a:pt x="40" y="63"/>
                  </a:cubicBezTo>
                  <a:cubicBezTo>
                    <a:pt x="14" y="63"/>
                    <a:pt x="14" y="63"/>
                    <a:pt x="14" y="63"/>
                  </a:cubicBezTo>
                  <a:cubicBezTo>
                    <a:pt x="6" y="63"/>
                    <a:pt x="0" y="68"/>
                    <a:pt x="0" y="74"/>
                  </a:cubicBezTo>
                  <a:cubicBezTo>
                    <a:pt x="0" y="80"/>
                    <a:pt x="6" y="85"/>
                    <a:pt x="14" y="85"/>
                  </a:cubicBezTo>
                  <a:cubicBezTo>
                    <a:pt x="42" y="85"/>
                    <a:pt x="42" y="85"/>
                    <a:pt x="42" y="85"/>
                  </a:cubicBezTo>
                  <a:cubicBezTo>
                    <a:pt x="42" y="88"/>
                    <a:pt x="42" y="88"/>
                    <a:pt x="42" y="88"/>
                  </a:cubicBezTo>
                  <a:cubicBezTo>
                    <a:pt x="14" y="88"/>
                    <a:pt x="14" y="88"/>
                    <a:pt x="14" y="88"/>
                  </a:cubicBezTo>
                  <a:cubicBezTo>
                    <a:pt x="6" y="88"/>
                    <a:pt x="0" y="92"/>
                    <a:pt x="0" y="98"/>
                  </a:cubicBezTo>
                  <a:cubicBezTo>
                    <a:pt x="0" y="104"/>
                    <a:pt x="6" y="109"/>
                    <a:pt x="14" y="109"/>
                  </a:cubicBezTo>
                  <a:cubicBezTo>
                    <a:pt x="93" y="109"/>
                    <a:pt x="93" y="109"/>
                    <a:pt x="93" y="109"/>
                  </a:cubicBezTo>
                  <a:cubicBezTo>
                    <a:pt x="101" y="109"/>
                    <a:pt x="107" y="104"/>
                    <a:pt x="107" y="98"/>
                  </a:cubicBezTo>
                  <a:cubicBezTo>
                    <a:pt x="107" y="92"/>
                    <a:pt x="101" y="88"/>
                    <a:pt x="93" y="88"/>
                  </a:cubicBezTo>
                  <a:cubicBezTo>
                    <a:pt x="64" y="88"/>
                    <a:pt x="64" y="88"/>
                    <a:pt x="64" y="88"/>
                  </a:cubicBezTo>
                  <a:cubicBezTo>
                    <a:pt x="63" y="85"/>
                    <a:pt x="63" y="85"/>
                    <a:pt x="63" y="85"/>
                  </a:cubicBezTo>
                  <a:cubicBezTo>
                    <a:pt x="93" y="85"/>
                    <a:pt x="93" y="85"/>
                    <a:pt x="93" y="85"/>
                  </a:cubicBezTo>
                  <a:cubicBezTo>
                    <a:pt x="101" y="85"/>
                    <a:pt x="107" y="80"/>
                    <a:pt x="107" y="74"/>
                  </a:cubicBezTo>
                  <a:close/>
                  <a:moveTo>
                    <a:pt x="60" y="90"/>
                  </a:moveTo>
                  <a:cubicBezTo>
                    <a:pt x="45" y="90"/>
                    <a:pt x="45" y="90"/>
                    <a:pt x="45" y="90"/>
                  </a:cubicBezTo>
                  <a:cubicBezTo>
                    <a:pt x="49" y="71"/>
                    <a:pt x="49" y="71"/>
                    <a:pt x="49" y="71"/>
                  </a:cubicBezTo>
                  <a:cubicBezTo>
                    <a:pt x="46" y="70"/>
                    <a:pt x="44" y="67"/>
                    <a:pt x="44" y="64"/>
                  </a:cubicBezTo>
                  <a:cubicBezTo>
                    <a:pt x="44" y="59"/>
                    <a:pt x="48" y="56"/>
                    <a:pt x="53" y="56"/>
                  </a:cubicBezTo>
                  <a:cubicBezTo>
                    <a:pt x="57" y="56"/>
                    <a:pt x="61" y="59"/>
                    <a:pt x="61" y="64"/>
                  </a:cubicBezTo>
                  <a:cubicBezTo>
                    <a:pt x="61" y="67"/>
                    <a:pt x="59" y="70"/>
                    <a:pt x="56" y="71"/>
                  </a:cubicBezTo>
                  <a:lnTo>
                    <a:pt x="60" y="90"/>
                  </a:lnTo>
                  <a:close/>
                  <a:moveTo>
                    <a:pt x="54" y="11"/>
                  </a:moveTo>
                  <a:cubicBezTo>
                    <a:pt x="67" y="11"/>
                    <a:pt x="79" y="21"/>
                    <a:pt x="81" y="35"/>
                  </a:cubicBezTo>
                  <a:cubicBezTo>
                    <a:pt x="93" y="35"/>
                    <a:pt x="93" y="35"/>
                    <a:pt x="93" y="35"/>
                  </a:cubicBezTo>
                  <a:cubicBezTo>
                    <a:pt x="90" y="15"/>
                    <a:pt x="73" y="0"/>
                    <a:pt x="54" y="0"/>
                  </a:cubicBezTo>
                  <a:cubicBezTo>
                    <a:pt x="34" y="0"/>
                    <a:pt x="17" y="15"/>
                    <a:pt x="14" y="35"/>
                  </a:cubicBezTo>
                  <a:cubicBezTo>
                    <a:pt x="26" y="35"/>
                    <a:pt x="26" y="35"/>
                    <a:pt x="26" y="35"/>
                  </a:cubicBezTo>
                  <a:cubicBezTo>
                    <a:pt x="28" y="21"/>
                    <a:pt x="40" y="11"/>
                    <a:pt x="54" y="11"/>
                  </a:cubicBezTo>
                  <a:close/>
                </a:path>
              </a:pathLst>
            </a:custGeom>
            <a:solidFill>
              <a:schemeClr val="bg1"/>
            </a:solidFill>
            <a:ln w="9525">
              <a:noFill/>
              <a:round/>
            </a:ln>
          </p:spPr>
          <p:txBody>
            <a:bodyPr anchor="ctr"/>
            <a:lstStyle/>
            <a:p>
              <a:pPr algn="ctr"/>
              <a:endParaRPr>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2" name="TextBox 173"/>
            <p:cNvSpPr txBox="1"/>
            <p:nvPr/>
          </p:nvSpPr>
          <p:spPr>
            <a:xfrm>
              <a:off x="7112250" y="4799828"/>
              <a:ext cx="1107997" cy="276999"/>
            </a:xfrm>
            <a:prstGeom prst="rect">
              <a:avLst/>
            </a:prstGeom>
            <a:noFill/>
          </p:spPr>
          <p:txBody>
            <a:bodyPr wrap="none">
              <a:normAutofit/>
            </a:bodyPr>
            <a:lstStyle/>
            <a:p>
              <a:pPr algn="ctr"/>
              <a:r>
                <a:rPr lang="zh-CN" altLang="en-US" sz="1200"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rPr>
                <a:t>输入标题文本</a:t>
              </a:r>
              <a:endParaRPr lang="zh-CN" altLang="en-US" sz="1200"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43" name="išľíďè"/>
          <p:cNvSpPr/>
          <p:nvPr/>
        </p:nvSpPr>
        <p:spPr bwMode="auto">
          <a:xfrm>
            <a:off x="1152672" y="2851316"/>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4" name="iSlíďè"/>
          <p:cNvSpPr txBox="1"/>
          <p:nvPr/>
        </p:nvSpPr>
        <p:spPr bwMode="auto">
          <a:xfrm>
            <a:off x="1180832" y="2500120"/>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5" name="išľíďè"/>
          <p:cNvSpPr/>
          <p:nvPr/>
        </p:nvSpPr>
        <p:spPr bwMode="auto">
          <a:xfrm>
            <a:off x="1152672" y="423174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6" name="iSlíďè"/>
          <p:cNvSpPr txBox="1"/>
          <p:nvPr/>
        </p:nvSpPr>
        <p:spPr bwMode="auto">
          <a:xfrm>
            <a:off x="1180832" y="3915503"/>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7" name="išľíďè"/>
          <p:cNvSpPr/>
          <p:nvPr/>
        </p:nvSpPr>
        <p:spPr bwMode="auto">
          <a:xfrm>
            <a:off x="8727009" y="3029650"/>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8" name="iSlíďè"/>
          <p:cNvSpPr txBox="1"/>
          <p:nvPr/>
        </p:nvSpPr>
        <p:spPr bwMode="auto">
          <a:xfrm>
            <a:off x="8767869" y="2678454"/>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9" name="išľíďè"/>
          <p:cNvSpPr/>
          <p:nvPr/>
        </p:nvSpPr>
        <p:spPr bwMode="auto">
          <a:xfrm>
            <a:off x="8727009" y="4410077"/>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50" name="iSlíďè"/>
          <p:cNvSpPr txBox="1"/>
          <p:nvPr/>
        </p:nvSpPr>
        <p:spPr bwMode="auto">
          <a:xfrm>
            <a:off x="8755169" y="4093837"/>
            <a:ext cx="1438709"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2" name="组合 61"/>
          <p:cNvGrpSpPr/>
          <p:nvPr/>
        </p:nvGrpSpPr>
        <p:grpSpPr>
          <a:xfrm>
            <a:off x="823409" y="1845428"/>
            <a:ext cx="10445490" cy="3609155"/>
            <a:chOff x="2137" y="4105"/>
            <a:chExt cx="12112" cy="4185"/>
          </a:xfrm>
        </p:grpSpPr>
        <p:grpSp>
          <p:nvGrpSpPr>
            <p:cNvPr id="4" name="组合 3"/>
            <p:cNvGrpSpPr/>
            <p:nvPr/>
          </p:nvGrpSpPr>
          <p:grpSpPr>
            <a:xfrm>
              <a:off x="2137" y="6854"/>
              <a:ext cx="9440" cy="1436"/>
              <a:chOff x="2245857" y="3685396"/>
              <a:chExt cx="5994567" cy="911575"/>
            </a:xfrm>
          </p:grpSpPr>
          <p:grpSp>
            <p:nvGrpSpPr>
              <p:cNvPr id="19" name="组合 18"/>
              <p:cNvGrpSpPr/>
              <p:nvPr/>
            </p:nvGrpSpPr>
            <p:grpSpPr>
              <a:xfrm>
                <a:off x="3381493" y="3685396"/>
                <a:ext cx="1155744" cy="761054"/>
                <a:chOff x="1958468" y="4905164"/>
                <a:chExt cx="1155744" cy="761054"/>
              </a:xfrm>
            </p:grpSpPr>
            <p:sp>
              <p:nvSpPr>
                <p:cNvPr id="22" name="任意多边形 3"/>
                <p:cNvSpPr/>
                <p:nvPr/>
              </p:nvSpPr>
              <p:spPr>
                <a:xfrm>
                  <a:off x="1958468" y="4905164"/>
                  <a:ext cx="1154167" cy="761054"/>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6"/>
                      </a:lnTo>
                      <a:lnTo>
                        <a:pt x="0" y="12826"/>
                      </a:lnTo>
                      <a:lnTo>
                        <a:pt x="0" y="0"/>
                      </a:lnTo>
                      <a:lnTo>
                        <a:pt x="21600" y="0"/>
                      </a:lnTo>
                      <a:lnTo>
                        <a:pt x="21600" y="12826"/>
                      </a:lnTo>
                    </a:path>
                  </a:pathLst>
                </a:custGeom>
                <a:solidFill>
                  <a:srgbClr val="8F6632"/>
                </a:solidFill>
                <a:ln w="12700" cap="flat">
                  <a:noFill/>
                  <a:miter lim="400000"/>
                </a:ln>
                <a:effectLst/>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3" name="任意多边形 4"/>
                <p:cNvSpPr/>
                <p:nvPr/>
              </p:nvSpPr>
              <p:spPr>
                <a:xfrm>
                  <a:off x="2117536" y="4995431"/>
                  <a:ext cx="172176" cy="258260"/>
                </a:xfrm>
                <a:custGeom>
                  <a:avLst/>
                  <a:gdLst/>
                  <a:ahLst/>
                  <a:cxnLst>
                    <a:cxn ang="0">
                      <a:pos x="wd2" y="hd2"/>
                    </a:cxn>
                    <a:cxn ang="5400000">
                      <a:pos x="wd2" y="hd2"/>
                    </a:cxn>
                    <a:cxn ang="10800000">
                      <a:pos x="wd2" y="hd2"/>
                    </a:cxn>
                    <a:cxn ang="16200000">
                      <a:pos x="wd2" y="hd2"/>
                    </a:cxn>
                  </a:cxnLst>
                  <a:rect l="0" t="0" r="r" b="b"/>
                  <a:pathLst>
                    <a:path w="21600" h="21600" extrusionOk="0">
                      <a:moveTo>
                        <a:pt x="14850" y="6750"/>
                      </a:moveTo>
                      <a:cubicBezTo>
                        <a:pt x="14491" y="6750"/>
                        <a:pt x="14175" y="6539"/>
                        <a:pt x="14175" y="6300"/>
                      </a:cubicBezTo>
                      <a:cubicBezTo>
                        <a:pt x="14175" y="5330"/>
                        <a:pt x="11918" y="4950"/>
                        <a:pt x="10800" y="4950"/>
                      </a:cubicBezTo>
                      <a:cubicBezTo>
                        <a:pt x="10441" y="4950"/>
                        <a:pt x="10125" y="4739"/>
                        <a:pt x="10125" y="4500"/>
                      </a:cubicBezTo>
                      <a:cubicBezTo>
                        <a:pt x="10125" y="4261"/>
                        <a:pt x="10441" y="4050"/>
                        <a:pt x="10800" y="4050"/>
                      </a:cubicBezTo>
                      <a:cubicBezTo>
                        <a:pt x="12762" y="4050"/>
                        <a:pt x="15525" y="4739"/>
                        <a:pt x="15525" y="6300"/>
                      </a:cubicBezTo>
                      <a:cubicBezTo>
                        <a:pt x="15525" y="6539"/>
                        <a:pt x="15209" y="6750"/>
                        <a:pt x="14850" y="6750"/>
                      </a:cubicBezTo>
                      <a:close/>
                      <a:moveTo>
                        <a:pt x="10800" y="1800"/>
                      </a:moveTo>
                      <a:cubicBezTo>
                        <a:pt x="6982" y="1800"/>
                        <a:pt x="2700" y="3487"/>
                        <a:pt x="2700" y="6300"/>
                      </a:cubicBezTo>
                      <a:cubicBezTo>
                        <a:pt x="2700" y="7200"/>
                        <a:pt x="3248" y="8142"/>
                        <a:pt x="4134" y="8831"/>
                      </a:cubicBezTo>
                      <a:cubicBezTo>
                        <a:pt x="4535" y="9141"/>
                        <a:pt x="4999" y="9436"/>
                        <a:pt x="5421" y="9759"/>
                      </a:cubicBezTo>
                      <a:cubicBezTo>
                        <a:pt x="6919" y="10955"/>
                        <a:pt x="8184" y="12361"/>
                        <a:pt x="8395" y="13950"/>
                      </a:cubicBezTo>
                      <a:lnTo>
                        <a:pt x="13205" y="13950"/>
                      </a:lnTo>
                      <a:cubicBezTo>
                        <a:pt x="13416" y="12361"/>
                        <a:pt x="14681" y="10955"/>
                        <a:pt x="16179" y="9759"/>
                      </a:cubicBezTo>
                      <a:cubicBezTo>
                        <a:pt x="16601" y="9436"/>
                        <a:pt x="17065" y="9141"/>
                        <a:pt x="17466" y="8831"/>
                      </a:cubicBezTo>
                      <a:cubicBezTo>
                        <a:pt x="18352" y="8142"/>
                        <a:pt x="18900" y="7200"/>
                        <a:pt x="18900" y="6300"/>
                      </a:cubicBezTo>
                      <a:cubicBezTo>
                        <a:pt x="18900" y="3487"/>
                        <a:pt x="14618" y="1800"/>
                        <a:pt x="10800" y="1800"/>
                      </a:cubicBezTo>
                      <a:close/>
                      <a:moveTo>
                        <a:pt x="19427" y="10069"/>
                      </a:moveTo>
                      <a:cubicBezTo>
                        <a:pt x="17972" y="11138"/>
                        <a:pt x="16052" y="12642"/>
                        <a:pt x="15884" y="14147"/>
                      </a:cubicBezTo>
                      <a:cubicBezTo>
                        <a:pt x="16495" y="14386"/>
                        <a:pt x="16875" y="14836"/>
                        <a:pt x="16875" y="15300"/>
                      </a:cubicBezTo>
                      <a:cubicBezTo>
                        <a:pt x="16875" y="15638"/>
                        <a:pt x="16685" y="15961"/>
                        <a:pt x="16348" y="16200"/>
                      </a:cubicBezTo>
                      <a:cubicBezTo>
                        <a:pt x="16685" y="16439"/>
                        <a:pt x="16875" y="16762"/>
                        <a:pt x="16875" y="17100"/>
                      </a:cubicBezTo>
                      <a:cubicBezTo>
                        <a:pt x="16875" y="17564"/>
                        <a:pt x="16516" y="17986"/>
                        <a:pt x="15926" y="18239"/>
                      </a:cubicBezTo>
                      <a:cubicBezTo>
                        <a:pt x="16095" y="18436"/>
                        <a:pt x="16200" y="18675"/>
                        <a:pt x="16200" y="18900"/>
                      </a:cubicBezTo>
                      <a:cubicBezTo>
                        <a:pt x="16200" y="19814"/>
                        <a:pt x="15124" y="20250"/>
                        <a:pt x="13901" y="20250"/>
                      </a:cubicBezTo>
                      <a:cubicBezTo>
                        <a:pt x="13352" y="21066"/>
                        <a:pt x="12129" y="21600"/>
                        <a:pt x="10800" y="21600"/>
                      </a:cubicBezTo>
                      <a:cubicBezTo>
                        <a:pt x="9471" y="21600"/>
                        <a:pt x="8248" y="21066"/>
                        <a:pt x="7699" y="20250"/>
                      </a:cubicBezTo>
                      <a:cubicBezTo>
                        <a:pt x="6476" y="20250"/>
                        <a:pt x="5400" y="19814"/>
                        <a:pt x="5400" y="18900"/>
                      </a:cubicBezTo>
                      <a:cubicBezTo>
                        <a:pt x="5400" y="18675"/>
                        <a:pt x="5505" y="18436"/>
                        <a:pt x="5674" y="18239"/>
                      </a:cubicBezTo>
                      <a:cubicBezTo>
                        <a:pt x="5084" y="17986"/>
                        <a:pt x="4725" y="17564"/>
                        <a:pt x="4725" y="17100"/>
                      </a:cubicBezTo>
                      <a:cubicBezTo>
                        <a:pt x="4725" y="16762"/>
                        <a:pt x="4915" y="16439"/>
                        <a:pt x="5252" y="16200"/>
                      </a:cubicBezTo>
                      <a:cubicBezTo>
                        <a:pt x="4915" y="15961"/>
                        <a:pt x="4725" y="15638"/>
                        <a:pt x="4725" y="15300"/>
                      </a:cubicBezTo>
                      <a:cubicBezTo>
                        <a:pt x="4725" y="14836"/>
                        <a:pt x="5105" y="14386"/>
                        <a:pt x="5716" y="14147"/>
                      </a:cubicBezTo>
                      <a:cubicBezTo>
                        <a:pt x="5548" y="12642"/>
                        <a:pt x="3628" y="11138"/>
                        <a:pt x="2173" y="10069"/>
                      </a:cubicBezTo>
                      <a:cubicBezTo>
                        <a:pt x="717" y="9000"/>
                        <a:pt x="0" y="7748"/>
                        <a:pt x="0" y="6300"/>
                      </a:cubicBezTo>
                      <a:cubicBezTo>
                        <a:pt x="0" y="2475"/>
                        <a:pt x="5463" y="0"/>
                        <a:pt x="10800" y="0"/>
                      </a:cubicBezTo>
                      <a:cubicBezTo>
                        <a:pt x="16137" y="0"/>
                        <a:pt x="21600" y="2475"/>
                        <a:pt x="21600" y="6300"/>
                      </a:cubicBezTo>
                      <a:cubicBezTo>
                        <a:pt x="21600" y="7748"/>
                        <a:pt x="20883" y="9000"/>
                        <a:pt x="19427" y="10069"/>
                      </a:cubicBezTo>
                      <a:close/>
                    </a:path>
                  </a:pathLst>
                </a:custGeom>
                <a:solidFill>
                  <a:srgbClr val="FFFFFF"/>
                </a:solidFill>
                <a:ln w="12700" cap="flat">
                  <a:noFill/>
                  <a:miter lim="400000"/>
                </a:ln>
                <a:effectLst/>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4" name="右箭头 13"/>
                <p:cNvSpPr/>
                <p:nvPr/>
              </p:nvSpPr>
              <p:spPr>
                <a:xfrm rot="5400000">
                  <a:off x="2845857" y="5257677"/>
                  <a:ext cx="268355" cy="268355"/>
                </a:xfrm>
                <a:prstGeom prst="rightArrow">
                  <a:avLst>
                    <a:gd name="adj1" fmla="val 32000"/>
                    <a:gd name="adj2" fmla="val 64000"/>
                  </a:avLst>
                </a:prstGeom>
                <a:solidFill>
                  <a:schemeClr val="bg1">
                    <a:lumMod val="85000"/>
                  </a:schemeClr>
                </a:solidFill>
                <a:ln w="12700">
                  <a:miter lim="400000"/>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20" name="矩形 19"/>
              <p:cNvSpPr/>
              <p:nvPr/>
            </p:nvSpPr>
            <p:spPr>
              <a:xfrm>
                <a:off x="2245857" y="3756924"/>
                <a:ext cx="1107996" cy="276999"/>
              </a:xfrm>
              <a:prstGeom prst="rect">
                <a:avLst/>
              </a:prstGeom>
            </p:spPr>
            <p:txBody>
              <a:bodyPr wrap="none">
                <a:normAutofit/>
              </a:bodyPr>
              <a:p>
                <a:pPr algn="ctr"/>
                <a:r>
                  <a:rPr lang="zh-CN" altLang="en-US" sz="1600" b="1">
                    <a:solidFill>
                      <a:schemeClr val="tx1">
                        <a:lumMod val="75000"/>
                        <a:lumOff val="25000"/>
                      </a:schemeClr>
                    </a:solidFill>
                    <a:latin typeface="微软雅黑" panose="020B0503020204020204" charset="-122"/>
                    <a:ea typeface="微软雅黑" panose="020B0503020204020204" charset="-122"/>
                    <a:cs typeface="+mn-ea"/>
                    <a:sym typeface="+mn-lt"/>
                  </a:rPr>
                  <a:t>标题文本预设</a:t>
                </a:r>
                <a:endParaRPr lang="zh-CN" altLang="en-US" sz="1600" b="1">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1" name="矩形 20"/>
              <p:cNvSpPr/>
              <p:nvPr/>
            </p:nvSpPr>
            <p:spPr>
              <a:xfrm>
                <a:off x="4419045" y="4250722"/>
                <a:ext cx="3821379" cy="346249"/>
              </a:xfrm>
              <a:prstGeom prst="rect">
                <a:avLst/>
              </a:prstGeom>
            </p:spPr>
            <p:txBody>
              <a:bodyPr wrap="square"/>
              <a:p>
                <a:pPr lvl="0">
                  <a:lnSpc>
                    <a:spcPct val="120000"/>
                  </a:lnSpc>
                  <a:spcBef>
                    <a:spcPct val="0"/>
                  </a:spcBef>
                  <a:defRPr/>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此部分内容作为文字排版占位显示（建议使用主题字体）此部分内容作为文字排版占位显示（建议使用主题字体）</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a:p>
                <a:pPr lvl="0">
                  <a:lnSpc>
                    <a:spcPct val="120000"/>
                  </a:lnSpc>
                  <a:spcBef>
                    <a:spcPct val="0"/>
                  </a:spcBef>
                  <a:defRPr/>
                </a:pP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3" name="组合 2"/>
            <p:cNvGrpSpPr/>
            <p:nvPr/>
          </p:nvGrpSpPr>
          <p:grpSpPr>
            <a:xfrm>
              <a:off x="3489" y="5480"/>
              <a:ext cx="9424" cy="1510"/>
              <a:chOff x="3104222" y="3035140"/>
              <a:chExt cx="5984386" cy="959047"/>
            </a:xfrm>
          </p:grpSpPr>
          <p:grpSp>
            <p:nvGrpSpPr>
              <p:cNvPr id="18" name="组合 17"/>
              <p:cNvGrpSpPr/>
              <p:nvPr/>
            </p:nvGrpSpPr>
            <p:grpSpPr>
              <a:xfrm>
                <a:off x="4239858" y="3035140"/>
                <a:ext cx="1158906" cy="761055"/>
                <a:chOff x="2816833" y="4254908"/>
                <a:chExt cx="1158906" cy="761055"/>
              </a:xfrm>
            </p:grpSpPr>
            <p:sp>
              <p:nvSpPr>
                <p:cNvPr id="25" name="任意多边形 5"/>
                <p:cNvSpPr/>
                <p:nvPr/>
              </p:nvSpPr>
              <p:spPr>
                <a:xfrm>
                  <a:off x="2816833" y="4254908"/>
                  <a:ext cx="1154172" cy="761055"/>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6"/>
                      </a:lnTo>
                      <a:lnTo>
                        <a:pt x="0" y="12826"/>
                      </a:lnTo>
                      <a:lnTo>
                        <a:pt x="0" y="0"/>
                      </a:lnTo>
                      <a:lnTo>
                        <a:pt x="21600" y="0"/>
                      </a:lnTo>
                      <a:lnTo>
                        <a:pt x="21600" y="12826"/>
                      </a:lnTo>
                    </a:path>
                  </a:pathLst>
                </a:custGeom>
                <a:solidFill>
                  <a:srgbClr val="8F6632"/>
                </a:solidFill>
                <a:ln w="12700" cap="flat">
                  <a:noFill/>
                  <a:miter lim="400000"/>
                </a:ln>
                <a:effectLst/>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6" name="任意多边形 6"/>
                <p:cNvSpPr/>
                <p:nvPr/>
              </p:nvSpPr>
              <p:spPr>
                <a:xfrm>
                  <a:off x="3005371" y="4353287"/>
                  <a:ext cx="194752" cy="238418"/>
                </a:xfrm>
                <a:custGeom>
                  <a:avLst/>
                  <a:gdLst/>
                  <a:ahLst/>
                  <a:cxnLst>
                    <a:cxn ang="0">
                      <a:pos x="wd2" y="hd2"/>
                    </a:cxn>
                    <a:cxn ang="5400000">
                      <a:pos x="wd2" y="hd2"/>
                    </a:cxn>
                    <a:cxn ang="10800000">
                      <a:pos x="wd2" y="hd2"/>
                    </a:cxn>
                    <a:cxn ang="16200000">
                      <a:pos x="wd2" y="hd2"/>
                    </a:cxn>
                  </a:cxnLst>
                  <a:rect l="0" t="0" r="r" b="b"/>
                  <a:pathLst>
                    <a:path w="21543" h="21368" extrusionOk="0">
                      <a:moveTo>
                        <a:pt x="9210" y="17445"/>
                      </a:moveTo>
                      <a:lnTo>
                        <a:pt x="6091" y="18421"/>
                      </a:lnTo>
                      <a:cubicBezTo>
                        <a:pt x="5969" y="18459"/>
                        <a:pt x="5833" y="18428"/>
                        <a:pt x="5754" y="18344"/>
                      </a:cubicBezTo>
                      <a:cubicBezTo>
                        <a:pt x="5352" y="17930"/>
                        <a:pt x="4874" y="17519"/>
                        <a:pt x="4113" y="17070"/>
                      </a:cubicBezTo>
                      <a:cubicBezTo>
                        <a:pt x="3351" y="16622"/>
                        <a:pt x="2722" y="16380"/>
                        <a:pt x="2113" y="16197"/>
                      </a:cubicBezTo>
                      <a:cubicBezTo>
                        <a:pt x="1990" y="16160"/>
                        <a:pt x="1912" y="16066"/>
                        <a:pt x="1920" y="15959"/>
                      </a:cubicBezTo>
                      <a:lnTo>
                        <a:pt x="2107" y="13255"/>
                      </a:lnTo>
                      <a:lnTo>
                        <a:pt x="2945" y="12321"/>
                      </a:lnTo>
                      <a:cubicBezTo>
                        <a:pt x="2945" y="12321"/>
                        <a:pt x="4821" y="12112"/>
                        <a:pt x="7270" y="13556"/>
                      </a:cubicBezTo>
                      <a:cubicBezTo>
                        <a:pt x="9715" y="14998"/>
                        <a:pt x="10050" y="16510"/>
                        <a:pt x="10050" y="16510"/>
                      </a:cubicBezTo>
                      <a:cubicBezTo>
                        <a:pt x="10050" y="16510"/>
                        <a:pt x="9210" y="17445"/>
                        <a:pt x="9210" y="17445"/>
                      </a:cubicBezTo>
                      <a:close/>
                      <a:moveTo>
                        <a:pt x="17932" y="1607"/>
                      </a:moveTo>
                      <a:cubicBezTo>
                        <a:pt x="15041" y="-99"/>
                        <a:pt x="12983" y="-62"/>
                        <a:pt x="12201" y="41"/>
                      </a:cubicBezTo>
                      <a:cubicBezTo>
                        <a:pt x="11981" y="69"/>
                        <a:pt x="11796" y="172"/>
                        <a:pt x="11667" y="317"/>
                      </a:cubicBezTo>
                      <a:lnTo>
                        <a:pt x="4613" y="8201"/>
                      </a:lnTo>
                      <a:lnTo>
                        <a:pt x="1158" y="12064"/>
                      </a:lnTo>
                      <a:cubicBezTo>
                        <a:pt x="735" y="12537"/>
                        <a:pt x="491" y="13098"/>
                        <a:pt x="453" y="13681"/>
                      </a:cubicBezTo>
                      <a:lnTo>
                        <a:pt x="1" y="20638"/>
                      </a:lnTo>
                      <a:cubicBezTo>
                        <a:pt x="-31" y="21139"/>
                        <a:pt x="584" y="21501"/>
                        <a:pt x="1161" y="21322"/>
                      </a:cubicBezTo>
                      <a:lnTo>
                        <a:pt x="9186" y="18835"/>
                      </a:lnTo>
                      <a:cubicBezTo>
                        <a:pt x="9862" y="18625"/>
                        <a:pt x="10450" y="18260"/>
                        <a:pt x="10874" y="17785"/>
                      </a:cubicBezTo>
                      <a:lnTo>
                        <a:pt x="13690" y="14637"/>
                      </a:lnTo>
                      <a:lnTo>
                        <a:pt x="21378" y="6041"/>
                      </a:lnTo>
                      <a:cubicBezTo>
                        <a:pt x="21514" y="5889"/>
                        <a:pt x="21569" y="5704"/>
                        <a:pt x="21531" y="5518"/>
                      </a:cubicBezTo>
                      <a:cubicBezTo>
                        <a:pt x="21403" y="4867"/>
                        <a:pt x="20787" y="3289"/>
                        <a:pt x="17932" y="1607"/>
                      </a:cubicBezTo>
                      <a:close/>
                    </a:path>
                  </a:pathLst>
                </a:custGeom>
                <a:solidFill>
                  <a:srgbClr val="FFFFFF"/>
                </a:solidFill>
                <a:ln w="12700" cap="flat">
                  <a:noFill/>
                  <a:miter lim="400000"/>
                </a:ln>
                <a:effectLst/>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7" name="右箭头 14"/>
                <p:cNvSpPr/>
                <p:nvPr/>
              </p:nvSpPr>
              <p:spPr>
                <a:xfrm rot="5400000">
                  <a:off x="3707384" y="4609124"/>
                  <a:ext cx="268355" cy="268355"/>
                </a:xfrm>
                <a:prstGeom prst="rightArrow">
                  <a:avLst>
                    <a:gd name="adj1" fmla="val 32000"/>
                    <a:gd name="adj2" fmla="val 64000"/>
                  </a:avLst>
                </a:prstGeom>
                <a:solidFill>
                  <a:schemeClr val="bg1">
                    <a:lumMod val="85000"/>
                  </a:schemeClr>
                </a:solidFill>
                <a:ln w="12700">
                  <a:miter lim="400000"/>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28" name="矩形 27"/>
              <p:cNvSpPr/>
              <p:nvPr/>
            </p:nvSpPr>
            <p:spPr>
              <a:xfrm>
                <a:off x="3104222" y="3114228"/>
                <a:ext cx="1107996" cy="276999"/>
              </a:xfrm>
              <a:prstGeom prst="rect">
                <a:avLst/>
              </a:prstGeom>
            </p:spPr>
            <p:txBody>
              <a:bodyPr wrap="none">
                <a:normAutofit/>
              </a:bodyPr>
              <a:p>
                <a:pPr algn="ctr"/>
                <a:r>
                  <a:rPr lang="zh-CN" altLang="en-US" sz="1600" b="1">
                    <a:solidFill>
                      <a:schemeClr val="tx1">
                        <a:lumMod val="75000"/>
                        <a:lumOff val="25000"/>
                      </a:schemeClr>
                    </a:solidFill>
                    <a:latin typeface="微软雅黑" panose="020B0503020204020204" charset="-122"/>
                    <a:ea typeface="微软雅黑" panose="020B0503020204020204" charset="-122"/>
                    <a:cs typeface="+mn-ea"/>
                    <a:sym typeface="+mn-lt"/>
                  </a:rPr>
                  <a:t>标题文本预设</a:t>
                </a:r>
                <a:endParaRPr lang="zh-CN" altLang="en-US" sz="1600" b="1">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9" name="矩形 28"/>
              <p:cNvSpPr/>
              <p:nvPr/>
            </p:nvSpPr>
            <p:spPr>
              <a:xfrm>
                <a:off x="5267229" y="3647938"/>
                <a:ext cx="3821379" cy="346249"/>
              </a:xfrm>
              <a:prstGeom prst="rect">
                <a:avLst/>
              </a:prstGeom>
            </p:spPr>
            <p:txBody>
              <a:bodyPr wrap="square"/>
              <a:p>
                <a:pPr lvl="0">
                  <a:lnSpc>
                    <a:spcPct val="120000"/>
                  </a:lnSpc>
                  <a:spcBef>
                    <a:spcPct val="0"/>
                  </a:spcBef>
                  <a:defRPr/>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此部分内容作为文字排版占位显示（建议使用主题字体）此部分内容作为文字排版占位显示（建议使用主题字体）</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a:p>
                <a:pPr lvl="0">
                  <a:lnSpc>
                    <a:spcPct val="120000"/>
                  </a:lnSpc>
                  <a:spcBef>
                    <a:spcPct val="0"/>
                  </a:spcBef>
                  <a:defRPr/>
                </a:pP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30" name="组合 29"/>
            <p:cNvGrpSpPr/>
            <p:nvPr/>
          </p:nvGrpSpPr>
          <p:grpSpPr>
            <a:xfrm>
              <a:off x="4835" y="4105"/>
              <a:ext cx="9413" cy="1513"/>
              <a:chOff x="3959317" y="2384884"/>
              <a:chExt cx="5977475" cy="960449"/>
            </a:xfrm>
          </p:grpSpPr>
          <p:grpSp>
            <p:nvGrpSpPr>
              <p:cNvPr id="31" name="组合 30"/>
              <p:cNvGrpSpPr/>
              <p:nvPr/>
            </p:nvGrpSpPr>
            <p:grpSpPr>
              <a:xfrm>
                <a:off x="5090219" y="2384884"/>
                <a:ext cx="1158063" cy="761048"/>
                <a:chOff x="3667194" y="3604652"/>
                <a:chExt cx="1158063" cy="761048"/>
              </a:xfrm>
            </p:grpSpPr>
            <p:sp>
              <p:nvSpPr>
                <p:cNvPr id="32" name="任意多边形 7"/>
                <p:cNvSpPr/>
                <p:nvPr/>
              </p:nvSpPr>
              <p:spPr>
                <a:xfrm>
                  <a:off x="3667194" y="3604652"/>
                  <a:ext cx="1154172" cy="761048"/>
                </a:xfrm>
                <a:custGeom>
                  <a:avLst/>
                  <a:gdLst/>
                  <a:ahLst/>
                  <a:cxnLst>
                    <a:cxn ang="0">
                      <a:pos x="wd2" y="hd2"/>
                    </a:cxn>
                    <a:cxn ang="5400000">
                      <a:pos x="wd2" y="hd2"/>
                    </a:cxn>
                    <a:cxn ang="10800000">
                      <a:pos x="wd2" y="hd2"/>
                    </a:cxn>
                    <a:cxn ang="16200000">
                      <a:pos x="wd2" y="hd2"/>
                    </a:cxn>
                  </a:cxnLst>
                  <a:rect l="0" t="0" r="r" b="b"/>
                  <a:pathLst>
                    <a:path w="21600" h="21600" extrusionOk="0">
                      <a:moveTo>
                        <a:pt x="9242" y="21600"/>
                      </a:moveTo>
                      <a:lnTo>
                        <a:pt x="9202" y="12827"/>
                      </a:lnTo>
                      <a:lnTo>
                        <a:pt x="0" y="12827"/>
                      </a:lnTo>
                      <a:lnTo>
                        <a:pt x="0" y="0"/>
                      </a:lnTo>
                      <a:lnTo>
                        <a:pt x="21600" y="0"/>
                      </a:lnTo>
                      <a:lnTo>
                        <a:pt x="21600" y="12827"/>
                      </a:lnTo>
                    </a:path>
                  </a:pathLst>
                </a:custGeom>
                <a:solidFill>
                  <a:srgbClr val="8F6632"/>
                </a:solidFill>
                <a:ln w="12700" cap="flat">
                  <a:noFill/>
                  <a:miter lim="400000"/>
                </a:ln>
                <a:effectLst/>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1" name="任意多边形 8"/>
                <p:cNvSpPr/>
                <p:nvPr/>
              </p:nvSpPr>
              <p:spPr>
                <a:xfrm>
                  <a:off x="3818348" y="3713140"/>
                  <a:ext cx="230888" cy="230864"/>
                </a:xfrm>
                <a:custGeom>
                  <a:avLst/>
                  <a:gdLst/>
                  <a:ahLst/>
                  <a:cxnLst>
                    <a:cxn ang="0">
                      <a:pos x="wd2" y="hd2"/>
                    </a:cxn>
                    <a:cxn ang="5400000">
                      <a:pos x="wd2" y="hd2"/>
                    </a:cxn>
                    <a:cxn ang="10800000">
                      <a:pos x="wd2" y="hd2"/>
                    </a:cxn>
                    <a:cxn ang="16200000">
                      <a:pos x="wd2" y="hd2"/>
                    </a:cxn>
                  </a:cxnLst>
                  <a:rect l="0" t="0" r="r" b="b"/>
                  <a:pathLst>
                    <a:path w="21395" h="21473" extrusionOk="0">
                      <a:moveTo>
                        <a:pt x="2579" y="8408"/>
                      </a:moveTo>
                      <a:cubicBezTo>
                        <a:pt x="2579" y="5192"/>
                        <a:pt x="5174" y="2587"/>
                        <a:pt x="8377" y="2587"/>
                      </a:cubicBezTo>
                      <a:cubicBezTo>
                        <a:pt x="11581" y="2587"/>
                        <a:pt x="14435" y="5451"/>
                        <a:pt x="14435" y="8668"/>
                      </a:cubicBezTo>
                      <a:cubicBezTo>
                        <a:pt x="14435" y="11882"/>
                        <a:pt x="11838" y="14489"/>
                        <a:pt x="8636" y="14489"/>
                      </a:cubicBezTo>
                      <a:cubicBezTo>
                        <a:pt x="5432" y="14488"/>
                        <a:pt x="2579" y="11622"/>
                        <a:pt x="2579" y="8408"/>
                      </a:cubicBezTo>
                      <a:close/>
                      <a:moveTo>
                        <a:pt x="20915" y="18167"/>
                      </a:moveTo>
                      <a:lnTo>
                        <a:pt x="15797" y="13031"/>
                      </a:lnTo>
                      <a:cubicBezTo>
                        <a:pt x="16569" y="11760"/>
                        <a:pt x="17014" y="10265"/>
                        <a:pt x="17014" y="8668"/>
                      </a:cubicBezTo>
                      <a:cubicBezTo>
                        <a:pt x="17014" y="4023"/>
                        <a:pt x="13004" y="0"/>
                        <a:pt x="8377" y="0"/>
                      </a:cubicBezTo>
                      <a:cubicBezTo>
                        <a:pt x="3750" y="-1"/>
                        <a:pt x="0" y="3764"/>
                        <a:pt x="0" y="8408"/>
                      </a:cubicBezTo>
                      <a:cubicBezTo>
                        <a:pt x="0" y="13051"/>
                        <a:pt x="4010" y="17076"/>
                        <a:pt x="8636" y="17076"/>
                      </a:cubicBezTo>
                      <a:cubicBezTo>
                        <a:pt x="10175" y="17076"/>
                        <a:pt x="11615" y="16655"/>
                        <a:pt x="12854" y="15928"/>
                      </a:cubicBezTo>
                      <a:lnTo>
                        <a:pt x="17998" y="21095"/>
                      </a:lnTo>
                      <a:cubicBezTo>
                        <a:pt x="18502" y="21599"/>
                        <a:pt x="19318" y="21599"/>
                        <a:pt x="19821" y="21095"/>
                      </a:cubicBezTo>
                      <a:lnTo>
                        <a:pt x="21098" y="19813"/>
                      </a:lnTo>
                      <a:cubicBezTo>
                        <a:pt x="21600" y="19309"/>
                        <a:pt x="21417" y="18671"/>
                        <a:pt x="20915" y="18167"/>
                      </a:cubicBezTo>
                      <a:close/>
                    </a:path>
                  </a:pathLst>
                </a:custGeom>
                <a:solidFill>
                  <a:srgbClr val="FFFFFF"/>
                </a:solidFill>
                <a:ln w="12700" cap="flat">
                  <a:noFill/>
                  <a:miter lim="400000"/>
                </a:ln>
                <a:effectLst/>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2" name="右箭头 15"/>
                <p:cNvSpPr/>
                <p:nvPr/>
              </p:nvSpPr>
              <p:spPr>
                <a:xfrm rot="5400000">
                  <a:off x="4556902" y="3956089"/>
                  <a:ext cx="268355" cy="268355"/>
                </a:xfrm>
                <a:prstGeom prst="rightArrow">
                  <a:avLst>
                    <a:gd name="adj1" fmla="val 32000"/>
                    <a:gd name="adj2" fmla="val 64000"/>
                  </a:avLst>
                </a:prstGeom>
                <a:solidFill>
                  <a:schemeClr val="bg1">
                    <a:lumMod val="85000"/>
                  </a:schemeClr>
                </a:solidFill>
                <a:ln w="12700">
                  <a:miter lim="400000"/>
                </a:ln>
              </p:spPr>
              <p:txBody>
                <a:bodyPr anchor="ctr"/>
                <a:p>
                  <a:pPr algn="ctr"/>
                  <a:endParaRPr sz="240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60" name="矩形 59"/>
              <p:cNvSpPr/>
              <p:nvPr/>
            </p:nvSpPr>
            <p:spPr>
              <a:xfrm>
                <a:off x="3959317" y="2447237"/>
                <a:ext cx="1107996" cy="276999"/>
              </a:xfrm>
              <a:prstGeom prst="rect">
                <a:avLst/>
              </a:prstGeom>
            </p:spPr>
            <p:txBody>
              <a:bodyPr wrap="none">
                <a:normAutofit/>
              </a:bodyPr>
              <a:p>
                <a:pPr algn="ctr"/>
                <a:r>
                  <a:rPr lang="zh-CN" altLang="en-US" sz="1600" b="1">
                    <a:solidFill>
                      <a:schemeClr val="tx1">
                        <a:lumMod val="75000"/>
                        <a:lumOff val="25000"/>
                      </a:schemeClr>
                    </a:solidFill>
                    <a:latin typeface="微软雅黑" panose="020B0503020204020204" charset="-122"/>
                    <a:ea typeface="微软雅黑" panose="020B0503020204020204" charset="-122"/>
                    <a:cs typeface="+mn-ea"/>
                    <a:sym typeface="+mn-lt"/>
                  </a:rPr>
                  <a:t>标题文本预设</a:t>
                </a:r>
                <a:endParaRPr lang="zh-CN" altLang="en-US" sz="1600" b="1">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1" name="矩形 60"/>
              <p:cNvSpPr/>
              <p:nvPr/>
            </p:nvSpPr>
            <p:spPr>
              <a:xfrm>
                <a:off x="6115413" y="2999084"/>
                <a:ext cx="3821379" cy="346249"/>
              </a:xfrm>
              <a:prstGeom prst="rect">
                <a:avLst/>
              </a:prstGeom>
            </p:spPr>
            <p:txBody>
              <a:bodyPr wrap="square"/>
              <a:p>
                <a:pPr lvl="0">
                  <a:lnSpc>
                    <a:spcPct val="120000"/>
                  </a:lnSpc>
                  <a:spcBef>
                    <a:spcPct val="0"/>
                  </a:spcBef>
                  <a:defRPr/>
                </a:pPr>
                <a:r>
                  <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rPr>
                  <a:t>此部分内容作为文字排版占位显示（建议使用主题字体）此部分内容作为文字排版占位显示（建议使用主题字体）</a:t>
                </a: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a:p>
                <a:pPr lvl="0">
                  <a:lnSpc>
                    <a:spcPct val="120000"/>
                  </a:lnSpc>
                  <a:spcBef>
                    <a:spcPct val="0"/>
                  </a:spcBef>
                  <a:defRPr/>
                </a:pPr>
                <a:endParaRPr lang="zh-CN" altLang="en-US" sz="16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0511"/>
          <p:cNvPicPr>
            <a:picLocks noChangeAspect="1"/>
          </p:cNvPicPr>
          <p:nvPr/>
        </p:nvPicPr>
        <p:blipFill>
          <a:blip r:embed="rId1"/>
          <a:stretch>
            <a:fillRect/>
          </a:stretch>
        </p:blipFill>
        <p:spPr>
          <a:xfrm flipH="1">
            <a:off x="-1270" y="0"/>
            <a:ext cx="12193270" cy="6858635"/>
          </a:xfrm>
          <a:prstGeom prst="rect">
            <a:avLst/>
          </a:prstGeom>
        </p:spPr>
      </p:pic>
      <p:sp>
        <p:nvSpPr>
          <p:cNvPr id="3" name="矩形 2"/>
          <p:cNvSpPr/>
          <p:nvPr/>
        </p:nvSpPr>
        <p:spPr>
          <a:xfrm>
            <a:off x="6096077" y="3274150"/>
            <a:ext cx="4514849" cy="1014730"/>
          </a:xfrm>
          <a:prstGeom prst="rect">
            <a:avLst/>
          </a:prstGeom>
        </p:spPr>
        <p:txBody>
          <a:bodyPr wrap="square">
            <a:spAutoFit/>
          </a:bodyPr>
          <a:lstStyle/>
          <a:p>
            <a:pPr algn="l"/>
            <a:r>
              <a:rPr lang="zh-CN" altLang="en-US" sz="6000"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rPr>
              <a:t>输入标题</a:t>
            </a:r>
            <a:endParaRPr lang="zh-CN" altLang="en-US" sz="6000"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sp>
        <p:nvSpPr>
          <p:cNvPr id="4" name="文本框 14"/>
          <p:cNvSpPr txBox="1">
            <a:spLocks noChangeArrowheads="1"/>
          </p:cNvSpPr>
          <p:nvPr/>
        </p:nvSpPr>
        <p:spPr bwMode="auto">
          <a:xfrm>
            <a:off x="6096000" y="2061695"/>
            <a:ext cx="4075584" cy="1014730"/>
          </a:xfrm>
          <a:prstGeom prst="rect">
            <a:avLst/>
          </a:prstGeom>
          <a:noFill/>
          <a:ln>
            <a:noFill/>
          </a:ln>
          <a:extLst>
            <a:ext uri="{909E8E84-426E-40DD-AFC4-6F175D3DCCD1}">
              <a14:hiddenFill xmlns:a14="http://schemas.microsoft.com/office/drawing/2010/main">
                <a:solidFill>
                  <a:srgbClr val="4F464A"/>
                </a:solidFill>
              </a14:hiddenFill>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en-US" altLang="zh-CN" sz="6000" b="1" dirty="0">
                <a:solidFill>
                  <a:srgbClr val="8F6632"/>
                </a:solidFill>
                <a:latin typeface="微软雅黑" panose="020B0503020204020204" charset="-122"/>
                <a:ea typeface="微软雅黑" panose="020B0503020204020204" charset="-122"/>
                <a:sym typeface="Source Han Serif SC" panose="02020400000000000000" pitchFamily="18" charset="-122"/>
              </a:rPr>
              <a:t>Part TWO</a:t>
            </a:r>
            <a:endParaRPr lang="en-US" altLang="zh-CN" sz="6000" b="1" dirty="0">
              <a:solidFill>
                <a:srgbClr val="8F6632"/>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TextBox 13"/>
          <p:cNvSpPr txBox="1">
            <a:spLocks noChangeArrowheads="1"/>
          </p:cNvSpPr>
          <p:nvPr/>
        </p:nvSpPr>
        <p:spPr bwMode="auto">
          <a:xfrm>
            <a:off x="6167331" y="4382306"/>
            <a:ext cx="5025179" cy="1355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rPr>
              <a:t>点击输入简要文字内容，文字内容概括精炼，不用多余的文字修饰，言短意赅的说明该项内容。点击输入简要文字内容，文字内容概括精炼，不用多余的文字修饰，言短意赅的说明该项内容。</a:t>
            </a: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a:p>
            <a:pPr>
              <a:lnSpc>
                <a:spcPct val="150000"/>
              </a:lnSpc>
            </a:pP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201946" y="3079443"/>
            <a:ext cx="2099103" cy="2511381"/>
            <a:chOff x="900983" y="2309582"/>
            <a:chExt cx="1574327" cy="1883536"/>
          </a:xfrm>
        </p:grpSpPr>
        <p:sp>
          <p:nvSpPr>
            <p:cNvPr id="2" name="Freeform: Shape 1"/>
            <p:cNvSpPr/>
            <p:nvPr/>
          </p:nvSpPr>
          <p:spPr bwMode="auto">
            <a:xfrm>
              <a:off x="1812159" y="2684578"/>
              <a:ext cx="276971" cy="2999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Autofit/>
            </a:bodyPr>
            <a:p>
              <a:r>
                <a:rPr lang="id-ID" sz="2400">
                  <a:solidFill>
                    <a:schemeClr val="tx1">
                      <a:lumMod val="75000"/>
                      <a:lumOff val="25000"/>
                    </a:schemeClr>
                  </a:solidFill>
                  <a:latin typeface="微软雅黑" panose="020B0503020204020204" charset="-122"/>
                  <a:ea typeface="微软雅黑" panose="020B0503020204020204" charset="-122"/>
                </a:rPr>
                <a:t>01</a:t>
              </a:r>
              <a:endParaRPr lang="id-ID" sz="2400">
                <a:solidFill>
                  <a:schemeClr val="tx1">
                    <a:lumMod val="75000"/>
                    <a:lumOff val="25000"/>
                  </a:schemeClr>
                </a:solidFill>
                <a:latin typeface="微软雅黑" panose="020B0503020204020204" charset="-122"/>
                <a:ea typeface="微软雅黑" panose="020B0503020204020204" charset="-122"/>
              </a:endParaRPr>
            </a:p>
          </p:txBody>
        </p:sp>
        <p:sp>
          <p:nvSpPr>
            <p:cNvPr id="3" name="Freeform: Shape 2"/>
            <p:cNvSpPr/>
            <p:nvPr/>
          </p:nvSpPr>
          <p:spPr bwMode="auto">
            <a:xfrm>
              <a:off x="1425978" y="2309582"/>
              <a:ext cx="1049332" cy="1170385"/>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8" y="0"/>
                  </a:moveTo>
                  <a:cubicBezTo>
                    <a:pt x="7321" y="0"/>
                    <a:pt x="4802" y="944"/>
                    <a:pt x="2881" y="2835"/>
                  </a:cubicBezTo>
                  <a:cubicBezTo>
                    <a:pt x="-961" y="6616"/>
                    <a:pt x="-961" y="12749"/>
                    <a:pt x="2881" y="16530"/>
                  </a:cubicBezTo>
                  <a:cubicBezTo>
                    <a:pt x="4639" y="18260"/>
                    <a:pt x="6897" y="19188"/>
                    <a:pt x="9197" y="19335"/>
                  </a:cubicBezTo>
                  <a:cubicBezTo>
                    <a:pt x="8918" y="20157"/>
                    <a:pt x="8453" y="20930"/>
                    <a:pt x="7797" y="21600"/>
                  </a:cubicBezTo>
                  <a:cubicBezTo>
                    <a:pt x="8874" y="21508"/>
                    <a:pt x="9927" y="21069"/>
                    <a:pt x="10751" y="20282"/>
                  </a:cubicBezTo>
                  <a:cubicBezTo>
                    <a:pt x="11091" y="19958"/>
                    <a:pt x="11357" y="19595"/>
                    <a:pt x="11572" y="19211"/>
                  </a:cubicBezTo>
                  <a:cubicBezTo>
                    <a:pt x="13486" y="18876"/>
                    <a:pt x="15317" y="17986"/>
                    <a:pt x="16796" y="16530"/>
                  </a:cubicBezTo>
                  <a:cubicBezTo>
                    <a:pt x="20638" y="12749"/>
                    <a:pt x="20638" y="6616"/>
                    <a:pt x="16796" y="2835"/>
                  </a:cubicBezTo>
                  <a:cubicBezTo>
                    <a:pt x="14875" y="944"/>
                    <a:pt x="12356" y="0"/>
                    <a:pt x="9838" y="0"/>
                  </a:cubicBezTo>
                  <a:close/>
                  <a:moveTo>
                    <a:pt x="9838" y="3047"/>
                  </a:moveTo>
                  <a:cubicBezTo>
                    <a:pt x="11564" y="3047"/>
                    <a:pt x="13290" y="3694"/>
                    <a:pt x="14607" y="4990"/>
                  </a:cubicBezTo>
                  <a:cubicBezTo>
                    <a:pt x="17240" y="7581"/>
                    <a:pt x="17240" y="11784"/>
                    <a:pt x="14607" y="14375"/>
                  </a:cubicBezTo>
                  <a:cubicBezTo>
                    <a:pt x="11973" y="16967"/>
                    <a:pt x="7703" y="16967"/>
                    <a:pt x="5070" y="14375"/>
                  </a:cubicBezTo>
                  <a:cubicBezTo>
                    <a:pt x="2437" y="11784"/>
                    <a:pt x="2437" y="7581"/>
                    <a:pt x="5070" y="4990"/>
                  </a:cubicBezTo>
                  <a:cubicBezTo>
                    <a:pt x="6387" y="3694"/>
                    <a:pt x="8113" y="3047"/>
                    <a:pt x="9838" y="3047"/>
                  </a:cubicBezTo>
                  <a:close/>
                </a:path>
              </a:pathLst>
            </a:custGeom>
            <a:solidFill>
              <a:srgbClr val="8F6632"/>
            </a:solidFill>
            <a:ln>
              <a:noFill/>
            </a:ln>
            <a:effectLst/>
          </p:spPr>
          <p:txBody>
            <a:bodyPr anchor="ctr"/>
            <a:p>
              <a:pPr algn="ctr"/>
              <a:endParaRPr sz="1865">
                <a:solidFill>
                  <a:schemeClr val="tx1">
                    <a:lumMod val="75000"/>
                    <a:lumOff val="25000"/>
                  </a:schemeClr>
                </a:solidFill>
                <a:latin typeface="微软雅黑" panose="020B0503020204020204" charset="-122"/>
                <a:ea typeface="微软雅黑" panose="020B0503020204020204" charset="-122"/>
              </a:endParaRPr>
            </a:p>
          </p:txBody>
        </p:sp>
        <p:sp>
          <p:nvSpPr>
            <p:cNvPr id="14" name="Freeform: Shape 13"/>
            <p:cNvSpPr/>
            <p:nvPr/>
          </p:nvSpPr>
          <p:spPr bwMode="auto">
            <a:xfrm>
              <a:off x="900983" y="3560886"/>
              <a:ext cx="1569722" cy="6322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p>
              <a:pPr algn="r">
                <a:lnSpc>
                  <a:spcPct val="120000"/>
                </a:lnSpc>
              </a:pPr>
              <a:r>
                <a:rPr lang="zh-CN" altLang="en-US" sz="1335">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a:t>
              </a:r>
              <a:endParaRPr lang="zh-CN" altLang="en-US" sz="1335">
                <a:solidFill>
                  <a:schemeClr val="tx1">
                    <a:lumMod val="75000"/>
                    <a:lumOff val="25000"/>
                  </a:schemeClr>
                </a:solidFill>
                <a:latin typeface="微软雅黑" panose="020B0503020204020204" charset="-122"/>
                <a:ea typeface="微软雅黑" panose="020B0503020204020204" charset="-122"/>
              </a:endParaRPr>
            </a:p>
          </p:txBody>
        </p:sp>
      </p:grpSp>
      <p:grpSp>
        <p:nvGrpSpPr>
          <p:cNvPr id="21" name="组合 20"/>
          <p:cNvGrpSpPr/>
          <p:nvPr/>
        </p:nvGrpSpPr>
        <p:grpSpPr>
          <a:xfrm>
            <a:off x="3300414" y="1267177"/>
            <a:ext cx="2099103" cy="2512259"/>
            <a:chOff x="2475310" y="950383"/>
            <a:chExt cx="1574327" cy="1884194"/>
          </a:xfrm>
        </p:grpSpPr>
        <p:sp>
          <p:nvSpPr>
            <p:cNvPr id="22" name="Freeform: Shape 3"/>
            <p:cNvSpPr/>
            <p:nvPr/>
          </p:nvSpPr>
          <p:spPr bwMode="auto">
            <a:xfrm>
              <a:off x="2475310" y="1649719"/>
              <a:ext cx="1049332" cy="1184858"/>
            </a:xfrm>
            <a:custGeom>
              <a:avLst/>
              <a:gdLst>
                <a:gd name="T0" fmla="+- 0 10800 961"/>
                <a:gd name="T1" fmla="*/ T0 w 19679"/>
                <a:gd name="T2" fmla="*/ 10352 h 20704"/>
                <a:gd name="T3" fmla="+- 0 10800 961"/>
                <a:gd name="T4" fmla="*/ T3 w 19679"/>
                <a:gd name="T5" fmla="*/ 10352 h 20704"/>
                <a:gd name="T6" fmla="+- 0 10800 961"/>
                <a:gd name="T7" fmla="*/ T6 w 19679"/>
                <a:gd name="T8" fmla="*/ 10352 h 20704"/>
                <a:gd name="T9" fmla="+- 0 10800 961"/>
                <a:gd name="T10" fmla="*/ T9 w 19679"/>
                <a:gd name="T11" fmla="*/ 10352 h 20704"/>
              </a:gdLst>
              <a:ahLst/>
              <a:cxnLst>
                <a:cxn ang="0">
                  <a:pos x="T1" y="T2"/>
                </a:cxn>
                <a:cxn ang="0">
                  <a:pos x="T4" y="T5"/>
                </a:cxn>
                <a:cxn ang="0">
                  <a:pos x="T7" y="T8"/>
                </a:cxn>
                <a:cxn ang="0">
                  <a:pos x="T10" y="T11"/>
                </a:cxn>
              </a:cxnLst>
              <a:rect l="0" t="0" r="r" b="b"/>
              <a:pathLst>
                <a:path w="19679" h="20704">
                  <a:moveTo>
                    <a:pt x="11880" y="0"/>
                  </a:moveTo>
                  <a:cubicBezTo>
                    <a:pt x="10803" y="87"/>
                    <a:pt x="9750" y="505"/>
                    <a:pt x="8926" y="1250"/>
                  </a:cubicBezTo>
                  <a:cubicBezTo>
                    <a:pt x="8506" y="1629"/>
                    <a:pt x="8190" y="2063"/>
                    <a:pt x="7960" y="2524"/>
                  </a:cubicBezTo>
                  <a:cubicBezTo>
                    <a:pt x="6100" y="2860"/>
                    <a:pt x="4322" y="3700"/>
                    <a:pt x="2881" y="5043"/>
                  </a:cubicBezTo>
                  <a:cubicBezTo>
                    <a:pt x="-961" y="8625"/>
                    <a:pt x="-961" y="14435"/>
                    <a:pt x="2881" y="18017"/>
                  </a:cubicBezTo>
                  <a:cubicBezTo>
                    <a:pt x="6723" y="21600"/>
                    <a:pt x="12954" y="21599"/>
                    <a:pt x="16796" y="18017"/>
                  </a:cubicBezTo>
                  <a:cubicBezTo>
                    <a:pt x="20638" y="14435"/>
                    <a:pt x="20638" y="8625"/>
                    <a:pt x="16796" y="5043"/>
                  </a:cubicBezTo>
                  <a:cubicBezTo>
                    <a:pt x="15021" y="3388"/>
                    <a:pt x="12736" y="2509"/>
                    <a:pt x="10412" y="2383"/>
                  </a:cubicBezTo>
                  <a:cubicBezTo>
                    <a:pt x="10678" y="1519"/>
                    <a:pt x="11159" y="697"/>
                    <a:pt x="11880" y="0"/>
                  </a:cubicBezTo>
                  <a:close/>
                  <a:moveTo>
                    <a:pt x="9838" y="5244"/>
                  </a:moveTo>
                  <a:cubicBezTo>
                    <a:pt x="11564" y="5244"/>
                    <a:pt x="13290" y="5857"/>
                    <a:pt x="14607" y="7085"/>
                  </a:cubicBezTo>
                  <a:cubicBezTo>
                    <a:pt x="17240" y="9540"/>
                    <a:pt x="17240" y="13521"/>
                    <a:pt x="14607" y="15976"/>
                  </a:cubicBezTo>
                  <a:cubicBezTo>
                    <a:pt x="11974" y="18431"/>
                    <a:pt x="7703" y="18431"/>
                    <a:pt x="5070" y="15976"/>
                  </a:cubicBezTo>
                  <a:cubicBezTo>
                    <a:pt x="2437" y="13521"/>
                    <a:pt x="2437" y="9540"/>
                    <a:pt x="5070" y="7085"/>
                  </a:cubicBezTo>
                  <a:cubicBezTo>
                    <a:pt x="6387" y="5857"/>
                    <a:pt x="8113" y="5244"/>
                    <a:pt x="9838" y="5244"/>
                  </a:cubicBezTo>
                  <a:close/>
                </a:path>
              </a:pathLst>
            </a:custGeom>
            <a:solidFill>
              <a:srgbClr val="8F6632"/>
            </a:solidFill>
            <a:ln>
              <a:noFill/>
            </a:ln>
            <a:effectLst/>
          </p:spPr>
          <p:txBody>
            <a:bodyPr anchor="ctr"/>
            <a:p>
              <a:pPr algn="ctr"/>
              <a:endParaRPr sz="1865">
                <a:solidFill>
                  <a:schemeClr val="tx1">
                    <a:lumMod val="75000"/>
                    <a:lumOff val="25000"/>
                  </a:schemeClr>
                </a:solidFill>
                <a:latin typeface="微软雅黑" panose="020B0503020204020204" charset="-122"/>
                <a:ea typeface="微软雅黑" panose="020B0503020204020204" charset="-122"/>
              </a:endParaRPr>
            </a:p>
          </p:txBody>
        </p:sp>
        <p:sp>
          <p:nvSpPr>
            <p:cNvPr id="23" name="Freeform: Shape 8"/>
            <p:cNvSpPr/>
            <p:nvPr/>
          </p:nvSpPr>
          <p:spPr bwMode="auto">
            <a:xfrm>
              <a:off x="2479915" y="950383"/>
              <a:ext cx="1569722" cy="632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p>
              <a:pPr>
                <a:lnSpc>
                  <a:spcPct val="120000"/>
                </a:lnSpc>
              </a:pPr>
              <a:r>
                <a:rPr lang="zh-CN" altLang="en-US" sz="1335">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a:t>
              </a:r>
              <a:endParaRPr lang="zh-CN" altLang="en-US" sz="1335">
                <a:solidFill>
                  <a:schemeClr val="tx1">
                    <a:lumMod val="75000"/>
                    <a:lumOff val="25000"/>
                  </a:schemeClr>
                </a:solidFill>
                <a:latin typeface="微软雅黑" panose="020B0503020204020204" charset="-122"/>
                <a:ea typeface="微软雅黑" panose="020B0503020204020204" charset="-122"/>
              </a:endParaRPr>
            </a:p>
          </p:txBody>
        </p:sp>
        <p:sp>
          <p:nvSpPr>
            <p:cNvPr id="24" name="Freeform: Shape 14"/>
            <p:cNvSpPr/>
            <p:nvPr/>
          </p:nvSpPr>
          <p:spPr bwMode="auto">
            <a:xfrm>
              <a:off x="2861491" y="2159583"/>
              <a:ext cx="276971" cy="2999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Autofit/>
            </a:bodyPr>
            <a:p>
              <a:r>
                <a:rPr lang="id-ID" sz="2400">
                  <a:solidFill>
                    <a:schemeClr val="tx1">
                      <a:lumMod val="75000"/>
                      <a:lumOff val="25000"/>
                    </a:schemeClr>
                  </a:solidFill>
                  <a:latin typeface="微软雅黑" panose="020B0503020204020204" charset="-122"/>
                  <a:ea typeface="微软雅黑" panose="020B0503020204020204" charset="-122"/>
                </a:rPr>
                <a:t>02</a:t>
              </a:r>
              <a:endParaRPr lang="id-ID" sz="2400">
                <a:solidFill>
                  <a:schemeClr val="tx1">
                    <a:lumMod val="75000"/>
                    <a:lumOff val="25000"/>
                  </a:schemeClr>
                </a:solidFill>
                <a:latin typeface="微软雅黑" panose="020B0503020204020204" charset="-122"/>
                <a:ea typeface="微软雅黑" panose="020B0503020204020204" charset="-122"/>
              </a:endParaRPr>
            </a:p>
          </p:txBody>
        </p:sp>
      </p:grpSp>
      <p:grpSp>
        <p:nvGrpSpPr>
          <p:cNvPr id="26" name="组合 25"/>
          <p:cNvGrpSpPr/>
          <p:nvPr/>
        </p:nvGrpSpPr>
        <p:grpSpPr>
          <a:xfrm>
            <a:off x="3999772" y="3079443"/>
            <a:ext cx="2099103" cy="2511381"/>
            <a:chOff x="3000305" y="2309582"/>
            <a:chExt cx="1574327" cy="1883536"/>
          </a:xfrm>
        </p:grpSpPr>
        <p:sp>
          <p:nvSpPr>
            <p:cNvPr id="25" name="Freeform: Shape 4"/>
            <p:cNvSpPr/>
            <p:nvPr/>
          </p:nvSpPr>
          <p:spPr bwMode="auto">
            <a:xfrm>
              <a:off x="3524642" y="2309582"/>
              <a:ext cx="1049990" cy="1170385"/>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8" y="0"/>
                  </a:moveTo>
                  <a:cubicBezTo>
                    <a:pt x="7321" y="0"/>
                    <a:pt x="4802" y="944"/>
                    <a:pt x="2881" y="2835"/>
                  </a:cubicBezTo>
                  <a:cubicBezTo>
                    <a:pt x="-961" y="6616"/>
                    <a:pt x="-961" y="12749"/>
                    <a:pt x="2881" y="16530"/>
                  </a:cubicBezTo>
                  <a:cubicBezTo>
                    <a:pt x="4648" y="18270"/>
                    <a:pt x="6921" y="19199"/>
                    <a:pt x="9234" y="19338"/>
                  </a:cubicBezTo>
                  <a:cubicBezTo>
                    <a:pt x="8955" y="20157"/>
                    <a:pt x="8491" y="20932"/>
                    <a:pt x="7837" y="21600"/>
                  </a:cubicBezTo>
                  <a:cubicBezTo>
                    <a:pt x="8914" y="21508"/>
                    <a:pt x="9967" y="21069"/>
                    <a:pt x="10791" y="20282"/>
                  </a:cubicBezTo>
                  <a:cubicBezTo>
                    <a:pt x="11132" y="19957"/>
                    <a:pt x="11400" y="19590"/>
                    <a:pt x="11615" y="19205"/>
                  </a:cubicBezTo>
                  <a:cubicBezTo>
                    <a:pt x="13512" y="18863"/>
                    <a:pt x="15329" y="17974"/>
                    <a:pt x="16796" y="16530"/>
                  </a:cubicBezTo>
                  <a:cubicBezTo>
                    <a:pt x="20638" y="12749"/>
                    <a:pt x="20638" y="6616"/>
                    <a:pt x="16796" y="2835"/>
                  </a:cubicBezTo>
                  <a:cubicBezTo>
                    <a:pt x="14875" y="944"/>
                    <a:pt x="12356" y="0"/>
                    <a:pt x="9838" y="0"/>
                  </a:cubicBezTo>
                  <a:close/>
                  <a:moveTo>
                    <a:pt x="9838" y="3047"/>
                  </a:moveTo>
                  <a:cubicBezTo>
                    <a:pt x="11564" y="3047"/>
                    <a:pt x="13290" y="3694"/>
                    <a:pt x="14607" y="4990"/>
                  </a:cubicBezTo>
                  <a:cubicBezTo>
                    <a:pt x="17240" y="7581"/>
                    <a:pt x="17240" y="11784"/>
                    <a:pt x="14607" y="14375"/>
                  </a:cubicBezTo>
                  <a:cubicBezTo>
                    <a:pt x="11973" y="16967"/>
                    <a:pt x="7703" y="16967"/>
                    <a:pt x="5070" y="14375"/>
                  </a:cubicBezTo>
                  <a:cubicBezTo>
                    <a:pt x="2437" y="11784"/>
                    <a:pt x="2437" y="7581"/>
                    <a:pt x="5070" y="4990"/>
                  </a:cubicBezTo>
                  <a:cubicBezTo>
                    <a:pt x="6387" y="3694"/>
                    <a:pt x="8113" y="3047"/>
                    <a:pt x="9838" y="3047"/>
                  </a:cubicBezTo>
                  <a:close/>
                </a:path>
              </a:pathLst>
            </a:custGeom>
            <a:solidFill>
              <a:srgbClr val="8F6632"/>
            </a:solidFill>
            <a:ln>
              <a:noFill/>
            </a:ln>
            <a:effectLst/>
          </p:spPr>
          <p:txBody>
            <a:bodyPr anchor="ctr"/>
            <a:p>
              <a:pPr algn="ctr"/>
              <a:endParaRPr sz="1865">
                <a:solidFill>
                  <a:schemeClr val="tx1">
                    <a:lumMod val="75000"/>
                    <a:lumOff val="25000"/>
                  </a:schemeClr>
                </a:solidFill>
                <a:latin typeface="微软雅黑" panose="020B0503020204020204" charset="-122"/>
                <a:ea typeface="微软雅黑" panose="020B0503020204020204" charset="-122"/>
              </a:endParaRPr>
            </a:p>
          </p:txBody>
        </p:sp>
        <p:sp>
          <p:nvSpPr>
            <p:cNvPr id="28" name="Freeform: Shape 12"/>
            <p:cNvSpPr/>
            <p:nvPr/>
          </p:nvSpPr>
          <p:spPr bwMode="auto">
            <a:xfrm>
              <a:off x="3000305" y="3560886"/>
              <a:ext cx="1569722" cy="6322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p>
              <a:pPr algn="r">
                <a:lnSpc>
                  <a:spcPct val="120000"/>
                </a:lnSpc>
              </a:pPr>
              <a:r>
                <a:rPr lang="zh-CN" altLang="en-US" sz="1335">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a:t>
              </a:r>
              <a:endParaRPr lang="zh-CN" altLang="en-US" sz="1335">
                <a:solidFill>
                  <a:schemeClr val="tx1">
                    <a:lumMod val="75000"/>
                    <a:lumOff val="25000"/>
                  </a:schemeClr>
                </a:solidFill>
                <a:latin typeface="微软雅黑" panose="020B0503020204020204" charset="-122"/>
                <a:ea typeface="微软雅黑" panose="020B0503020204020204" charset="-122"/>
              </a:endParaRPr>
            </a:p>
          </p:txBody>
        </p:sp>
        <p:sp>
          <p:nvSpPr>
            <p:cNvPr id="29" name="Freeform: Shape 15"/>
            <p:cNvSpPr/>
            <p:nvPr/>
          </p:nvSpPr>
          <p:spPr bwMode="auto">
            <a:xfrm>
              <a:off x="3910823" y="2684578"/>
              <a:ext cx="277629" cy="2999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Autofit/>
            </a:bodyPr>
            <a:p>
              <a:r>
                <a:rPr lang="id-ID" sz="2400">
                  <a:solidFill>
                    <a:schemeClr val="tx1">
                      <a:lumMod val="75000"/>
                      <a:lumOff val="25000"/>
                    </a:schemeClr>
                  </a:solidFill>
                  <a:latin typeface="微软雅黑" panose="020B0503020204020204" charset="-122"/>
                  <a:ea typeface="微软雅黑" panose="020B0503020204020204" charset="-122"/>
                </a:rPr>
                <a:t>03</a:t>
              </a:r>
              <a:endParaRPr lang="id-ID" sz="2400">
                <a:solidFill>
                  <a:schemeClr val="tx1">
                    <a:lumMod val="75000"/>
                    <a:lumOff val="25000"/>
                  </a:schemeClr>
                </a:solidFill>
                <a:latin typeface="微软雅黑" panose="020B0503020204020204" charset="-122"/>
                <a:ea typeface="微软雅黑" panose="020B0503020204020204" charset="-122"/>
              </a:endParaRPr>
            </a:p>
          </p:txBody>
        </p:sp>
      </p:grpSp>
      <p:grpSp>
        <p:nvGrpSpPr>
          <p:cNvPr id="30" name="组合 29"/>
          <p:cNvGrpSpPr/>
          <p:nvPr/>
        </p:nvGrpSpPr>
        <p:grpSpPr>
          <a:xfrm>
            <a:off x="6098632" y="1267177"/>
            <a:ext cx="2092963" cy="2512259"/>
            <a:chOff x="4573974" y="950383"/>
            <a:chExt cx="1569722" cy="1884194"/>
          </a:xfrm>
        </p:grpSpPr>
        <p:sp>
          <p:nvSpPr>
            <p:cNvPr id="31" name="Freeform: Shape 5"/>
            <p:cNvSpPr/>
            <p:nvPr/>
          </p:nvSpPr>
          <p:spPr bwMode="auto">
            <a:xfrm>
              <a:off x="4573974" y="1649719"/>
              <a:ext cx="1049990" cy="1184858"/>
            </a:xfrm>
            <a:custGeom>
              <a:avLst/>
              <a:gdLst>
                <a:gd name="T0" fmla="+- 0 10800 961"/>
                <a:gd name="T1" fmla="*/ T0 w 19679"/>
                <a:gd name="T2" fmla="*/ 10352 h 20704"/>
                <a:gd name="T3" fmla="+- 0 10800 961"/>
                <a:gd name="T4" fmla="*/ T3 w 19679"/>
                <a:gd name="T5" fmla="*/ 10352 h 20704"/>
                <a:gd name="T6" fmla="+- 0 10800 961"/>
                <a:gd name="T7" fmla="*/ T6 w 19679"/>
                <a:gd name="T8" fmla="*/ 10352 h 20704"/>
                <a:gd name="T9" fmla="+- 0 10800 961"/>
                <a:gd name="T10" fmla="*/ T9 w 19679"/>
                <a:gd name="T11" fmla="*/ 10352 h 20704"/>
              </a:gdLst>
              <a:ahLst/>
              <a:cxnLst>
                <a:cxn ang="0">
                  <a:pos x="T1" y="T2"/>
                </a:cxn>
                <a:cxn ang="0">
                  <a:pos x="T4" y="T5"/>
                </a:cxn>
                <a:cxn ang="0">
                  <a:pos x="T7" y="T8"/>
                </a:cxn>
                <a:cxn ang="0">
                  <a:pos x="T10" y="T11"/>
                </a:cxn>
              </a:cxnLst>
              <a:rect l="0" t="0" r="r" b="b"/>
              <a:pathLst>
                <a:path w="19679" h="20704">
                  <a:moveTo>
                    <a:pt x="11963" y="0"/>
                  </a:moveTo>
                  <a:cubicBezTo>
                    <a:pt x="10886" y="87"/>
                    <a:pt x="9837" y="505"/>
                    <a:pt x="9012" y="1250"/>
                  </a:cubicBezTo>
                  <a:cubicBezTo>
                    <a:pt x="8596" y="1626"/>
                    <a:pt x="8279" y="2055"/>
                    <a:pt x="8050" y="2513"/>
                  </a:cubicBezTo>
                  <a:cubicBezTo>
                    <a:pt x="6157" y="2837"/>
                    <a:pt x="4344" y="3678"/>
                    <a:pt x="2881" y="5043"/>
                  </a:cubicBezTo>
                  <a:cubicBezTo>
                    <a:pt x="-961" y="8625"/>
                    <a:pt x="-961" y="14435"/>
                    <a:pt x="2881" y="18017"/>
                  </a:cubicBezTo>
                  <a:cubicBezTo>
                    <a:pt x="6723" y="21600"/>
                    <a:pt x="12954" y="21599"/>
                    <a:pt x="16796" y="18017"/>
                  </a:cubicBezTo>
                  <a:cubicBezTo>
                    <a:pt x="20638" y="14435"/>
                    <a:pt x="20638" y="8625"/>
                    <a:pt x="16796" y="5043"/>
                  </a:cubicBezTo>
                  <a:cubicBezTo>
                    <a:pt x="15042" y="3408"/>
                    <a:pt x="12790" y="2528"/>
                    <a:pt x="10495" y="2386"/>
                  </a:cubicBezTo>
                  <a:cubicBezTo>
                    <a:pt x="10761" y="1521"/>
                    <a:pt x="11241" y="697"/>
                    <a:pt x="11963" y="0"/>
                  </a:cubicBezTo>
                  <a:close/>
                  <a:moveTo>
                    <a:pt x="9838" y="5244"/>
                  </a:moveTo>
                  <a:cubicBezTo>
                    <a:pt x="11564" y="5244"/>
                    <a:pt x="13290" y="5857"/>
                    <a:pt x="14607" y="7085"/>
                  </a:cubicBezTo>
                  <a:cubicBezTo>
                    <a:pt x="17240" y="9540"/>
                    <a:pt x="17240" y="13521"/>
                    <a:pt x="14607" y="15976"/>
                  </a:cubicBezTo>
                  <a:cubicBezTo>
                    <a:pt x="11974" y="18431"/>
                    <a:pt x="7703" y="18431"/>
                    <a:pt x="5070" y="15976"/>
                  </a:cubicBezTo>
                  <a:cubicBezTo>
                    <a:pt x="2437" y="13521"/>
                    <a:pt x="2437" y="9540"/>
                    <a:pt x="5070" y="7085"/>
                  </a:cubicBezTo>
                  <a:cubicBezTo>
                    <a:pt x="6387" y="5857"/>
                    <a:pt x="8113" y="5244"/>
                    <a:pt x="9838" y="5244"/>
                  </a:cubicBezTo>
                  <a:close/>
                </a:path>
              </a:pathLst>
            </a:custGeom>
            <a:solidFill>
              <a:srgbClr val="8F6632"/>
            </a:solidFill>
            <a:ln>
              <a:noFill/>
            </a:ln>
            <a:effectLst/>
          </p:spPr>
          <p:txBody>
            <a:bodyPr anchor="ctr"/>
            <a:p>
              <a:pPr algn="ctr"/>
              <a:endParaRPr sz="1865">
                <a:solidFill>
                  <a:schemeClr val="tx1">
                    <a:lumMod val="75000"/>
                    <a:lumOff val="25000"/>
                  </a:schemeClr>
                </a:solidFill>
                <a:latin typeface="微软雅黑" panose="020B0503020204020204" charset="-122"/>
                <a:ea typeface="微软雅黑" panose="020B0503020204020204" charset="-122"/>
              </a:endParaRPr>
            </a:p>
          </p:txBody>
        </p:sp>
        <p:sp>
          <p:nvSpPr>
            <p:cNvPr id="32" name="Freeform: Shape 9"/>
            <p:cNvSpPr/>
            <p:nvPr/>
          </p:nvSpPr>
          <p:spPr bwMode="auto">
            <a:xfrm>
              <a:off x="4574632" y="950383"/>
              <a:ext cx="1569064" cy="632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p>
              <a:pPr>
                <a:lnSpc>
                  <a:spcPct val="120000"/>
                </a:lnSpc>
              </a:pPr>
              <a:r>
                <a:rPr lang="zh-CN" altLang="en-US" sz="1335">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a:t>
              </a:r>
              <a:endParaRPr lang="zh-CN" altLang="en-US" sz="1335">
                <a:solidFill>
                  <a:schemeClr val="tx1">
                    <a:lumMod val="75000"/>
                    <a:lumOff val="25000"/>
                  </a:schemeClr>
                </a:solidFill>
                <a:latin typeface="微软雅黑" panose="020B0503020204020204" charset="-122"/>
                <a:ea typeface="微软雅黑" panose="020B0503020204020204" charset="-122"/>
              </a:endParaRPr>
            </a:p>
          </p:txBody>
        </p:sp>
        <p:sp>
          <p:nvSpPr>
            <p:cNvPr id="33" name="Freeform: Shape 16"/>
            <p:cNvSpPr/>
            <p:nvPr/>
          </p:nvSpPr>
          <p:spPr bwMode="auto">
            <a:xfrm>
              <a:off x="4964760" y="2159583"/>
              <a:ext cx="277629" cy="2999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Autofit/>
            </a:bodyPr>
            <a:p>
              <a:r>
                <a:rPr lang="id-ID" sz="2400">
                  <a:solidFill>
                    <a:schemeClr val="tx1">
                      <a:lumMod val="75000"/>
                      <a:lumOff val="25000"/>
                    </a:schemeClr>
                  </a:solidFill>
                  <a:latin typeface="微软雅黑" panose="020B0503020204020204" charset="-122"/>
                  <a:ea typeface="微软雅黑" panose="020B0503020204020204" charset="-122"/>
                </a:rPr>
                <a:t>04</a:t>
              </a:r>
              <a:endParaRPr lang="id-ID" sz="2400">
                <a:solidFill>
                  <a:schemeClr val="tx1">
                    <a:lumMod val="75000"/>
                    <a:lumOff val="25000"/>
                  </a:schemeClr>
                </a:solidFill>
                <a:latin typeface="微软雅黑" panose="020B0503020204020204" charset="-122"/>
                <a:ea typeface="微软雅黑" panose="020B0503020204020204" charset="-122"/>
              </a:endParaRPr>
            </a:p>
          </p:txBody>
        </p:sp>
      </p:grpSp>
      <p:grpSp>
        <p:nvGrpSpPr>
          <p:cNvPr id="34" name="组合 33"/>
          <p:cNvGrpSpPr/>
          <p:nvPr/>
        </p:nvGrpSpPr>
        <p:grpSpPr>
          <a:xfrm>
            <a:off x="6804765" y="3079443"/>
            <a:ext cx="2092963" cy="2511381"/>
            <a:chOff x="5103574" y="2309582"/>
            <a:chExt cx="1569722" cy="1883536"/>
          </a:xfrm>
        </p:grpSpPr>
        <p:sp>
          <p:nvSpPr>
            <p:cNvPr id="35" name="Freeform: Shape 6"/>
            <p:cNvSpPr/>
            <p:nvPr/>
          </p:nvSpPr>
          <p:spPr bwMode="auto">
            <a:xfrm>
              <a:off x="5623964" y="2309582"/>
              <a:ext cx="1049332" cy="1170385"/>
            </a:xfrm>
            <a:custGeom>
              <a:avLst/>
              <a:gdLst>
                <a:gd name="T0" fmla="+- 0 10800 961"/>
                <a:gd name="T1" fmla="*/ T0 w 19679"/>
                <a:gd name="T2" fmla="*/ 10800 h 21600"/>
                <a:gd name="T3" fmla="+- 0 10800 961"/>
                <a:gd name="T4" fmla="*/ T3 w 19679"/>
                <a:gd name="T5" fmla="*/ 10800 h 21600"/>
                <a:gd name="T6" fmla="+- 0 10800 961"/>
                <a:gd name="T7" fmla="*/ T6 w 19679"/>
                <a:gd name="T8" fmla="*/ 10800 h 21600"/>
                <a:gd name="T9" fmla="+- 0 10800 961"/>
                <a:gd name="T10" fmla="*/ T9 w 19679"/>
                <a:gd name="T11" fmla="*/ 10800 h 21600"/>
              </a:gdLst>
              <a:ahLst/>
              <a:cxnLst>
                <a:cxn ang="0">
                  <a:pos x="T1" y="T2"/>
                </a:cxn>
                <a:cxn ang="0">
                  <a:pos x="T4" y="T5"/>
                </a:cxn>
                <a:cxn ang="0">
                  <a:pos x="T7" y="T8"/>
                </a:cxn>
                <a:cxn ang="0">
                  <a:pos x="T10" y="T11"/>
                </a:cxn>
              </a:cxnLst>
              <a:rect l="0" t="0" r="r" b="b"/>
              <a:pathLst>
                <a:path w="19679" h="21600">
                  <a:moveTo>
                    <a:pt x="9838" y="0"/>
                  </a:moveTo>
                  <a:cubicBezTo>
                    <a:pt x="7321" y="0"/>
                    <a:pt x="4802" y="944"/>
                    <a:pt x="2881" y="2835"/>
                  </a:cubicBezTo>
                  <a:cubicBezTo>
                    <a:pt x="-961" y="6616"/>
                    <a:pt x="-961" y="12749"/>
                    <a:pt x="2881" y="16530"/>
                  </a:cubicBezTo>
                  <a:cubicBezTo>
                    <a:pt x="4617" y="18240"/>
                    <a:pt x="6842" y="19168"/>
                    <a:pt x="9114" y="19332"/>
                  </a:cubicBezTo>
                  <a:cubicBezTo>
                    <a:pt x="8835" y="20154"/>
                    <a:pt x="8369" y="20930"/>
                    <a:pt x="7714" y="21600"/>
                  </a:cubicBezTo>
                  <a:cubicBezTo>
                    <a:pt x="8791" y="21508"/>
                    <a:pt x="9844" y="21069"/>
                    <a:pt x="10668" y="20282"/>
                  </a:cubicBezTo>
                  <a:cubicBezTo>
                    <a:pt x="11003" y="19962"/>
                    <a:pt x="11269" y="19602"/>
                    <a:pt x="11482" y="19223"/>
                  </a:cubicBezTo>
                  <a:cubicBezTo>
                    <a:pt x="13428" y="18900"/>
                    <a:pt x="15295" y="18008"/>
                    <a:pt x="16796" y="16530"/>
                  </a:cubicBezTo>
                  <a:cubicBezTo>
                    <a:pt x="20638" y="12749"/>
                    <a:pt x="20638" y="6616"/>
                    <a:pt x="16796" y="2835"/>
                  </a:cubicBezTo>
                  <a:cubicBezTo>
                    <a:pt x="14875" y="944"/>
                    <a:pt x="12356" y="0"/>
                    <a:pt x="9838" y="0"/>
                  </a:cubicBezTo>
                  <a:close/>
                  <a:moveTo>
                    <a:pt x="9838" y="3047"/>
                  </a:moveTo>
                  <a:cubicBezTo>
                    <a:pt x="11564" y="3047"/>
                    <a:pt x="13290" y="3694"/>
                    <a:pt x="14607" y="4990"/>
                  </a:cubicBezTo>
                  <a:cubicBezTo>
                    <a:pt x="17240" y="7581"/>
                    <a:pt x="17240" y="11784"/>
                    <a:pt x="14607" y="14375"/>
                  </a:cubicBezTo>
                  <a:cubicBezTo>
                    <a:pt x="11974" y="16967"/>
                    <a:pt x="7703" y="16967"/>
                    <a:pt x="5070" y="14375"/>
                  </a:cubicBezTo>
                  <a:cubicBezTo>
                    <a:pt x="2437" y="11784"/>
                    <a:pt x="2437" y="7581"/>
                    <a:pt x="5070" y="4990"/>
                  </a:cubicBezTo>
                  <a:cubicBezTo>
                    <a:pt x="6387" y="3694"/>
                    <a:pt x="8113" y="3047"/>
                    <a:pt x="9838" y="3047"/>
                  </a:cubicBezTo>
                  <a:close/>
                </a:path>
              </a:pathLst>
            </a:custGeom>
            <a:solidFill>
              <a:srgbClr val="8F6632"/>
            </a:solidFill>
            <a:ln>
              <a:noFill/>
            </a:ln>
            <a:effectLst/>
          </p:spPr>
          <p:txBody>
            <a:bodyPr anchor="ctr"/>
            <a:p>
              <a:pPr algn="ctr"/>
              <a:endParaRPr sz="1865">
                <a:solidFill>
                  <a:schemeClr val="tx1">
                    <a:lumMod val="75000"/>
                    <a:lumOff val="25000"/>
                  </a:schemeClr>
                </a:solidFill>
                <a:latin typeface="微软雅黑" panose="020B0503020204020204" charset="-122"/>
                <a:ea typeface="微软雅黑" panose="020B0503020204020204" charset="-122"/>
              </a:endParaRPr>
            </a:p>
          </p:txBody>
        </p:sp>
        <p:sp>
          <p:nvSpPr>
            <p:cNvPr id="36" name="Freeform: Shape 11"/>
            <p:cNvSpPr/>
            <p:nvPr/>
          </p:nvSpPr>
          <p:spPr bwMode="auto">
            <a:xfrm>
              <a:off x="5103574" y="3560886"/>
              <a:ext cx="1569722" cy="63223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p>
              <a:pPr algn="r">
                <a:lnSpc>
                  <a:spcPct val="120000"/>
                </a:lnSpc>
              </a:pPr>
              <a:r>
                <a:rPr lang="zh-CN" altLang="en-US" sz="1335">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a:t>
              </a:r>
              <a:endParaRPr lang="zh-CN" altLang="en-US" sz="1335">
                <a:solidFill>
                  <a:schemeClr val="tx1">
                    <a:lumMod val="75000"/>
                    <a:lumOff val="25000"/>
                  </a:schemeClr>
                </a:solidFill>
                <a:latin typeface="微软雅黑" panose="020B0503020204020204" charset="-122"/>
                <a:ea typeface="微软雅黑" panose="020B0503020204020204" charset="-122"/>
              </a:endParaRPr>
            </a:p>
          </p:txBody>
        </p:sp>
        <p:sp>
          <p:nvSpPr>
            <p:cNvPr id="37" name="Freeform: Shape 17"/>
            <p:cNvSpPr/>
            <p:nvPr/>
          </p:nvSpPr>
          <p:spPr bwMode="auto">
            <a:xfrm>
              <a:off x="6005540" y="2684578"/>
              <a:ext cx="276971" cy="2999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Autofit/>
            </a:bodyPr>
            <a:p>
              <a:r>
                <a:rPr lang="id-ID" sz="2400">
                  <a:solidFill>
                    <a:schemeClr val="tx1">
                      <a:lumMod val="75000"/>
                      <a:lumOff val="25000"/>
                    </a:schemeClr>
                  </a:solidFill>
                  <a:latin typeface="微软雅黑" panose="020B0503020204020204" charset="-122"/>
                  <a:ea typeface="微软雅黑" panose="020B0503020204020204" charset="-122"/>
                </a:rPr>
                <a:t>05</a:t>
              </a:r>
              <a:endParaRPr lang="id-ID" sz="2400">
                <a:solidFill>
                  <a:schemeClr val="tx1">
                    <a:lumMod val="75000"/>
                    <a:lumOff val="25000"/>
                  </a:schemeClr>
                </a:solidFill>
                <a:latin typeface="微软雅黑" panose="020B0503020204020204" charset="-122"/>
                <a:ea typeface="微软雅黑" panose="020B0503020204020204" charset="-122"/>
              </a:endParaRPr>
            </a:p>
          </p:txBody>
        </p:sp>
      </p:grpSp>
      <p:grpSp>
        <p:nvGrpSpPr>
          <p:cNvPr id="38" name="组合 37"/>
          <p:cNvGrpSpPr/>
          <p:nvPr/>
        </p:nvGrpSpPr>
        <p:grpSpPr>
          <a:xfrm>
            <a:off x="8897728" y="1267177"/>
            <a:ext cx="2092963" cy="2512259"/>
            <a:chOff x="6673296" y="950383"/>
            <a:chExt cx="1569722" cy="1884194"/>
          </a:xfrm>
        </p:grpSpPr>
        <p:sp>
          <p:nvSpPr>
            <p:cNvPr id="39" name="Freeform: Shape 7"/>
            <p:cNvSpPr/>
            <p:nvPr/>
          </p:nvSpPr>
          <p:spPr bwMode="auto">
            <a:xfrm>
              <a:off x="6673296" y="1649719"/>
              <a:ext cx="1049332" cy="1184858"/>
            </a:xfrm>
            <a:custGeom>
              <a:avLst/>
              <a:gdLst>
                <a:gd name="T0" fmla="+- 0 10800 961"/>
                <a:gd name="T1" fmla="*/ T0 w 19679"/>
                <a:gd name="T2" fmla="*/ 10352 h 20704"/>
                <a:gd name="T3" fmla="+- 0 10800 961"/>
                <a:gd name="T4" fmla="*/ T3 w 19679"/>
                <a:gd name="T5" fmla="*/ 10352 h 20704"/>
                <a:gd name="T6" fmla="+- 0 10800 961"/>
                <a:gd name="T7" fmla="*/ T6 w 19679"/>
                <a:gd name="T8" fmla="*/ 10352 h 20704"/>
                <a:gd name="T9" fmla="+- 0 10800 961"/>
                <a:gd name="T10" fmla="*/ T9 w 19679"/>
                <a:gd name="T11" fmla="*/ 10352 h 20704"/>
              </a:gdLst>
              <a:ahLst/>
              <a:cxnLst>
                <a:cxn ang="0">
                  <a:pos x="T1" y="T2"/>
                </a:cxn>
                <a:cxn ang="0">
                  <a:pos x="T4" y="T5"/>
                </a:cxn>
                <a:cxn ang="0">
                  <a:pos x="T7" y="T8"/>
                </a:cxn>
                <a:cxn ang="0">
                  <a:pos x="T10" y="T11"/>
                </a:cxn>
              </a:cxnLst>
              <a:rect l="0" t="0" r="r" b="b"/>
              <a:pathLst>
                <a:path w="19679" h="20704">
                  <a:moveTo>
                    <a:pt x="11880" y="0"/>
                  </a:moveTo>
                  <a:cubicBezTo>
                    <a:pt x="10803" y="87"/>
                    <a:pt x="9750" y="505"/>
                    <a:pt x="8926" y="1250"/>
                  </a:cubicBezTo>
                  <a:cubicBezTo>
                    <a:pt x="8506" y="1629"/>
                    <a:pt x="8190" y="2063"/>
                    <a:pt x="7960" y="2524"/>
                  </a:cubicBezTo>
                  <a:cubicBezTo>
                    <a:pt x="6098" y="2859"/>
                    <a:pt x="4322" y="3699"/>
                    <a:pt x="2881" y="5043"/>
                  </a:cubicBezTo>
                  <a:cubicBezTo>
                    <a:pt x="-961" y="8625"/>
                    <a:pt x="-961" y="14435"/>
                    <a:pt x="2881" y="18017"/>
                  </a:cubicBezTo>
                  <a:cubicBezTo>
                    <a:pt x="6723" y="21600"/>
                    <a:pt x="12954" y="21599"/>
                    <a:pt x="16796" y="18017"/>
                  </a:cubicBezTo>
                  <a:cubicBezTo>
                    <a:pt x="20638" y="14435"/>
                    <a:pt x="20638" y="8625"/>
                    <a:pt x="16796" y="5043"/>
                  </a:cubicBezTo>
                  <a:cubicBezTo>
                    <a:pt x="15021" y="3388"/>
                    <a:pt x="12736" y="2509"/>
                    <a:pt x="10412" y="2383"/>
                  </a:cubicBezTo>
                  <a:cubicBezTo>
                    <a:pt x="10678" y="1519"/>
                    <a:pt x="11159" y="697"/>
                    <a:pt x="11880" y="0"/>
                  </a:cubicBezTo>
                  <a:close/>
                  <a:moveTo>
                    <a:pt x="9838" y="5244"/>
                  </a:moveTo>
                  <a:cubicBezTo>
                    <a:pt x="11564" y="5244"/>
                    <a:pt x="13290" y="5857"/>
                    <a:pt x="14607" y="7085"/>
                  </a:cubicBezTo>
                  <a:cubicBezTo>
                    <a:pt x="17240" y="9540"/>
                    <a:pt x="17240" y="13521"/>
                    <a:pt x="14607" y="15976"/>
                  </a:cubicBezTo>
                  <a:cubicBezTo>
                    <a:pt x="11974" y="18431"/>
                    <a:pt x="7703" y="18431"/>
                    <a:pt x="5070" y="15976"/>
                  </a:cubicBezTo>
                  <a:cubicBezTo>
                    <a:pt x="2437" y="13521"/>
                    <a:pt x="2437" y="9540"/>
                    <a:pt x="5070" y="7085"/>
                  </a:cubicBezTo>
                  <a:cubicBezTo>
                    <a:pt x="6387" y="5857"/>
                    <a:pt x="8113" y="5244"/>
                    <a:pt x="9838" y="5244"/>
                  </a:cubicBezTo>
                  <a:close/>
                </a:path>
              </a:pathLst>
            </a:custGeom>
            <a:solidFill>
              <a:srgbClr val="8F6632"/>
            </a:solidFill>
            <a:ln>
              <a:noFill/>
            </a:ln>
            <a:effectLst/>
          </p:spPr>
          <p:txBody>
            <a:bodyPr anchor="ctr"/>
            <a:p>
              <a:pPr algn="ctr"/>
              <a:endParaRPr sz="1865">
                <a:solidFill>
                  <a:schemeClr val="tx1">
                    <a:lumMod val="75000"/>
                    <a:lumOff val="25000"/>
                  </a:schemeClr>
                </a:solidFill>
                <a:latin typeface="微软雅黑" panose="020B0503020204020204" charset="-122"/>
                <a:ea typeface="微软雅黑" panose="020B0503020204020204" charset="-122"/>
              </a:endParaRPr>
            </a:p>
          </p:txBody>
        </p:sp>
        <p:sp>
          <p:nvSpPr>
            <p:cNvPr id="40" name="Freeform: Shape 10"/>
            <p:cNvSpPr/>
            <p:nvPr/>
          </p:nvSpPr>
          <p:spPr bwMode="auto">
            <a:xfrm>
              <a:off x="6673296" y="950383"/>
              <a:ext cx="1569722" cy="6328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0" tIns="0" rIns="0" bIns="0" anchor="ctr">
              <a:normAutofit/>
            </a:bodyPr>
            <a:p>
              <a:pPr>
                <a:lnSpc>
                  <a:spcPct val="120000"/>
                </a:lnSpc>
              </a:pPr>
              <a:r>
                <a:rPr lang="zh-CN" altLang="en-US" sz="1335">
                  <a:solidFill>
                    <a:schemeClr val="tx1">
                      <a:lumMod val="75000"/>
                      <a:lumOff val="25000"/>
                    </a:schemeClr>
                  </a:solidFill>
                  <a:latin typeface="微软雅黑" panose="020B0503020204020204" charset="-122"/>
                  <a:ea typeface="微软雅黑" panose="020B0503020204020204" charset="-122"/>
                </a:rPr>
                <a:t>此部分内容作为文字排版占位显示（建议使用主题字体）</a:t>
              </a:r>
              <a:endParaRPr lang="zh-CN" altLang="en-US" sz="1335">
                <a:solidFill>
                  <a:schemeClr val="tx1">
                    <a:lumMod val="75000"/>
                    <a:lumOff val="25000"/>
                  </a:schemeClr>
                </a:solidFill>
                <a:latin typeface="微软雅黑" panose="020B0503020204020204" charset="-122"/>
                <a:ea typeface="微软雅黑" panose="020B0503020204020204" charset="-122"/>
              </a:endParaRPr>
            </a:p>
          </p:txBody>
        </p:sp>
        <p:sp>
          <p:nvSpPr>
            <p:cNvPr id="41" name="Freeform: Shape 18"/>
            <p:cNvSpPr/>
            <p:nvPr/>
          </p:nvSpPr>
          <p:spPr bwMode="auto">
            <a:xfrm>
              <a:off x="7059477" y="2159583"/>
              <a:ext cx="276971" cy="29999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0" tIns="0" rIns="0" bIns="0" anchor="ctr">
              <a:noAutofit/>
            </a:bodyPr>
            <a:p>
              <a:r>
                <a:rPr lang="id-ID" sz="2400">
                  <a:solidFill>
                    <a:schemeClr val="tx1">
                      <a:lumMod val="75000"/>
                      <a:lumOff val="25000"/>
                    </a:schemeClr>
                  </a:solidFill>
                  <a:latin typeface="微软雅黑" panose="020B0503020204020204" charset="-122"/>
                  <a:ea typeface="微软雅黑" panose="020B0503020204020204" charset="-122"/>
                </a:rPr>
                <a:t>06</a:t>
              </a:r>
              <a:endParaRPr lang="id-ID" sz="2400">
                <a:solidFill>
                  <a:schemeClr val="tx1">
                    <a:lumMod val="75000"/>
                    <a:lumOff val="25000"/>
                  </a:schemeClr>
                </a:solidFill>
                <a:latin typeface="微软雅黑" panose="020B0503020204020204" charset="-122"/>
                <a:ea typeface="微软雅黑" panose="020B050302020402020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3"/>
          <p:cNvSpPr txBox="1"/>
          <p:nvPr/>
        </p:nvSpPr>
        <p:spPr>
          <a:xfrm>
            <a:off x="4951407" y="2602834"/>
            <a:ext cx="1947969" cy="411171"/>
          </a:xfrm>
          <a:prstGeom prst="rect">
            <a:avLst/>
          </a:prstGeom>
          <a:noFill/>
        </p:spPr>
        <p:txBody>
          <a:bodyPr wrap="none" anchor="b"/>
          <a:lstStyle/>
          <a:p>
            <a:pPr algn="ctr"/>
            <a:r>
              <a:rPr lang="zh-CN" alt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标题文本预设</a:t>
            </a:r>
            <a:br>
              <a:rPr lang="zh-CN" alt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endParaRPr lang="zh-CN" altLang="en-US" sz="1200" b="1"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grpSp>
        <p:nvGrpSpPr>
          <p:cNvPr id="31" name="组合 30"/>
          <p:cNvGrpSpPr/>
          <p:nvPr/>
        </p:nvGrpSpPr>
        <p:grpSpPr>
          <a:xfrm>
            <a:off x="6890166" y="2577335"/>
            <a:ext cx="880668" cy="1942507"/>
            <a:chOff x="5273132" y="1890798"/>
            <a:chExt cx="660501" cy="1456880"/>
          </a:xfrm>
        </p:grpSpPr>
        <p:sp>
          <p:nvSpPr>
            <p:cNvPr id="7" name="Freeform: Shape 6"/>
            <p:cNvSpPr/>
            <p:nvPr/>
          </p:nvSpPr>
          <p:spPr>
            <a:xfrm>
              <a:off x="5273132" y="1890798"/>
              <a:ext cx="660501" cy="1456880"/>
            </a:xfrm>
            <a:custGeom>
              <a:avLst/>
              <a:gdLst>
                <a:gd name="connsiteX0" fmla="*/ 806043 w 880668"/>
                <a:gd name="connsiteY0" fmla="*/ 0 h 1942506"/>
                <a:gd name="connsiteX1" fmla="*/ 843783 w 880668"/>
                <a:gd name="connsiteY1" fmla="*/ 146778 h 1942506"/>
                <a:gd name="connsiteX2" fmla="*/ 880668 w 880668"/>
                <a:gd name="connsiteY2" fmla="*/ 512666 h 1942506"/>
                <a:gd name="connsiteX3" fmla="*/ 219991 w 880668"/>
                <a:gd name="connsiteY3" fmla="*/ 1913602 h 1942506"/>
                <a:gd name="connsiteX4" fmla="*/ 181339 w 880668"/>
                <a:gd name="connsiteY4" fmla="*/ 1942506 h 1942506"/>
                <a:gd name="connsiteX5" fmla="*/ 0 w 880668"/>
                <a:gd name="connsiteY5" fmla="*/ 837071 h 1942506"/>
                <a:gd name="connsiteX6" fmla="*/ 766028 w 880668"/>
                <a:gd name="connsiteY6" fmla="*/ 53786 h 1942506"/>
                <a:gd name="connsiteX7" fmla="*/ 806043 w 880668"/>
                <a:gd name="connsiteY7" fmla="*/ 0 h 1942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668" h="1942506">
                  <a:moveTo>
                    <a:pt x="806043" y="0"/>
                  </a:moveTo>
                  <a:lnTo>
                    <a:pt x="843783" y="146778"/>
                  </a:lnTo>
                  <a:cubicBezTo>
                    <a:pt x="867968" y="264963"/>
                    <a:pt x="880668" y="387331"/>
                    <a:pt x="880668" y="512666"/>
                  </a:cubicBezTo>
                  <a:cubicBezTo>
                    <a:pt x="880668" y="1076673"/>
                    <a:pt x="623483" y="1580611"/>
                    <a:pt x="219991" y="1913602"/>
                  </a:cubicBezTo>
                  <a:lnTo>
                    <a:pt x="181339" y="1942506"/>
                  </a:lnTo>
                  <a:lnTo>
                    <a:pt x="0" y="837071"/>
                  </a:lnTo>
                  <a:lnTo>
                    <a:pt x="766028" y="53786"/>
                  </a:lnTo>
                  <a:lnTo>
                    <a:pt x="806043" y="0"/>
                  </a:lnTo>
                  <a:close/>
                </a:path>
              </a:pathLst>
            </a:custGeom>
            <a:solidFill>
              <a:srgbClr val="8F66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1" name="Freeform: Shape 19"/>
            <p:cNvSpPr>
              <a:spLocks noChangeAspect="1"/>
            </p:cNvSpPr>
            <p:nvPr/>
          </p:nvSpPr>
          <p:spPr bwMode="auto">
            <a:xfrm>
              <a:off x="5481359" y="2479350"/>
              <a:ext cx="175961" cy="212247"/>
            </a:xfrm>
            <a:custGeom>
              <a:avLst/>
              <a:gdLst>
                <a:gd name="connsiteX0" fmla="*/ 97409 w 421152"/>
                <a:gd name="connsiteY0" fmla="*/ 433798 h 508000"/>
                <a:gd name="connsiteX1" fmla="*/ 80219 w 421152"/>
                <a:gd name="connsiteY1" fmla="*/ 450922 h 508000"/>
                <a:gd name="connsiteX2" fmla="*/ 97409 w 421152"/>
                <a:gd name="connsiteY2" fmla="*/ 465191 h 508000"/>
                <a:gd name="connsiteX3" fmla="*/ 312283 w 421152"/>
                <a:gd name="connsiteY3" fmla="*/ 465191 h 508000"/>
                <a:gd name="connsiteX4" fmla="*/ 326608 w 421152"/>
                <a:gd name="connsiteY4" fmla="*/ 450922 h 508000"/>
                <a:gd name="connsiteX5" fmla="*/ 312283 w 421152"/>
                <a:gd name="connsiteY5" fmla="*/ 433798 h 508000"/>
                <a:gd name="connsiteX6" fmla="*/ 97409 w 421152"/>
                <a:gd name="connsiteY6" fmla="*/ 433798 h 508000"/>
                <a:gd name="connsiteX7" fmla="*/ 51570 w 421152"/>
                <a:gd name="connsiteY7" fmla="*/ 333910 h 508000"/>
                <a:gd name="connsiteX8" fmla="*/ 25785 w 421152"/>
                <a:gd name="connsiteY8" fmla="*/ 362450 h 508000"/>
                <a:gd name="connsiteX9" fmla="*/ 25785 w 421152"/>
                <a:gd name="connsiteY9" fmla="*/ 419528 h 508000"/>
                <a:gd name="connsiteX10" fmla="*/ 42975 w 421152"/>
                <a:gd name="connsiteY10" fmla="*/ 419528 h 508000"/>
                <a:gd name="connsiteX11" fmla="*/ 42975 w 421152"/>
                <a:gd name="connsiteY11" fmla="*/ 396697 h 508000"/>
                <a:gd name="connsiteX12" fmla="*/ 68760 w 421152"/>
                <a:gd name="connsiteY12" fmla="*/ 371011 h 508000"/>
                <a:gd name="connsiteX13" fmla="*/ 352393 w 421152"/>
                <a:gd name="connsiteY13" fmla="*/ 371011 h 508000"/>
                <a:gd name="connsiteX14" fmla="*/ 375312 w 421152"/>
                <a:gd name="connsiteY14" fmla="*/ 396697 h 508000"/>
                <a:gd name="connsiteX15" fmla="*/ 375312 w 421152"/>
                <a:gd name="connsiteY15" fmla="*/ 419528 h 508000"/>
                <a:gd name="connsiteX16" fmla="*/ 383907 w 421152"/>
                <a:gd name="connsiteY16" fmla="*/ 419528 h 508000"/>
                <a:gd name="connsiteX17" fmla="*/ 395367 w 421152"/>
                <a:gd name="connsiteY17" fmla="*/ 388135 h 508000"/>
                <a:gd name="connsiteX18" fmla="*/ 395367 w 421152"/>
                <a:gd name="connsiteY18" fmla="*/ 362450 h 508000"/>
                <a:gd name="connsiteX19" fmla="*/ 369582 w 421152"/>
                <a:gd name="connsiteY19" fmla="*/ 333910 h 508000"/>
                <a:gd name="connsiteX20" fmla="*/ 51570 w 421152"/>
                <a:gd name="connsiteY20" fmla="*/ 333910 h 508000"/>
                <a:gd name="connsiteX21" fmla="*/ 108332 w 421152"/>
                <a:gd name="connsiteY21" fmla="*/ 133246 h 508000"/>
                <a:gd name="connsiteX22" fmla="*/ 323527 w 421152"/>
                <a:gd name="connsiteY22" fmla="*/ 133246 h 508000"/>
                <a:gd name="connsiteX23" fmla="*/ 337873 w 421152"/>
                <a:gd name="connsiteY23" fmla="*/ 147523 h 508000"/>
                <a:gd name="connsiteX24" fmla="*/ 323527 w 421152"/>
                <a:gd name="connsiteY24" fmla="*/ 161799 h 508000"/>
                <a:gd name="connsiteX25" fmla="*/ 108332 w 421152"/>
                <a:gd name="connsiteY25" fmla="*/ 161799 h 508000"/>
                <a:gd name="connsiteX26" fmla="*/ 93986 w 421152"/>
                <a:gd name="connsiteY26" fmla="*/ 147523 h 508000"/>
                <a:gd name="connsiteX27" fmla="*/ 108332 w 421152"/>
                <a:gd name="connsiteY27" fmla="*/ 133246 h 508000"/>
                <a:gd name="connsiteX28" fmla="*/ 68760 w 421152"/>
                <a:gd name="connsiteY28" fmla="*/ 79910 h 508000"/>
                <a:gd name="connsiteX29" fmla="*/ 40110 w 421152"/>
                <a:gd name="connsiteY29" fmla="*/ 108450 h 508000"/>
                <a:gd name="connsiteX30" fmla="*/ 40110 w 421152"/>
                <a:gd name="connsiteY30" fmla="*/ 205483 h 508000"/>
                <a:gd name="connsiteX31" fmla="*/ 68760 w 421152"/>
                <a:gd name="connsiteY31" fmla="*/ 236877 h 508000"/>
                <a:gd name="connsiteX32" fmla="*/ 346663 w 421152"/>
                <a:gd name="connsiteY32" fmla="*/ 236877 h 508000"/>
                <a:gd name="connsiteX33" fmla="*/ 378177 w 421152"/>
                <a:gd name="connsiteY33" fmla="*/ 205483 h 508000"/>
                <a:gd name="connsiteX34" fmla="*/ 378177 w 421152"/>
                <a:gd name="connsiteY34" fmla="*/ 108450 h 508000"/>
                <a:gd name="connsiteX35" fmla="*/ 346663 w 421152"/>
                <a:gd name="connsiteY35" fmla="*/ 79910 h 508000"/>
                <a:gd name="connsiteX36" fmla="*/ 68760 w 421152"/>
                <a:gd name="connsiteY36" fmla="*/ 79910 h 508000"/>
                <a:gd name="connsiteX37" fmla="*/ 83084 w 421152"/>
                <a:gd name="connsiteY37" fmla="*/ 0 h 508000"/>
                <a:gd name="connsiteX38" fmla="*/ 332338 w 421152"/>
                <a:gd name="connsiteY38" fmla="*/ 0 h 508000"/>
                <a:gd name="connsiteX39" fmla="*/ 386772 w 421152"/>
                <a:gd name="connsiteY39" fmla="*/ 19978 h 508000"/>
                <a:gd name="connsiteX40" fmla="*/ 398232 w 421152"/>
                <a:gd name="connsiteY40" fmla="*/ 28540 h 508000"/>
                <a:gd name="connsiteX41" fmla="*/ 421152 w 421152"/>
                <a:gd name="connsiteY41" fmla="*/ 77056 h 508000"/>
                <a:gd name="connsiteX42" fmla="*/ 421152 w 421152"/>
                <a:gd name="connsiteY42" fmla="*/ 413820 h 508000"/>
                <a:gd name="connsiteX43" fmla="*/ 398232 w 421152"/>
                <a:gd name="connsiteY43" fmla="*/ 442360 h 508000"/>
                <a:gd name="connsiteX44" fmla="*/ 375312 w 421152"/>
                <a:gd name="connsiteY44" fmla="*/ 442360 h 508000"/>
                <a:gd name="connsiteX45" fmla="*/ 375312 w 421152"/>
                <a:gd name="connsiteY45" fmla="*/ 476607 h 508000"/>
                <a:gd name="connsiteX46" fmla="*/ 343798 w 421152"/>
                <a:gd name="connsiteY46" fmla="*/ 508000 h 508000"/>
                <a:gd name="connsiteX47" fmla="*/ 71625 w 421152"/>
                <a:gd name="connsiteY47" fmla="*/ 508000 h 508000"/>
                <a:gd name="connsiteX48" fmla="*/ 42975 w 421152"/>
                <a:gd name="connsiteY48" fmla="*/ 476607 h 508000"/>
                <a:gd name="connsiteX49" fmla="*/ 42975 w 421152"/>
                <a:gd name="connsiteY49" fmla="*/ 442360 h 508000"/>
                <a:gd name="connsiteX50" fmla="*/ 20055 w 421152"/>
                <a:gd name="connsiteY50" fmla="*/ 442360 h 508000"/>
                <a:gd name="connsiteX51" fmla="*/ 0 w 421152"/>
                <a:gd name="connsiteY51" fmla="*/ 413820 h 508000"/>
                <a:gd name="connsiteX52" fmla="*/ 0 w 421152"/>
                <a:gd name="connsiteY52" fmla="*/ 77056 h 508000"/>
                <a:gd name="connsiteX53" fmla="*/ 22920 w 421152"/>
                <a:gd name="connsiteY53" fmla="*/ 25686 h 508000"/>
                <a:gd name="connsiteX54" fmla="*/ 28650 w 421152"/>
                <a:gd name="connsiteY54" fmla="*/ 19978 h 508000"/>
                <a:gd name="connsiteX55" fmla="*/ 83084 w 421152"/>
                <a:gd name="connsiteY55"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21152" h="508000">
                  <a:moveTo>
                    <a:pt x="97409" y="433798"/>
                  </a:moveTo>
                  <a:cubicBezTo>
                    <a:pt x="88814" y="433798"/>
                    <a:pt x="80219" y="442360"/>
                    <a:pt x="80219" y="450922"/>
                  </a:cubicBezTo>
                  <a:cubicBezTo>
                    <a:pt x="80219" y="459483"/>
                    <a:pt x="88814" y="465191"/>
                    <a:pt x="97409" y="465191"/>
                  </a:cubicBezTo>
                  <a:cubicBezTo>
                    <a:pt x="97409" y="465191"/>
                    <a:pt x="97409" y="465191"/>
                    <a:pt x="312283" y="465191"/>
                  </a:cubicBezTo>
                  <a:cubicBezTo>
                    <a:pt x="320878" y="465191"/>
                    <a:pt x="326608" y="459483"/>
                    <a:pt x="326608" y="450922"/>
                  </a:cubicBezTo>
                  <a:cubicBezTo>
                    <a:pt x="326608" y="442360"/>
                    <a:pt x="320878" y="433798"/>
                    <a:pt x="312283" y="433798"/>
                  </a:cubicBezTo>
                  <a:cubicBezTo>
                    <a:pt x="312283" y="433798"/>
                    <a:pt x="312283" y="433798"/>
                    <a:pt x="97409" y="433798"/>
                  </a:cubicBezTo>
                  <a:close/>
                  <a:moveTo>
                    <a:pt x="51570" y="333910"/>
                  </a:moveTo>
                  <a:cubicBezTo>
                    <a:pt x="37245" y="333910"/>
                    <a:pt x="25785" y="348180"/>
                    <a:pt x="25785" y="362450"/>
                  </a:cubicBezTo>
                  <a:cubicBezTo>
                    <a:pt x="25785" y="362450"/>
                    <a:pt x="25785" y="362450"/>
                    <a:pt x="25785" y="419528"/>
                  </a:cubicBezTo>
                  <a:cubicBezTo>
                    <a:pt x="25785" y="419528"/>
                    <a:pt x="25785" y="419528"/>
                    <a:pt x="42975" y="419528"/>
                  </a:cubicBezTo>
                  <a:cubicBezTo>
                    <a:pt x="42975" y="419528"/>
                    <a:pt x="42975" y="419528"/>
                    <a:pt x="42975" y="396697"/>
                  </a:cubicBezTo>
                  <a:cubicBezTo>
                    <a:pt x="42975" y="382427"/>
                    <a:pt x="54435" y="371011"/>
                    <a:pt x="68760" y="371011"/>
                  </a:cubicBezTo>
                  <a:cubicBezTo>
                    <a:pt x="68760" y="371011"/>
                    <a:pt x="68760" y="371011"/>
                    <a:pt x="352393" y="371011"/>
                  </a:cubicBezTo>
                  <a:cubicBezTo>
                    <a:pt x="363852" y="371011"/>
                    <a:pt x="375312" y="382427"/>
                    <a:pt x="375312" y="396697"/>
                  </a:cubicBezTo>
                  <a:cubicBezTo>
                    <a:pt x="375312" y="396697"/>
                    <a:pt x="375312" y="396697"/>
                    <a:pt x="375312" y="419528"/>
                  </a:cubicBezTo>
                  <a:cubicBezTo>
                    <a:pt x="375312" y="419528"/>
                    <a:pt x="375312" y="419528"/>
                    <a:pt x="383907" y="419528"/>
                  </a:cubicBezTo>
                  <a:cubicBezTo>
                    <a:pt x="389637" y="419528"/>
                    <a:pt x="395367" y="405259"/>
                    <a:pt x="395367" y="388135"/>
                  </a:cubicBezTo>
                  <a:lnTo>
                    <a:pt x="395367" y="362450"/>
                  </a:lnTo>
                  <a:cubicBezTo>
                    <a:pt x="395367" y="348180"/>
                    <a:pt x="383907" y="333910"/>
                    <a:pt x="369582" y="333910"/>
                  </a:cubicBezTo>
                  <a:cubicBezTo>
                    <a:pt x="369582" y="333910"/>
                    <a:pt x="369582" y="333910"/>
                    <a:pt x="51570" y="333910"/>
                  </a:cubicBezTo>
                  <a:close/>
                  <a:moveTo>
                    <a:pt x="108332" y="133246"/>
                  </a:moveTo>
                  <a:cubicBezTo>
                    <a:pt x="108332" y="133246"/>
                    <a:pt x="108332" y="133246"/>
                    <a:pt x="323527" y="133246"/>
                  </a:cubicBezTo>
                  <a:cubicBezTo>
                    <a:pt x="332135" y="133246"/>
                    <a:pt x="337873" y="138957"/>
                    <a:pt x="337873" y="147523"/>
                  </a:cubicBezTo>
                  <a:cubicBezTo>
                    <a:pt x="337873" y="156089"/>
                    <a:pt x="332135" y="161799"/>
                    <a:pt x="323527" y="161799"/>
                  </a:cubicBezTo>
                  <a:cubicBezTo>
                    <a:pt x="323527" y="161799"/>
                    <a:pt x="323527" y="161799"/>
                    <a:pt x="108332" y="161799"/>
                  </a:cubicBezTo>
                  <a:cubicBezTo>
                    <a:pt x="99725" y="161799"/>
                    <a:pt x="93986" y="156089"/>
                    <a:pt x="93986" y="147523"/>
                  </a:cubicBezTo>
                  <a:cubicBezTo>
                    <a:pt x="93986" y="138957"/>
                    <a:pt x="99725" y="133246"/>
                    <a:pt x="108332" y="133246"/>
                  </a:cubicBezTo>
                  <a:close/>
                  <a:moveTo>
                    <a:pt x="68760" y="79910"/>
                  </a:moveTo>
                  <a:cubicBezTo>
                    <a:pt x="51570" y="79910"/>
                    <a:pt x="40110" y="91326"/>
                    <a:pt x="40110" y="108450"/>
                  </a:cubicBezTo>
                  <a:lnTo>
                    <a:pt x="40110" y="205483"/>
                  </a:lnTo>
                  <a:cubicBezTo>
                    <a:pt x="40110" y="222607"/>
                    <a:pt x="51570" y="236877"/>
                    <a:pt x="68760" y="236877"/>
                  </a:cubicBezTo>
                  <a:cubicBezTo>
                    <a:pt x="68760" y="236877"/>
                    <a:pt x="68760" y="236877"/>
                    <a:pt x="346663" y="236877"/>
                  </a:cubicBezTo>
                  <a:cubicBezTo>
                    <a:pt x="363852" y="236877"/>
                    <a:pt x="378177" y="222607"/>
                    <a:pt x="378177" y="205483"/>
                  </a:cubicBezTo>
                  <a:cubicBezTo>
                    <a:pt x="378177" y="205483"/>
                    <a:pt x="378177" y="205483"/>
                    <a:pt x="378177" y="108450"/>
                  </a:cubicBezTo>
                  <a:cubicBezTo>
                    <a:pt x="378177" y="91326"/>
                    <a:pt x="363852" y="79910"/>
                    <a:pt x="346663" y="79910"/>
                  </a:cubicBezTo>
                  <a:cubicBezTo>
                    <a:pt x="346663" y="79910"/>
                    <a:pt x="346663" y="79910"/>
                    <a:pt x="68760" y="79910"/>
                  </a:cubicBezTo>
                  <a:close/>
                  <a:moveTo>
                    <a:pt x="83084" y="0"/>
                  </a:moveTo>
                  <a:cubicBezTo>
                    <a:pt x="83084" y="0"/>
                    <a:pt x="83084" y="0"/>
                    <a:pt x="332338" y="0"/>
                  </a:cubicBezTo>
                  <a:cubicBezTo>
                    <a:pt x="349528" y="0"/>
                    <a:pt x="375312" y="8562"/>
                    <a:pt x="386772" y="19978"/>
                  </a:cubicBezTo>
                  <a:cubicBezTo>
                    <a:pt x="386772" y="19978"/>
                    <a:pt x="386772" y="19978"/>
                    <a:pt x="398232" y="28540"/>
                  </a:cubicBezTo>
                  <a:cubicBezTo>
                    <a:pt x="409692" y="39955"/>
                    <a:pt x="421152" y="59933"/>
                    <a:pt x="421152" y="77056"/>
                  </a:cubicBezTo>
                  <a:cubicBezTo>
                    <a:pt x="421152" y="77056"/>
                    <a:pt x="421152" y="77056"/>
                    <a:pt x="421152" y="413820"/>
                  </a:cubicBezTo>
                  <a:cubicBezTo>
                    <a:pt x="421152" y="428090"/>
                    <a:pt x="409692" y="442360"/>
                    <a:pt x="398232" y="442360"/>
                  </a:cubicBezTo>
                  <a:cubicBezTo>
                    <a:pt x="398232" y="442360"/>
                    <a:pt x="398232" y="442360"/>
                    <a:pt x="375312" y="442360"/>
                  </a:cubicBezTo>
                  <a:cubicBezTo>
                    <a:pt x="375312" y="442360"/>
                    <a:pt x="375312" y="442360"/>
                    <a:pt x="375312" y="476607"/>
                  </a:cubicBezTo>
                  <a:cubicBezTo>
                    <a:pt x="375312" y="493731"/>
                    <a:pt x="360987" y="508000"/>
                    <a:pt x="343798" y="508000"/>
                  </a:cubicBezTo>
                  <a:cubicBezTo>
                    <a:pt x="343798" y="508000"/>
                    <a:pt x="343798" y="508000"/>
                    <a:pt x="71625" y="508000"/>
                  </a:cubicBezTo>
                  <a:cubicBezTo>
                    <a:pt x="54435" y="508000"/>
                    <a:pt x="42975" y="493731"/>
                    <a:pt x="42975" y="476607"/>
                  </a:cubicBezTo>
                  <a:cubicBezTo>
                    <a:pt x="42975" y="476607"/>
                    <a:pt x="42975" y="476607"/>
                    <a:pt x="42975" y="442360"/>
                  </a:cubicBezTo>
                  <a:cubicBezTo>
                    <a:pt x="42975" y="442360"/>
                    <a:pt x="42975" y="442360"/>
                    <a:pt x="20055" y="442360"/>
                  </a:cubicBezTo>
                  <a:cubicBezTo>
                    <a:pt x="8595" y="442360"/>
                    <a:pt x="0" y="428090"/>
                    <a:pt x="0" y="413820"/>
                  </a:cubicBezTo>
                  <a:cubicBezTo>
                    <a:pt x="0" y="413820"/>
                    <a:pt x="0" y="413820"/>
                    <a:pt x="0" y="77056"/>
                  </a:cubicBezTo>
                  <a:cubicBezTo>
                    <a:pt x="0" y="59933"/>
                    <a:pt x="11460" y="37101"/>
                    <a:pt x="22920" y="25686"/>
                  </a:cubicBezTo>
                  <a:cubicBezTo>
                    <a:pt x="22920" y="25686"/>
                    <a:pt x="22920" y="25686"/>
                    <a:pt x="28650" y="19978"/>
                  </a:cubicBezTo>
                  <a:cubicBezTo>
                    <a:pt x="42975" y="8562"/>
                    <a:pt x="65895" y="0"/>
                    <a:pt x="83084" y="0"/>
                  </a:cubicBezTo>
                  <a:close/>
                </a:path>
              </a:pathLst>
            </a:custGeom>
            <a:solidFill>
              <a:schemeClr val="bg1"/>
            </a:solidFill>
            <a:ln>
              <a:noFill/>
            </a:ln>
          </p:spPr>
          <p:txBody>
            <a:bodyPr anchor="ctr"/>
            <a:lstStyle/>
            <a:p>
              <a:pPr algn="ctr"/>
              <a:endParaRPr sz="2800"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35" name="组合 34"/>
          <p:cNvGrpSpPr/>
          <p:nvPr/>
        </p:nvGrpSpPr>
        <p:grpSpPr>
          <a:xfrm>
            <a:off x="6037765" y="1292479"/>
            <a:ext cx="1577932" cy="1159027"/>
            <a:chOff x="4658558" y="898907"/>
            <a:chExt cx="1183449" cy="869270"/>
          </a:xfrm>
        </p:grpSpPr>
        <p:sp>
          <p:nvSpPr>
            <p:cNvPr id="9" name="Freeform: Shape 24"/>
            <p:cNvSpPr/>
            <p:nvPr/>
          </p:nvSpPr>
          <p:spPr>
            <a:xfrm>
              <a:off x="4658558" y="898907"/>
              <a:ext cx="1183449" cy="869270"/>
            </a:xfrm>
            <a:custGeom>
              <a:avLst/>
              <a:gdLst>
                <a:gd name="connsiteX0" fmla="*/ 0 w 1577932"/>
                <a:gd name="connsiteY0" fmla="*/ 0 h 1159027"/>
                <a:gd name="connsiteX1" fmla="*/ 70214 w 1577932"/>
                <a:gd name="connsiteY1" fmla="*/ 3545 h 1159027"/>
                <a:gd name="connsiteX2" fmla="*/ 1557427 w 1577932"/>
                <a:gd name="connsiteY2" fmla="*/ 1103004 h 1159027"/>
                <a:gd name="connsiteX3" fmla="*/ 1577932 w 1577932"/>
                <a:gd name="connsiteY3" fmla="*/ 1159027 h 1159027"/>
                <a:gd name="connsiteX4" fmla="*/ 1573850 w 1577932"/>
                <a:gd name="connsiteY4" fmla="*/ 1156643 h 1159027"/>
                <a:gd name="connsiteX5" fmla="*/ 1522151 w 1577932"/>
                <a:gd name="connsiteY5" fmla="*/ 1142818 h 1159027"/>
                <a:gd name="connsiteX6" fmla="*/ 462794 w 1577932"/>
                <a:gd name="connsiteY6" fmla="*/ 981301 h 1159027"/>
                <a:gd name="connsiteX7" fmla="*/ 0 w 1577932"/>
                <a:gd name="connsiteY7" fmla="*/ 0 h 1159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7932" h="1159027">
                  <a:moveTo>
                    <a:pt x="0" y="0"/>
                  </a:moveTo>
                  <a:lnTo>
                    <a:pt x="70214" y="3545"/>
                  </a:lnTo>
                  <a:cubicBezTo>
                    <a:pt x="741568" y="71725"/>
                    <a:pt x="1304785" y="505691"/>
                    <a:pt x="1557427" y="1103004"/>
                  </a:cubicBezTo>
                  <a:lnTo>
                    <a:pt x="1577932" y="1159027"/>
                  </a:lnTo>
                  <a:lnTo>
                    <a:pt x="1573850" y="1156643"/>
                  </a:lnTo>
                  <a:cubicBezTo>
                    <a:pt x="1559078" y="1150744"/>
                    <a:pt x="1541845" y="1146135"/>
                    <a:pt x="1522151" y="1142818"/>
                  </a:cubicBezTo>
                  <a:lnTo>
                    <a:pt x="462794" y="981301"/>
                  </a:lnTo>
                  <a:lnTo>
                    <a:pt x="0" y="0"/>
                  </a:lnTo>
                  <a:close/>
                </a:path>
              </a:pathLst>
            </a:custGeom>
            <a:solidFill>
              <a:srgbClr val="8F66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2" name="Freeform: Shape 20"/>
            <p:cNvSpPr>
              <a:spLocks noChangeAspect="1"/>
            </p:cNvSpPr>
            <p:nvPr/>
          </p:nvSpPr>
          <p:spPr bwMode="auto">
            <a:xfrm>
              <a:off x="5060885" y="1300300"/>
              <a:ext cx="212247" cy="211659"/>
            </a:xfrm>
            <a:custGeom>
              <a:avLst/>
              <a:gdLst>
                <a:gd name="connsiteX0" fmla="*/ 84666 w 508000"/>
                <a:gd name="connsiteY0" fmla="*/ 303955 h 506592"/>
                <a:gd name="connsiteX1" fmla="*/ 233680 w 508000"/>
                <a:gd name="connsiteY1" fmla="*/ 428915 h 506592"/>
                <a:gd name="connsiteX2" fmla="*/ 233680 w 508000"/>
                <a:gd name="connsiteY2" fmla="*/ 408651 h 506592"/>
                <a:gd name="connsiteX3" fmla="*/ 254000 w 508000"/>
                <a:gd name="connsiteY3" fmla="*/ 391765 h 506592"/>
                <a:gd name="connsiteX4" fmla="*/ 274320 w 508000"/>
                <a:gd name="connsiteY4" fmla="*/ 408651 h 506592"/>
                <a:gd name="connsiteX5" fmla="*/ 274320 w 508000"/>
                <a:gd name="connsiteY5" fmla="*/ 428915 h 506592"/>
                <a:gd name="connsiteX6" fmla="*/ 423334 w 508000"/>
                <a:gd name="connsiteY6" fmla="*/ 303955 h 506592"/>
                <a:gd name="connsiteX7" fmla="*/ 254000 w 508000"/>
                <a:gd name="connsiteY7" fmla="*/ 371501 h 506592"/>
                <a:gd name="connsiteX8" fmla="*/ 84666 w 508000"/>
                <a:gd name="connsiteY8" fmla="*/ 303955 h 506592"/>
                <a:gd name="connsiteX9" fmla="*/ 362374 w 508000"/>
                <a:gd name="connsiteY9" fmla="*/ 209392 h 506592"/>
                <a:gd name="connsiteX10" fmla="*/ 372534 w 508000"/>
                <a:gd name="connsiteY10" fmla="*/ 253296 h 506592"/>
                <a:gd name="connsiteX11" fmla="*/ 362374 w 508000"/>
                <a:gd name="connsiteY11" fmla="*/ 297201 h 506592"/>
                <a:gd name="connsiteX12" fmla="*/ 423334 w 508000"/>
                <a:gd name="connsiteY12" fmla="*/ 253296 h 506592"/>
                <a:gd name="connsiteX13" fmla="*/ 362374 w 508000"/>
                <a:gd name="connsiteY13" fmla="*/ 209392 h 506592"/>
                <a:gd name="connsiteX14" fmla="*/ 145626 w 508000"/>
                <a:gd name="connsiteY14" fmla="*/ 209392 h 506592"/>
                <a:gd name="connsiteX15" fmla="*/ 88053 w 508000"/>
                <a:gd name="connsiteY15" fmla="*/ 253296 h 506592"/>
                <a:gd name="connsiteX16" fmla="*/ 145626 w 508000"/>
                <a:gd name="connsiteY16" fmla="*/ 297201 h 506592"/>
                <a:gd name="connsiteX17" fmla="*/ 138853 w 508000"/>
                <a:gd name="connsiteY17" fmla="*/ 253296 h 506592"/>
                <a:gd name="connsiteX18" fmla="*/ 145626 w 508000"/>
                <a:gd name="connsiteY18" fmla="*/ 209392 h 506592"/>
                <a:gd name="connsiteX19" fmla="*/ 254413 w 508000"/>
                <a:gd name="connsiteY19" fmla="*/ 205451 h 506592"/>
                <a:gd name="connsiteX20" fmla="*/ 305363 w 508000"/>
                <a:gd name="connsiteY20" fmla="*/ 253005 h 506592"/>
                <a:gd name="connsiteX21" fmla="*/ 254413 w 508000"/>
                <a:gd name="connsiteY21" fmla="*/ 303955 h 506592"/>
                <a:gd name="connsiteX22" fmla="*/ 206859 w 508000"/>
                <a:gd name="connsiteY22" fmla="*/ 253005 h 506592"/>
                <a:gd name="connsiteX23" fmla="*/ 254413 w 508000"/>
                <a:gd name="connsiteY23" fmla="*/ 205451 h 506592"/>
                <a:gd name="connsiteX24" fmla="*/ 254000 w 508000"/>
                <a:gd name="connsiteY24" fmla="*/ 175618 h 506592"/>
                <a:gd name="connsiteX25" fmla="*/ 176106 w 508000"/>
                <a:gd name="connsiteY25" fmla="*/ 253296 h 506592"/>
                <a:gd name="connsiteX26" fmla="*/ 254000 w 508000"/>
                <a:gd name="connsiteY26" fmla="*/ 330974 h 506592"/>
                <a:gd name="connsiteX27" fmla="*/ 331894 w 508000"/>
                <a:gd name="connsiteY27" fmla="*/ 253296 h 506592"/>
                <a:gd name="connsiteX28" fmla="*/ 254000 w 508000"/>
                <a:gd name="connsiteY28" fmla="*/ 175618 h 506592"/>
                <a:gd name="connsiteX29" fmla="*/ 233680 w 508000"/>
                <a:gd name="connsiteY29" fmla="*/ 77677 h 506592"/>
                <a:gd name="connsiteX30" fmla="*/ 84666 w 508000"/>
                <a:gd name="connsiteY30" fmla="*/ 202637 h 506592"/>
                <a:gd name="connsiteX31" fmla="*/ 254000 w 508000"/>
                <a:gd name="connsiteY31" fmla="*/ 138468 h 506592"/>
                <a:gd name="connsiteX32" fmla="*/ 423334 w 508000"/>
                <a:gd name="connsiteY32" fmla="*/ 202637 h 506592"/>
                <a:gd name="connsiteX33" fmla="*/ 274320 w 508000"/>
                <a:gd name="connsiteY33" fmla="*/ 77677 h 506592"/>
                <a:gd name="connsiteX34" fmla="*/ 274320 w 508000"/>
                <a:gd name="connsiteY34" fmla="*/ 97941 h 506592"/>
                <a:gd name="connsiteX35" fmla="*/ 254000 w 508000"/>
                <a:gd name="connsiteY35" fmla="*/ 118205 h 506592"/>
                <a:gd name="connsiteX36" fmla="*/ 233680 w 508000"/>
                <a:gd name="connsiteY36" fmla="*/ 97941 h 506592"/>
                <a:gd name="connsiteX37" fmla="*/ 233680 w 508000"/>
                <a:gd name="connsiteY37" fmla="*/ 77677 h 506592"/>
                <a:gd name="connsiteX38" fmla="*/ 254000 w 508000"/>
                <a:gd name="connsiteY38" fmla="*/ 0 h 506592"/>
                <a:gd name="connsiteX39" fmla="*/ 274320 w 508000"/>
                <a:gd name="connsiteY39" fmla="*/ 20264 h 506592"/>
                <a:gd name="connsiteX40" fmla="*/ 274320 w 508000"/>
                <a:gd name="connsiteY40" fmla="*/ 40527 h 506592"/>
                <a:gd name="connsiteX41" fmla="*/ 470747 w 508000"/>
                <a:gd name="connsiteY41" fmla="*/ 233033 h 506592"/>
                <a:gd name="connsiteX42" fmla="*/ 491067 w 508000"/>
                <a:gd name="connsiteY42" fmla="*/ 233033 h 506592"/>
                <a:gd name="connsiteX43" fmla="*/ 508000 w 508000"/>
                <a:gd name="connsiteY43" fmla="*/ 253296 h 506592"/>
                <a:gd name="connsiteX44" fmla="*/ 491067 w 508000"/>
                <a:gd name="connsiteY44" fmla="*/ 273560 h 506592"/>
                <a:gd name="connsiteX45" fmla="*/ 470747 w 508000"/>
                <a:gd name="connsiteY45" fmla="*/ 273560 h 506592"/>
                <a:gd name="connsiteX46" fmla="*/ 274320 w 508000"/>
                <a:gd name="connsiteY46" fmla="*/ 469442 h 506592"/>
                <a:gd name="connsiteX47" fmla="*/ 274320 w 508000"/>
                <a:gd name="connsiteY47" fmla="*/ 489706 h 506592"/>
                <a:gd name="connsiteX48" fmla="*/ 254000 w 508000"/>
                <a:gd name="connsiteY48" fmla="*/ 506592 h 506592"/>
                <a:gd name="connsiteX49" fmla="*/ 233680 w 508000"/>
                <a:gd name="connsiteY49" fmla="*/ 489706 h 506592"/>
                <a:gd name="connsiteX50" fmla="*/ 233680 w 508000"/>
                <a:gd name="connsiteY50" fmla="*/ 469442 h 506592"/>
                <a:gd name="connsiteX51" fmla="*/ 40640 w 508000"/>
                <a:gd name="connsiteY51" fmla="*/ 273560 h 506592"/>
                <a:gd name="connsiteX52" fmla="*/ 20320 w 508000"/>
                <a:gd name="connsiteY52" fmla="*/ 273560 h 506592"/>
                <a:gd name="connsiteX53" fmla="*/ 0 w 508000"/>
                <a:gd name="connsiteY53" fmla="*/ 253296 h 506592"/>
                <a:gd name="connsiteX54" fmla="*/ 20320 w 508000"/>
                <a:gd name="connsiteY54" fmla="*/ 233033 h 506592"/>
                <a:gd name="connsiteX55" fmla="*/ 40640 w 508000"/>
                <a:gd name="connsiteY55" fmla="*/ 233033 h 506592"/>
                <a:gd name="connsiteX56" fmla="*/ 233680 w 508000"/>
                <a:gd name="connsiteY56" fmla="*/ 40527 h 506592"/>
                <a:gd name="connsiteX57" fmla="*/ 233680 w 508000"/>
                <a:gd name="connsiteY57" fmla="*/ 20264 h 506592"/>
                <a:gd name="connsiteX58" fmla="*/ 254000 w 508000"/>
                <a:gd name="connsiteY58" fmla="*/ 0 h 506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Lst>
              <a:rect l="l" t="t" r="r" b="b"/>
              <a:pathLst>
                <a:path w="508000" h="506592">
                  <a:moveTo>
                    <a:pt x="84666" y="303955"/>
                  </a:moveTo>
                  <a:cubicBezTo>
                    <a:pt x="104986" y="371501"/>
                    <a:pt x="165946" y="422160"/>
                    <a:pt x="233680" y="428915"/>
                  </a:cubicBezTo>
                  <a:cubicBezTo>
                    <a:pt x="233680" y="428915"/>
                    <a:pt x="233680" y="428915"/>
                    <a:pt x="233680" y="408651"/>
                  </a:cubicBezTo>
                  <a:cubicBezTo>
                    <a:pt x="233680" y="398519"/>
                    <a:pt x="243840" y="391765"/>
                    <a:pt x="254000" y="391765"/>
                  </a:cubicBezTo>
                  <a:cubicBezTo>
                    <a:pt x="264160" y="391765"/>
                    <a:pt x="274320" y="398519"/>
                    <a:pt x="274320" y="408651"/>
                  </a:cubicBezTo>
                  <a:cubicBezTo>
                    <a:pt x="274320" y="408651"/>
                    <a:pt x="274320" y="408651"/>
                    <a:pt x="274320" y="428915"/>
                  </a:cubicBezTo>
                  <a:cubicBezTo>
                    <a:pt x="345440" y="422160"/>
                    <a:pt x="403014" y="371501"/>
                    <a:pt x="423334" y="303955"/>
                  </a:cubicBezTo>
                  <a:cubicBezTo>
                    <a:pt x="386080" y="334351"/>
                    <a:pt x="325120" y="371501"/>
                    <a:pt x="254000" y="371501"/>
                  </a:cubicBezTo>
                  <a:cubicBezTo>
                    <a:pt x="186266" y="371501"/>
                    <a:pt x="125306" y="334351"/>
                    <a:pt x="84666" y="303955"/>
                  </a:cubicBezTo>
                  <a:close/>
                  <a:moveTo>
                    <a:pt x="362374" y="209392"/>
                  </a:moveTo>
                  <a:cubicBezTo>
                    <a:pt x="369147" y="222901"/>
                    <a:pt x="372534" y="239787"/>
                    <a:pt x="372534" y="253296"/>
                  </a:cubicBezTo>
                  <a:cubicBezTo>
                    <a:pt x="372534" y="270183"/>
                    <a:pt x="369147" y="283692"/>
                    <a:pt x="362374" y="297201"/>
                  </a:cubicBezTo>
                  <a:cubicBezTo>
                    <a:pt x="389467" y="283692"/>
                    <a:pt x="409787" y="266805"/>
                    <a:pt x="423334" y="253296"/>
                  </a:cubicBezTo>
                  <a:cubicBezTo>
                    <a:pt x="409787" y="243164"/>
                    <a:pt x="389467" y="226278"/>
                    <a:pt x="362374" y="209392"/>
                  </a:cubicBezTo>
                  <a:close/>
                  <a:moveTo>
                    <a:pt x="145626" y="209392"/>
                  </a:moveTo>
                  <a:cubicBezTo>
                    <a:pt x="118533" y="226278"/>
                    <a:pt x="98213" y="243164"/>
                    <a:pt x="88053" y="253296"/>
                  </a:cubicBezTo>
                  <a:cubicBezTo>
                    <a:pt x="98213" y="266805"/>
                    <a:pt x="118533" y="283692"/>
                    <a:pt x="145626" y="297201"/>
                  </a:cubicBezTo>
                  <a:cubicBezTo>
                    <a:pt x="138853" y="283692"/>
                    <a:pt x="138853" y="270183"/>
                    <a:pt x="138853" y="253296"/>
                  </a:cubicBezTo>
                  <a:cubicBezTo>
                    <a:pt x="138853" y="239787"/>
                    <a:pt x="138853" y="222901"/>
                    <a:pt x="145626" y="209392"/>
                  </a:cubicBezTo>
                  <a:close/>
                  <a:moveTo>
                    <a:pt x="254413" y="205451"/>
                  </a:moveTo>
                  <a:cubicBezTo>
                    <a:pt x="281586" y="205451"/>
                    <a:pt x="305363" y="225831"/>
                    <a:pt x="305363" y="253005"/>
                  </a:cubicBezTo>
                  <a:cubicBezTo>
                    <a:pt x="305363" y="280178"/>
                    <a:pt x="281586" y="303955"/>
                    <a:pt x="254413" y="303955"/>
                  </a:cubicBezTo>
                  <a:cubicBezTo>
                    <a:pt x="227239" y="303955"/>
                    <a:pt x="206859" y="280178"/>
                    <a:pt x="206859" y="253005"/>
                  </a:cubicBezTo>
                  <a:cubicBezTo>
                    <a:pt x="206859" y="225831"/>
                    <a:pt x="227239" y="205451"/>
                    <a:pt x="254413" y="205451"/>
                  </a:cubicBezTo>
                  <a:close/>
                  <a:moveTo>
                    <a:pt x="254000" y="175618"/>
                  </a:moveTo>
                  <a:cubicBezTo>
                    <a:pt x="209974" y="175618"/>
                    <a:pt x="176106" y="209392"/>
                    <a:pt x="176106" y="253296"/>
                  </a:cubicBezTo>
                  <a:cubicBezTo>
                    <a:pt x="176106" y="297201"/>
                    <a:pt x="209974" y="330974"/>
                    <a:pt x="254000" y="330974"/>
                  </a:cubicBezTo>
                  <a:cubicBezTo>
                    <a:pt x="298027" y="330974"/>
                    <a:pt x="331894" y="297201"/>
                    <a:pt x="331894" y="253296"/>
                  </a:cubicBezTo>
                  <a:cubicBezTo>
                    <a:pt x="331894" y="209392"/>
                    <a:pt x="298027" y="175618"/>
                    <a:pt x="254000" y="175618"/>
                  </a:cubicBezTo>
                  <a:close/>
                  <a:moveTo>
                    <a:pt x="233680" y="77677"/>
                  </a:moveTo>
                  <a:cubicBezTo>
                    <a:pt x="165946" y="87809"/>
                    <a:pt x="104986" y="138468"/>
                    <a:pt x="84666" y="202637"/>
                  </a:cubicBezTo>
                  <a:cubicBezTo>
                    <a:pt x="125306" y="172241"/>
                    <a:pt x="186266" y="138468"/>
                    <a:pt x="254000" y="138468"/>
                  </a:cubicBezTo>
                  <a:cubicBezTo>
                    <a:pt x="325120" y="138468"/>
                    <a:pt x="386080" y="172241"/>
                    <a:pt x="423334" y="202637"/>
                  </a:cubicBezTo>
                  <a:cubicBezTo>
                    <a:pt x="403014" y="138468"/>
                    <a:pt x="345440" y="87809"/>
                    <a:pt x="274320" y="77677"/>
                  </a:cubicBezTo>
                  <a:cubicBezTo>
                    <a:pt x="274320" y="77677"/>
                    <a:pt x="274320" y="77677"/>
                    <a:pt x="274320" y="97941"/>
                  </a:cubicBezTo>
                  <a:cubicBezTo>
                    <a:pt x="274320" y="108073"/>
                    <a:pt x="264160" y="118205"/>
                    <a:pt x="254000" y="118205"/>
                  </a:cubicBezTo>
                  <a:cubicBezTo>
                    <a:pt x="243840" y="118205"/>
                    <a:pt x="233680" y="108073"/>
                    <a:pt x="233680" y="97941"/>
                  </a:cubicBezTo>
                  <a:cubicBezTo>
                    <a:pt x="233680" y="97941"/>
                    <a:pt x="233680" y="97941"/>
                    <a:pt x="233680" y="77677"/>
                  </a:cubicBezTo>
                  <a:close/>
                  <a:moveTo>
                    <a:pt x="254000" y="0"/>
                  </a:moveTo>
                  <a:cubicBezTo>
                    <a:pt x="264160" y="0"/>
                    <a:pt x="274320" y="10132"/>
                    <a:pt x="274320" y="20264"/>
                  </a:cubicBezTo>
                  <a:cubicBezTo>
                    <a:pt x="274320" y="20264"/>
                    <a:pt x="274320" y="20264"/>
                    <a:pt x="274320" y="40527"/>
                  </a:cubicBezTo>
                  <a:cubicBezTo>
                    <a:pt x="375920" y="50659"/>
                    <a:pt x="460587" y="131714"/>
                    <a:pt x="470747" y="233033"/>
                  </a:cubicBezTo>
                  <a:cubicBezTo>
                    <a:pt x="470747" y="233033"/>
                    <a:pt x="470747" y="233033"/>
                    <a:pt x="491067" y="233033"/>
                  </a:cubicBezTo>
                  <a:cubicBezTo>
                    <a:pt x="501227" y="233033"/>
                    <a:pt x="508000" y="243164"/>
                    <a:pt x="508000" y="253296"/>
                  </a:cubicBezTo>
                  <a:cubicBezTo>
                    <a:pt x="508000" y="263428"/>
                    <a:pt x="501227" y="273560"/>
                    <a:pt x="491067" y="273560"/>
                  </a:cubicBezTo>
                  <a:cubicBezTo>
                    <a:pt x="491067" y="273560"/>
                    <a:pt x="491067" y="273560"/>
                    <a:pt x="470747" y="273560"/>
                  </a:cubicBezTo>
                  <a:cubicBezTo>
                    <a:pt x="460587" y="374878"/>
                    <a:pt x="375920" y="459310"/>
                    <a:pt x="274320" y="469442"/>
                  </a:cubicBezTo>
                  <a:cubicBezTo>
                    <a:pt x="274320" y="469442"/>
                    <a:pt x="274320" y="469442"/>
                    <a:pt x="274320" y="489706"/>
                  </a:cubicBezTo>
                  <a:cubicBezTo>
                    <a:pt x="274320" y="499838"/>
                    <a:pt x="264160" y="506592"/>
                    <a:pt x="254000" y="506592"/>
                  </a:cubicBezTo>
                  <a:cubicBezTo>
                    <a:pt x="243840" y="506592"/>
                    <a:pt x="233680" y="499838"/>
                    <a:pt x="233680" y="489706"/>
                  </a:cubicBezTo>
                  <a:cubicBezTo>
                    <a:pt x="233680" y="489706"/>
                    <a:pt x="233680" y="489706"/>
                    <a:pt x="233680" y="469442"/>
                  </a:cubicBezTo>
                  <a:cubicBezTo>
                    <a:pt x="132080" y="459310"/>
                    <a:pt x="50800" y="374878"/>
                    <a:pt x="40640" y="273560"/>
                  </a:cubicBezTo>
                  <a:cubicBezTo>
                    <a:pt x="40640" y="273560"/>
                    <a:pt x="40640" y="273560"/>
                    <a:pt x="20320" y="273560"/>
                  </a:cubicBezTo>
                  <a:cubicBezTo>
                    <a:pt x="10160" y="273560"/>
                    <a:pt x="0" y="263428"/>
                    <a:pt x="0" y="253296"/>
                  </a:cubicBezTo>
                  <a:cubicBezTo>
                    <a:pt x="0" y="243164"/>
                    <a:pt x="10160" y="233033"/>
                    <a:pt x="20320" y="233033"/>
                  </a:cubicBezTo>
                  <a:cubicBezTo>
                    <a:pt x="20320" y="233033"/>
                    <a:pt x="20320" y="233033"/>
                    <a:pt x="40640" y="233033"/>
                  </a:cubicBezTo>
                  <a:cubicBezTo>
                    <a:pt x="50800" y="131714"/>
                    <a:pt x="132080" y="50659"/>
                    <a:pt x="233680" y="40527"/>
                  </a:cubicBezTo>
                  <a:cubicBezTo>
                    <a:pt x="233680" y="40527"/>
                    <a:pt x="233680" y="40527"/>
                    <a:pt x="233680" y="20264"/>
                  </a:cubicBezTo>
                  <a:cubicBezTo>
                    <a:pt x="233680" y="10132"/>
                    <a:pt x="243840" y="0"/>
                    <a:pt x="254000" y="0"/>
                  </a:cubicBezTo>
                  <a:close/>
                </a:path>
              </a:pathLst>
            </a:custGeom>
            <a:solidFill>
              <a:schemeClr val="bg1"/>
            </a:solidFill>
            <a:ln>
              <a:noFill/>
            </a:ln>
          </p:spPr>
          <p:txBody>
            <a:bodyPr anchor="ctr"/>
            <a:lstStyle/>
            <a:p>
              <a:pPr algn="ctr"/>
              <a:endParaRPr sz="2800"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32" name="组合 31"/>
          <p:cNvGrpSpPr/>
          <p:nvPr/>
        </p:nvGrpSpPr>
        <p:grpSpPr>
          <a:xfrm>
            <a:off x="5018657" y="4126889"/>
            <a:ext cx="1873324" cy="778623"/>
            <a:chOff x="3869500" y="3052963"/>
            <a:chExt cx="1404993" cy="583967"/>
          </a:xfrm>
        </p:grpSpPr>
        <p:sp>
          <p:nvSpPr>
            <p:cNvPr id="8" name="Freeform: Shape 7"/>
            <p:cNvSpPr/>
            <p:nvPr/>
          </p:nvSpPr>
          <p:spPr>
            <a:xfrm>
              <a:off x="3869500" y="3052963"/>
              <a:ext cx="1404993" cy="583967"/>
            </a:xfrm>
            <a:custGeom>
              <a:avLst/>
              <a:gdLst>
                <a:gd name="connsiteX0" fmla="*/ 936665 w 1873324"/>
                <a:gd name="connsiteY0" fmla="*/ 0 h 778623"/>
                <a:gd name="connsiteX1" fmla="*/ 1873324 w 1873324"/>
                <a:gd name="connsiteY1" fmla="*/ 516199 h 778623"/>
                <a:gd name="connsiteX2" fmla="*/ 1802046 w 1873324"/>
                <a:gd name="connsiteY2" fmla="*/ 559501 h 778623"/>
                <a:gd name="connsiteX3" fmla="*/ 936666 w 1873324"/>
                <a:gd name="connsiteY3" fmla="*/ 778623 h 778623"/>
                <a:gd name="connsiteX4" fmla="*/ 71286 w 1873324"/>
                <a:gd name="connsiteY4" fmla="*/ 559501 h 778623"/>
                <a:gd name="connsiteX5" fmla="*/ 0 w 1873324"/>
                <a:gd name="connsiteY5" fmla="*/ 516193 h 778623"/>
                <a:gd name="connsiteX6" fmla="*/ 936665 w 1873324"/>
                <a:gd name="connsiteY6" fmla="*/ 0 h 7786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73324" h="778623">
                  <a:moveTo>
                    <a:pt x="936665" y="0"/>
                  </a:moveTo>
                  <a:lnTo>
                    <a:pt x="1873324" y="516199"/>
                  </a:lnTo>
                  <a:lnTo>
                    <a:pt x="1802046" y="559501"/>
                  </a:lnTo>
                  <a:cubicBezTo>
                    <a:pt x="1544800" y="699245"/>
                    <a:pt x="1250003" y="778623"/>
                    <a:pt x="936666" y="778623"/>
                  </a:cubicBezTo>
                  <a:cubicBezTo>
                    <a:pt x="623329" y="778623"/>
                    <a:pt x="328532" y="699245"/>
                    <a:pt x="71286" y="559501"/>
                  </a:cubicBezTo>
                  <a:lnTo>
                    <a:pt x="0" y="516193"/>
                  </a:lnTo>
                  <a:lnTo>
                    <a:pt x="936665" y="0"/>
                  </a:lnTo>
                  <a:close/>
                </a:path>
              </a:pathLst>
            </a:custGeom>
            <a:solidFill>
              <a:srgbClr val="8F66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3" name="Freeform: Shape 21"/>
            <p:cNvSpPr>
              <a:spLocks noChangeAspect="1"/>
            </p:cNvSpPr>
            <p:nvPr/>
          </p:nvSpPr>
          <p:spPr bwMode="auto">
            <a:xfrm>
              <a:off x="4495424" y="3238823"/>
              <a:ext cx="171509" cy="212246"/>
            </a:xfrm>
            <a:custGeom>
              <a:avLst/>
              <a:gdLst>
                <a:gd name="connsiteX0" fmla="*/ 206056 w 410498"/>
                <a:gd name="connsiteY0" fmla="*/ 251527 h 508000"/>
                <a:gd name="connsiteX1" fmla="*/ 216200 w 410498"/>
                <a:gd name="connsiteY1" fmla="*/ 253219 h 508000"/>
                <a:gd name="connsiteX2" fmla="*/ 211128 w 410498"/>
                <a:gd name="connsiteY2" fmla="*/ 283675 h 508000"/>
                <a:gd name="connsiteX3" fmla="*/ 184078 w 410498"/>
                <a:gd name="connsiteY3" fmla="*/ 315822 h 508000"/>
                <a:gd name="connsiteX4" fmla="*/ 168862 w 410498"/>
                <a:gd name="connsiteY4" fmla="*/ 297210 h 508000"/>
                <a:gd name="connsiteX5" fmla="*/ 206056 w 410498"/>
                <a:gd name="connsiteY5" fmla="*/ 251527 h 508000"/>
                <a:gd name="connsiteX6" fmla="*/ 206094 w 410498"/>
                <a:gd name="connsiteY6" fmla="*/ 175521 h 508000"/>
                <a:gd name="connsiteX7" fmla="*/ 87843 w 410498"/>
                <a:gd name="connsiteY7" fmla="*/ 295349 h 508000"/>
                <a:gd name="connsiteX8" fmla="*/ 185822 w 410498"/>
                <a:gd name="connsiteY8" fmla="*/ 394924 h 508000"/>
                <a:gd name="connsiteX9" fmla="*/ 244947 w 410498"/>
                <a:gd name="connsiteY9" fmla="*/ 383110 h 508000"/>
                <a:gd name="connsiteX10" fmla="*/ 238190 w 410498"/>
                <a:gd name="connsiteY10" fmla="*/ 364545 h 508000"/>
                <a:gd name="connsiteX11" fmla="*/ 192579 w 410498"/>
                <a:gd name="connsiteY11" fmla="*/ 374671 h 508000"/>
                <a:gd name="connsiteX12" fmla="*/ 111493 w 410498"/>
                <a:gd name="connsiteY12" fmla="*/ 291974 h 508000"/>
                <a:gd name="connsiteX13" fmla="*/ 202715 w 410498"/>
                <a:gd name="connsiteY13" fmla="*/ 194086 h 508000"/>
                <a:gd name="connsiteX14" fmla="*/ 278733 w 410498"/>
                <a:gd name="connsiteY14" fmla="*/ 266658 h 508000"/>
                <a:gd name="connsiteX15" fmla="*/ 246637 w 410498"/>
                <a:gd name="connsiteY15" fmla="*/ 320665 h 508000"/>
                <a:gd name="connsiteX16" fmla="*/ 239879 w 410498"/>
                <a:gd name="connsiteY16" fmla="*/ 293661 h 508000"/>
                <a:gd name="connsiteX17" fmla="*/ 248326 w 410498"/>
                <a:gd name="connsiteY17" fmla="*/ 234591 h 508000"/>
                <a:gd name="connsiteX18" fmla="*/ 211162 w 410498"/>
                <a:gd name="connsiteY18" fmla="*/ 226153 h 508000"/>
                <a:gd name="connsiteX19" fmla="*/ 136833 w 410498"/>
                <a:gd name="connsiteY19" fmla="*/ 300412 h 508000"/>
                <a:gd name="connsiteX20" fmla="*/ 172308 w 410498"/>
                <a:gd name="connsiteY20" fmla="*/ 340917 h 508000"/>
                <a:gd name="connsiteX21" fmla="*/ 212851 w 410498"/>
                <a:gd name="connsiteY21" fmla="*/ 317289 h 508000"/>
                <a:gd name="connsiteX22" fmla="*/ 214540 w 410498"/>
                <a:gd name="connsiteY22" fmla="*/ 317289 h 508000"/>
                <a:gd name="connsiteX23" fmla="*/ 241569 w 410498"/>
                <a:gd name="connsiteY23" fmla="*/ 340917 h 508000"/>
                <a:gd name="connsiteX24" fmla="*/ 300694 w 410498"/>
                <a:gd name="connsiteY24" fmla="*/ 266658 h 508000"/>
                <a:gd name="connsiteX25" fmla="*/ 206094 w 410498"/>
                <a:gd name="connsiteY25" fmla="*/ 175521 h 508000"/>
                <a:gd name="connsiteX26" fmla="*/ 59125 w 410498"/>
                <a:gd name="connsiteY26" fmla="*/ 21940 h 508000"/>
                <a:gd name="connsiteX27" fmla="*/ 25339 w 410498"/>
                <a:gd name="connsiteY27" fmla="*/ 47256 h 508000"/>
                <a:gd name="connsiteX28" fmla="*/ 363198 w 410498"/>
                <a:gd name="connsiteY28" fmla="*/ 47256 h 508000"/>
                <a:gd name="connsiteX29" fmla="*/ 363198 w 410498"/>
                <a:gd name="connsiteY29" fmla="*/ 475934 h 508000"/>
                <a:gd name="connsiteX30" fmla="*/ 388537 w 410498"/>
                <a:gd name="connsiteY30" fmla="*/ 455681 h 508000"/>
                <a:gd name="connsiteX31" fmla="*/ 388537 w 410498"/>
                <a:gd name="connsiteY31" fmla="*/ 21940 h 508000"/>
                <a:gd name="connsiteX32" fmla="*/ 59125 w 410498"/>
                <a:gd name="connsiteY32" fmla="*/ 21940 h 508000"/>
                <a:gd name="connsiteX33" fmla="*/ 48989 w 410498"/>
                <a:gd name="connsiteY33" fmla="*/ 0 h 508000"/>
                <a:gd name="connsiteX34" fmla="*/ 402052 w 410498"/>
                <a:gd name="connsiteY34" fmla="*/ 0 h 508000"/>
                <a:gd name="connsiteX35" fmla="*/ 410498 w 410498"/>
                <a:gd name="connsiteY35" fmla="*/ 8438 h 508000"/>
                <a:gd name="connsiteX36" fmla="*/ 410498 w 410498"/>
                <a:gd name="connsiteY36" fmla="*/ 462432 h 508000"/>
                <a:gd name="connsiteX37" fmla="*/ 405430 w 410498"/>
                <a:gd name="connsiteY37" fmla="*/ 477621 h 508000"/>
                <a:gd name="connsiteX38" fmla="*/ 363198 w 410498"/>
                <a:gd name="connsiteY38" fmla="*/ 508000 h 508000"/>
                <a:gd name="connsiteX39" fmla="*/ 0 w 410498"/>
                <a:gd name="connsiteY39" fmla="*/ 508000 h 508000"/>
                <a:gd name="connsiteX40" fmla="*/ 0 w 410498"/>
                <a:gd name="connsiteY40" fmla="*/ 55694 h 508000"/>
                <a:gd name="connsiteX41" fmla="*/ 48989 w 410498"/>
                <a:gd name="connsiteY41" fmla="*/ 0 h 50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410498" h="508000">
                  <a:moveTo>
                    <a:pt x="206056" y="251527"/>
                  </a:moveTo>
                  <a:cubicBezTo>
                    <a:pt x="211128" y="251527"/>
                    <a:pt x="212819" y="251527"/>
                    <a:pt x="216200" y="253219"/>
                  </a:cubicBezTo>
                  <a:cubicBezTo>
                    <a:pt x="216200" y="253219"/>
                    <a:pt x="216200" y="253219"/>
                    <a:pt x="211128" y="283675"/>
                  </a:cubicBezTo>
                  <a:cubicBezTo>
                    <a:pt x="209437" y="300594"/>
                    <a:pt x="195912" y="315822"/>
                    <a:pt x="184078" y="315822"/>
                  </a:cubicBezTo>
                  <a:cubicBezTo>
                    <a:pt x="173934" y="315822"/>
                    <a:pt x="168862" y="309054"/>
                    <a:pt x="168862" y="297210"/>
                  </a:cubicBezTo>
                  <a:cubicBezTo>
                    <a:pt x="168862" y="271831"/>
                    <a:pt x="185768" y="251527"/>
                    <a:pt x="206056" y="251527"/>
                  </a:cubicBezTo>
                  <a:close/>
                  <a:moveTo>
                    <a:pt x="206094" y="175521"/>
                  </a:moveTo>
                  <a:cubicBezTo>
                    <a:pt x="135143" y="175521"/>
                    <a:pt x="87843" y="231216"/>
                    <a:pt x="87843" y="295349"/>
                  </a:cubicBezTo>
                  <a:cubicBezTo>
                    <a:pt x="87843" y="357794"/>
                    <a:pt x="133454" y="394924"/>
                    <a:pt x="185822" y="394924"/>
                  </a:cubicBezTo>
                  <a:cubicBezTo>
                    <a:pt x="209472" y="394924"/>
                    <a:pt x="224676" y="391548"/>
                    <a:pt x="244947" y="383110"/>
                  </a:cubicBezTo>
                  <a:cubicBezTo>
                    <a:pt x="244947" y="383110"/>
                    <a:pt x="244947" y="383110"/>
                    <a:pt x="238190" y="364545"/>
                  </a:cubicBezTo>
                  <a:cubicBezTo>
                    <a:pt x="226365" y="371296"/>
                    <a:pt x="209472" y="374671"/>
                    <a:pt x="192579" y="374671"/>
                  </a:cubicBezTo>
                  <a:cubicBezTo>
                    <a:pt x="145279" y="374671"/>
                    <a:pt x="111493" y="344292"/>
                    <a:pt x="111493" y="291974"/>
                  </a:cubicBezTo>
                  <a:cubicBezTo>
                    <a:pt x="111493" y="231216"/>
                    <a:pt x="153726" y="194086"/>
                    <a:pt x="202715" y="194086"/>
                  </a:cubicBezTo>
                  <a:cubicBezTo>
                    <a:pt x="251705" y="194086"/>
                    <a:pt x="278733" y="226153"/>
                    <a:pt x="278733" y="266658"/>
                  </a:cubicBezTo>
                  <a:cubicBezTo>
                    <a:pt x="278733" y="303788"/>
                    <a:pt x="260151" y="320665"/>
                    <a:pt x="246637" y="320665"/>
                  </a:cubicBezTo>
                  <a:cubicBezTo>
                    <a:pt x="238190" y="320665"/>
                    <a:pt x="236501" y="312226"/>
                    <a:pt x="239879" y="293661"/>
                  </a:cubicBezTo>
                  <a:cubicBezTo>
                    <a:pt x="239879" y="293661"/>
                    <a:pt x="239879" y="293661"/>
                    <a:pt x="248326" y="234591"/>
                  </a:cubicBezTo>
                  <a:cubicBezTo>
                    <a:pt x="241569" y="229528"/>
                    <a:pt x="224676" y="226153"/>
                    <a:pt x="211162" y="226153"/>
                  </a:cubicBezTo>
                  <a:cubicBezTo>
                    <a:pt x="165551" y="226153"/>
                    <a:pt x="136833" y="261595"/>
                    <a:pt x="136833" y="300412"/>
                  </a:cubicBezTo>
                  <a:cubicBezTo>
                    <a:pt x="136833" y="325728"/>
                    <a:pt x="152036" y="340917"/>
                    <a:pt x="172308" y="340917"/>
                  </a:cubicBezTo>
                  <a:cubicBezTo>
                    <a:pt x="189201" y="340917"/>
                    <a:pt x="204404" y="332479"/>
                    <a:pt x="212851" y="317289"/>
                  </a:cubicBezTo>
                  <a:cubicBezTo>
                    <a:pt x="212851" y="317289"/>
                    <a:pt x="212851" y="317289"/>
                    <a:pt x="214540" y="317289"/>
                  </a:cubicBezTo>
                  <a:cubicBezTo>
                    <a:pt x="216229" y="334166"/>
                    <a:pt x="226365" y="340917"/>
                    <a:pt x="241569" y="340917"/>
                  </a:cubicBezTo>
                  <a:cubicBezTo>
                    <a:pt x="275355" y="340917"/>
                    <a:pt x="300694" y="312226"/>
                    <a:pt x="300694" y="266658"/>
                  </a:cubicBezTo>
                  <a:cubicBezTo>
                    <a:pt x="300694" y="212651"/>
                    <a:pt x="261840" y="175521"/>
                    <a:pt x="206094" y="175521"/>
                  </a:cubicBezTo>
                  <a:close/>
                  <a:moveTo>
                    <a:pt x="59125" y="21940"/>
                  </a:moveTo>
                  <a:cubicBezTo>
                    <a:pt x="40543" y="21940"/>
                    <a:pt x="27029" y="30379"/>
                    <a:pt x="25339" y="47256"/>
                  </a:cubicBezTo>
                  <a:cubicBezTo>
                    <a:pt x="25339" y="47256"/>
                    <a:pt x="25339" y="47256"/>
                    <a:pt x="363198" y="47256"/>
                  </a:cubicBezTo>
                  <a:cubicBezTo>
                    <a:pt x="363198" y="47256"/>
                    <a:pt x="363198" y="47256"/>
                    <a:pt x="363198" y="475934"/>
                  </a:cubicBezTo>
                  <a:lnTo>
                    <a:pt x="388537" y="455681"/>
                  </a:lnTo>
                  <a:cubicBezTo>
                    <a:pt x="388537" y="455681"/>
                    <a:pt x="388537" y="455681"/>
                    <a:pt x="388537" y="21940"/>
                  </a:cubicBezTo>
                  <a:cubicBezTo>
                    <a:pt x="388537" y="21940"/>
                    <a:pt x="388537" y="21940"/>
                    <a:pt x="59125" y="21940"/>
                  </a:cubicBezTo>
                  <a:close/>
                  <a:moveTo>
                    <a:pt x="48989" y="0"/>
                  </a:moveTo>
                  <a:cubicBezTo>
                    <a:pt x="48989" y="0"/>
                    <a:pt x="48989" y="0"/>
                    <a:pt x="402052" y="0"/>
                  </a:cubicBezTo>
                  <a:cubicBezTo>
                    <a:pt x="407119" y="0"/>
                    <a:pt x="410498" y="3375"/>
                    <a:pt x="410498" y="8438"/>
                  </a:cubicBezTo>
                  <a:lnTo>
                    <a:pt x="410498" y="462432"/>
                  </a:lnTo>
                  <a:cubicBezTo>
                    <a:pt x="410498" y="462432"/>
                    <a:pt x="410498" y="472558"/>
                    <a:pt x="405430" y="477621"/>
                  </a:cubicBezTo>
                  <a:cubicBezTo>
                    <a:pt x="400362" y="482685"/>
                    <a:pt x="363198" y="508000"/>
                    <a:pt x="363198" y="508000"/>
                  </a:cubicBezTo>
                  <a:cubicBezTo>
                    <a:pt x="363198" y="508000"/>
                    <a:pt x="363198" y="508000"/>
                    <a:pt x="0" y="508000"/>
                  </a:cubicBezTo>
                  <a:cubicBezTo>
                    <a:pt x="0" y="508000"/>
                    <a:pt x="0" y="508000"/>
                    <a:pt x="0" y="55694"/>
                  </a:cubicBezTo>
                  <a:cubicBezTo>
                    <a:pt x="0" y="20252"/>
                    <a:pt x="21961" y="0"/>
                    <a:pt x="48989" y="0"/>
                  </a:cubicBezTo>
                  <a:close/>
                </a:path>
              </a:pathLst>
            </a:custGeom>
            <a:solidFill>
              <a:schemeClr val="bg1"/>
            </a:solidFill>
            <a:ln>
              <a:noFill/>
            </a:ln>
          </p:spPr>
          <p:txBody>
            <a:bodyPr anchor="ctr"/>
            <a:lstStyle/>
            <a:p>
              <a:pPr algn="ctr"/>
              <a:endParaRPr sz="2800"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34" name="组合 33"/>
          <p:cNvGrpSpPr/>
          <p:nvPr/>
        </p:nvGrpSpPr>
        <p:grpSpPr>
          <a:xfrm>
            <a:off x="4327941" y="1292485"/>
            <a:ext cx="1577927" cy="1159021"/>
            <a:chOff x="3301995" y="918036"/>
            <a:chExt cx="1183445" cy="869266"/>
          </a:xfrm>
        </p:grpSpPr>
        <p:sp>
          <p:nvSpPr>
            <p:cNvPr id="5" name="Freeform: Shape 4"/>
            <p:cNvSpPr/>
            <p:nvPr/>
          </p:nvSpPr>
          <p:spPr>
            <a:xfrm>
              <a:off x="3301995" y="918036"/>
              <a:ext cx="1183445" cy="869266"/>
            </a:xfrm>
            <a:custGeom>
              <a:avLst/>
              <a:gdLst>
                <a:gd name="connsiteX0" fmla="*/ 1577927 w 1577927"/>
                <a:gd name="connsiteY0" fmla="*/ 0 h 1159021"/>
                <a:gd name="connsiteX1" fmla="*/ 1115133 w 1577927"/>
                <a:gd name="connsiteY1" fmla="*/ 981301 h 1159021"/>
                <a:gd name="connsiteX2" fmla="*/ 55775 w 1577927"/>
                <a:gd name="connsiteY2" fmla="*/ 1142818 h 1159021"/>
                <a:gd name="connsiteX3" fmla="*/ 4070 w 1577927"/>
                <a:gd name="connsiteY3" fmla="*/ 1156643 h 1159021"/>
                <a:gd name="connsiteX4" fmla="*/ 0 w 1577927"/>
                <a:gd name="connsiteY4" fmla="*/ 1159021 h 1159021"/>
                <a:gd name="connsiteX5" fmla="*/ 20502 w 1577927"/>
                <a:gd name="connsiteY5" fmla="*/ 1103004 h 1159021"/>
                <a:gd name="connsiteX6" fmla="*/ 1507715 w 1577927"/>
                <a:gd name="connsiteY6" fmla="*/ 3545 h 1159021"/>
                <a:gd name="connsiteX7" fmla="*/ 1577927 w 1577927"/>
                <a:gd name="connsiteY7" fmla="*/ 0 h 1159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7927" h="1159021">
                  <a:moveTo>
                    <a:pt x="1577927" y="0"/>
                  </a:moveTo>
                  <a:lnTo>
                    <a:pt x="1115133" y="981301"/>
                  </a:lnTo>
                  <a:lnTo>
                    <a:pt x="55775" y="1142818"/>
                  </a:lnTo>
                  <a:cubicBezTo>
                    <a:pt x="36077" y="1146135"/>
                    <a:pt x="18842" y="1150744"/>
                    <a:pt x="4070" y="1156643"/>
                  </a:cubicBezTo>
                  <a:lnTo>
                    <a:pt x="0" y="1159021"/>
                  </a:lnTo>
                  <a:lnTo>
                    <a:pt x="20502" y="1103004"/>
                  </a:lnTo>
                  <a:cubicBezTo>
                    <a:pt x="273144" y="505691"/>
                    <a:pt x="836362" y="71725"/>
                    <a:pt x="1507715" y="3545"/>
                  </a:cubicBezTo>
                  <a:lnTo>
                    <a:pt x="1577927" y="0"/>
                  </a:lnTo>
                  <a:close/>
                </a:path>
              </a:pathLst>
            </a:custGeom>
            <a:solidFill>
              <a:srgbClr val="8F66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5" name="Freeform: Shape 25"/>
            <p:cNvSpPr>
              <a:spLocks noChangeAspect="1"/>
            </p:cNvSpPr>
            <p:nvPr/>
          </p:nvSpPr>
          <p:spPr bwMode="auto">
            <a:xfrm>
              <a:off x="3805428" y="1300300"/>
              <a:ext cx="212160" cy="212247"/>
            </a:xfrm>
            <a:custGeom>
              <a:avLst/>
              <a:gdLst>
                <a:gd name="connsiteX0" fmla="*/ 185778 w 502142"/>
                <a:gd name="connsiteY0" fmla="*/ 245107 h 502347"/>
                <a:gd name="connsiteX1" fmla="*/ 181850 w 502142"/>
                <a:gd name="connsiteY1" fmla="*/ 247726 h 502347"/>
                <a:gd name="connsiteX2" fmla="*/ 196252 w 502142"/>
                <a:gd name="connsiteY2" fmla="*/ 262134 h 502347"/>
                <a:gd name="connsiteX3" fmla="*/ 198871 w 502142"/>
                <a:gd name="connsiteY3" fmla="*/ 259515 h 502347"/>
                <a:gd name="connsiteX4" fmla="*/ 198871 w 502142"/>
                <a:gd name="connsiteY4" fmla="*/ 258205 h 502347"/>
                <a:gd name="connsiteX5" fmla="*/ 197562 w 502142"/>
                <a:gd name="connsiteY5" fmla="*/ 256895 h 502347"/>
                <a:gd name="connsiteX6" fmla="*/ 196252 w 502142"/>
                <a:gd name="connsiteY6" fmla="*/ 255585 h 502347"/>
                <a:gd name="connsiteX7" fmla="*/ 187087 w 502142"/>
                <a:gd name="connsiteY7" fmla="*/ 245107 h 502347"/>
                <a:gd name="connsiteX8" fmla="*/ 185778 w 502142"/>
                <a:gd name="connsiteY8" fmla="*/ 245107 h 502347"/>
                <a:gd name="connsiteX9" fmla="*/ 300657 w 502142"/>
                <a:gd name="connsiteY9" fmla="*/ 124890 h 502347"/>
                <a:gd name="connsiteX10" fmla="*/ 333369 w 502142"/>
                <a:gd name="connsiteY10" fmla="*/ 157500 h 502347"/>
                <a:gd name="connsiteX11" fmla="*/ 300657 w 502142"/>
                <a:gd name="connsiteY11" fmla="*/ 191414 h 502347"/>
                <a:gd name="connsiteX12" fmla="*/ 267945 w 502142"/>
                <a:gd name="connsiteY12" fmla="*/ 157500 h 502347"/>
                <a:gd name="connsiteX13" fmla="*/ 300657 w 502142"/>
                <a:gd name="connsiteY13" fmla="*/ 124890 h 502347"/>
                <a:gd name="connsiteX14" fmla="*/ 251242 w 502142"/>
                <a:gd name="connsiteY14" fmla="*/ 83999 h 502347"/>
                <a:gd name="connsiteX15" fmla="*/ 180541 w 502142"/>
                <a:gd name="connsiteY15" fmla="*/ 99717 h 502347"/>
                <a:gd name="connsiteX16" fmla="*/ 99366 w 502142"/>
                <a:gd name="connsiteY16" fmla="*/ 321076 h 502347"/>
                <a:gd name="connsiteX17" fmla="*/ 251242 w 502142"/>
                <a:gd name="connsiteY17" fmla="*/ 419313 h 502347"/>
                <a:gd name="connsiteX18" fmla="*/ 268263 w 502142"/>
                <a:gd name="connsiteY18" fmla="*/ 418003 h 502347"/>
                <a:gd name="connsiteX19" fmla="*/ 264335 w 502142"/>
                <a:gd name="connsiteY19" fmla="*/ 418003 h 502347"/>
                <a:gd name="connsiteX20" fmla="*/ 253861 w 502142"/>
                <a:gd name="connsiteY20" fmla="*/ 399665 h 502347"/>
                <a:gd name="connsiteX21" fmla="*/ 270881 w 502142"/>
                <a:gd name="connsiteY21" fmla="*/ 336794 h 502347"/>
                <a:gd name="connsiteX22" fmla="*/ 251242 w 502142"/>
                <a:gd name="connsiteY22" fmla="*/ 307978 h 502347"/>
                <a:gd name="connsiteX23" fmla="*/ 247314 w 502142"/>
                <a:gd name="connsiteY23" fmla="*/ 306668 h 502347"/>
                <a:gd name="connsiteX24" fmla="*/ 236840 w 502142"/>
                <a:gd name="connsiteY24" fmla="*/ 335484 h 502347"/>
                <a:gd name="connsiteX25" fmla="*/ 222438 w 502142"/>
                <a:gd name="connsiteY25" fmla="*/ 345963 h 502347"/>
                <a:gd name="connsiteX26" fmla="*/ 173995 w 502142"/>
                <a:gd name="connsiteY26" fmla="*/ 348582 h 502347"/>
                <a:gd name="connsiteX27" fmla="*/ 158283 w 502142"/>
                <a:gd name="connsiteY27" fmla="*/ 334174 h 502347"/>
                <a:gd name="connsiteX28" fmla="*/ 172685 w 502142"/>
                <a:gd name="connsiteY28" fmla="*/ 318457 h 502347"/>
                <a:gd name="connsiteX29" fmla="*/ 211964 w 502142"/>
                <a:gd name="connsiteY29" fmla="*/ 315837 h 502347"/>
                <a:gd name="connsiteX30" fmla="*/ 223747 w 502142"/>
                <a:gd name="connsiteY30" fmla="*/ 283092 h 502347"/>
                <a:gd name="connsiteX31" fmla="*/ 225056 w 502142"/>
                <a:gd name="connsiteY31" fmla="*/ 272613 h 502347"/>
                <a:gd name="connsiteX32" fmla="*/ 242077 w 502142"/>
                <a:gd name="connsiteY32" fmla="*/ 217601 h 502347"/>
                <a:gd name="connsiteX33" fmla="*/ 234221 w 502142"/>
                <a:gd name="connsiteY33" fmla="*/ 221530 h 502347"/>
                <a:gd name="connsiteX34" fmla="*/ 211964 w 502142"/>
                <a:gd name="connsiteY34" fmla="*/ 247726 h 502347"/>
                <a:gd name="connsiteX35" fmla="*/ 201489 w 502142"/>
                <a:gd name="connsiteY35" fmla="*/ 256895 h 502347"/>
                <a:gd name="connsiteX36" fmla="*/ 201489 w 502142"/>
                <a:gd name="connsiteY36" fmla="*/ 262134 h 502347"/>
                <a:gd name="connsiteX37" fmla="*/ 197562 w 502142"/>
                <a:gd name="connsiteY37" fmla="*/ 264754 h 502347"/>
                <a:gd name="connsiteX38" fmla="*/ 211964 w 502142"/>
                <a:gd name="connsiteY38" fmla="*/ 279162 h 502347"/>
                <a:gd name="connsiteX39" fmla="*/ 175304 w 502142"/>
                <a:gd name="connsiteY39" fmla="*/ 311908 h 502347"/>
                <a:gd name="connsiteX40" fmla="*/ 130788 w 502142"/>
                <a:gd name="connsiteY40" fmla="*/ 264754 h 502347"/>
                <a:gd name="connsiteX41" fmla="*/ 166139 w 502142"/>
                <a:gd name="connsiteY41" fmla="*/ 230699 h 502347"/>
                <a:gd name="connsiteX42" fmla="*/ 179232 w 502142"/>
                <a:gd name="connsiteY42" fmla="*/ 245107 h 502347"/>
                <a:gd name="connsiteX43" fmla="*/ 183159 w 502142"/>
                <a:gd name="connsiteY43" fmla="*/ 242487 h 502347"/>
                <a:gd name="connsiteX44" fmla="*/ 187087 w 502142"/>
                <a:gd name="connsiteY44" fmla="*/ 241177 h 502347"/>
                <a:gd name="connsiteX45" fmla="*/ 187087 w 502142"/>
                <a:gd name="connsiteY45" fmla="*/ 239867 h 502347"/>
                <a:gd name="connsiteX46" fmla="*/ 222438 w 502142"/>
                <a:gd name="connsiteY46" fmla="*/ 199263 h 502347"/>
                <a:gd name="connsiteX47" fmla="*/ 270881 w 502142"/>
                <a:gd name="connsiteY47" fmla="*/ 186165 h 502347"/>
                <a:gd name="connsiteX48" fmla="*/ 276118 w 502142"/>
                <a:gd name="connsiteY48" fmla="*/ 186165 h 502347"/>
                <a:gd name="connsiteX49" fmla="*/ 283974 w 502142"/>
                <a:gd name="connsiteY49" fmla="*/ 187475 h 502347"/>
                <a:gd name="connsiteX50" fmla="*/ 286592 w 502142"/>
                <a:gd name="connsiteY50" fmla="*/ 188785 h 502347"/>
                <a:gd name="connsiteX51" fmla="*/ 291830 w 502142"/>
                <a:gd name="connsiteY51" fmla="*/ 191404 h 502347"/>
                <a:gd name="connsiteX52" fmla="*/ 304922 w 502142"/>
                <a:gd name="connsiteY52" fmla="*/ 208432 h 502347"/>
                <a:gd name="connsiteX53" fmla="*/ 304922 w 502142"/>
                <a:gd name="connsiteY53" fmla="*/ 209742 h 502347"/>
                <a:gd name="connsiteX54" fmla="*/ 321943 w 502142"/>
                <a:gd name="connsiteY54" fmla="*/ 222840 h 502347"/>
                <a:gd name="connsiteX55" fmla="*/ 350747 w 502142"/>
                <a:gd name="connsiteY55" fmla="*/ 218910 h 502347"/>
                <a:gd name="connsiteX56" fmla="*/ 367768 w 502142"/>
                <a:gd name="connsiteY56" fmla="*/ 220220 h 502347"/>
                <a:gd name="connsiteX57" fmla="*/ 366458 w 502142"/>
                <a:gd name="connsiteY57" fmla="*/ 238558 h 502347"/>
                <a:gd name="connsiteX58" fmla="*/ 332417 w 502142"/>
                <a:gd name="connsiteY58" fmla="*/ 250346 h 502347"/>
                <a:gd name="connsiteX59" fmla="*/ 315397 w 502142"/>
                <a:gd name="connsiteY59" fmla="*/ 247726 h 502347"/>
                <a:gd name="connsiteX60" fmla="*/ 298376 w 502142"/>
                <a:gd name="connsiteY60" fmla="*/ 239867 h 502347"/>
                <a:gd name="connsiteX61" fmla="*/ 282665 w 502142"/>
                <a:gd name="connsiteY61" fmla="*/ 290950 h 502347"/>
                <a:gd name="connsiteX62" fmla="*/ 280046 w 502142"/>
                <a:gd name="connsiteY62" fmla="*/ 296190 h 502347"/>
                <a:gd name="connsiteX63" fmla="*/ 299685 w 502142"/>
                <a:gd name="connsiteY63" fmla="*/ 325006 h 502347"/>
                <a:gd name="connsiteX64" fmla="*/ 302304 w 502142"/>
                <a:gd name="connsiteY64" fmla="*/ 336794 h 502347"/>
                <a:gd name="connsiteX65" fmla="*/ 282665 w 502142"/>
                <a:gd name="connsiteY65" fmla="*/ 407524 h 502347"/>
                <a:gd name="connsiteX66" fmla="*/ 272190 w 502142"/>
                <a:gd name="connsiteY66" fmla="*/ 418003 h 502347"/>
                <a:gd name="connsiteX67" fmla="*/ 320634 w 502142"/>
                <a:gd name="connsiteY67" fmla="*/ 403595 h 502347"/>
                <a:gd name="connsiteX68" fmla="*/ 403118 w 502142"/>
                <a:gd name="connsiteY68" fmla="*/ 180926 h 502347"/>
                <a:gd name="connsiteX69" fmla="*/ 251242 w 502142"/>
                <a:gd name="connsiteY69" fmla="*/ 83999 h 502347"/>
                <a:gd name="connsiteX70" fmla="*/ 324562 w 502142"/>
                <a:gd name="connsiteY70" fmla="*/ 1480 h 502347"/>
                <a:gd name="connsiteX71" fmla="*/ 357294 w 502142"/>
                <a:gd name="connsiteY71" fmla="*/ 14579 h 502347"/>
                <a:gd name="connsiteX72" fmla="*/ 376933 w 502142"/>
                <a:gd name="connsiteY72" fmla="*/ 56493 h 502347"/>
                <a:gd name="connsiteX73" fmla="*/ 366458 w 502142"/>
                <a:gd name="connsiteY73" fmla="*/ 82689 h 502347"/>
                <a:gd name="connsiteX74" fmla="*/ 410974 w 502142"/>
                <a:gd name="connsiteY74" fmla="*/ 123294 h 502347"/>
                <a:gd name="connsiteX75" fmla="*/ 435850 w 502142"/>
                <a:gd name="connsiteY75" fmla="*/ 110195 h 502347"/>
                <a:gd name="connsiteX76" fmla="*/ 479056 w 502142"/>
                <a:gd name="connsiteY76" fmla="*/ 127223 h 502347"/>
                <a:gd name="connsiteX77" fmla="*/ 493458 w 502142"/>
                <a:gd name="connsiteY77" fmla="*/ 159969 h 502347"/>
                <a:gd name="connsiteX78" fmla="*/ 477747 w 502142"/>
                <a:gd name="connsiteY78" fmla="*/ 201883 h 502347"/>
                <a:gd name="connsiteX79" fmla="*/ 452871 w 502142"/>
                <a:gd name="connsiteY79" fmla="*/ 213671 h 502347"/>
                <a:gd name="connsiteX80" fmla="*/ 454180 w 502142"/>
                <a:gd name="connsiteY80" fmla="*/ 272613 h 502347"/>
                <a:gd name="connsiteX81" fmla="*/ 481675 w 502142"/>
                <a:gd name="connsiteY81" fmla="*/ 283092 h 502347"/>
                <a:gd name="connsiteX82" fmla="*/ 500005 w 502142"/>
                <a:gd name="connsiteY82" fmla="*/ 323696 h 502347"/>
                <a:gd name="connsiteX83" fmla="*/ 488221 w 502142"/>
                <a:gd name="connsiteY83" fmla="*/ 357751 h 502347"/>
                <a:gd name="connsiteX84" fmla="*/ 471201 w 502142"/>
                <a:gd name="connsiteY84" fmla="*/ 376089 h 502347"/>
                <a:gd name="connsiteX85" fmla="*/ 446324 w 502142"/>
                <a:gd name="connsiteY85" fmla="*/ 377399 h 502347"/>
                <a:gd name="connsiteX86" fmla="*/ 420139 w 502142"/>
                <a:gd name="connsiteY86" fmla="*/ 366920 h 502347"/>
                <a:gd name="connsiteX87" fmla="*/ 379551 w 502142"/>
                <a:gd name="connsiteY87" fmla="*/ 410144 h 502347"/>
                <a:gd name="connsiteX88" fmla="*/ 391335 w 502142"/>
                <a:gd name="connsiteY88" fmla="*/ 436340 h 502347"/>
                <a:gd name="connsiteX89" fmla="*/ 375623 w 502142"/>
                <a:gd name="connsiteY89" fmla="*/ 479564 h 502347"/>
                <a:gd name="connsiteX90" fmla="*/ 342891 w 502142"/>
                <a:gd name="connsiteY90" fmla="*/ 493972 h 502347"/>
                <a:gd name="connsiteX91" fmla="*/ 300995 w 502142"/>
                <a:gd name="connsiteY91" fmla="*/ 478255 h 502347"/>
                <a:gd name="connsiteX92" fmla="*/ 289211 w 502142"/>
                <a:gd name="connsiteY92" fmla="*/ 453368 h 502347"/>
                <a:gd name="connsiteX93" fmla="*/ 228984 w 502142"/>
                <a:gd name="connsiteY93" fmla="*/ 454678 h 502347"/>
                <a:gd name="connsiteX94" fmla="*/ 219819 w 502142"/>
                <a:gd name="connsiteY94" fmla="*/ 482184 h 502347"/>
                <a:gd name="connsiteX95" fmla="*/ 202799 w 502142"/>
                <a:gd name="connsiteY95" fmla="*/ 499212 h 502347"/>
                <a:gd name="connsiteX96" fmla="*/ 177922 w 502142"/>
                <a:gd name="connsiteY96" fmla="*/ 500522 h 502347"/>
                <a:gd name="connsiteX97" fmla="*/ 143881 w 502142"/>
                <a:gd name="connsiteY97" fmla="*/ 488733 h 502347"/>
                <a:gd name="connsiteX98" fmla="*/ 126861 w 502142"/>
                <a:gd name="connsiteY98" fmla="*/ 471705 h 502347"/>
                <a:gd name="connsiteX99" fmla="*/ 125551 w 502142"/>
                <a:gd name="connsiteY99" fmla="*/ 446819 h 502347"/>
                <a:gd name="connsiteX100" fmla="*/ 134716 w 502142"/>
                <a:gd name="connsiteY100" fmla="*/ 420623 h 502347"/>
                <a:gd name="connsiteX101" fmla="*/ 91510 w 502142"/>
                <a:gd name="connsiteY101" fmla="*/ 380018 h 502347"/>
                <a:gd name="connsiteX102" fmla="*/ 66634 w 502142"/>
                <a:gd name="connsiteY102" fmla="*/ 391807 h 502347"/>
                <a:gd name="connsiteX103" fmla="*/ 23428 w 502142"/>
                <a:gd name="connsiteY103" fmla="*/ 376089 h 502347"/>
                <a:gd name="connsiteX104" fmla="*/ 7716 w 502142"/>
                <a:gd name="connsiteY104" fmla="*/ 343343 h 502347"/>
                <a:gd name="connsiteX105" fmla="*/ 23428 w 502142"/>
                <a:gd name="connsiteY105" fmla="*/ 300119 h 502347"/>
                <a:gd name="connsiteX106" fmla="*/ 49613 w 502142"/>
                <a:gd name="connsiteY106" fmla="*/ 288331 h 502347"/>
                <a:gd name="connsiteX107" fmla="*/ 48304 w 502142"/>
                <a:gd name="connsiteY107" fmla="*/ 229389 h 502347"/>
                <a:gd name="connsiteX108" fmla="*/ 20809 w 502142"/>
                <a:gd name="connsiteY108" fmla="*/ 220220 h 502347"/>
                <a:gd name="connsiteX109" fmla="*/ 2479 w 502142"/>
                <a:gd name="connsiteY109" fmla="*/ 203193 h 502347"/>
                <a:gd name="connsiteX110" fmla="*/ 2479 w 502142"/>
                <a:gd name="connsiteY110" fmla="*/ 178306 h 502347"/>
                <a:gd name="connsiteX111" fmla="*/ 14263 w 502142"/>
                <a:gd name="connsiteY111" fmla="*/ 144251 h 502347"/>
                <a:gd name="connsiteX112" fmla="*/ 56159 w 502142"/>
                <a:gd name="connsiteY112" fmla="*/ 125913 h 502347"/>
                <a:gd name="connsiteX113" fmla="*/ 82345 w 502142"/>
                <a:gd name="connsiteY113" fmla="*/ 135082 h 502347"/>
                <a:gd name="connsiteX114" fmla="*/ 122933 w 502142"/>
                <a:gd name="connsiteY114" fmla="*/ 91858 h 502347"/>
                <a:gd name="connsiteX115" fmla="*/ 111149 w 502142"/>
                <a:gd name="connsiteY115" fmla="*/ 65662 h 502347"/>
                <a:gd name="connsiteX116" fmla="*/ 126861 w 502142"/>
                <a:gd name="connsiteY116" fmla="*/ 23747 h 502347"/>
                <a:gd name="connsiteX117" fmla="*/ 159592 w 502142"/>
                <a:gd name="connsiteY117" fmla="*/ 8029 h 502347"/>
                <a:gd name="connsiteX118" fmla="*/ 201489 w 502142"/>
                <a:gd name="connsiteY118" fmla="*/ 23747 h 502347"/>
                <a:gd name="connsiteX119" fmla="*/ 213273 w 502142"/>
                <a:gd name="connsiteY119" fmla="*/ 49944 h 502347"/>
                <a:gd name="connsiteX120" fmla="*/ 272190 w 502142"/>
                <a:gd name="connsiteY120" fmla="*/ 47324 h 502347"/>
                <a:gd name="connsiteX121" fmla="*/ 282665 w 502142"/>
                <a:gd name="connsiteY121" fmla="*/ 21128 h 502347"/>
                <a:gd name="connsiteX122" fmla="*/ 324562 w 502142"/>
                <a:gd name="connsiteY122" fmla="*/ 1480 h 5023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502142" h="502347">
                  <a:moveTo>
                    <a:pt x="185778" y="245107"/>
                  </a:moveTo>
                  <a:cubicBezTo>
                    <a:pt x="185778" y="245107"/>
                    <a:pt x="185778" y="245107"/>
                    <a:pt x="181850" y="247726"/>
                  </a:cubicBezTo>
                  <a:cubicBezTo>
                    <a:pt x="181850" y="247726"/>
                    <a:pt x="181850" y="247726"/>
                    <a:pt x="196252" y="262134"/>
                  </a:cubicBezTo>
                  <a:cubicBezTo>
                    <a:pt x="196252" y="262134"/>
                    <a:pt x="196252" y="262134"/>
                    <a:pt x="198871" y="259515"/>
                  </a:cubicBezTo>
                  <a:cubicBezTo>
                    <a:pt x="198871" y="259515"/>
                    <a:pt x="198871" y="258205"/>
                    <a:pt x="198871" y="258205"/>
                  </a:cubicBezTo>
                  <a:cubicBezTo>
                    <a:pt x="198871" y="258205"/>
                    <a:pt x="198871" y="258205"/>
                    <a:pt x="197562" y="256895"/>
                  </a:cubicBezTo>
                  <a:cubicBezTo>
                    <a:pt x="197562" y="256895"/>
                    <a:pt x="196252" y="256895"/>
                    <a:pt x="196252" y="255585"/>
                  </a:cubicBezTo>
                  <a:cubicBezTo>
                    <a:pt x="191015" y="254275"/>
                    <a:pt x="187087" y="250346"/>
                    <a:pt x="187087" y="245107"/>
                  </a:cubicBezTo>
                  <a:cubicBezTo>
                    <a:pt x="187087" y="245107"/>
                    <a:pt x="187087" y="245107"/>
                    <a:pt x="185778" y="245107"/>
                  </a:cubicBezTo>
                  <a:close/>
                  <a:moveTo>
                    <a:pt x="300657" y="124890"/>
                  </a:moveTo>
                  <a:cubicBezTo>
                    <a:pt x="318976" y="124890"/>
                    <a:pt x="333369" y="140543"/>
                    <a:pt x="333369" y="157500"/>
                  </a:cubicBezTo>
                  <a:cubicBezTo>
                    <a:pt x="333369" y="175761"/>
                    <a:pt x="318976" y="191414"/>
                    <a:pt x="300657" y="191414"/>
                  </a:cubicBezTo>
                  <a:cubicBezTo>
                    <a:pt x="282339" y="191414"/>
                    <a:pt x="267945" y="175761"/>
                    <a:pt x="267945" y="157500"/>
                  </a:cubicBezTo>
                  <a:cubicBezTo>
                    <a:pt x="267945" y="140543"/>
                    <a:pt x="282339" y="124890"/>
                    <a:pt x="300657" y="124890"/>
                  </a:cubicBezTo>
                  <a:close/>
                  <a:moveTo>
                    <a:pt x="251242" y="83999"/>
                  </a:moveTo>
                  <a:cubicBezTo>
                    <a:pt x="226366" y="83999"/>
                    <a:pt x="202799" y="89238"/>
                    <a:pt x="180541" y="99717"/>
                  </a:cubicBezTo>
                  <a:cubicBezTo>
                    <a:pt x="96747" y="137702"/>
                    <a:pt x="60087" y="237248"/>
                    <a:pt x="99366" y="321076"/>
                  </a:cubicBezTo>
                  <a:cubicBezTo>
                    <a:pt x="125551" y="381328"/>
                    <a:pt x="185778" y="419313"/>
                    <a:pt x="251242" y="419313"/>
                  </a:cubicBezTo>
                  <a:cubicBezTo>
                    <a:pt x="256479" y="419313"/>
                    <a:pt x="263025" y="419313"/>
                    <a:pt x="268263" y="418003"/>
                  </a:cubicBezTo>
                  <a:cubicBezTo>
                    <a:pt x="266953" y="418003"/>
                    <a:pt x="265644" y="418003"/>
                    <a:pt x="264335" y="418003"/>
                  </a:cubicBezTo>
                  <a:cubicBezTo>
                    <a:pt x="256479" y="415383"/>
                    <a:pt x="252551" y="407524"/>
                    <a:pt x="253861" y="399665"/>
                  </a:cubicBezTo>
                  <a:cubicBezTo>
                    <a:pt x="253861" y="399665"/>
                    <a:pt x="253861" y="399665"/>
                    <a:pt x="270881" y="336794"/>
                  </a:cubicBezTo>
                  <a:cubicBezTo>
                    <a:pt x="270881" y="336794"/>
                    <a:pt x="270881" y="336794"/>
                    <a:pt x="251242" y="307978"/>
                  </a:cubicBezTo>
                  <a:cubicBezTo>
                    <a:pt x="249933" y="307978"/>
                    <a:pt x="248623" y="306668"/>
                    <a:pt x="247314" y="306668"/>
                  </a:cubicBezTo>
                  <a:cubicBezTo>
                    <a:pt x="247314" y="306668"/>
                    <a:pt x="247314" y="306668"/>
                    <a:pt x="236840" y="335484"/>
                  </a:cubicBezTo>
                  <a:cubicBezTo>
                    <a:pt x="234221" y="342033"/>
                    <a:pt x="228984" y="345963"/>
                    <a:pt x="222438" y="345963"/>
                  </a:cubicBezTo>
                  <a:cubicBezTo>
                    <a:pt x="222438" y="345963"/>
                    <a:pt x="222438" y="345963"/>
                    <a:pt x="173995" y="348582"/>
                  </a:cubicBezTo>
                  <a:cubicBezTo>
                    <a:pt x="166139" y="348582"/>
                    <a:pt x="159592" y="342033"/>
                    <a:pt x="158283" y="334174"/>
                  </a:cubicBezTo>
                  <a:cubicBezTo>
                    <a:pt x="158283" y="325006"/>
                    <a:pt x="164830" y="318457"/>
                    <a:pt x="172685" y="318457"/>
                  </a:cubicBezTo>
                  <a:cubicBezTo>
                    <a:pt x="172685" y="318457"/>
                    <a:pt x="172685" y="318457"/>
                    <a:pt x="211964" y="315837"/>
                  </a:cubicBezTo>
                  <a:cubicBezTo>
                    <a:pt x="211964" y="315837"/>
                    <a:pt x="211964" y="315837"/>
                    <a:pt x="223747" y="283092"/>
                  </a:cubicBezTo>
                  <a:cubicBezTo>
                    <a:pt x="223747" y="279162"/>
                    <a:pt x="223747" y="276542"/>
                    <a:pt x="225056" y="272613"/>
                  </a:cubicBezTo>
                  <a:cubicBezTo>
                    <a:pt x="225056" y="272613"/>
                    <a:pt x="225056" y="272613"/>
                    <a:pt x="242077" y="217601"/>
                  </a:cubicBezTo>
                  <a:cubicBezTo>
                    <a:pt x="239458" y="218910"/>
                    <a:pt x="236840" y="220220"/>
                    <a:pt x="234221" y="221530"/>
                  </a:cubicBezTo>
                  <a:cubicBezTo>
                    <a:pt x="222438" y="228079"/>
                    <a:pt x="214582" y="237248"/>
                    <a:pt x="211964" y="247726"/>
                  </a:cubicBezTo>
                  <a:cubicBezTo>
                    <a:pt x="210654" y="251656"/>
                    <a:pt x="206726" y="255585"/>
                    <a:pt x="201489" y="256895"/>
                  </a:cubicBezTo>
                  <a:cubicBezTo>
                    <a:pt x="202799" y="258205"/>
                    <a:pt x="202799" y="260825"/>
                    <a:pt x="201489" y="262134"/>
                  </a:cubicBezTo>
                  <a:cubicBezTo>
                    <a:pt x="201489" y="262134"/>
                    <a:pt x="201489" y="262134"/>
                    <a:pt x="197562" y="264754"/>
                  </a:cubicBezTo>
                  <a:cubicBezTo>
                    <a:pt x="197562" y="264754"/>
                    <a:pt x="197562" y="264754"/>
                    <a:pt x="211964" y="279162"/>
                  </a:cubicBezTo>
                  <a:cubicBezTo>
                    <a:pt x="211964" y="279162"/>
                    <a:pt x="211964" y="279162"/>
                    <a:pt x="175304" y="311908"/>
                  </a:cubicBezTo>
                  <a:cubicBezTo>
                    <a:pt x="175304" y="311908"/>
                    <a:pt x="175304" y="311908"/>
                    <a:pt x="130788" y="264754"/>
                  </a:cubicBezTo>
                  <a:cubicBezTo>
                    <a:pt x="130788" y="264754"/>
                    <a:pt x="130788" y="264754"/>
                    <a:pt x="166139" y="230699"/>
                  </a:cubicBezTo>
                  <a:cubicBezTo>
                    <a:pt x="166139" y="230699"/>
                    <a:pt x="166139" y="230699"/>
                    <a:pt x="179232" y="245107"/>
                  </a:cubicBezTo>
                  <a:cubicBezTo>
                    <a:pt x="179232" y="245107"/>
                    <a:pt x="179232" y="245107"/>
                    <a:pt x="183159" y="242487"/>
                  </a:cubicBezTo>
                  <a:cubicBezTo>
                    <a:pt x="184469" y="241177"/>
                    <a:pt x="185778" y="241177"/>
                    <a:pt x="187087" y="241177"/>
                  </a:cubicBezTo>
                  <a:cubicBezTo>
                    <a:pt x="187087" y="241177"/>
                    <a:pt x="187087" y="241177"/>
                    <a:pt x="187087" y="239867"/>
                  </a:cubicBezTo>
                  <a:cubicBezTo>
                    <a:pt x="191015" y="224150"/>
                    <a:pt x="204108" y="209742"/>
                    <a:pt x="222438" y="199263"/>
                  </a:cubicBezTo>
                  <a:cubicBezTo>
                    <a:pt x="238149" y="190094"/>
                    <a:pt x="255170" y="186165"/>
                    <a:pt x="270881" y="186165"/>
                  </a:cubicBezTo>
                  <a:cubicBezTo>
                    <a:pt x="273500" y="186165"/>
                    <a:pt x="274809" y="186165"/>
                    <a:pt x="276118" y="186165"/>
                  </a:cubicBezTo>
                  <a:cubicBezTo>
                    <a:pt x="276118" y="186165"/>
                    <a:pt x="280046" y="187475"/>
                    <a:pt x="283974" y="187475"/>
                  </a:cubicBezTo>
                  <a:cubicBezTo>
                    <a:pt x="285283" y="188785"/>
                    <a:pt x="285283" y="188785"/>
                    <a:pt x="286592" y="188785"/>
                  </a:cubicBezTo>
                  <a:cubicBezTo>
                    <a:pt x="287902" y="190094"/>
                    <a:pt x="289211" y="190094"/>
                    <a:pt x="291830" y="191404"/>
                  </a:cubicBezTo>
                  <a:cubicBezTo>
                    <a:pt x="297067" y="195334"/>
                    <a:pt x="302304" y="201883"/>
                    <a:pt x="304922" y="208432"/>
                  </a:cubicBezTo>
                  <a:cubicBezTo>
                    <a:pt x="304922" y="208432"/>
                    <a:pt x="304922" y="209742"/>
                    <a:pt x="304922" y="209742"/>
                  </a:cubicBezTo>
                  <a:cubicBezTo>
                    <a:pt x="307541" y="214981"/>
                    <a:pt x="312778" y="220220"/>
                    <a:pt x="321943" y="222840"/>
                  </a:cubicBezTo>
                  <a:cubicBezTo>
                    <a:pt x="332417" y="225459"/>
                    <a:pt x="344201" y="224150"/>
                    <a:pt x="350747" y="218910"/>
                  </a:cubicBezTo>
                  <a:cubicBezTo>
                    <a:pt x="355984" y="214981"/>
                    <a:pt x="363840" y="214981"/>
                    <a:pt x="367768" y="220220"/>
                  </a:cubicBezTo>
                  <a:cubicBezTo>
                    <a:pt x="373005" y="225459"/>
                    <a:pt x="371696" y="233318"/>
                    <a:pt x="366458" y="238558"/>
                  </a:cubicBezTo>
                  <a:cubicBezTo>
                    <a:pt x="358603" y="246417"/>
                    <a:pt x="345510" y="250346"/>
                    <a:pt x="332417" y="250346"/>
                  </a:cubicBezTo>
                  <a:cubicBezTo>
                    <a:pt x="327180" y="250346"/>
                    <a:pt x="320634" y="249036"/>
                    <a:pt x="315397" y="247726"/>
                  </a:cubicBezTo>
                  <a:cubicBezTo>
                    <a:pt x="308850" y="245107"/>
                    <a:pt x="303613" y="243797"/>
                    <a:pt x="298376" y="239867"/>
                  </a:cubicBezTo>
                  <a:cubicBezTo>
                    <a:pt x="298376" y="239867"/>
                    <a:pt x="298376" y="239867"/>
                    <a:pt x="282665" y="290950"/>
                  </a:cubicBezTo>
                  <a:cubicBezTo>
                    <a:pt x="281355" y="293570"/>
                    <a:pt x="281355" y="294880"/>
                    <a:pt x="280046" y="296190"/>
                  </a:cubicBezTo>
                  <a:cubicBezTo>
                    <a:pt x="280046" y="296190"/>
                    <a:pt x="280046" y="296190"/>
                    <a:pt x="299685" y="325006"/>
                  </a:cubicBezTo>
                  <a:cubicBezTo>
                    <a:pt x="302304" y="328935"/>
                    <a:pt x="303613" y="332865"/>
                    <a:pt x="302304" y="336794"/>
                  </a:cubicBezTo>
                  <a:cubicBezTo>
                    <a:pt x="302304" y="336794"/>
                    <a:pt x="302304" y="336794"/>
                    <a:pt x="282665" y="407524"/>
                  </a:cubicBezTo>
                  <a:cubicBezTo>
                    <a:pt x="281355" y="412764"/>
                    <a:pt x="277428" y="416693"/>
                    <a:pt x="272190" y="418003"/>
                  </a:cubicBezTo>
                  <a:cubicBezTo>
                    <a:pt x="289211" y="415383"/>
                    <a:pt x="304922" y="411454"/>
                    <a:pt x="320634" y="403595"/>
                  </a:cubicBezTo>
                  <a:cubicBezTo>
                    <a:pt x="405737" y="365610"/>
                    <a:pt x="442397" y="264754"/>
                    <a:pt x="403118" y="180926"/>
                  </a:cubicBezTo>
                  <a:cubicBezTo>
                    <a:pt x="375623" y="121984"/>
                    <a:pt x="316706" y="83999"/>
                    <a:pt x="251242" y="83999"/>
                  </a:cubicBezTo>
                  <a:close/>
                  <a:moveTo>
                    <a:pt x="324562" y="1480"/>
                  </a:moveTo>
                  <a:cubicBezTo>
                    <a:pt x="324562" y="1480"/>
                    <a:pt x="324562" y="1480"/>
                    <a:pt x="357294" y="14579"/>
                  </a:cubicBezTo>
                  <a:cubicBezTo>
                    <a:pt x="374314" y="21128"/>
                    <a:pt x="383479" y="39465"/>
                    <a:pt x="376933" y="56493"/>
                  </a:cubicBezTo>
                  <a:cubicBezTo>
                    <a:pt x="376933" y="56493"/>
                    <a:pt x="376933" y="56493"/>
                    <a:pt x="366458" y="82689"/>
                  </a:cubicBezTo>
                  <a:cubicBezTo>
                    <a:pt x="383479" y="93168"/>
                    <a:pt x="397881" y="107576"/>
                    <a:pt x="410974" y="123294"/>
                  </a:cubicBezTo>
                  <a:cubicBezTo>
                    <a:pt x="410974" y="123294"/>
                    <a:pt x="410974" y="123294"/>
                    <a:pt x="435850" y="110195"/>
                  </a:cubicBezTo>
                  <a:cubicBezTo>
                    <a:pt x="452871" y="103646"/>
                    <a:pt x="471201" y="110195"/>
                    <a:pt x="479056" y="127223"/>
                  </a:cubicBezTo>
                  <a:cubicBezTo>
                    <a:pt x="479056" y="127223"/>
                    <a:pt x="479056" y="127223"/>
                    <a:pt x="493458" y="159969"/>
                  </a:cubicBezTo>
                  <a:cubicBezTo>
                    <a:pt x="501314" y="175686"/>
                    <a:pt x="494768" y="194024"/>
                    <a:pt x="477747" y="201883"/>
                  </a:cubicBezTo>
                  <a:cubicBezTo>
                    <a:pt x="477747" y="201883"/>
                    <a:pt x="477747" y="201883"/>
                    <a:pt x="452871" y="213671"/>
                  </a:cubicBezTo>
                  <a:cubicBezTo>
                    <a:pt x="455489" y="233318"/>
                    <a:pt x="456799" y="252966"/>
                    <a:pt x="454180" y="272613"/>
                  </a:cubicBezTo>
                  <a:cubicBezTo>
                    <a:pt x="454180" y="272613"/>
                    <a:pt x="454180" y="272613"/>
                    <a:pt x="481675" y="283092"/>
                  </a:cubicBezTo>
                  <a:cubicBezTo>
                    <a:pt x="497386" y="289641"/>
                    <a:pt x="506551" y="307978"/>
                    <a:pt x="500005" y="323696"/>
                  </a:cubicBezTo>
                  <a:cubicBezTo>
                    <a:pt x="500005" y="323696"/>
                    <a:pt x="500005" y="323696"/>
                    <a:pt x="488221" y="357751"/>
                  </a:cubicBezTo>
                  <a:cubicBezTo>
                    <a:pt x="485603" y="365610"/>
                    <a:pt x="479056" y="372159"/>
                    <a:pt x="471201" y="376089"/>
                  </a:cubicBezTo>
                  <a:cubicBezTo>
                    <a:pt x="463345" y="380018"/>
                    <a:pt x="454180" y="380018"/>
                    <a:pt x="446324" y="377399"/>
                  </a:cubicBezTo>
                  <a:cubicBezTo>
                    <a:pt x="446324" y="377399"/>
                    <a:pt x="446324" y="377399"/>
                    <a:pt x="420139" y="366920"/>
                  </a:cubicBezTo>
                  <a:cubicBezTo>
                    <a:pt x="408355" y="383948"/>
                    <a:pt x="395263" y="398356"/>
                    <a:pt x="379551" y="410144"/>
                  </a:cubicBezTo>
                  <a:cubicBezTo>
                    <a:pt x="379551" y="410144"/>
                    <a:pt x="379551" y="410144"/>
                    <a:pt x="391335" y="436340"/>
                  </a:cubicBezTo>
                  <a:cubicBezTo>
                    <a:pt x="399190" y="452058"/>
                    <a:pt x="392644" y="471705"/>
                    <a:pt x="375623" y="479564"/>
                  </a:cubicBezTo>
                  <a:cubicBezTo>
                    <a:pt x="375623" y="479564"/>
                    <a:pt x="375623" y="479564"/>
                    <a:pt x="342891" y="493972"/>
                  </a:cubicBezTo>
                  <a:cubicBezTo>
                    <a:pt x="327180" y="501831"/>
                    <a:pt x="307541" y="495282"/>
                    <a:pt x="300995" y="478255"/>
                  </a:cubicBezTo>
                  <a:cubicBezTo>
                    <a:pt x="300995" y="478255"/>
                    <a:pt x="300995" y="478255"/>
                    <a:pt x="289211" y="453368"/>
                  </a:cubicBezTo>
                  <a:cubicBezTo>
                    <a:pt x="268263" y="455988"/>
                    <a:pt x="248623" y="457297"/>
                    <a:pt x="228984" y="454678"/>
                  </a:cubicBezTo>
                  <a:cubicBezTo>
                    <a:pt x="228984" y="454678"/>
                    <a:pt x="228984" y="454678"/>
                    <a:pt x="219819" y="482184"/>
                  </a:cubicBezTo>
                  <a:cubicBezTo>
                    <a:pt x="217201" y="490043"/>
                    <a:pt x="210654" y="496592"/>
                    <a:pt x="202799" y="499212"/>
                  </a:cubicBezTo>
                  <a:cubicBezTo>
                    <a:pt x="194943" y="503141"/>
                    <a:pt x="185778" y="503141"/>
                    <a:pt x="177922" y="500522"/>
                  </a:cubicBezTo>
                  <a:cubicBezTo>
                    <a:pt x="177922" y="500522"/>
                    <a:pt x="177922" y="500522"/>
                    <a:pt x="143881" y="488733"/>
                  </a:cubicBezTo>
                  <a:cubicBezTo>
                    <a:pt x="136025" y="484804"/>
                    <a:pt x="129479" y="479564"/>
                    <a:pt x="126861" y="471705"/>
                  </a:cubicBezTo>
                  <a:cubicBezTo>
                    <a:pt x="122933" y="463847"/>
                    <a:pt x="122933" y="454678"/>
                    <a:pt x="125551" y="446819"/>
                  </a:cubicBezTo>
                  <a:cubicBezTo>
                    <a:pt x="125551" y="446819"/>
                    <a:pt x="125551" y="446819"/>
                    <a:pt x="134716" y="420623"/>
                  </a:cubicBezTo>
                  <a:cubicBezTo>
                    <a:pt x="119005" y="408834"/>
                    <a:pt x="104603" y="395736"/>
                    <a:pt x="91510" y="380018"/>
                  </a:cubicBezTo>
                  <a:cubicBezTo>
                    <a:pt x="91510" y="380018"/>
                    <a:pt x="91510" y="380018"/>
                    <a:pt x="66634" y="391807"/>
                  </a:cubicBezTo>
                  <a:cubicBezTo>
                    <a:pt x="49613" y="399665"/>
                    <a:pt x="31283" y="391807"/>
                    <a:pt x="23428" y="376089"/>
                  </a:cubicBezTo>
                  <a:cubicBezTo>
                    <a:pt x="23428" y="376089"/>
                    <a:pt x="23428" y="376089"/>
                    <a:pt x="7716" y="343343"/>
                  </a:cubicBezTo>
                  <a:cubicBezTo>
                    <a:pt x="1170" y="327625"/>
                    <a:pt x="7716" y="307978"/>
                    <a:pt x="23428" y="300119"/>
                  </a:cubicBezTo>
                  <a:cubicBezTo>
                    <a:pt x="23428" y="300119"/>
                    <a:pt x="23428" y="300119"/>
                    <a:pt x="49613" y="288331"/>
                  </a:cubicBezTo>
                  <a:cubicBezTo>
                    <a:pt x="45685" y="268684"/>
                    <a:pt x="45685" y="249036"/>
                    <a:pt x="48304" y="229389"/>
                  </a:cubicBezTo>
                  <a:cubicBezTo>
                    <a:pt x="48304" y="229389"/>
                    <a:pt x="48304" y="229389"/>
                    <a:pt x="20809" y="220220"/>
                  </a:cubicBezTo>
                  <a:cubicBezTo>
                    <a:pt x="12953" y="216291"/>
                    <a:pt x="6407" y="211051"/>
                    <a:pt x="2479" y="203193"/>
                  </a:cubicBezTo>
                  <a:cubicBezTo>
                    <a:pt x="-139" y="195334"/>
                    <a:pt x="-1449" y="186165"/>
                    <a:pt x="2479" y="178306"/>
                  </a:cubicBezTo>
                  <a:cubicBezTo>
                    <a:pt x="2479" y="178306"/>
                    <a:pt x="2479" y="178306"/>
                    <a:pt x="14263" y="144251"/>
                  </a:cubicBezTo>
                  <a:cubicBezTo>
                    <a:pt x="20809" y="128533"/>
                    <a:pt x="39139" y="119364"/>
                    <a:pt x="56159" y="125913"/>
                  </a:cubicBezTo>
                  <a:cubicBezTo>
                    <a:pt x="56159" y="125913"/>
                    <a:pt x="56159" y="125913"/>
                    <a:pt x="82345" y="135082"/>
                  </a:cubicBezTo>
                  <a:cubicBezTo>
                    <a:pt x="92819" y="119364"/>
                    <a:pt x="107221" y="104956"/>
                    <a:pt x="122933" y="91858"/>
                  </a:cubicBezTo>
                  <a:cubicBezTo>
                    <a:pt x="122933" y="91858"/>
                    <a:pt x="122933" y="91858"/>
                    <a:pt x="111149" y="65662"/>
                  </a:cubicBezTo>
                  <a:cubicBezTo>
                    <a:pt x="103294" y="49944"/>
                    <a:pt x="109840" y="30296"/>
                    <a:pt x="126861" y="23747"/>
                  </a:cubicBezTo>
                  <a:cubicBezTo>
                    <a:pt x="126861" y="23747"/>
                    <a:pt x="126861" y="23747"/>
                    <a:pt x="159592" y="8029"/>
                  </a:cubicBezTo>
                  <a:cubicBezTo>
                    <a:pt x="175304" y="1480"/>
                    <a:pt x="194943" y="8029"/>
                    <a:pt x="201489" y="23747"/>
                  </a:cubicBezTo>
                  <a:cubicBezTo>
                    <a:pt x="201489" y="23747"/>
                    <a:pt x="201489" y="23747"/>
                    <a:pt x="213273" y="49944"/>
                  </a:cubicBezTo>
                  <a:cubicBezTo>
                    <a:pt x="232912" y="46014"/>
                    <a:pt x="253861" y="46014"/>
                    <a:pt x="272190" y="47324"/>
                  </a:cubicBezTo>
                  <a:cubicBezTo>
                    <a:pt x="272190" y="47324"/>
                    <a:pt x="272190" y="47324"/>
                    <a:pt x="282665" y="21128"/>
                  </a:cubicBezTo>
                  <a:cubicBezTo>
                    <a:pt x="289211" y="5410"/>
                    <a:pt x="307541" y="-3759"/>
                    <a:pt x="324562" y="1480"/>
                  </a:cubicBezTo>
                  <a:close/>
                </a:path>
              </a:pathLst>
            </a:custGeom>
            <a:solidFill>
              <a:schemeClr val="bg1"/>
            </a:solidFill>
            <a:ln>
              <a:noFill/>
            </a:ln>
          </p:spPr>
          <p:txBody>
            <a:bodyPr anchor="ctr"/>
            <a:lstStyle/>
            <a:p>
              <a:pPr algn="ctr"/>
              <a:endParaRPr sz="2800"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33" name="组合 32"/>
          <p:cNvGrpSpPr/>
          <p:nvPr/>
        </p:nvGrpSpPr>
        <p:grpSpPr>
          <a:xfrm>
            <a:off x="4139813" y="2577151"/>
            <a:ext cx="880665" cy="1942688"/>
            <a:chOff x="3210367" y="1890660"/>
            <a:chExt cx="660499" cy="1457016"/>
          </a:xfrm>
        </p:grpSpPr>
        <p:sp>
          <p:nvSpPr>
            <p:cNvPr id="6" name="Freeform: Shape 5"/>
            <p:cNvSpPr/>
            <p:nvPr/>
          </p:nvSpPr>
          <p:spPr>
            <a:xfrm>
              <a:off x="3210367" y="1890660"/>
              <a:ext cx="660499" cy="1457016"/>
            </a:xfrm>
            <a:custGeom>
              <a:avLst/>
              <a:gdLst>
                <a:gd name="connsiteX0" fmla="*/ 74673 w 880665"/>
                <a:gd name="connsiteY0" fmla="*/ 0 h 1942688"/>
                <a:gd name="connsiteX1" fmla="*/ 112520 w 880665"/>
                <a:gd name="connsiteY1" fmla="*/ 53970 h 1942688"/>
                <a:gd name="connsiteX2" fmla="*/ 880665 w 880665"/>
                <a:gd name="connsiteY2" fmla="*/ 837255 h 1942688"/>
                <a:gd name="connsiteX3" fmla="*/ 699327 w 880665"/>
                <a:gd name="connsiteY3" fmla="*/ 1942688 h 1942688"/>
                <a:gd name="connsiteX4" fmla="*/ 660677 w 880665"/>
                <a:gd name="connsiteY4" fmla="*/ 1913786 h 1942688"/>
                <a:gd name="connsiteX5" fmla="*/ 0 w 880665"/>
                <a:gd name="connsiteY5" fmla="*/ 512850 h 1942688"/>
                <a:gd name="connsiteX6" fmla="*/ 36885 w 880665"/>
                <a:gd name="connsiteY6" fmla="*/ 146962 h 1942688"/>
                <a:gd name="connsiteX7" fmla="*/ 74673 w 880665"/>
                <a:gd name="connsiteY7" fmla="*/ 0 h 1942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665" h="1942688">
                  <a:moveTo>
                    <a:pt x="74673" y="0"/>
                  </a:moveTo>
                  <a:lnTo>
                    <a:pt x="112520" y="53970"/>
                  </a:lnTo>
                  <a:lnTo>
                    <a:pt x="880665" y="837255"/>
                  </a:lnTo>
                  <a:lnTo>
                    <a:pt x="699327" y="1942688"/>
                  </a:lnTo>
                  <a:lnTo>
                    <a:pt x="660677" y="1913786"/>
                  </a:lnTo>
                  <a:cubicBezTo>
                    <a:pt x="257185" y="1580795"/>
                    <a:pt x="0" y="1076857"/>
                    <a:pt x="0" y="512850"/>
                  </a:cubicBezTo>
                  <a:cubicBezTo>
                    <a:pt x="0" y="387515"/>
                    <a:pt x="12701" y="265147"/>
                    <a:pt x="36885" y="146962"/>
                  </a:cubicBezTo>
                  <a:lnTo>
                    <a:pt x="74673" y="0"/>
                  </a:lnTo>
                  <a:close/>
                </a:path>
              </a:pathLst>
            </a:custGeom>
            <a:solidFill>
              <a:srgbClr val="8F663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2800"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6" name="Freeform: Shape 26"/>
            <p:cNvSpPr>
              <a:spLocks noChangeAspect="1"/>
            </p:cNvSpPr>
            <p:nvPr/>
          </p:nvSpPr>
          <p:spPr bwMode="auto">
            <a:xfrm>
              <a:off x="3463437" y="2479350"/>
              <a:ext cx="158202" cy="212247"/>
            </a:xfrm>
            <a:custGeom>
              <a:avLst/>
              <a:gdLst>
                <a:gd name="T0" fmla="*/ 0 w 1224"/>
                <a:gd name="T1" fmla="*/ 0 h 1643"/>
                <a:gd name="T2" fmla="*/ 0 w 1224"/>
                <a:gd name="T3" fmla="*/ 1643 h 1643"/>
                <a:gd name="T4" fmla="*/ 1224 w 1224"/>
                <a:gd name="T5" fmla="*/ 1643 h 1643"/>
                <a:gd name="T6" fmla="*/ 1224 w 1224"/>
                <a:gd name="T7" fmla="*/ 0 h 1643"/>
                <a:gd name="T8" fmla="*/ 0 w 1224"/>
                <a:gd name="T9" fmla="*/ 0 h 1643"/>
                <a:gd name="T10" fmla="*/ 1126 w 1224"/>
                <a:gd name="T11" fmla="*/ 1515 h 1643"/>
                <a:gd name="T12" fmla="*/ 98 w 1224"/>
                <a:gd name="T13" fmla="*/ 1515 h 1643"/>
                <a:gd name="T14" fmla="*/ 98 w 1224"/>
                <a:gd name="T15" fmla="*/ 935 h 1643"/>
                <a:gd name="T16" fmla="*/ 1126 w 1224"/>
                <a:gd name="T17" fmla="*/ 935 h 1643"/>
                <a:gd name="T18" fmla="*/ 1126 w 1224"/>
                <a:gd name="T19" fmla="*/ 1515 h 1643"/>
                <a:gd name="T20" fmla="*/ 1126 w 1224"/>
                <a:gd name="T21" fmla="*/ 838 h 1643"/>
                <a:gd name="T22" fmla="*/ 98 w 1224"/>
                <a:gd name="T23" fmla="*/ 838 h 1643"/>
                <a:gd name="T24" fmla="*/ 98 w 1224"/>
                <a:gd name="T25" fmla="*/ 258 h 1643"/>
                <a:gd name="T26" fmla="*/ 1126 w 1224"/>
                <a:gd name="T27" fmla="*/ 258 h 1643"/>
                <a:gd name="T28" fmla="*/ 1126 w 1224"/>
                <a:gd name="T29" fmla="*/ 838 h 1643"/>
                <a:gd name="T30" fmla="*/ 1113 w 1224"/>
                <a:gd name="T31" fmla="*/ 164 h 1643"/>
                <a:gd name="T32" fmla="*/ 1080 w 1224"/>
                <a:gd name="T33" fmla="*/ 178 h 1643"/>
                <a:gd name="T34" fmla="*/ 1045 w 1224"/>
                <a:gd name="T35" fmla="*/ 164 h 1643"/>
                <a:gd name="T36" fmla="*/ 1031 w 1224"/>
                <a:gd name="T37" fmla="*/ 129 h 1643"/>
                <a:gd name="T38" fmla="*/ 1045 w 1224"/>
                <a:gd name="T39" fmla="*/ 96 h 1643"/>
                <a:gd name="T40" fmla="*/ 1080 w 1224"/>
                <a:gd name="T41" fmla="*/ 82 h 1643"/>
                <a:gd name="T42" fmla="*/ 1113 w 1224"/>
                <a:gd name="T43" fmla="*/ 96 h 1643"/>
                <a:gd name="T44" fmla="*/ 1126 w 1224"/>
                <a:gd name="T45" fmla="*/ 129 h 1643"/>
                <a:gd name="T46" fmla="*/ 1113 w 1224"/>
                <a:gd name="T47" fmla="*/ 164 h 1643"/>
                <a:gd name="T48" fmla="*/ 1063 w 1224"/>
                <a:gd name="T49" fmla="*/ 323 h 1643"/>
                <a:gd name="T50" fmla="*/ 161 w 1224"/>
                <a:gd name="T51" fmla="*/ 323 h 1643"/>
                <a:gd name="T52" fmla="*/ 161 w 1224"/>
                <a:gd name="T53" fmla="*/ 775 h 1643"/>
                <a:gd name="T54" fmla="*/ 1063 w 1224"/>
                <a:gd name="T55" fmla="*/ 775 h 1643"/>
                <a:gd name="T56" fmla="*/ 1063 w 1224"/>
                <a:gd name="T57" fmla="*/ 323 h 1643"/>
                <a:gd name="T58" fmla="*/ 773 w 1224"/>
                <a:gd name="T59" fmla="*/ 581 h 1643"/>
                <a:gd name="T60" fmla="*/ 763 w 1224"/>
                <a:gd name="T61" fmla="*/ 604 h 1643"/>
                <a:gd name="T62" fmla="*/ 740 w 1224"/>
                <a:gd name="T63" fmla="*/ 614 h 1643"/>
                <a:gd name="T64" fmla="*/ 484 w 1224"/>
                <a:gd name="T65" fmla="*/ 614 h 1643"/>
                <a:gd name="T66" fmla="*/ 461 w 1224"/>
                <a:gd name="T67" fmla="*/ 604 h 1643"/>
                <a:gd name="T68" fmla="*/ 451 w 1224"/>
                <a:gd name="T69" fmla="*/ 581 h 1643"/>
                <a:gd name="T70" fmla="*/ 451 w 1224"/>
                <a:gd name="T71" fmla="*/ 451 h 1643"/>
                <a:gd name="T72" fmla="*/ 461 w 1224"/>
                <a:gd name="T73" fmla="*/ 428 h 1643"/>
                <a:gd name="T74" fmla="*/ 484 w 1224"/>
                <a:gd name="T75" fmla="*/ 419 h 1643"/>
                <a:gd name="T76" fmla="*/ 740 w 1224"/>
                <a:gd name="T77" fmla="*/ 419 h 1643"/>
                <a:gd name="T78" fmla="*/ 763 w 1224"/>
                <a:gd name="T79" fmla="*/ 428 h 1643"/>
                <a:gd name="T80" fmla="*/ 773 w 1224"/>
                <a:gd name="T81" fmla="*/ 451 h 1643"/>
                <a:gd name="T82" fmla="*/ 773 w 1224"/>
                <a:gd name="T83" fmla="*/ 581 h 1643"/>
                <a:gd name="T84" fmla="*/ 1063 w 1224"/>
                <a:gd name="T85" fmla="*/ 1000 h 1643"/>
                <a:gd name="T86" fmla="*/ 161 w 1224"/>
                <a:gd name="T87" fmla="*/ 1000 h 1643"/>
                <a:gd name="T88" fmla="*/ 161 w 1224"/>
                <a:gd name="T89" fmla="*/ 1450 h 1643"/>
                <a:gd name="T90" fmla="*/ 1063 w 1224"/>
                <a:gd name="T91" fmla="*/ 1450 h 1643"/>
                <a:gd name="T92" fmla="*/ 1063 w 1224"/>
                <a:gd name="T93" fmla="*/ 1000 h 1643"/>
                <a:gd name="T94" fmla="*/ 773 w 1224"/>
                <a:gd name="T95" fmla="*/ 1257 h 1643"/>
                <a:gd name="T96" fmla="*/ 763 w 1224"/>
                <a:gd name="T97" fmla="*/ 1279 h 1643"/>
                <a:gd name="T98" fmla="*/ 740 w 1224"/>
                <a:gd name="T99" fmla="*/ 1289 h 1643"/>
                <a:gd name="T100" fmla="*/ 484 w 1224"/>
                <a:gd name="T101" fmla="*/ 1289 h 1643"/>
                <a:gd name="T102" fmla="*/ 461 w 1224"/>
                <a:gd name="T103" fmla="*/ 1279 h 1643"/>
                <a:gd name="T104" fmla="*/ 451 w 1224"/>
                <a:gd name="T105" fmla="*/ 1257 h 1643"/>
                <a:gd name="T106" fmla="*/ 451 w 1224"/>
                <a:gd name="T107" fmla="*/ 1128 h 1643"/>
                <a:gd name="T108" fmla="*/ 461 w 1224"/>
                <a:gd name="T109" fmla="*/ 1105 h 1643"/>
                <a:gd name="T110" fmla="*/ 484 w 1224"/>
                <a:gd name="T111" fmla="*/ 1096 h 1643"/>
                <a:gd name="T112" fmla="*/ 740 w 1224"/>
                <a:gd name="T113" fmla="*/ 1096 h 1643"/>
                <a:gd name="T114" fmla="*/ 763 w 1224"/>
                <a:gd name="T115" fmla="*/ 1105 h 1643"/>
                <a:gd name="T116" fmla="*/ 773 w 1224"/>
                <a:gd name="T117" fmla="*/ 1128 h 1643"/>
                <a:gd name="T118" fmla="*/ 773 w 1224"/>
                <a:gd name="T119" fmla="*/ 1257 h 1643"/>
                <a:gd name="T120" fmla="*/ 773 w 1224"/>
                <a:gd name="T121" fmla="*/ 1257 h 1643"/>
                <a:gd name="T122" fmla="*/ 773 w 1224"/>
                <a:gd name="T123" fmla="*/ 1257 h 16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4" h="1643">
                  <a:moveTo>
                    <a:pt x="0" y="0"/>
                  </a:moveTo>
                  <a:cubicBezTo>
                    <a:pt x="0" y="1643"/>
                    <a:pt x="0" y="1643"/>
                    <a:pt x="0" y="1643"/>
                  </a:cubicBezTo>
                  <a:cubicBezTo>
                    <a:pt x="1224" y="1643"/>
                    <a:pt x="1224" y="1643"/>
                    <a:pt x="1224" y="1643"/>
                  </a:cubicBezTo>
                  <a:cubicBezTo>
                    <a:pt x="1224" y="0"/>
                    <a:pt x="1224" y="0"/>
                    <a:pt x="1224" y="0"/>
                  </a:cubicBezTo>
                  <a:lnTo>
                    <a:pt x="0" y="0"/>
                  </a:lnTo>
                  <a:close/>
                  <a:moveTo>
                    <a:pt x="1126" y="1515"/>
                  </a:moveTo>
                  <a:cubicBezTo>
                    <a:pt x="98" y="1515"/>
                    <a:pt x="98" y="1515"/>
                    <a:pt x="98" y="1515"/>
                  </a:cubicBezTo>
                  <a:cubicBezTo>
                    <a:pt x="98" y="935"/>
                    <a:pt x="98" y="935"/>
                    <a:pt x="98" y="935"/>
                  </a:cubicBezTo>
                  <a:cubicBezTo>
                    <a:pt x="1126" y="935"/>
                    <a:pt x="1126" y="935"/>
                    <a:pt x="1126" y="935"/>
                  </a:cubicBezTo>
                  <a:lnTo>
                    <a:pt x="1126" y="1515"/>
                  </a:lnTo>
                  <a:close/>
                  <a:moveTo>
                    <a:pt x="1126" y="838"/>
                  </a:moveTo>
                  <a:cubicBezTo>
                    <a:pt x="98" y="838"/>
                    <a:pt x="98" y="838"/>
                    <a:pt x="98" y="838"/>
                  </a:cubicBezTo>
                  <a:cubicBezTo>
                    <a:pt x="98" y="258"/>
                    <a:pt x="98" y="258"/>
                    <a:pt x="98" y="258"/>
                  </a:cubicBezTo>
                  <a:cubicBezTo>
                    <a:pt x="1126" y="258"/>
                    <a:pt x="1126" y="258"/>
                    <a:pt x="1126" y="258"/>
                  </a:cubicBezTo>
                  <a:lnTo>
                    <a:pt x="1126" y="838"/>
                  </a:lnTo>
                  <a:close/>
                  <a:moveTo>
                    <a:pt x="1113" y="164"/>
                  </a:moveTo>
                  <a:cubicBezTo>
                    <a:pt x="1104" y="173"/>
                    <a:pt x="1093" y="178"/>
                    <a:pt x="1080" y="178"/>
                  </a:cubicBezTo>
                  <a:cubicBezTo>
                    <a:pt x="1066" y="178"/>
                    <a:pt x="1055" y="173"/>
                    <a:pt x="1045" y="164"/>
                  </a:cubicBezTo>
                  <a:cubicBezTo>
                    <a:pt x="1036" y="154"/>
                    <a:pt x="1031" y="142"/>
                    <a:pt x="1031" y="129"/>
                  </a:cubicBezTo>
                  <a:cubicBezTo>
                    <a:pt x="1031" y="116"/>
                    <a:pt x="1036" y="105"/>
                    <a:pt x="1045" y="96"/>
                  </a:cubicBezTo>
                  <a:cubicBezTo>
                    <a:pt x="1055" y="87"/>
                    <a:pt x="1066" y="82"/>
                    <a:pt x="1080" y="82"/>
                  </a:cubicBezTo>
                  <a:cubicBezTo>
                    <a:pt x="1093" y="82"/>
                    <a:pt x="1104" y="87"/>
                    <a:pt x="1113" y="96"/>
                  </a:cubicBezTo>
                  <a:cubicBezTo>
                    <a:pt x="1122" y="105"/>
                    <a:pt x="1126" y="116"/>
                    <a:pt x="1126" y="129"/>
                  </a:cubicBezTo>
                  <a:cubicBezTo>
                    <a:pt x="1126" y="142"/>
                    <a:pt x="1122" y="154"/>
                    <a:pt x="1113" y="164"/>
                  </a:cubicBezTo>
                  <a:close/>
                  <a:moveTo>
                    <a:pt x="1063" y="323"/>
                  </a:moveTo>
                  <a:cubicBezTo>
                    <a:pt x="161" y="323"/>
                    <a:pt x="161" y="323"/>
                    <a:pt x="161" y="323"/>
                  </a:cubicBezTo>
                  <a:cubicBezTo>
                    <a:pt x="161" y="775"/>
                    <a:pt x="161" y="775"/>
                    <a:pt x="161" y="775"/>
                  </a:cubicBezTo>
                  <a:cubicBezTo>
                    <a:pt x="1063" y="775"/>
                    <a:pt x="1063" y="775"/>
                    <a:pt x="1063" y="775"/>
                  </a:cubicBezTo>
                  <a:lnTo>
                    <a:pt x="1063" y="323"/>
                  </a:lnTo>
                  <a:close/>
                  <a:moveTo>
                    <a:pt x="773" y="581"/>
                  </a:moveTo>
                  <a:cubicBezTo>
                    <a:pt x="773" y="590"/>
                    <a:pt x="769" y="598"/>
                    <a:pt x="763" y="604"/>
                  </a:cubicBezTo>
                  <a:cubicBezTo>
                    <a:pt x="757" y="611"/>
                    <a:pt x="749" y="614"/>
                    <a:pt x="740" y="614"/>
                  </a:cubicBezTo>
                  <a:cubicBezTo>
                    <a:pt x="484" y="614"/>
                    <a:pt x="484" y="614"/>
                    <a:pt x="484" y="614"/>
                  </a:cubicBezTo>
                  <a:cubicBezTo>
                    <a:pt x="475" y="614"/>
                    <a:pt x="467" y="611"/>
                    <a:pt x="461" y="604"/>
                  </a:cubicBezTo>
                  <a:cubicBezTo>
                    <a:pt x="455" y="598"/>
                    <a:pt x="451" y="590"/>
                    <a:pt x="451" y="581"/>
                  </a:cubicBezTo>
                  <a:cubicBezTo>
                    <a:pt x="451" y="451"/>
                    <a:pt x="451" y="451"/>
                    <a:pt x="451" y="451"/>
                  </a:cubicBezTo>
                  <a:cubicBezTo>
                    <a:pt x="451" y="442"/>
                    <a:pt x="455" y="435"/>
                    <a:pt x="461" y="428"/>
                  </a:cubicBezTo>
                  <a:cubicBezTo>
                    <a:pt x="467" y="422"/>
                    <a:pt x="475" y="419"/>
                    <a:pt x="484" y="419"/>
                  </a:cubicBezTo>
                  <a:cubicBezTo>
                    <a:pt x="740" y="419"/>
                    <a:pt x="740" y="419"/>
                    <a:pt x="740" y="419"/>
                  </a:cubicBezTo>
                  <a:cubicBezTo>
                    <a:pt x="749" y="419"/>
                    <a:pt x="757" y="422"/>
                    <a:pt x="763" y="428"/>
                  </a:cubicBezTo>
                  <a:cubicBezTo>
                    <a:pt x="769" y="435"/>
                    <a:pt x="773" y="442"/>
                    <a:pt x="773" y="451"/>
                  </a:cubicBezTo>
                  <a:lnTo>
                    <a:pt x="773" y="581"/>
                  </a:lnTo>
                  <a:close/>
                  <a:moveTo>
                    <a:pt x="1063" y="1000"/>
                  </a:moveTo>
                  <a:cubicBezTo>
                    <a:pt x="161" y="1000"/>
                    <a:pt x="161" y="1000"/>
                    <a:pt x="161" y="1000"/>
                  </a:cubicBezTo>
                  <a:cubicBezTo>
                    <a:pt x="161" y="1450"/>
                    <a:pt x="161" y="1450"/>
                    <a:pt x="161" y="1450"/>
                  </a:cubicBezTo>
                  <a:cubicBezTo>
                    <a:pt x="1063" y="1450"/>
                    <a:pt x="1063" y="1450"/>
                    <a:pt x="1063" y="1450"/>
                  </a:cubicBezTo>
                  <a:lnTo>
                    <a:pt x="1063" y="1000"/>
                  </a:lnTo>
                  <a:close/>
                  <a:moveTo>
                    <a:pt x="773" y="1257"/>
                  </a:moveTo>
                  <a:cubicBezTo>
                    <a:pt x="773" y="1265"/>
                    <a:pt x="769" y="1273"/>
                    <a:pt x="763" y="1279"/>
                  </a:cubicBezTo>
                  <a:cubicBezTo>
                    <a:pt x="757" y="1286"/>
                    <a:pt x="749" y="1289"/>
                    <a:pt x="740" y="1289"/>
                  </a:cubicBezTo>
                  <a:cubicBezTo>
                    <a:pt x="484" y="1289"/>
                    <a:pt x="484" y="1289"/>
                    <a:pt x="484" y="1289"/>
                  </a:cubicBezTo>
                  <a:cubicBezTo>
                    <a:pt x="475" y="1289"/>
                    <a:pt x="467" y="1286"/>
                    <a:pt x="461" y="1279"/>
                  </a:cubicBezTo>
                  <a:cubicBezTo>
                    <a:pt x="455" y="1273"/>
                    <a:pt x="451" y="1265"/>
                    <a:pt x="451" y="1257"/>
                  </a:cubicBezTo>
                  <a:cubicBezTo>
                    <a:pt x="451" y="1128"/>
                    <a:pt x="451" y="1128"/>
                    <a:pt x="451" y="1128"/>
                  </a:cubicBezTo>
                  <a:cubicBezTo>
                    <a:pt x="451" y="1119"/>
                    <a:pt x="455" y="1112"/>
                    <a:pt x="461" y="1105"/>
                  </a:cubicBezTo>
                  <a:cubicBezTo>
                    <a:pt x="467" y="1099"/>
                    <a:pt x="475" y="1096"/>
                    <a:pt x="484" y="1096"/>
                  </a:cubicBezTo>
                  <a:cubicBezTo>
                    <a:pt x="740" y="1096"/>
                    <a:pt x="740" y="1096"/>
                    <a:pt x="740" y="1096"/>
                  </a:cubicBezTo>
                  <a:cubicBezTo>
                    <a:pt x="749" y="1096"/>
                    <a:pt x="757" y="1099"/>
                    <a:pt x="763" y="1105"/>
                  </a:cubicBezTo>
                  <a:cubicBezTo>
                    <a:pt x="769" y="1112"/>
                    <a:pt x="773" y="1119"/>
                    <a:pt x="773" y="1128"/>
                  </a:cubicBezTo>
                  <a:lnTo>
                    <a:pt x="773" y="1257"/>
                  </a:lnTo>
                  <a:close/>
                  <a:moveTo>
                    <a:pt x="773" y="1257"/>
                  </a:moveTo>
                  <a:cubicBezTo>
                    <a:pt x="773" y="1257"/>
                    <a:pt x="773" y="1257"/>
                    <a:pt x="773" y="1257"/>
                  </a:cubicBezTo>
                </a:path>
              </a:pathLst>
            </a:custGeom>
            <a:solidFill>
              <a:schemeClr val="bg1"/>
            </a:solidFill>
            <a:ln>
              <a:noFill/>
            </a:ln>
          </p:spPr>
          <p:txBody>
            <a:bodyPr anchor="ctr"/>
            <a:lstStyle/>
            <a:p>
              <a:pPr algn="ctr"/>
              <a:endParaRPr sz="2800"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25" name="TextBox 36"/>
          <p:cNvSpPr txBox="1"/>
          <p:nvPr/>
        </p:nvSpPr>
        <p:spPr>
          <a:xfrm>
            <a:off x="4960616" y="3117686"/>
            <a:ext cx="1929551" cy="477631"/>
          </a:xfrm>
          <a:prstGeom prst="rect">
            <a:avLst/>
          </a:prstGeom>
          <a:noFill/>
        </p:spPr>
        <p:txBody>
          <a:bodyPr wrap="square" lIns="0" tIns="0" rIns="0" bIns="0"/>
          <a:lstStyle/>
          <a:p>
            <a:pPr algn="ctr" defTabSz="1624965">
              <a:lnSpc>
                <a:spcPct val="120000"/>
              </a:lnSpc>
              <a:spcBef>
                <a:spcPct val="0"/>
              </a:spcBef>
              <a:defRPr/>
            </a:pP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此部分内容作为文字排版占位显示</a:t>
            </a:r>
            <a:b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br>
            <a:r>
              <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rPr>
              <a:t>（建议使用主题字体）</a:t>
            </a:r>
            <a:endParaRPr lang="zh-CN" altLang="en-US" sz="1200" dirty="0">
              <a:solidFill>
                <a:schemeClr val="tx1">
                  <a:lumMod val="75000"/>
                  <a:lumOff val="25000"/>
                </a:schemeClr>
              </a:solidFill>
              <a:latin typeface="微软雅黑" panose="020B0503020204020204" charset="-122"/>
              <a:ea typeface="微软雅黑" panose="020B0503020204020204" charset="-122"/>
              <a:cs typeface="微软雅黑" panose="020B0503020204020204" charset="-122"/>
              <a:sym typeface="Source Han Serif SC" panose="02020400000000000000" pitchFamily="18" charset="-122"/>
            </a:endParaRPr>
          </a:p>
        </p:txBody>
      </p:sp>
      <p:sp>
        <p:nvSpPr>
          <p:cNvPr id="36" name="išľíďè"/>
          <p:cNvSpPr/>
          <p:nvPr/>
        </p:nvSpPr>
        <p:spPr bwMode="auto">
          <a:xfrm>
            <a:off x="1231326" y="2324089"/>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7" name="iSlíďè"/>
          <p:cNvSpPr txBox="1"/>
          <p:nvPr/>
        </p:nvSpPr>
        <p:spPr bwMode="auto">
          <a:xfrm>
            <a:off x="1672417" y="1989717"/>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8" name="išľíďè"/>
          <p:cNvSpPr/>
          <p:nvPr/>
        </p:nvSpPr>
        <p:spPr bwMode="auto">
          <a:xfrm>
            <a:off x="1940600" y="4626767"/>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9" name="iSlíďè"/>
          <p:cNvSpPr txBox="1"/>
          <p:nvPr/>
        </p:nvSpPr>
        <p:spPr bwMode="auto">
          <a:xfrm>
            <a:off x="2381691" y="429239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0" name="išľíďè"/>
          <p:cNvSpPr/>
          <p:nvPr/>
        </p:nvSpPr>
        <p:spPr bwMode="auto">
          <a:xfrm>
            <a:off x="4813581" y="5632723"/>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1" name="iSlíďè"/>
          <p:cNvSpPr txBox="1"/>
          <p:nvPr/>
        </p:nvSpPr>
        <p:spPr bwMode="auto">
          <a:xfrm>
            <a:off x="5254672" y="5298351"/>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2" name="išľíďè"/>
          <p:cNvSpPr/>
          <p:nvPr/>
        </p:nvSpPr>
        <p:spPr bwMode="auto">
          <a:xfrm>
            <a:off x="7700246" y="4626767"/>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3" name="iSlíďè"/>
          <p:cNvSpPr txBox="1"/>
          <p:nvPr/>
        </p:nvSpPr>
        <p:spPr bwMode="auto">
          <a:xfrm>
            <a:off x="8141337" y="4292395"/>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4" name="išľíďè"/>
          <p:cNvSpPr/>
          <p:nvPr/>
        </p:nvSpPr>
        <p:spPr bwMode="auto">
          <a:xfrm>
            <a:off x="8423962" y="2324089"/>
            <a:ext cx="2536640"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5" name="iSlíďè"/>
          <p:cNvSpPr txBox="1"/>
          <p:nvPr/>
        </p:nvSpPr>
        <p:spPr bwMode="auto">
          <a:xfrm>
            <a:off x="8865053" y="1989717"/>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Autofit/>
          </a:bodyPr>
          <a:lstStyle/>
          <a:p>
            <a:pPr marL="0" marR="0" lvl="0" indent="0" algn="l" defTabSz="913765" rtl="0" eaLnBrk="1" fontAlgn="auto" latinLnBrk="0" hangingPunct="1">
              <a:spcBef>
                <a:spcPct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1" name="直接箭头连接符 180"/>
          <p:cNvCxnSpPr/>
          <p:nvPr/>
        </p:nvCxnSpPr>
        <p:spPr>
          <a:xfrm>
            <a:off x="-3" y="3323433"/>
            <a:ext cx="12192002" cy="0"/>
          </a:xfrm>
          <a:prstGeom prst="straightConnector1">
            <a:avLst/>
          </a:prstGeom>
          <a:ln w="152400">
            <a:solidFill>
              <a:srgbClr val="A6A6A6">
                <a:alpha val="52941"/>
              </a:srgbClr>
            </a:solidFill>
            <a:miter lim="800000"/>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02" name="组合 201"/>
          <p:cNvGrpSpPr/>
          <p:nvPr/>
        </p:nvGrpSpPr>
        <p:grpSpPr>
          <a:xfrm>
            <a:off x="1762092" y="3008900"/>
            <a:ext cx="639218" cy="629066"/>
            <a:chOff x="1762551" y="3008791"/>
            <a:chExt cx="639384" cy="629230"/>
          </a:xfrm>
        </p:grpSpPr>
        <p:sp>
          <p:nvSpPr>
            <p:cNvPr id="182" name="Oval 4"/>
            <p:cNvSpPr/>
            <p:nvPr/>
          </p:nvSpPr>
          <p:spPr>
            <a:xfrm>
              <a:off x="1762551" y="3008791"/>
              <a:ext cx="626458" cy="629230"/>
            </a:xfrm>
            <a:prstGeom prst="ellipse">
              <a:avLst/>
            </a:prstGeom>
            <a:solidFill>
              <a:srgbClr val="8F663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9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83" name="Rectangle 4"/>
            <p:cNvSpPr txBox="1">
              <a:spLocks noChangeArrowheads="1"/>
            </p:cNvSpPr>
            <p:nvPr/>
          </p:nvSpPr>
          <p:spPr bwMode="auto">
            <a:xfrm>
              <a:off x="1762551" y="3158908"/>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000" dirty="0">
                  <a:latin typeface="微软雅黑" panose="020B0503020204020204" charset="-122"/>
                  <a:ea typeface="微软雅黑" panose="020B0503020204020204" charset="-122"/>
                  <a:cs typeface="+mn-ea"/>
                  <a:sym typeface="Source Han Serif SC" panose="02020400000000000000" pitchFamily="18" charset="-122"/>
                </a:rPr>
                <a:t>01</a:t>
              </a:r>
              <a:endParaRPr lang="en-US" altLang="zh-CN" sz="2000" dirty="0">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203" name="组合 202"/>
          <p:cNvGrpSpPr/>
          <p:nvPr/>
        </p:nvGrpSpPr>
        <p:grpSpPr>
          <a:xfrm>
            <a:off x="3337170" y="2997065"/>
            <a:ext cx="639218" cy="629066"/>
            <a:chOff x="3338039" y="2996952"/>
            <a:chExt cx="639384" cy="629230"/>
          </a:xfrm>
        </p:grpSpPr>
        <p:sp>
          <p:nvSpPr>
            <p:cNvPr id="185" name="Oval 4"/>
            <p:cNvSpPr/>
            <p:nvPr/>
          </p:nvSpPr>
          <p:spPr>
            <a:xfrm>
              <a:off x="3338039" y="2996952"/>
              <a:ext cx="626458" cy="629230"/>
            </a:xfrm>
            <a:prstGeom prst="ellipse">
              <a:avLst/>
            </a:prstGeom>
            <a:solidFill>
              <a:srgbClr val="8F663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9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86" name="Rectangle 4"/>
            <p:cNvSpPr txBox="1">
              <a:spLocks noChangeArrowheads="1"/>
            </p:cNvSpPr>
            <p:nvPr/>
          </p:nvSpPr>
          <p:spPr bwMode="auto">
            <a:xfrm>
              <a:off x="3338039" y="3147069"/>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000" dirty="0">
                  <a:latin typeface="微软雅黑" panose="020B0503020204020204" charset="-122"/>
                  <a:ea typeface="微软雅黑" panose="020B0503020204020204" charset="-122"/>
                  <a:cs typeface="+mn-ea"/>
                  <a:sym typeface="Source Han Serif SC" panose="02020400000000000000" pitchFamily="18" charset="-122"/>
                </a:rPr>
                <a:t>02</a:t>
              </a:r>
              <a:endParaRPr lang="en-US" altLang="zh-CN" sz="2000" dirty="0">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204" name="组合 203"/>
          <p:cNvGrpSpPr/>
          <p:nvPr/>
        </p:nvGrpSpPr>
        <p:grpSpPr>
          <a:xfrm>
            <a:off x="4929620" y="3015902"/>
            <a:ext cx="639218" cy="629066"/>
            <a:chOff x="4930903" y="3015794"/>
            <a:chExt cx="639384" cy="629230"/>
          </a:xfrm>
        </p:grpSpPr>
        <p:sp>
          <p:nvSpPr>
            <p:cNvPr id="188" name="Oval 4"/>
            <p:cNvSpPr/>
            <p:nvPr/>
          </p:nvSpPr>
          <p:spPr>
            <a:xfrm>
              <a:off x="4930903" y="3015794"/>
              <a:ext cx="626458" cy="629230"/>
            </a:xfrm>
            <a:prstGeom prst="ellipse">
              <a:avLst/>
            </a:prstGeom>
            <a:solidFill>
              <a:srgbClr val="8F663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9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89" name="Rectangle 4"/>
            <p:cNvSpPr txBox="1">
              <a:spLocks noChangeArrowheads="1"/>
            </p:cNvSpPr>
            <p:nvPr/>
          </p:nvSpPr>
          <p:spPr bwMode="auto">
            <a:xfrm>
              <a:off x="4930903"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000" dirty="0">
                  <a:latin typeface="微软雅黑" panose="020B0503020204020204" charset="-122"/>
                  <a:ea typeface="微软雅黑" panose="020B0503020204020204" charset="-122"/>
                  <a:cs typeface="+mn-ea"/>
                  <a:sym typeface="Source Han Serif SC" panose="02020400000000000000" pitchFamily="18" charset="-122"/>
                </a:rPr>
                <a:t>03</a:t>
              </a:r>
              <a:endParaRPr lang="en-US" altLang="zh-CN" sz="2000" dirty="0">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205" name="组合 204"/>
          <p:cNvGrpSpPr/>
          <p:nvPr/>
        </p:nvGrpSpPr>
        <p:grpSpPr>
          <a:xfrm>
            <a:off x="6441394" y="3015902"/>
            <a:ext cx="639218" cy="629066"/>
            <a:chOff x="6443071" y="3015794"/>
            <a:chExt cx="639384" cy="629230"/>
          </a:xfrm>
        </p:grpSpPr>
        <p:sp>
          <p:nvSpPr>
            <p:cNvPr id="191" name="Oval 4"/>
            <p:cNvSpPr/>
            <p:nvPr/>
          </p:nvSpPr>
          <p:spPr>
            <a:xfrm>
              <a:off x="6443071" y="3015794"/>
              <a:ext cx="626458" cy="629230"/>
            </a:xfrm>
            <a:prstGeom prst="ellipse">
              <a:avLst/>
            </a:prstGeom>
            <a:solidFill>
              <a:srgbClr val="8F663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9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92" name="Rectangle 4"/>
            <p:cNvSpPr txBox="1">
              <a:spLocks noChangeArrowheads="1"/>
            </p:cNvSpPr>
            <p:nvPr/>
          </p:nvSpPr>
          <p:spPr bwMode="auto">
            <a:xfrm>
              <a:off x="6443071"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000" dirty="0">
                  <a:latin typeface="微软雅黑" panose="020B0503020204020204" charset="-122"/>
                  <a:ea typeface="微软雅黑" panose="020B0503020204020204" charset="-122"/>
                  <a:cs typeface="+mn-ea"/>
                  <a:sym typeface="Source Han Serif SC" panose="02020400000000000000" pitchFamily="18" charset="-122"/>
                </a:rPr>
                <a:t>04</a:t>
              </a:r>
              <a:endParaRPr lang="en-US" altLang="zh-CN" sz="2000" dirty="0">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206" name="组合 205"/>
          <p:cNvGrpSpPr/>
          <p:nvPr/>
        </p:nvGrpSpPr>
        <p:grpSpPr>
          <a:xfrm>
            <a:off x="8025157" y="3015902"/>
            <a:ext cx="639218" cy="629066"/>
            <a:chOff x="8027247" y="3015794"/>
            <a:chExt cx="639384" cy="629230"/>
          </a:xfrm>
        </p:grpSpPr>
        <p:sp>
          <p:nvSpPr>
            <p:cNvPr id="194" name="Oval 4"/>
            <p:cNvSpPr/>
            <p:nvPr/>
          </p:nvSpPr>
          <p:spPr>
            <a:xfrm>
              <a:off x="8027247" y="3015794"/>
              <a:ext cx="626458" cy="629230"/>
            </a:xfrm>
            <a:prstGeom prst="ellipse">
              <a:avLst/>
            </a:prstGeom>
            <a:solidFill>
              <a:srgbClr val="8F663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9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95" name="Rectangle 4"/>
            <p:cNvSpPr txBox="1">
              <a:spLocks noChangeArrowheads="1"/>
            </p:cNvSpPr>
            <p:nvPr/>
          </p:nvSpPr>
          <p:spPr bwMode="auto">
            <a:xfrm>
              <a:off x="8027247"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000" dirty="0">
                  <a:latin typeface="微软雅黑" panose="020B0503020204020204" charset="-122"/>
                  <a:ea typeface="微软雅黑" panose="020B0503020204020204" charset="-122"/>
                  <a:cs typeface="+mn-ea"/>
                  <a:sym typeface="Source Han Serif SC" panose="02020400000000000000" pitchFamily="18" charset="-122"/>
                </a:rPr>
                <a:t>05</a:t>
              </a:r>
              <a:endParaRPr lang="en-US" altLang="zh-CN" sz="2000" dirty="0">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207" name="组合 206"/>
          <p:cNvGrpSpPr/>
          <p:nvPr/>
        </p:nvGrpSpPr>
        <p:grpSpPr>
          <a:xfrm>
            <a:off x="9639752" y="3049479"/>
            <a:ext cx="639218" cy="629066"/>
            <a:chOff x="9642262" y="3049380"/>
            <a:chExt cx="639384" cy="629230"/>
          </a:xfrm>
        </p:grpSpPr>
        <p:sp>
          <p:nvSpPr>
            <p:cNvPr id="197" name="Oval 4"/>
            <p:cNvSpPr/>
            <p:nvPr/>
          </p:nvSpPr>
          <p:spPr>
            <a:xfrm>
              <a:off x="9642262" y="3049380"/>
              <a:ext cx="626458" cy="629230"/>
            </a:xfrm>
            <a:prstGeom prst="ellipse">
              <a:avLst/>
            </a:prstGeom>
            <a:solidFill>
              <a:srgbClr val="8F663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bg1">
                    <a:lumMod val="9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98" name="Rectangle 4"/>
            <p:cNvSpPr txBox="1">
              <a:spLocks noChangeArrowheads="1"/>
            </p:cNvSpPr>
            <p:nvPr/>
          </p:nvSpPr>
          <p:spPr bwMode="auto">
            <a:xfrm>
              <a:off x="9642262" y="3199497"/>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6" tIns="45708" rIns="91416" bIns="45708"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sz="2000" dirty="0">
                  <a:latin typeface="微软雅黑" panose="020B0503020204020204" charset="-122"/>
                  <a:ea typeface="微软雅黑" panose="020B0503020204020204" charset="-122"/>
                  <a:cs typeface="+mn-ea"/>
                  <a:sym typeface="Source Han Serif SC" panose="02020400000000000000" pitchFamily="18" charset="-122"/>
                </a:rPr>
                <a:t>06</a:t>
              </a:r>
              <a:endParaRPr lang="en-US" altLang="zh-CN" sz="2000" dirty="0">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39" name="išľíďè"/>
          <p:cNvSpPr/>
          <p:nvPr/>
        </p:nvSpPr>
        <p:spPr bwMode="auto">
          <a:xfrm>
            <a:off x="803198" y="4556583"/>
            <a:ext cx="2589436"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0" name="iSlíďè"/>
          <p:cNvSpPr txBox="1"/>
          <p:nvPr/>
        </p:nvSpPr>
        <p:spPr bwMode="auto">
          <a:xfrm>
            <a:off x="1289605" y="4173113"/>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1" name="išľíďè"/>
          <p:cNvSpPr/>
          <p:nvPr/>
        </p:nvSpPr>
        <p:spPr bwMode="auto">
          <a:xfrm>
            <a:off x="2401310" y="2124428"/>
            <a:ext cx="2589436"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2" name="iSlíďè"/>
          <p:cNvSpPr txBox="1"/>
          <p:nvPr/>
        </p:nvSpPr>
        <p:spPr bwMode="auto">
          <a:xfrm>
            <a:off x="2887717" y="1740958"/>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3" name="išľíďè"/>
          <p:cNvSpPr/>
          <p:nvPr/>
        </p:nvSpPr>
        <p:spPr bwMode="auto">
          <a:xfrm>
            <a:off x="3976388" y="4556583"/>
            <a:ext cx="2589436"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4" name="iSlíďè"/>
          <p:cNvSpPr txBox="1"/>
          <p:nvPr/>
        </p:nvSpPr>
        <p:spPr bwMode="auto">
          <a:xfrm>
            <a:off x="4471936" y="416777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5" name="išľíďè"/>
          <p:cNvSpPr/>
          <p:nvPr/>
        </p:nvSpPr>
        <p:spPr bwMode="auto">
          <a:xfrm>
            <a:off x="5555915" y="2076074"/>
            <a:ext cx="2589436"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6" name="iSlíďè"/>
          <p:cNvSpPr txBox="1"/>
          <p:nvPr/>
        </p:nvSpPr>
        <p:spPr bwMode="auto">
          <a:xfrm>
            <a:off x="6042322" y="1692604"/>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7" name="išľíďè"/>
          <p:cNvSpPr/>
          <p:nvPr/>
        </p:nvSpPr>
        <p:spPr bwMode="auto">
          <a:xfrm>
            <a:off x="6943434" y="4556583"/>
            <a:ext cx="2589436"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8" name="iSlíďè"/>
          <p:cNvSpPr txBox="1"/>
          <p:nvPr/>
        </p:nvSpPr>
        <p:spPr bwMode="auto">
          <a:xfrm>
            <a:off x="7438982" y="416777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9" name="išľíďè"/>
          <p:cNvSpPr/>
          <p:nvPr/>
        </p:nvSpPr>
        <p:spPr bwMode="auto">
          <a:xfrm>
            <a:off x="8710520" y="2071133"/>
            <a:ext cx="2589436" cy="557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50" name="iSlíďè"/>
          <p:cNvSpPr txBox="1"/>
          <p:nvPr/>
        </p:nvSpPr>
        <p:spPr bwMode="auto">
          <a:xfrm>
            <a:off x="9206068" y="1682320"/>
            <a:ext cx="2195830" cy="3511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lnSpcReduction="1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bg2">
                  <a:lumMod val="10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0511"/>
          <p:cNvPicPr>
            <a:picLocks noChangeAspect="1"/>
          </p:cNvPicPr>
          <p:nvPr/>
        </p:nvPicPr>
        <p:blipFill>
          <a:blip r:embed="rId1"/>
          <a:stretch>
            <a:fillRect/>
          </a:stretch>
        </p:blipFill>
        <p:spPr>
          <a:xfrm flipH="1">
            <a:off x="-1270" y="0"/>
            <a:ext cx="12193270" cy="6858635"/>
          </a:xfrm>
          <a:prstGeom prst="rect">
            <a:avLst/>
          </a:prstGeom>
        </p:spPr>
      </p:pic>
      <p:sp>
        <p:nvSpPr>
          <p:cNvPr id="3" name="矩形 2"/>
          <p:cNvSpPr/>
          <p:nvPr/>
        </p:nvSpPr>
        <p:spPr>
          <a:xfrm>
            <a:off x="6096077" y="3274150"/>
            <a:ext cx="4514849" cy="1014730"/>
          </a:xfrm>
          <a:prstGeom prst="rect">
            <a:avLst/>
          </a:prstGeom>
        </p:spPr>
        <p:txBody>
          <a:bodyPr wrap="square">
            <a:spAutoFit/>
          </a:bodyPr>
          <a:lstStyle/>
          <a:p>
            <a:pPr algn="l"/>
            <a:r>
              <a:rPr lang="zh-CN" altLang="en-US" sz="6000"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rPr>
              <a:t>输入标题</a:t>
            </a:r>
            <a:endParaRPr lang="zh-CN" altLang="en-US" sz="6000"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sp>
        <p:nvSpPr>
          <p:cNvPr id="4" name="文本框 14"/>
          <p:cNvSpPr txBox="1">
            <a:spLocks noChangeArrowheads="1"/>
          </p:cNvSpPr>
          <p:nvPr/>
        </p:nvSpPr>
        <p:spPr bwMode="auto">
          <a:xfrm>
            <a:off x="6096000" y="2061845"/>
            <a:ext cx="4514215" cy="1014730"/>
          </a:xfrm>
          <a:prstGeom prst="rect">
            <a:avLst/>
          </a:prstGeom>
          <a:noFill/>
          <a:ln>
            <a:noFill/>
          </a:ln>
          <a:extLst>
            <a:ext uri="{909E8E84-426E-40DD-AFC4-6F175D3DCCD1}">
              <a14:hiddenFill xmlns:a14="http://schemas.microsoft.com/office/drawing/2010/main">
                <a:solidFill>
                  <a:srgbClr val="4F464A"/>
                </a:solidFill>
              </a14:hiddenFill>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en-US" altLang="zh-CN" sz="6000" b="1" dirty="0">
                <a:solidFill>
                  <a:srgbClr val="8F6632"/>
                </a:solidFill>
                <a:latin typeface="微软雅黑" panose="020B0503020204020204" charset="-122"/>
                <a:ea typeface="微软雅黑" panose="020B0503020204020204" charset="-122"/>
                <a:sym typeface="Source Han Serif SC" panose="02020400000000000000" pitchFamily="18" charset="-122"/>
              </a:rPr>
              <a:t>Part THREE</a:t>
            </a:r>
            <a:endParaRPr lang="en-US" altLang="zh-CN" sz="6000" b="1" dirty="0">
              <a:solidFill>
                <a:srgbClr val="8F6632"/>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TextBox 13"/>
          <p:cNvSpPr txBox="1">
            <a:spLocks noChangeArrowheads="1"/>
          </p:cNvSpPr>
          <p:nvPr/>
        </p:nvSpPr>
        <p:spPr bwMode="auto">
          <a:xfrm>
            <a:off x="6167331" y="4382306"/>
            <a:ext cx="5025179" cy="1355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rPr>
              <a:t>点击输入简要文字内容，文字内容概括精炼，不用多余的文字修饰，言短意赅的说明该项内容。点击输入简要文字内容，文字内容概括精炼，不用多余的文字修饰，言短意赅的说明该项内容。</a:t>
            </a: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a:p>
            <a:pPr>
              <a:lnSpc>
                <a:spcPct val="150000"/>
              </a:lnSpc>
            </a:pP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878388" y="2381250"/>
            <a:ext cx="1104900" cy="1322070"/>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S</a:t>
            </a:r>
            <a:endParaRPr kumimoji="0" lang="en-US" altLang="zh-CN" sz="8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4" name="文本框 3"/>
          <p:cNvSpPr txBox="1"/>
          <p:nvPr/>
        </p:nvSpPr>
        <p:spPr>
          <a:xfrm>
            <a:off x="6220619" y="2381250"/>
            <a:ext cx="1104900" cy="1323439"/>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W</a:t>
            </a:r>
            <a:endParaRPr kumimoji="0" lang="en-US" altLang="zh-CN" sz="8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2" name="文本框 1"/>
          <p:cNvSpPr txBox="1"/>
          <p:nvPr/>
        </p:nvSpPr>
        <p:spPr>
          <a:xfrm>
            <a:off x="6220619" y="4057649"/>
            <a:ext cx="1104900" cy="1323439"/>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T</a:t>
            </a:r>
            <a:endParaRPr kumimoji="0" lang="en-US" altLang="zh-CN" sz="8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14" name="文本框 13"/>
          <p:cNvSpPr txBox="1"/>
          <p:nvPr/>
        </p:nvSpPr>
        <p:spPr>
          <a:xfrm>
            <a:off x="4878388" y="4057649"/>
            <a:ext cx="1104900" cy="1323439"/>
          </a:xfrm>
          <a:prstGeom prst="rect">
            <a:avLst/>
          </a:prstGeom>
          <a:noFill/>
        </p:spPr>
        <p:txBody>
          <a:bodyPr wrap="square" rtlCol="0">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8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O</a:t>
            </a:r>
            <a:endParaRPr kumimoji="0" lang="en-US" altLang="zh-CN" sz="80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17" name="矩形 16"/>
          <p:cNvSpPr/>
          <p:nvPr/>
        </p:nvSpPr>
        <p:spPr>
          <a:xfrm>
            <a:off x="992587" y="3954781"/>
            <a:ext cx="3648470" cy="1426308"/>
          </a:xfrm>
          <a:prstGeom prst="rect">
            <a:avLst/>
          </a:prstGeom>
          <a:solidFill>
            <a:srgbClr val="8F6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18" name="文本框 17"/>
          <p:cNvSpPr txBox="1"/>
          <p:nvPr/>
        </p:nvSpPr>
        <p:spPr>
          <a:xfrm>
            <a:off x="1498478" y="4130473"/>
            <a:ext cx="3079478" cy="461665"/>
          </a:xfrm>
          <a:prstGeom prst="rect">
            <a:avLst/>
          </a:prstGeom>
          <a:noFill/>
        </p:spPr>
        <p:txBody>
          <a:bodyPr wrap="square" rtlCol="0">
            <a:spAutoFit/>
          </a:bodyPr>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Arial" panose="020B0604020202020204" pitchFamily="34" charset="0"/>
              </a:rPr>
              <a:t>OPPORTUNITY</a:t>
            </a:r>
            <a:endParaRPr kumimoji="0" lang="en-US" altLang="zh-CN" sz="24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cxnSp>
        <p:nvCxnSpPr>
          <p:cNvPr id="19" name="直接连接符 18"/>
          <p:cNvCxnSpPr/>
          <p:nvPr/>
        </p:nvCxnSpPr>
        <p:spPr>
          <a:xfrm>
            <a:off x="3993347" y="4618517"/>
            <a:ext cx="432000" cy="0"/>
          </a:xfrm>
          <a:prstGeom prst="line">
            <a:avLst/>
          </a:prstGeom>
          <a:solidFill>
            <a:srgbClr val="C10000"/>
          </a:solidFill>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992587" y="4620622"/>
            <a:ext cx="3585369" cy="656077"/>
          </a:xfrm>
          <a:prstGeom prst="rect">
            <a:avLst/>
          </a:prstGeom>
          <a:noFill/>
        </p:spPr>
        <p:txBody>
          <a:bodyPr wrap="square" rtlCol="0">
            <a:spAutoFit/>
          </a:bodyPr>
          <a:p>
            <a:pPr marL="0" marR="0" lvl="0" indent="0" algn="r" defTabSz="914400" rtl="0" eaLnBrk="1" fontAlgn="auto" latinLnBrk="0" hangingPunct="1">
              <a:lnSpc>
                <a:spcPct val="12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Arial" panose="020B0604020202020204" pitchFamily="34" charset="0"/>
              </a:rPr>
              <a:t>Lorem ipsum dolor sit </a:t>
            </a:r>
            <a:r>
              <a:rPr kumimoji="0" lang="en-US" altLang="zh-CN" sz="1600" b="0" i="0" u="none" strike="noStrike" kern="1200" cap="none" spc="0" normalizeH="0" baseline="0" noProof="0" dirty="0" err="1">
                <a:ln>
                  <a:noFill/>
                </a:ln>
                <a:solidFill>
                  <a:schemeClr val="bg1"/>
                </a:solidFill>
                <a:effectLst/>
                <a:uLnTx/>
                <a:uFillTx/>
                <a:latin typeface="微软雅黑" panose="020B0503020204020204" charset="-122"/>
                <a:ea typeface="微软雅黑" panose="020B0503020204020204" charset="-122"/>
                <a:cs typeface="+mn-ea"/>
                <a:sym typeface="Arial" panose="020B0604020202020204" pitchFamily="34" charset="0"/>
              </a:rPr>
              <a:t>amet,consectetur</a:t>
            </a:r>
            <a:r>
              <a:rPr kumimoji="0" lang="en-US" altLang="zh-CN" sz="16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Arial" panose="020B0604020202020204" pitchFamily="34" charset="0"/>
              </a:rPr>
              <a:t> </a:t>
            </a:r>
            <a:r>
              <a:rPr kumimoji="0" lang="en-US" altLang="zh-CN" sz="1600" b="0" i="0" u="none" strike="noStrike" kern="1200" cap="none" spc="0" normalizeH="0" baseline="0" noProof="0" dirty="0" err="1">
                <a:ln>
                  <a:noFill/>
                </a:ln>
                <a:solidFill>
                  <a:schemeClr val="bg1"/>
                </a:solidFill>
                <a:effectLst/>
                <a:uLnTx/>
                <a:uFillTx/>
                <a:latin typeface="微软雅黑" panose="020B0503020204020204" charset="-122"/>
                <a:ea typeface="微软雅黑" panose="020B0503020204020204" charset="-122"/>
                <a:cs typeface="+mn-ea"/>
                <a:sym typeface="Arial" panose="020B0604020202020204" pitchFamily="34" charset="0"/>
              </a:rPr>
              <a:t>adipiscing</a:t>
            </a:r>
            <a:r>
              <a:rPr kumimoji="0" lang="en-US" altLang="zh-CN" sz="16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Arial" panose="020B0604020202020204" pitchFamily="34" charset="0"/>
              </a:rPr>
              <a:t> </a:t>
            </a:r>
            <a:r>
              <a:rPr kumimoji="0" lang="en-US" altLang="zh-CN" sz="1600" b="0" i="0" u="none" strike="noStrike" kern="1200" cap="none" spc="0" normalizeH="0" baseline="0" noProof="0" dirty="0" err="1">
                <a:ln>
                  <a:noFill/>
                </a:ln>
                <a:solidFill>
                  <a:schemeClr val="bg1"/>
                </a:solidFill>
                <a:effectLst/>
                <a:uLnTx/>
                <a:uFillTx/>
                <a:latin typeface="微软雅黑" panose="020B0503020204020204" charset="-122"/>
                <a:ea typeface="微软雅黑" panose="020B0503020204020204" charset="-122"/>
                <a:cs typeface="+mn-ea"/>
                <a:sym typeface="Arial" panose="020B0604020202020204" pitchFamily="34" charset="0"/>
              </a:rPr>
              <a:t>elit</a:t>
            </a:r>
            <a:r>
              <a:rPr kumimoji="0" lang="en-US" altLang="zh-CN" sz="16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Arial" panose="020B0604020202020204" pitchFamily="34" charset="0"/>
              </a:rPr>
              <a:t>.</a:t>
            </a:r>
            <a:endParaRPr kumimoji="0" lang="en-US" altLang="zh-CN" sz="1600" b="0" i="0" u="none" strike="noStrike" kern="1200" cap="none" spc="0" normalizeH="0" baseline="0" noProof="0" dirty="0">
              <a:ln>
                <a:noFill/>
              </a:ln>
              <a:solidFill>
                <a:schemeClr val="bg1"/>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21" name="矩形 20"/>
          <p:cNvSpPr/>
          <p:nvPr/>
        </p:nvSpPr>
        <p:spPr>
          <a:xfrm>
            <a:off x="7585474" y="3954781"/>
            <a:ext cx="3648470" cy="1426308"/>
          </a:xfrm>
          <a:prstGeom prst="rect">
            <a:avLst/>
          </a:prstGeom>
          <a:noFill/>
          <a:ln w="22225">
            <a:solidFill>
              <a:srgbClr val="8F6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22" name="文本框 21"/>
          <p:cNvSpPr txBox="1"/>
          <p:nvPr/>
        </p:nvSpPr>
        <p:spPr>
          <a:xfrm>
            <a:off x="7639050" y="4124937"/>
            <a:ext cx="3079478" cy="46166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TREATEN</a:t>
            </a:r>
            <a:endParaRPr kumimoji="0" lang="en-US" altLang="zh-CN" sz="2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cxnSp>
        <p:nvCxnSpPr>
          <p:cNvPr id="23" name="直接连接符 22"/>
          <p:cNvCxnSpPr/>
          <p:nvPr/>
        </p:nvCxnSpPr>
        <p:spPr>
          <a:xfrm>
            <a:off x="7740650" y="4590121"/>
            <a:ext cx="432000" cy="0"/>
          </a:xfrm>
          <a:prstGeom prst="line">
            <a:avLst/>
          </a:prstGeom>
          <a:ln w="28575">
            <a:solidFill>
              <a:srgbClr val="C10000"/>
            </a:solidFill>
          </a:ln>
        </p:spPr>
        <p:style>
          <a:lnRef idx="1">
            <a:schemeClr val="accent1"/>
          </a:lnRef>
          <a:fillRef idx="0">
            <a:schemeClr val="accent1"/>
          </a:fillRef>
          <a:effectRef idx="0">
            <a:schemeClr val="accent1"/>
          </a:effectRef>
          <a:fontRef idx="minor">
            <a:schemeClr val="tx1"/>
          </a:fontRef>
        </p:style>
      </p:cxnSp>
      <p:sp>
        <p:nvSpPr>
          <p:cNvPr id="24" name="文本框 23"/>
          <p:cNvSpPr txBox="1"/>
          <p:nvPr/>
        </p:nvSpPr>
        <p:spPr>
          <a:xfrm>
            <a:off x="7639050" y="4615086"/>
            <a:ext cx="3585369" cy="656077"/>
          </a:xfrm>
          <a:prstGeom prst="rect">
            <a:avLst/>
          </a:prstGeom>
          <a:noFill/>
        </p:spPr>
        <p:txBody>
          <a:bodyPr wrap="square" rtlCol="0">
            <a:spAutoFit/>
          </a:bodyPr>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Lorem ipsum dolor sit </a:t>
            </a:r>
            <a:r>
              <a:rPr kumimoji="0" lang="en-US" altLang="zh-CN" sz="1600" b="0" i="0" u="none" strike="noStrike" kern="1200" cap="none" spc="0" normalizeH="0" baseline="0" noProof="0" dirty="0" err="1">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amet,consectetur</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 </a:t>
            </a:r>
            <a:r>
              <a:rPr kumimoji="0" lang="en-US" altLang="zh-CN" sz="1600" b="0" i="0" u="none" strike="noStrike" kern="1200" cap="none" spc="0" normalizeH="0" baseline="0" noProof="0" dirty="0" err="1">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adipiscing</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 </a:t>
            </a:r>
            <a:r>
              <a:rPr kumimoji="0" lang="en-US" altLang="zh-CN" sz="1600" b="0" i="0" u="none" strike="noStrike" kern="1200" cap="none" spc="0" normalizeH="0" baseline="0" noProof="0" dirty="0" err="1">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elit</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26" name="矩形 25"/>
          <p:cNvSpPr/>
          <p:nvPr/>
        </p:nvSpPr>
        <p:spPr>
          <a:xfrm>
            <a:off x="7585474" y="2351418"/>
            <a:ext cx="3648470" cy="1426308"/>
          </a:xfrm>
          <a:prstGeom prst="rect">
            <a:avLst/>
          </a:prstGeom>
          <a:noFill/>
          <a:ln w="22225">
            <a:solidFill>
              <a:srgbClr val="8F6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27" name="文本框 26"/>
          <p:cNvSpPr txBox="1"/>
          <p:nvPr/>
        </p:nvSpPr>
        <p:spPr>
          <a:xfrm>
            <a:off x="7639050" y="2521574"/>
            <a:ext cx="3079478" cy="461665"/>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WEAKNESS</a:t>
            </a:r>
            <a:endParaRPr kumimoji="0" lang="en-US" altLang="zh-CN" sz="2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cxnSp>
        <p:nvCxnSpPr>
          <p:cNvPr id="28" name="直接连接符 27"/>
          <p:cNvCxnSpPr/>
          <p:nvPr/>
        </p:nvCxnSpPr>
        <p:spPr>
          <a:xfrm>
            <a:off x="7740650" y="2988936"/>
            <a:ext cx="432000" cy="0"/>
          </a:xfrm>
          <a:prstGeom prst="line">
            <a:avLst/>
          </a:prstGeom>
          <a:ln w="28575">
            <a:solidFill>
              <a:srgbClr val="8F6632"/>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7639050" y="2988863"/>
            <a:ext cx="3585369" cy="656077"/>
          </a:xfrm>
          <a:prstGeom prst="rect">
            <a:avLst/>
          </a:prstGeom>
          <a:noFill/>
        </p:spPr>
        <p:txBody>
          <a:bodyPr wrap="square" rtlCol="0">
            <a:spAutoFit/>
          </a:bodyPr>
          <a:p>
            <a:pPr marL="0" marR="0" lvl="0" indent="0" algn="l" defTabSz="914400" rtl="0" eaLnBrk="1" fontAlgn="auto" latinLnBrk="0" hangingPunct="1">
              <a:lnSpc>
                <a:spcPct val="12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Lorem ipsum dolor sit </a:t>
            </a:r>
            <a:r>
              <a:rPr kumimoji="0" lang="en-US" altLang="zh-CN" sz="1600" b="0" i="0" u="none" strike="noStrike" kern="1200" cap="none" spc="0" normalizeH="0" baseline="0" noProof="0" dirty="0" err="1">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amet,consectetur</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 </a:t>
            </a:r>
            <a:r>
              <a:rPr kumimoji="0" lang="en-US" altLang="zh-CN" sz="1600" b="0" i="0" u="none" strike="noStrike" kern="1200" cap="none" spc="0" normalizeH="0" baseline="0" noProof="0" dirty="0" err="1">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adipiscing</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 </a:t>
            </a:r>
            <a:r>
              <a:rPr kumimoji="0" lang="en-US" altLang="zh-CN" sz="1600" b="0" i="0" u="none" strike="noStrike" kern="1200" cap="none" spc="0" normalizeH="0" baseline="0" noProof="0" dirty="0" err="1">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elit</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30" name="矩形 29"/>
          <p:cNvSpPr/>
          <p:nvPr/>
        </p:nvSpPr>
        <p:spPr>
          <a:xfrm>
            <a:off x="1015211" y="2351418"/>
            <a:ext cx="3648470" cy="1426308"/>
          </a:xfrm>
          <a:prstGeom prst="rect">
            <a:avLst/>
          </a:prstGeom>
          <a:noFill/>
          <a:ln w="22225">
            <a:solidFill>
              <a:srgbClr val="8F6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46" name="文本框 45"/>
          <p:cNvSpPr txBox="1"/>
          <p:nvPr/>
        </p:nvSpPr>
        <p:spPr>
          <a:xfrm>
            <a:off x="1498478" y="2521574"/>
            <a:ext cx="3079478" cy="461665"/>
          </a:xfrm>
          <a:prstGeom prst="rect">
            <a:avLst/>
          </a:prstGeom>
          <a:noFill/>
        </p:spPr>
        <p:txBody>
          <a:bodyPr wrap="square" rtlCol="0">
            <a:spAutoFit/>
          </a:bodyPr>
          <a:p>
            <a:pPr marL="0" marR="0" lvl="0" indent="0" algn="r" defTabSz="914400"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STRENGTH</a:t>
            </a:r>
            <a:endParaRPr kumimoji="0" lang="en-US" altLang="zh-CN" sz="24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cxnSp>
        <p:nvCxnSpPr>
          <p:cNvPr id="47" name="直接连接符 46"/>
          <p:cNvCxnSpPr/>
          <p:nvPr/>
        </p:nvCxnSpPr>
        <p:spPr>
          <a:xfrm>
            <a:off x="3993347" y="3001998"/>
            <a:ext cx="432000" cy="0"/>
          </a:xfrm>
          <a:prstGeom prst="line">
            <a:avLst/>
          </a:prstGeom>
          <a:ln w="28575">
            <a:solidFill>
              <a:srgbClr val="8F6632"/>
            </a:solidFill>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992587" y="3048553"/>
            <a:ext cx="3585369" cy="656077"/>
          </a:xfrm>
          <a:prstGeom prst="rect">
            <a:avLst/>
          </a:prstGeom>
          <a:noFill/>
        </p:spPr>
        <p:txBody>
          <a:bodyPr wrap="square" rtlCol="0">
            <a:spAutoFit/>
          </a:bodyPr>
          <a:p>
            <a:pPr marL="0" marR="0" lvl="0" indent="0" algn="r" defTabSz="914400" rtl="0" eaLnBrk="1" fontAlgn="auto" latinLnBrk="0" hangingPunct="1">
              <a:lnSpc>
                <a:spcPct val="120000"/>
              </a:lnSpc>
              <a:spcBef>
                <a:spcPts val="0"/>
              </a:spcBef>
              <a:spcAft>
                <a:spcPts val="0"/>
              </a:spcAft>
              <a:buClrTx/>
              <a:buSzTx/>
              <a:buFontTx/>
              <a:buNone/>
              <a:defRPr/>
            </a:pP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Lorem ipsum dolor sit </a:t>
            </a:r>
            <a:r>
              <a:rPr kumimoji="0" lang="en-US" altLang="zh-CN" sz="1600" b="0" i="0" u="none" strike="noStrike" kern="1200" cap="none" spc="0" normalizeH="0" baseline="0" noProof="0" dirty="0" err="1">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amet,consectetur</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 </a:t>
            </a:r>
            <a:r>
              <a:rPr kumimoji="0" lang="en-US" altLang="zh-CN" sz="1600" b="0" i="0" u="none" strike="noStrike" kern="1200" cap="none" spc="0" normalizeH="0" baseline="0" noProof="0" dirty="0" err="1">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adipiscing</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 </a:t>
            </a:r>
            <a:r>
              <a:rPr kumimoji="0" lang="en-US" altLang="zh-CN" sz="1600" b="0" i="0" u="none" strike="noStrike" kern="1200" cap="none" spc="0" normalizeH="0" baseline="0" noProof="0" dirty="0" err="1">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elit</a:t>
            </a:r>
            <a:r>
              <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a:t>
            </a:r>
            <a:endParaRPr kumimoji="0" lang="en-US" altLang="zh-CN" sz="16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13410" y="1521275"/>
            <a:ext cx="10964895" cy="4092060"/>
            <a:chOff x="-20" y="1985"/>
            <a:chExt cx="19228" cy="7175"/>
          </a:xfrm>
        </p:grpSpPr>
        <p:sp>
          <p:nvSpPr>
            <p:cNvPr id="21509" name="任意多边形 21"/>
            <p:cNvSpPr>
              <a:spLocks noChangeArrowheads="1"/>
            </p:cNvSpPr>
            <p:nvPr/>
          </p:nvSpPr>
          <p:spPr bwMode="auto">
            <a:xfrm>
              <a:off x="-20" y="5268"/>
              <a:ext cx="8485" cy="1595"/>
            </a:xfrm>
            <a:custGeom>
              <a:avLst/>
              <a:gdLst>
                <a:gd name="T0" fmla="*/ 5294119 w 5388429"/>
                <a:gd name="T1" fmla="*/ 0 h 1012510"/>
                <a:gd name="T2" fmla="*/ 5386611 w 5388429"/>
                <a:gd name="T3" fmla="*/ 0 h 1012510"/>
                <a:gd name="T4" fmla="*/ 5386611 w 5388429"/>
                <a:gd name="T5" fmla="*/ 664786 h 1012510"/>
                <a:gd name="T6" fmla="*/ 5038177 w 5388429"/>
                <a:gd name="T7" fmla="*/ 1013770 h 1012510"/>
                <a:gd name="T8" fmla="*/ 0 w 5388429"/>
                <a:gd name="T9" fmla="*/ 1013770 h 1012510"/>
                <a:gd name="T10" fmla="*/ 0 w 5388429"/>
                <a:gd name="T11" fmla="*/ 909262 h 1012510"/>
                <a:gd name="T12" fmla="*/ 4945680 w 5388429"/>
                <a:gd name="T13" fmla="*/ 909262 h 1012510"/>
                <a:gd name="T14" fmla="*/ 5294119 w 5388429"/>
                <a:gd name="T15" fmla="*/ 560274 h 1012510"/>
                <a:gd name="T16" fmla="*/ 0 60000 65536"/>
                <a:gd name="T17" fmla="*/ 0 60000 65536"/>
                <a:gd name="T18" fmla="*/ 0 60000 65536"/>
                <a:gd name="T19" fmla="*/ 0 60000 65536"/>
                <a:gd name="T20" fmla="*/ 0 60000 65536"/>
                <a:gd name="T21" fmla="*/ 0 60000 65536"/>
                <a:gd name="T22" fmla="*/ 0 60000 65536"/>
                <a:gd name="T23" fmla="*/ 0 60000 65536"/>
                <a:gd name="T24" fmla="*/ 0 w 5388429"/>
                <a:gd name="T25" fmla="*/ 0 h 1012510"/>
                <a:gd name="T26" fmla="*/ 5388429 w 5388429"/>
                <a:gd name="T27" fmla="*/ 1012510 h 10125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88429" h="1012510">
                  <a:moveTo>
                    <a:pt x="5295902" y="0"/>
                  </a:moveTo>
                  <a:lnTo>
                    <a:pt x="5388429" y="0"/>
                  </a:lnTo>
                  <a:lnTo>
                    <a:pt x="5388429" y="663958"/>
                  </a:lnTo>
                  <a:cubicBezTo>
                    <a:pt x="5388429" y="856458"/>
                    <a:pt x="5232377" y="1012510"/>
                    <a:pt x="5039877" y="1012510"/>
                  </a:cubicBezTo>
                  <a:lnTo>
                    <a:pt x="0" y="1012510"/>
                  </a:lnTo>
                  <a:lnTo>
                    <a:pt x="0" y="908130"/>
                  </a:lnTo>
                  <a:lnTo>
                    <a:pt x="4947350" y="908130"/>
                  </a:lnTo>
                  <a:cubicBezTo>
                    <a:pt x="5139850" y="908130"/>
                    <a:pt x="5295902" y="752078"/>
                    <a:pt x="5295902" y="559578"/>
                  </a:cubicBezTo>
                  <a:lnTo>
                    <a:pt x="5295902" y="0"/>
                  </a:lnTo>
                  <a:close/>
                </a:path>
              </a:pathLst>
            </a:custGeom>
            <a:solidFill>
              <a:srgbClr val="8F6632"/>
            </a:solidFill>
            <a:ln>
              <a:solidFill>
                <a:schemeClr val="accent1"/>
              </a:solidFill>
            </a:ln>
          </p:spPr>
          <p:txBody>
            <a:bodyPr anchor="ct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10" name="椭圆 25"/>
            <p:cNvSpPr>
              <a:spLocks noChangeAspect="1" noChangeArrowheads="1"/>
            </p:cNvSpPr>
            <p:nvPr/>
          </p:nvSpPr>
          <p:spPr bwMode="auto">
            <a:xfrm>
              <a:off x="7480" y="3453"/>
              <a:ext cx="1815" cy="1815"/>
            </a:xfrm>
            <a:prstGeom prst="ellipse">
              <a:avLst/>
            </a:prstGeom>
            <a:solidFill>
              <a:srgbClr val="8F6632"/>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11" name="椭圆 27"/>
            <p:cNvSpPr>
              <a:spLocks noChangeAspect="1" noChangeArrowheads="1"/>
            </p:cNvSpPr>
            <p:nvPr/>
          </p:nvSpPr>
          <p:spPr bwMode="auto">
            <a:xfrm>
              <a:off x="5890" y="4600"/>
              <a:ext cx="1813" cy="1815"/>
            </a:xfrm>
            <a:prstGeom prst="ellipse">
              <a:avLst/>
            </a:prstGeom>
            <a:solidFill>
              <a:srgbClr val="8F6632"/>
            </a:solidFill>
            <a:ln>
              <a:noFill/>
            </a:ln>
            <a:extLst>
              <a:ext uri="{91240B29-F687-4F45-9708-019B960494DF}">
                <a14:hiddenLine xmlns:a14="http://schemas.microsoft.com/office/drawing/2010/main" w="12700">
                  <a:solidFill>
                    <a:srgbClr val="000000"/>
                  </a:solidFill>
                  <a:bevel/>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12" name="椭圆 30"/>
            <p:cNvSpPr>
              <a:spLocks noChangeAspect="1" noChangeArrowheads="1"/>
            </p:cNvSpPr>
            <p:nvPr/>
          </p:nvSpPr>
          <p:spPr bwMode="auto">
            <a:xfrm>
              <a:off x="11483" y="4600"/>
              <a:ext cx="1812" cy="1815"/>
            </a:xfrm>
            <a:prstGeom prst="ellipse">
              <a:avLst/>
            </a:prstGeom>
            <a:solidFill>
              <a:srgbClr val="8F6632"/>
            </a:solidFill>
            <a:ln>
              <a:noFill/>
            </a:ln>
            <a:extLst>
              <a:ext uri="{91240B29-F687-4F45-9708-019B960494DF}">
                <a14:hiddenLine xmlns:a14="http://schemas.microsoft.com/office/drawing/2010/main" w="12700">
                  <a:solidFill>
                    <a:srgbClr val="000000"/>
                  </a:solidFill>
                  <a:bevel/>
                </a14:hiddenLine>
              </a:ext>
            </a:extLst>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13" name="椭圆 31"/>
            <p:cNvSpPr>
              <a:spLocks noChangeAspect="1" noChangeArrowheads="1"/>
            </p:cNvSpPr>
            <p:nvPr/>
          </p:nvSpPr>
          <p:spPr bwMode="auto">
            <a:xfrm>
              <a:off x="9890" y="3453"/>
              <a:ext cx="1815" cy="1815"/>
            </a:xfrm>
            <a:prstGeom prst="ellipse">
              <a:avLst/>
            </a:prstGeom>
            <a:solidFill>
              <a:srgbClr val="8F6632"/>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14" name="任意多边形 33"/>
            <p:cNvSpPr>
              <a:spLocks noChangeArrowheads="1"/>
            </p:cNvSpPr>
            <p:nvPr/>
          </p:nvSpPr>
          <p:spPr bwMode="auto">
            <a:xfrm>
              <a:off x="-20" y="6424"/>
              <a:ext cx="6950" cy="1595"/>
            </a:xfrm>
            <a:custGeom>
              <a:avLst/>
              <a:gdLst>
                <a:gd name="T0" fmla="*/ 4318078 w 4414157"/>
                <a:gd name="T1" fmla="*/ 0 h 1012510"/>
                <a:gd name="T2" fmla="*/ 4410531 w 4414157"/>
                <a:gd name="T3" fmla="*/ 0 h 1012510"/>
                <a:gd name="T4" fmla="*/ 4410531 w 4414157"/>
                <a:gd name="T5" fmla="*/ 664786 h 1012510"/>
                <a:gd name="T6" fmla="*/ 4062265 w 4414157"/>
                <a:gd name="T7" fmla="*/ 1013770 h 1012510"/>
                <a:gd name="T8" fmla="*/ 0 w 4414157"/>
                <a:gd name="T9" fmla="*/ 1013770 h 1012510"/>
                <a:gd name="T10" fmla="*/ 0 w 4414157"/>
                <a:gd name="T11" fmla="*/ 909262 h 1012510"/>
                <a:gd name="T12" fmla="*/ 3969814 w 4414157"/>
                <a:gd name="T13" fmla="*/ 909262 h 1012510"/>
                <a:gd name="T14" fmla="*/ 4318078 w 4414157"/>
                <a:gd name="T15" fmla="*/ 560274 h 1012510"/>
                <a:gd name="T16" fmla="*/ 0 60000 65536"/>
                <a:gd name="T17" fmla="*/ 0 60000 65536"/>
                <a:gd name="T18" fmla="*/ 0 60000 65536"/>
                <a:gd name="T19" fmla="*/ 0 60000 65536"/>
                <a:gd name="T20" fmla="*/ 0 60000 65536"/>
                <a:gd name="T21" fmla="*/ 0 60000 65536"/>
                <a:gd name="T22" fmla="*/ 0 60000 65536"/>
                <a:gd name="T23" fmla="*/ 0 60000 65536"/>
                <a:gd name="T24" fmla="*/ 0 w 4414157"/>
                <a:gd name="T25" fmla="*/ 0 h 1012510"/>
                <a:gd name="T26" fmla="*/ 4414157 w 4414157"/>
                <a:gd name="T27" fmla="*/ 1012510 h 10125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14157" h="1012510">
                  <a:moveTo>
                    <a:pt x="4321630" y="0"/>
                  </a:moveTo>
                  <a:lnTo>
                    <a:pt x="4414157" y="0"/>
                  </a:lnTo>
                  <a:lnTo>
                    <a:pt x="4414157" y="663958"/>
                  </a:lnTo>
                  <a:cubicBezTo>
                    <a:pt x="4414157" y="856458"/>
                    <a:pt x="4258105" y="1012510"/>
                    <a:pt x="4065605" y="1012510"/>
                  </a:cubicBezTo>
                  <a:lnTo>
                    <a:pt x="0" y="1012510"/>
                  </a:lnTo>
                  <a:lnTo>
                    <a:pt x="0" y="908130"/>
                  </a:lnTo>
                  <a:lnTo>
                    <a:pt x="3973078" y="908130"/>
                  </a:lnTo>
                  <a:cubicBezTo>
                    <a:pt x="4165578" y="908130"/>
                    <a:pt x="4321630" y="752078"/>
                    <a:pt x="4321630" y="559578"/>
                  </a:cubicBezTo>
                  <a:lnTo>
                    <a:pt x="4321630" y="0"/>
                  </a:lnTo>
                  <a:close/>
                </a:path>
              </a:pathLst>
            </a:custGeom>
            <a:solidFill>
              <a:srgbClr val="8F6632"/>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15" name="任意多边形 35"/>
            <p:cNvSpPr>
              <a:spLocks noChangeArrowheads="1"/>
            </p:cNvSpPr>
            <p:nvPr/>
          </p:nvSpPr>
          <p:spPr bwMode="auto">
            <a:xfrm flipH="1">
              <a:off x="10720" y="5243"/>
              <a:ext cx="8485" cy="1595"/>
            </a:xfrm>
            <a:custGeom>
              <a:avLst/>
              <a:gdLst>
                <a:gd name="T0" fmla="*/ 5294119 w 5388429"/>
                <a:gd name="T1" fmla="*/ 0 h 1012510"/>
                <a:gd name="T2" fmla="*/ 5386611 w 5388429"/>
                <a:gd name="T3" fmla="*/ 0 h 1012510"/>
                <a:gd name="T4" fmla="*/ 5386611 w 5388429"/>
                <a:gd name="T5" fmla="*/ 664786 h 1012510"/>
                <a:gd name="T6" fmla="*/ 5038177 w 5388429"/>
                <a:gd name="T7" fmla="*/ 1013770 h 1012510"/>
                <a:gd name="T8" fmla="*/ 0 w 5388429"/>
                <a:gd name="T9" fmla="*/ 1013770 h 1012510"/>
                <a:gd name="T10" fmla="*/ 0 w 5388429"/>
                <a:gd name="T11" fmla="*/ 909262 h 1012510"/>
                <a:gd name="T12" fmla="*/ 4945680 w 5388429"/>
                <a:gd name="T13" fmla="*/ 909262 h 1012510"/>
                <a:gd name="T14" fmla="*/ 5294119 w 5388429"/>
                <a:gd name="T15" fmla="*/ 560274 h 1012510"/>
                <a:gd name="T16" fmla="*/ 0 60000 65536"/>
                <a:gd name="T17" fmla="*/ 0 60000 65536"/>
                <a:gd name="T18" fmla="*/ 0 60000 65536"/>
                <a:gd name="T19" fmla="*/ 0 60000 65536"/>
                <a:gd name="T20" fmla="*/ 0 60000 65536"/>
                <a:gd name="T21" fmla="*/ 0 60000 65536"/>
                <a:gd name="T22" fmla="*/ 0 60000 65536"/>
                <a:gd name="T23" fmla="*/ 0 60000 65536"/>
                <a:gd name="T24" fmla="*/ 0 w 5388429"/>
                <a:gd name="T25" fmla="*/ 0 h 1012510"/>
                <a:gd name="T26" fmla="*/ 5388429 w 5388429"/>
                <a:gd name="T27" fmla="*/ 1012510 h 10125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388429" h="1012510">
                  <a:moveTo>
                    <a:pt x="5295902" y="0"/>
                  </a:moveTo>
                  <a:lnTo>
                    <a:pt x="5388429" y="0"/>
                  </a:lnTo>
                  <a:lnTo>
                    <a:pt x="5388429" y="663958"/>
                  </a:lnTo>
                  <a:cubicBezTo>
                    <a:pt x="5388429" y="856458"/>
                    <a:pt x="5232377" y="1012510"/>
                    <a:pt x="5039877" y="1012510"/>
                  </a:cubicBezTo>
                  <a:lnTo>
                    <a:pt x="0" y="1012510"/>
                  </a:lnTo>
                  <a:lnTo>
                    <a:pt x="0" y="908130"/>
                  </a:lnTo>
                  <a:lnTo>
                    <a:pt x="4947350" y="908130"/>
                  </a:lnTo>
                  <a:cubicBezTo>
                    <a:pt x="5139850" y="908130"/>
                    <a:pt x="5295902" y="752078"/>
                    <a:pt x="5295902" y="559578"/>
                  </a:cubicBezTo>
                  <a:lnTo>
                    <a:pt x="5295902" y="0"/>
                  </a:lnTo>
                  <a:close/>
                </a:path>
              </a:pathLst>
            </a:custGeom>
            <a:solidFill>
              <a:srgbClr val="8F6632"/>
            </a:solidFill>
            <a:ln>
              <a:noFill/>
            </a:ln>
          </p:spPr>
          <p:txBody>
            <a:bodyPr anchor="ct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16" name="任意多边形 36"/>
            <p:cNvSpPr>
              <a:spLocks noChangeArrowheads="1"/>
            </p:cNvSpPr>
            <p:nvPr/>
          </p:nvSpPr>
          <p:spPr bwMode="auto">
            <a:xfrm flipH="1">
              <a:off x="12255" y="6390"/>
              <a:ext cx="6953" cy="1595"/>
            </a:xfrm>
            <a:custGeom>
              <a:avLst/>
              <a:gdLst>
                <a:gd name="T0" fmla="*/ 4414058 w 4415098"/>
                <a:gd name="T1" fmla="*/ 0 h 1012510"/>
                <a:gd name="T2" fmla="*/ 4321551 w 4415098"/>
                <a:gd name="T3" fmla="*/ 0 h 1012510"/>
                <a:gd name="T4" fmla="*/ 4321551 w 4415098"/>
                <a:gd name="T5" fmla="*/ 560274 h 1012510"/>
                <a:gd name="T6" fmla="*/ 3973083 w 4415098"/>
                <a:gd name="T7" fmla="*/ 909262 h 1012510"/>
                <a:gd name="T8" fmla="*/ 0 w 4415098"/>
                <a:gd name="T9" fmla="*/ 909262 h 1012510"/>
                <a:gd name="T10" fmla="*/ 0 w 4415098"/>
                <a:gd name="T11" fmla="*/ 1013770 h 1012510"/>
                <a:gd name="T12" fmla="*/ 4065590 w 4415098"/>
                <a:gd name="T13" fmla="*/ 1013770 h 1012510"/>
                <a:gd name="T14" fmla="*/ 4414058 w 4415098"/>
                <a:gd name="T15" fmla="*/ 664786 h 1012510"/>
                <a:gd name="T16" fmla="*/ 0 60000 65536"/>
                <a:gd name="T17" fmla="*/ 0 60000 65536"/>
                <a:gd name="T18" fmla="*/ 0 60000 65536"/>
                <a:gd name="T19" fmla="*/ 0 60000 65536"/>
                <a:gd name="T20" fmla="*/ 0 60000 65536"/>
                <a:gd name="T21" fmla="*/ 0 60000 65536"/>
                <a:gd name="T22" fmla="*/ 0 60000 65536"/>
                <a:gd name="T23" fmla="*/ 0 60000 65536"/>
                <a:gd name="T24" fmla="*/ 0 w 4415098"/>
                <a:gd name="T25" fmla="*/ 0 h 1012510"/>
                <a:gd name="T26" fmla="*/ 4415098 w 4415098"/>
                <a:gd name="T27" fmla="*/ 1012510 h 10125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415098" h="1012510">
                  <a:moveTo>
                    <a:pt x="4415098" y="0"/>
                  </a:moveTo>
                  <a:lnTo>
                    <a:pt x="4322571" y="0"/>
                  </a:lnTo>
                  <a:lnTo>
                    <a:pt x="4322571" y="559578"/>
                  </a:lnTo>
                  <a:cubicBezTo>
                    <a:pt x="4322571" y="752078"/>
                    <a:pt x="4166519" y="908130"/>
                    <a:pt x="3974019" y="908130"/>
                  </a:cubicBezTo>
                  <a:lnTo>
                    <a:pt x="0" y="908130"/>
                  </a:lnTo>
                  <a:lnTo>
                    <a:pt x="0" y="1012510"/>
                  </a:lnTo>
                  <a:lnTo>
                    <a:pt x="4066546" y="1012510"/>
                  </a:lnTo>
                  <a:cubicBezTo>
                    <a:pt x="4259046" y="1012510"/>
                    <a:pt x="4415098" y="856458"/>
                    <a:pt x="4415098" y="663958"/>
                  </a:cubicBezTo>
                  <a:lnTo>
                    <a:pt x="4415098" y="0"/>
                  </a:lnTo>
                  <a:close/>
                </a:path>
              </a:pathLst>
            </a:custGeom>
            <a:solidFill>
              <a:srgbClr val="8F6632"/>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21517" name="组合 38"/>
            <p:cNvGrpSpPr/>
            <p:nvPr/>
          </p:nvGrpSpPr>
          <p:grpSpPr bwMode="auto">
            <a:xfrm>
              <a:off x="6370" y="4933"/>
              <a:ext cx="903" cy="945"/>
              <a:chOff x="0" y="0"/>
              <a:chExt cx="444697" cy="466185"/>
            </a:xfrm>
          </p:grpSpPr>
          <p:sp>
            <p:nvSpPr>
              <p:cNvPr id="21550" name="Freeform 11"/>
              <p:cNvSpPr>
                <a:spLocks noChangeArrowheads="1"/>
              </p:cNvSpPr>
              <p:nvPr/>
            </p:nvSpPr>
            <p:spPr bwMode="auto">
              <a:xfrm>
                <a:off x="130793" y="245705"/>
                <a:ext cx="88753" cy="87818"/>
              </a:xfrm>
              <a:custGeom>
                <a:avLst/>
                <a:gdLst>
                  <a:gd name="T0" fmla="*/ 2147483647 w 40"/>
                  <a:gd name="T1" fmla="*/ 2147483647 h 40"/>
                  <a:gd name="T2" fmla="*/ 2147483647 w 40"/>
                  <a:gd name="T3" fmla="*/ 0 h 40"/>
                  <a:gd name="T4" fmla="*/ 0 w 40"/>
                  <a:gd name="T5" fmla="*/ 2147483647 h 40"/>
                  <a:gd name="T6" fmla="*/ 2147483647 w 40"/>
                  <a:gd name="T7" fmla="*/ 2147483647 h 40"/>
                  <a:gd name="T8" fmla="*/ 2147483647 w 40"/>
                  <a:gd name="T9" fmla="*/ 2147483647 h 40"/>
                  <a:gd name="T10" fmla="*/ 2147483647 w 40"/>
                  <a:gd name="T11" fmla="*/ 2147483647 h 40"/>
                  <a:gd name="T12" fmla="*/ 2147483647 w 40"/>
                  <a:gd name="T13" fmla="*/ 2147483647 h 40"/>
                  <a:gd name="T14" fmla="*/ 2147483647 w 40"/>
                  <a:gd name="T15" fmla="*/ 2147483647 h 40"/>
                  <a:gd name="T16" fmla="*/ 0 60000 65536"/>
                  <a:gd name="T17" fmla="*/ 0 60000 65536"/>
                  <a:gd name="T18" fmla="*/ 0 60000 65536"/>
                  <a:gd name="T19" fmla="*/ 0 60000 65536"/>
                  <a:gd name="T20" fmla="*/ 0 60000 65536"/>
                  <a:gd name="T21" fmla="*/ 0 60000 65536"/>
                  <a:gd name="T22" fmla="*/ 0 60000 65536"/>
                  <a:gd name="T23" fmla="*/ 0 60000 65536"/>
                  <a:gd name="T24" fmla="*/ 0 w 40"/>
                  <a:gd name="T25" fmla="*/ 0 h 40"/>
                  <a:gd name="T26" fmla="*/ 40 w 40"/>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0" h="40">
                    <a:moveTo>
                      <a:pt x="24" y="1"/>
                    </a:moveTo>
                    <a:cubicBezTo>
                      <a:pt x="23" y="1"/>
                      <a:pt x="21" y="0"/>
                      <a:pt x="20" y="0"/>
                    </a:cubicBezTo>
                    <a:cubicBezTo>
                      <a:pt x="9" y="0"/>
                      <a:pt x="0" y="9"/>
                      <a:pt x="0" y="20"/>
                    </a:cubicBezTo>
                    <a:cubicBezTo>
                      <a:pt x="0" y="31"/>
                      <a:pt x="9" y="40"/>
                      <a:pt x="20" y="40"/>
                    </a:cubicBezTo>
                    <a:cubicBezTo>
                      <a:pt x="31" y="40"/>
                      <a:pt x="40" y="31"/>
                      <a:pt x="40" y="20"/>
                    </a:cubicBezTo>
                    <a:cubicBezTo>
                      <a:pt x="40" y="18"/>
                      <a:pt x="40" y="17"/>
                      <a:pt x="39" y="15"/>
                    </a:cubicBezTo>
                    <a:cubicBezTo>
                      <a:pt x="15" y="26"/>
                      <a:pt x="15" y="26"/>
                      <a:pt x="15" y="26"/>
                    </a:cubicBezTo>
                    <a:lnTo>
                      <a:pt x="24" y="1"/>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51" name="Freeform 12"/>
              <p:cNvSpPr>
                <a:spLocks noChangeArrowheads="1"/>
              </p:cNvSpPr>
              <p:nvPr/>
            </p:nvSpPr>
            <p:spPr bwMode="auto">
              <a:xfrm>
                <a:off x="0" y="114912"/>
                <a:ext cx="351273" cy="351273"/>
              </a:xfrm>
              <a:custGeom>
                <a:avLst/>
                <a:gdLst>
                  <a:gd name="T0" fmla="*/ 2147483647 w 159"/>
                  <a:gd name="T1" fmla="*/ 2147483647 h 159"/>
                  <a:gd name="T2" fmla="*/ 2147483647 w 159"/>
                  <a:gd name="T3" fmla="*/ 2147483647 h 159"/>
                  <a:gd name="T4" fmla="*/ 2147483647 w 159"/>
                  <a:gd name="T5" fmla="*/ 2147483647 h 159"/>
                  <a:gd name="T6" fmla="*/ 2147483647 w 159"/>
                  <a:gd name="T7" fmla="*/ 2147483647 h 159"/>
                  <a:gd name="T8" fmla="*/ 2147483647 w 159"/>
                  <a:gd name="T9" fmla="*/ 2147483647 h 159"/>
                  <a:gd name="T10" fmla="*/ 2147483647 w 159"/>
                  <a:gd name="T11" fmla="*/ 2147483647 h 159"/>
                  <a:gd name="T12" fmla="*/ 2147483647 w 159"/>
                  <a:gd name="T13" fmla="*/ 2147483647 h 159"/>
                  <a:gd name="T14" fmla="*/ 2147483647 w 159"/>
                  <a:gd name="T15" fmla="*/ 0 h 159"/>
                  <a:gd name="T16" fmla="*/ 0 w 159"/>
                  <a:gd name="T17" fmla="*/ 2147483647 h 159"/>
                  <a:gd name="T18" fmla="*/ 2147483647 w 159"/>
                  <a:gd name="T19" fmla="*/ 2147483647 h 159"/>
                  <a:gd name="T20" fmla="*/ 2147483647 w 159"/>
                  <a:gd name="T21" fmla="*/ 2147483647 h 159"/>
                  <a:gd name="T22" fmla="*/ 2147483647 w 159"/>
                  <a:gd name="T23" fmla="*/ 2147483647 h 159"/>
                  <a:gd name="T24" fmla="*/ 2147483647 w 159"/>
                  <a:gd name="T25" fmla="*/ 2147483647 h 159"/>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9"/>
                  <a:gd name="T40" fmla="*/ 0 h 159"/>
                  <a:gd name="T41" fmla="*/ 159 w 159"/>
                  <a:gd name="T42" fmla="*/ 159 h 159"/>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9" h="159">
                    <a:moveTo>
                      <a:pt x="131" y="41"/>
                    </a:moveTo>
                    <a:cubicBezTo>
                      <a:pt x="139" y="52"/>
                      <a:pt x="144" y="65"/>
                      <a:pt x="144" y="79"/>
                    </a:cubicBezTo>
                    <a:cubicBezTo>
                      <a:pt x="144" y="115"/>
                      <a:pt x="115" y="144"/>
                      <a:pt x="79" y="144"/>
                    </a:cubicBezTo>
                    <a:cubicBezTo>
                      <a:pt x="44" y="144"/>
                      <a:pt x="15" y="115"/>
                      <a:pt x="15" y="79"/>
                    </a:cubicBezTo>
                    <a:cubicBezTo>
                      <a:pt x="15" y="44"/>
                      <a:pt x="44" y="15"/>
                      <a:pt x="79" y="15"/>
                    </a:cubicBezTo>
                    <a:cubicBezTo>
                      <a:pt x="91" y="15"/>
                      <a:pt x="103" y="18"/>
                      <a:pt x="112" y="24"/>
                    </a:cubicBezTo>
                    <a:cubicBezTo>
                      <a:pt x="122" y="13"/>
                      <a:pt x="122" y="13"/>
                      <a:pt x="122" y="13"/>
                    </a:cubicBezTo>
                    <a:cubicBezTo>
                      <a:pt x="110" y="5"/>
                      <a:pt x="95" y="0"/>
                      <a:pt x="79" y="0"/>
                    </a:cubicBezTo>
                    <a:cubicBezTo>
                      <a:pt x="35" y="0"/>
                      <a:pt x="0" y="35"/>
                      <a:pt x="0" y="79"/>
                    </a:cubicBezTo>
                    <a:cubicBezTo>
                      <a:pt x="0" y="123"/>
                      <a:pt x="35" y="159"/>
                      <a:pt x="79" y="159"/>
                    </a:cubicBezTo>
                    <a:cubicBezTo>
                      <a:pt x="123" y="159"/>
                      <a:pt x="159" y="123"/>
                      <a:pt x="159" y="79"/>
                    </a:cubicBezTo>
                    <a:cubicBezTo>
                      <a:pt x="159" y="61"/>
                      <a:pt x="152" y="43"/>
                      <a:pt x="141" y="30"/>
                    </a:cubicBezTo>
                    <a:lnTo>
                      <a:pt x="131" y="41"/>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52" name="Freeform 13"/>
              <p:cNvSpPr>
                <a:spLocks noChangeArrowheads="1"/>
              </p:cNvSpPr>
              <p:nvPr/>
            </p:nvSpPr>
            <p:spPr bwMode="auto">
              <a:xfrm>
                <a:off x="174702" y="221415"/>
                <a:ext cx="66331" cy="68199"/>
              </a:xfrm>
              <a:custGeom>
                <a:avLst/>
                <a:gdLst>
                  <a:gd name="T0" fmla="*/ 2147483647 w 71"/>
                  <a:gd name="T1" fmla="*/ 2147483647 h 73"/>
                  <a:gd name="T2" fmla="*/ 2147483647 w 71"/>
                  <a:gd name="T3" fmla="*/ 0 h 73"/>
                  <a:gd name="T4" fmla="*/ 2147483647 w 71"/>
                  <a:gd name="T5" fmla="*/ 2147483647 h 73"/>
                  <a:gd name="T6" fmla="*/ 0 w 71"/>
                  <a:gd name="T7" fmla="*/ 2147483647 h 73"/>
                  <a:gd name="T8" fmla="*/ 2147483647 w 71"/>
                  <a:gd name="T9" fmla="*/ 2147483647 h 73"/>
                  <a:gd name="T10" fmla="*/ 2147483647 w 71"/>
                  <a:gd name="T11" fmla="*/ 2147483647 h 73"/>
                  <a:gd name="T12" fmla="*/ 0 60000 65536"/>
                  <a:gd name="T13" fmla="*/ 0 60000 65536"/>
                  <a:gd name="T14" fmla="*/ 0 60000 65536"/>
                  <a:gd name="T15" fmla="*/ 0 60000 65536"/>
                  <a:gd name="T16" fmla="*/ 0 60000 65536"/>
                  <a:gd name="T17" fmla="*/ 0 60000 65536"/>
                  <a:gd name="T18" fmla="*/ 0 w 71"/>
                  <a:gd name="T19" fmla="*/ 0 h 73"/>
                  <a:gd name="T20" fmla="*/ 71 w 71"/>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71" h="73">
                    <a:moveTo>
                      <a:pt x="71" y="30"/>
                    </a:moveTo>
                    <a:lnTo>
                      <a:pt x="38" y="0"/>
                    </a:lnTo>
                    <a:lnTo>
                      <a:pt x="19" y="19"/>
                    </a:lnTo>
                    <a:lnTo>
                      <a:pt x="0" y="73"/>
                    </a:lnTo>
                    <a:lnTo>
                      <a:pt x="55" y="49"/>
                    </a:lnTo>
                    <a:lnTo>
                      <a:pt x="71" y="3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53" name="Freeform 14"/>
              <p:cNvSpPr>
                <a:spLocks noChangeArrowheads="1"/>
              </p:cNvSpPr>
              <p:nvPr/>
            </p:nvSpPr>
            <p:spPr bwMode="auto">
              <a:xfrm>
                <a:off x="216743" y="88753"/>
                <a:ext cx="143873" cy="152281"/>
              </a:xfrm>
              <a:custGeom>
                <a:avLst/>
                <a:gdLst>
                  <a:gd name="T0" fmla="*/ 2147483647 w 154"/>
                  <a:gd name="T1" fmla="*/ 0 h 163"/>
                  <a:gd name="T2" fmla="*/ 0 w 154"/>
                  <a:gd name="T3" fmla="*/ 2147483647 h 163"/>
                  <a:gd name="T4" fmla="*/ 2147483647 w 154"/>
                  <a:gd name="T5" fmla="*/ 2147483647 h 163"/>
                  <a:gd name="T6" fmla="*/ 2147483647 w 154"/>
                  <a:gd name="T7" fmla="*/ 2147483647 h 163"/>
                  <a:gd name="T8" fmla="*/ 2147483647 w 154"/>
                  <a:gd name="T9" fmla="*/ 2147483647 h 163"/>
                  <a:gd name="T10" fmla="*/ 2147483647 w 154"/>
                  <a:gd name="T11" fmla="*/ 0 h 163"/>
                  <a:gd name="T12" fmla="*/ 0 60000 65536"/>
                  <a:gd name="T13" fmla="*/ 0 60000 65536"/>
                  <a:gd name="T14" fmla="*/ 0 60000 65536"/>
                  <a:gd name="T15" fmla="*/ 0 60000 65536"/>
                  <a:gd name="T16" fmla="*/ 0 60000 65536"/>
                  <a:gd name="T17" fmla="*/ 0 60000 65536"/>
                  <a:gd name="T18" fmla="*/ 0 w 154"/>
                  <a:gd name="T19" fmla="*/ 0 h 163"/>
                  <a:gd name="T20" fmla="*/ 154 w 154"/>
                  <a:gd name="T21" fmla="*/ 163 h 163"/>
                </a:gdLst>
                <a:ahLst/>
                <a:cxnLst>
                  <a:cxn ang="T12">
                    <a:pos x="T0" y="T1"/>
                  </a:cxn>
                  <a:cxn ang="T13">
                    <a:pos x="T2" y="T3"/>
                  </a:cxn>
                  <a:cxn ang="T14">
                    <a:pos x="T4" y="T5"/>
                  </a:cxn>
                  <a:cxn ang="T15">
                    <a:pos x="T6" y="T7"/>
                  </a:cxn>
                  <a:cxn ang="T16">
                    <a:pos x="T8" y="T9"/>
                  </a:cxn>
                  <a:cxn ang="T17">
                    <a:pos x="T10" y="T11"/>
                  </a:cxn>
                </a:cxnLst>
                <a:rect l="T18" t="T19" r="T20" b="T21"/>
                <a:pathLst>
                  <a:path w="154" h="163">
                    <a:moveTo>
                      <a:pt x="121" y="0"/>
                    </a:moveTo>
                    <a:lnTo>
                      <a:pt x="0" y="132"/>
                    </a:lnTo>
                    <a:lnTo>
                      <a:pt x="33" y="163"/>
                    </a:lnTo>
                    <a:lnTo>
                      <a:pt x="154" y="31"/>
                    </a:lnTo>
                    <a:lnTo>
                      <a:pt x="121" y="35"/>
                    </a:lnTo>
                    <a:lnTo>
                      <a:pt x="121"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54" name="Freeform 15"/>
              <p:cNvSpPr>
                <a:spLocks noChangeArrowheads="1"/>
              </p:cNvSpPr>
              <p:nvPr/>
            </p:nvSpPr>
            <p:spPr bwMode="auto">
              <a:xfrm>
                <a:off x="336325" y="55120"/>
                <a:ext cx="56988" cy="59791"/>
              </a:xfrm>
              <a:custGeom>
                <a:avLst/>
                <a:gdLst>
                  <a:gd name="T0" fmla="*/ 2147483647 w 61"/>
                  <a:gd name="T1" fmla="*/ 2147483647 h 64"/>
                  <a:gd name="T2" fmla="*/ 2147483647 w 61"/>
                  <a:gd name="T3" fmla="*/ 2147483647 h 64"/>
                  <a:gd name="T4" fmla="*/ 0 w 61"/>
                  <a:gd name="T5" fmla="*/ 0 h 64"/>
                  <a:gd name="T6" fmla="*/ 0 w 61"/>
                  <a:gd name="T7" fmla="*/ 0 h 64"/>
                  <a:gd name="T8" fmla="*/ 0 w 61"/>
                  <a:gd name="T9" fmla="*/ 2147483647 h 64"/>
                  <a:gd name="T10" fmla="*/ 2147483647 w 61"/>
                  <a:gd name="T11" fmla="*/ 2147483647 h 64"/>
                  <a:gd name="T12" fmla="*/ 2147483647 w 61"/>
                  <a:gd name="T13" fmla="*/ 2147483647 h 64"/>
                  <a:gd name="T14" fmla="*/ 2147483647 w 61"/>
                  <a:gd name="T15" fmla="*/ 2147483647 h 64"/>
                  <a:gd name="T16" fmla="*/ 2147483647 w 61"/>
                  <a:gd name="T17" fmla="*/ 2147483647 h 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1"/>
                  <a:gd name="T28" fmla="*/ 0 h 64"/>
                  <a:gd name="T29" fmla="*/ 61 w 61"/>
                  <a:gd name="T30" fmla="*/ 64 h 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1" h="64">
                    <a:moveTo>
                      <a:pt x="14" y="48"/>
                    </a:moveTo>
                    <a:lnTo>
                      <a:pt x="14" y="12"/>
                    </a:lnTo>
                    <a:lnTo>
                      <a:pt x="0" y="0"/>
                    </a:lnTo>
                    <a:lnTo>
                      <a:pt x="0" y="64"/>
                    </a:lnTo>
                    <a:lnTo>
                      <a:pt x="61" y="55"/>
                    </a:lnTo>
                    <a:lnTo>
                      <a:pt x="50" y="43"/>
                    </a:lnTo>
                    <a:lnTo>
                      <a:pt x="14" y="4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55" name="Freeform 16"/>
              <p:cNvSpPr>
                <a:spLocks noChangeArrowheads="1"/>
              </p:cNvSpPr>
              <p:nvPr/>
            </p:nvSpPr>
            <p:spPr bwMode="auto">
              <a:xfrm>
                <a:off x="360615" y="27093"/>
                <a:ext cx="59791" cy="61660"/>
              </a:xfrm>
              <a:custGeom>
                <a:avLst/>
                <a:gdLst>
                  <a:gd name="T0" fmla="*/ 2147483647 w 64"/>
                  <a:gd name="T1" fmla="*/ 2147483647 h 66"/>
                  <a:gd name="T2" fmla="*/ 2147483647 w 64"/>
                  <a:gd name="T3" fmla="*/ 2147483647 h 66"/>
                  <a:gd name="T4" fmla="*/ 2147483647 w 64"/>
                  <a:gd name="T5" fmla="*/ 0 h 66"/>
                  <a:gd name="T6" fmla="*/ 2147483647 w 64"/>
                  <a:gd name="T7" fmla="*/ 0 h 66"/>
                  <a:gd name="T8" fmla="*/ 0 w 64"/>
                  <a:gd name="T9" fmla="*/ 2147483647 h 66"/>
                  <a:gd name="T10" fmla="*/ 2147483647 w 64"/>
                  <a:gd name="T11" fmla="*/ 2147483647 h 66"/>
                  <a:gd name="T12" fmla="*/ 2147483647 w 64"/>
                  <a:gd name="T13" fmla="*/ 2147483647 h 66"/>
                  <a:gd name="T14" fmla="*/ 2147483647 w 64"/>
                  <a:gd name="T15" fmla="*/ 2147483647 h 66"/>
                  <a:gd name="T16" fmla="*/ 2147483647 w 64"/>
                  <a:gd name="T17" fmla="*/ 2147483647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4"/>
                  <a:gd name="T28" fmla="*/ 0 h 66"/>
                  <a:gd name="T29" fmla="*/ 64 w 64"/>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4" h="66">
                    <a:moveTo>
                      <a:pt x="14" y="49"/>
                    </a:moveTo>
                    <a:lnTo>
                      <a:pt x="14" y="11"/>
                    </a:lnTo>
                    <a:lnTo>
                      <a:pt x="2" y="0"/>
                    </a:lnTo>
                    <a:lnTo>
                      <a:pt x="0" y="66"/>
                    </a:lnTo>
                    <a:lnTo>
                      <a:pt x="64" y="56"/>
                    </a:lnTo>
                    <a:lnTo>
                      <a:pt x="50" y="44"/>
                    </a:lnTo>
                    <a:lnTo>
                      <a:pt x="14" y="4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56" name="Freeform 17"/>
              <p:cNvSpPr>
                <a:spLocks noChangeArrowheads="1"/>
              </p:cNvSpPr>
              <p:nvPr/>
            </p:nvSpPr>
            <p:spPr bwMode="auto">
              <a:xfrm>
                <a:off x="64462" y="181242"/>
                <a:ext cx="220480" cy="218612"/>
              </a:xfrm>
              <a:custGeom>
                <a:avLst/>
                <a:gdLst>
                  <a:gd name="T0" fmla="*/ 2147483647 w 100"/>
                  <a:gd name="T1" fmla="*/ 0 h 99"/>
                  <a:gd name="T2" fmla="*/ 0 w 100"/>
                  <a:gd name="T3" fmla="*/ 2147483647 h 99"/>
                  <a:gd name="T4" fmla="*/ 2147483647 w 100"/>
                  <a:gd name="T5" fmla="*/ 2147483647 h 99"/>
                  <a:gd name="T6" fmla="*/ 2147483647 w 100"/>
                  <a:gd name="T7" fmla="*/ 2147483647 h 99"/>
                  <a:gd name="T8" fmla="*/ 2147483647 w 100"/>
                  <a:gd name="T9" fmla="*/ 2147483647 h 99"/>
                  <a:gd name="T10" fmla="*/ 2147483647 w 100"/>
                  <a:gd name="T11" fmla="*/ 2147483647 h 99"/>
                  <a:gd name="T12" fmla="*/ 2147483647 w 100"/>
                  <a:gd name="T13" fmla="*/ 2147483647 h 99"/>
                  <a:gd name="T14" fmla="*/ 2147483647 w 100"/>
                  <a:gd name="T15" fmla="*/ 2147483647 h 99"/>
                  <a:gd name="T16" fmla="*/ 2147483647 w 100"/>
                  <a:gd name="T17" fmla="*/ 2147483647 h 99"/>
                  <a:gd name="T18" fmla="*/ 2147483647 w 100"/>
                  <a:gd name="T19" fmla="*/ 2147483647 h 99"/>
                  <a:gd name="T20" fmla="*/ 2147483647 w 100"/>
                  <a:gd name="T21" fmla="*/ 2147483647 h 99"/>
                  <a:gd name="T22" fmla="*/ 2147483647 w 100"/>
                  <a:gd name="T23" fmla="*/ 2147483647 h 99"/>
                  <a:gd name="T24" fmla="*/ 2147483647 w 100"/>
                  <a:gd name="T25" fmla="*/ 2147483647 h 99"/>
                  <a:gd name="T26" fmla="*/ 2147483647 w 100"/>
                  <a:gd name="T27" fmla="*/ 2147483647 h 99"/>
                  <a:gd name="T28" fmla="*/ 2147483647 w 100"/>
                  <a:gd name="T29" fmla="*/ 0 h 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00"/>
                  <a:gd name="T46" fmla="*/ 0 h 99"/>
                  <a:gd name="T47" fmla="*/ 100 w 100"/>
                  <a:gd name="T48" fmla="*/ 99 h 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00" h="99">
                    <a:moveTo>
                      <a:pt x="50" y="0"/>
                    </a:moveTo>
                    <a:cubicBezTo>
                      <a:pt x="23" y="0"/>
                      <a:pt x="0" y="22"/>
                      <a:pt x="0" y="49"/>
                    </a:cubicBezTo>
                    <a:cubicBezTo>
                      <a:pt x="0" y="77"/>
                      <a:pt x="23" y="99"/>
                      <a:pt x="50" y="99"/>
                    </a:cubicBezTo>
                    <a:cubicBezTo>
                      <a:pt x="78" y="99"/>
                      <a:pt x="100" y="77"/>
                      <a:pt x="100" y="49"/>
                    </a:cubicBezTo>
                    <a:cubicBezTo>
                      <a:pt x="100" y="39"/>
                      <a:pt x="97" y="30"/>
                      <a:pt x="92" y="22"/>
                    </a:cubicBezTo>
                    <a:cubicBezTo>
                      <a:pt x="83" y="32"/>
                      <a:pt x="83" y="32"/>
                      <a:pt x="83" y="32"/>
                    </a:cubicBezTo>
                    <a:cubicBezTo>
                      <a:pt x="81" y="34"/>
                      <a:pt x="81" y="34"/>
                      <a:pt x="81" y="34"/>
                    </a:cubicBezTo>
                    <a:cubicBezTo>
                      <a:pt x="84" y="39"/>
                      <a:pt x="85" y="44"/>
                      <a:pt x="85" y="49"/>
                    </a:cubicBezTo>
                    <a:cubicBezTo>
                      <a:pt x="85" y="69"/>
                      <a:pt x="69" y="84"/>
                      <a:pt x="50" y="84"/>
                    </a:cubicBezTo>
                    <a:cubicBezTo>
                      <a:pt x="31" y="84"/>
                      <a:pt x="15" y="69"/>
                      <a:pt x="15" y="49"/>
                    </a:cubicBezTo>
                    <a:cubicBezTo>
                      <a:pt x="15" y="30"/>
                      <a:pt x="31" y="15"/>
                      <a:pt x="50" y="15"/>
                    </a:cubicBezTo>
                    <a:cubicBezTo>
                      <a:pt x="54" y="15"/>
                      <a:pt x="59" y="15"/>
                      <a:pt x="62" y="17"/>
                    </a:cubicBezTo>
                    <a:cubicBezTo>
                      <a:pt x="64" y="14"/>
                      <a:pt x="64" y="14"/>
                      <a:pt x="64" y="14"/>
                    </a:cubicBezTo>
                    <a:cubicBezTo>
                      <a:pt x="73" y="5"/>
                      <a:pt x="73" y="5"/>
                      <a:pt x="73" y="5"/>
                    </a:cubicBezTo>
                    <a:cubicBezTo>
                      <a:pt x="66" y="2"/>
                      <a:pt x="58" y="0"/>
                      <a:pt x="50"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57" name="Freeform 18"/>
              <p:cNvSpPr>
                <a:spLocks noChangeArrowheads="1"/>
              </p:cNvSpPr>
              <p:nvPr/>
            </p:nvSpPr>
            <p:spPr bwMode="auto">
              <a:xfrm>
                <a:off x="386774" y="0"/>
                <a:ext cx="57923" cy="59791"/>
              </a:xfrm>
              <a:custGeom>
                <a:avLst/>
                <a:gdLst>
                  <a:gd name="T0" fmla="*/ 2147483647 w 62"/>
                  <a:gd name="T1" fmla="*/ 2147483647 h 64"/>
                  <a:gd name="T2" fmla="*/ 2147483647 w 62"/>
                  <a:gd name="T3" fmla="*/ 2147483647 h 64"/>
                  <a:gd name="T4" fmla="*/ 2147483647 w 62"/>
                  <a:gd name="T5" fmla="*/ 2147483647 h 64"/>
                  <a:gd name="T6" fmla="*/ 0 w 62"/>
                  <a:gd name="T7" fmla="*/ 0 h 64"/>
                  <a:gd name="T8" fmla="*/ 0 w 62"/>
                  <a:gd name="T9" fmla="*/ 0 h 64"/>
                  <a:gd name="T10" fmla="*/ 0 w 62"/>
                  <a:gd name="T11" fmla="*/ 2147483647 h 64"/>
                  <a:gd name="T12" fmla="*/ 2147483647 w 62"/>
                  <a:gd name="T13" fmla="*/ 2147483647 h 64"/>
                  <a:gd name="T14" fmla="*/ 2147483647 w 62"/>
                  <a:gd name="T15" fmla="*/ 2147483647 h 64"/>
                  <a:gd name="T16" fmla="*/ 2147483647 w 62"/>
                  <a:gd name="T17" fmla="*/ 2147483647 h 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2"/>
                  <a:gd name="T28" fmla="*/ 0 h 64"/>
                  <a:gd name="T29" fmla="*/ 62 w 62"/>
                  <a:gd name="T30" fmla="*/ 64 h 6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2" h="64">
                    <a:moveTo>
                      <a:pt x="50" y="43"/>
                    </a:moveTo>
                    <a:lnTo>
                      <a:pt x="15" y="47"/>
                    </a:lnTo>
                    <a:lnTo>
                      <a:pt x="15" y="12"/>
                    </a:lnTo>
                    <a:lnTo>
                      <a:pt x="0" y="0"/>
                    </a:lnTo>
                    <a:lnTo>
                      <a:pt x="0" y="64"/>
                    </a:lnTo>
                    <a:lnTo>
                      <a:pt x="62" y="55"/>
                    </a:lnTo>
                    <a:lnTo>
                      <a:pt x="50" y="4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21518" name="组合 47"/>
            <p:cNvGrpSpPr/>
            <p:nvPr/>
          </p:nvGrpSpPr>
          <p:grpSpPr bwMode="auto">
            <a:xfrm>
              <a:off x="8085" y="3930"/>
              <a:ext cx="715" cy="798"/>
              <a:chOff x="0" y="0"/>
              <a:chExt cx="402656" cy="450303"/>
            </a:xfrm>
          </p:grpSpPr>
          <p:sp>
            <p:nvSpPr>
              <p:cNvPr id="21545" name="Freeform 108"/>
              <p:cNvSpPr>
                <a:spLocks noEditPoints="1" noChangeArrowheads="1"/>
              </p:cNvSpPr>
              <p:nvPr/>
            </p:nvSpPr>
            <p:spPr bwMode="auto">
              <a:xfrm>
                <a:off x="69134" y="167228"/>
                <a:ext cx="56988" cy="57923"/>
              </a:xfrm>
              <a:custGeom>
                <a:avLst/>
                <a:gdLst>
                  <a:gd name="T0" fmla="*/ 2147483647 w 26"/>
                  <a:gd name="T1" fmla="*/ 0 h 26"/>
                  <a:gd name="T2" fmla="*/ 0 w 26"/>
                  <a:gd name="T3" fmla="*/ 2147483647 h 26"/>
                  <a:gd name="T4" fmla="*/ 2147483647 w 26"/>
                  <a:gd name="T5" fmla="*/ 2147483647 h 26"/>
                  <a:gd name="T6" fmla="*/ 2147483647 w 26"/>
                  <a:gd name="T7" fmla="*/ 2147483647 h 26"/>
                  <a:gd name="T8" fmla="*/ 2147483647 w 26"/>
                  <a:gd name="T9" fmla="*/ 0 h 26"/>
                  <a:gd name="T10" fmla="*/ 2147483647 w 26"/>
                  <a:gd name="T11" fmla="*/ 2147483647 h 26"/>
                  <a:gd name="T12" fmla="*/ 2147483647 w 26"/>
                  <a:gd name="T13" fmla="*/ 2147483647 h 26"/>
                  <a:gd name="T14" fmla="*/ 2147483647 w 26"/>
                  <a:gd name="T15" fmla="*/ 2147483647 h 26"/>
                  <a:gd name="T16" fmla="*/ 2147483647 w 26"/>
                  <a:gd name="T17" fmla="*/ 2147483647 h 26"/>
                  <a:gd name="T18" fmla="*/ 2147483647 w 26"/>
                  <a:gd name="T19" fmla="*/ 2147483647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6"/>
                  <a:gd name="T31" fmla="*/ 0 h 26"/>
                  <a:gd name="T32" fmla="*/ 26 w 26"/>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46" name="Freeform 109"/>
              <p:cNvSpPr>
                <a:spLocks noEditPoints="1" noChangeArrowheads="1"/>
              </p:cNvSpPr>
              <p:nvPr/>
            </p:nvSpPr>
            <p:spPr bwMode="auto">
              <a:xfrm>
                <a:off x="197125" y="129859"/>
                <a:ext cx="48580" cy="48580"/>
              </a:xfrm>
              <a:custGeom>
                <a:avLst/>
                <a:gdLst>
                  <a:gd name="T0" fmla="*/ 2147483647 w 22"/>
                  <a:gd name="T1" fmla="*/ 0 h 22"/>
                  <a:gd name="T2" fmla="*/ 0 w 22"/>
                  <a:gd name="T3" fmla="*/ 2147483647 h 22"/>
                  <a:gd name="T4" fmla="*/ 2147483647 w 22"/>
                  <a:gd name="T5" fmla="*/ 2147483647 h 22"/>
                  <a:gd name="T6" fmla="*/ 2147483647 w 22"/>
                  <a:gd name="T7" fmla="*/ 2147483647 h 22"/>
                  <a:gd name="T8" fmla="*/ 2147483647 w 22"/>
                  <a:gd name="T9" fmla="*/ 0 h 22"/>
                  <a:gd name="T10" fmla="*/ 2147483647 w 22"/>
                  <a:gd name="T11" fmla="*/ 2147483647 h 22"/>
                  <a:gd name="T12" fmla="*/ 2147483647 w 22"/>
                  <a:gd name="T13" fmla="*/ 2147483647 h 22"/>
                  <a:gd name="T14" fmla="*/ 2147483647 w 22"/>
                  <a:gd name="T15" fmla="*/ 2147483647 h 22"/>
                  <a:gd name="T16" fmla="*/ 2147483647 w 22"/>
                  <a:gd name="T17" fmla="*/ 2147483647 h 22"/>
                  <a:gd name="T18" fmla="*/ 2147483647 w 22"/>
                  <a:gd name="T19" fmla="*/ 2147483647 h 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
                  <a:gd name="T31" fmla="*/ 0 h 22"/>
                  <a:gd name="T32" fmla="*/ 22 w 22"/>
                  <a:gd name="T33" fmla="*/ 22 h 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47" name="Freeform 110"/>
              <p:cNvSpPr>
                <a:spLocks noEditPoints="1" noChangeArrowheads="1"/>
              </p:cNvSpPr>
              <p:nvPr/>
            </p:nvSpPr>
            <p:spPr bwMode="auto">
              <a:xfrm>
                <a:off x="82213" y="181242"/>
                <a:ext cx="30830" cy="30830"/>
              </a:xfrm>
              <a:custGeom>
                <a:avLst/>
                <a:gdLst>
                  <a:gd name="T0" fmla="*/ 2147483647 w 14"/>
                  <a:gd name="T1" fmla="*/ 0 h 14"/>
                  <a:gd name="T2" fmla="*/ 0 w 14"/>
                  <a:gd name="T3" fmla="*/ 2147483647 h 14"/>
                  <a:gd name="T4" fmla="*/ 2147483647 w 14"/>
                  <a:gd name="T5" fmla="*/ 2147483647 h 14"/>
                  <a:gd name="T6" fmla="*/ 2147483647 w 14"/>
                  <a:gd name="T7" fmla="*/ 2147483647 h 14"/>
                  <a:gd name="T8" fmla="*/ 2147483647 w 14"/>
                  <a:gd name="T9" fmla="*/ 0 h 14"/>
                  <a:gd name="T10" fmla="*/ 2147483647 w 14"/>
                  <a:gd name="T11" fmla="*/ 2147483647 h 14"/>
                  <a:gd name="T12" fmla="*/ 2147483647 w 14"/>
                  <a:gd name="T13" fmla="*/ 2147483647 h 14"/>
                  <a:gd name="T14" fmla="*/ 2147483647 w 14"/>
                  <a:gd name="T15" fmla="*/ 2147483647 h 14"/>
                  <a:gd name="T16" fmla="*/ 2147483647 w 14"/>
                  <a:gd name="T17" fmla="*/ 2147483647 h 14"/>
                  <a:gd name="T18" fmla="*/ 2147483647 w 14"/>
                  <a:gd name="T19" fmla="*/ 2147483647 h 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14"/>
                  <a:gd name="T32" fmla="*/ 14 w 14"/>
                  <a:gd name="T33" fmla="*/ 14 h 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48" name="Freeform 111"/>
              <p:cNvSpPr>
                <a:spLocks noEditPoints="1" noChangeArrowheads="1"/>
              </p:cNvSpPr>
              <p:nvPr/>
            </p:nvSpPr>
            <p:spPr bwMode="auto">
              <a:xfrm>
                <a:off x="172834" y="105568"/>
                <a:ext cx="97161" cy="97161"/>
              </a:xfrm>
              <a:custGeom>
                <a:avLst/>
                <a:gdLst>
                  <a:gd name="T0" fmla="*/ 2147483647 w 44"/>
                  <a:gd name="T1" fmla="*/ 0 h 44"/>
                  <a:gd name="T2" fmla="*/ 0 w 44"/>
                  <a:gd name="T3" fmla="*/ 2147483647 h 44"/>
                  <a:gd name="T4" fmla="*/ 2147483647 w 44"/>
                  <a:gd name="T5" fmla="*/ 2147483647 h 44"/>
                  <a:gd name="T6" fmla="*/ 2147483647 w 44"/>
                  <a:gd name="T7" fmla="*/ 2147483647 h 44"/>
                  <a:gd name="T8" fmla="*/ 2147483647 w 44"/>
                  <a:gd name="T9" fmla="*/ 0 h 44"/>
                  <a:gd name="T10" fmla="*/ 2147483647 w 44"/>
                  <a:gd name="T11" fmla="*/ 2147483647 h 44"/>
                  <a:gd name="T12" fmla="*/ 2147483647 w 44"/>
                  <a:gd name="T13" fmla="*/ 2147483647 h 44"/>
                  <a:gd name="T14" fmla="*/ 2147483647 w 44"/>
                  <a:gd name="T15" fmla="*/ 2147483647 h 44"/>
                  <a:gd name="T16" fmla="*/ 2147483647 w 44"/>
                  <a:gd name="T17" fmla="*/ 2147483647 h 44"/>
                  <a:gd name="T18" fmla="*/ 2147483647 w 44"/>
                  <a:gd name="T19" fmla="*/ 2147483647 h 4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4"/>
                  <a:gd name="T31" fmla="*/ 0 h 44"/>
                  <a:gd name="T32" fmla="*/ 44 w 44"/>
                  <a:gd name="T33" fmla="*/ 44 h 4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49" name="Freeform 112"/>
              <p:cNvSpPr>
                <a:spLocks noEditPoints="1" noChangeArrowheads="1"/>
              </p:cNvSpPr>
              <p:nvPr/>
            </p:nvSpPr>
            <p:spPr bwMode="auto">
              <a:xfrm>
                <a:off x="0" y="0"/>
                <a:ext cx="402656" cy="450303"/>
              </a:xfrm>
              <a:custGeom>
                <a:avLst/>
                <a:gdLst>
                  <a:gd name="T0" fmla="*/ 2147483647 w 182"/>
                  <a:gd name="T1" fmla="*/ 2147483647 h 204"/>
                  <a:gd name="T2" fmla="*/ 2147483647 w 182"/>
                  <a:gd name="T3" fmla="*/ 2147483647 h 204"/>
                  <a:gd name="T4" fmla="*/ 2147483647 w 182"/>
                  <a:gd name="T5" fmla="*/ 0 h 204"/>
                  <a:gd name="T6" fmla="*/ 2147483647 w 182"/>
                  <a:gd name="T7" fmla="*/ 2147483647 h 204"/>
                  <a:gd name="T8" fmla="*/ 0 w 182"/>
                  <a:gd name="T9" fmla="*/ 2147483647 h 204"/>
                  <a:gd name="T10" fmla="*/ 2147483647 w 182"/>
                  <a:gd name="T11" fmla="*/ 2147483647 h 204"/>
                  <a:gd name="T12" fmla="*/ 2147483647 w 182"/>
                  <a:gd name="T13" fmla="*/ 2147483647 h 204"/>
                  <a:gd name="T14" fmla="*/ 2147483647 w 182"/>
                  <a:gd name="T15" fmla="*/ 2147483647 h 204"/>
                  <a:gd name="T16" fmla="*/ 2147483647 w 182"/>
                  <a:gd name="T17" fmla="*/ 2147483647 h 204"/>
                  <a:gd name="T18" fmla="*/ 2147483647 w 182"/>
                  <a:gd name="T19" fmla="*/ 2147483647 h 204"/>
                  <a:gd name="T20" fmla="*/ 2147483647 w 182"/>
                  <a:gd name="T21" fmla="*/ 2147483647 h 204"/>
                  <a:gd name="T22" fmla="*/ 2147483647 w 182"/>
                  <a:gd name="T23" fmla="*/ 2147483647 h 204"/>
                  <a:gd name="T24" fmla="*/ 2147483647 w 182"/>
                  <a:gd name="T25" fmla="*/ 2147483647 h 204"/>
                  <a:gd name="T26" fmla="*/ 2147483647 w 182"/>
                  <a:gd name="T27" fmla="*/ 2147483647 h 204"/>
                  <a:gd name="T28" fmla="*/ 2147483647 w 182"/>
                  <a:gd name="T29" fmla="*/ 2147483647 h 204"/>
                  <a:gd name="T30" fmla="*/ 2147483647 w 182"/>
                  <a:gd name="T31" fmla="*/ 2147483647 h 204"/>
                  <a:gd name="T32" fmla="*/ 2147483647 w 182"/>
                  <a:gd name="T33" fmla="*/ 2147483647 h 204"/>
                  <a:gd name="T34" fmla="*/ 2147483647 w 182"/>
                  <a:gd name="T35" fmla="*/ 2147483647 h 204"/>
                  <a:gd name="T36" fmla="*/ 2147483647 w 182"/>
                  <a:gd name="T37" fmla="*/ 2147483647 h 204"/>
                  <a:gd name="T38" fmla="*/ 2147483647 w 182"/>
                  <a:gd name="T39" fmla="*/ 2147483647 h 204"/>
                  <a:gd name="T40" fmla="*/ 2147483647 w 182"/>
                  <a:gd name="T41" fmla="*/ 2147483647 h 204"/>
                  <a:gd name="T42" fmla="*/ 2147483647 w 182"/>
                  <a:gd name="T43" fmla="*/ 2147483647 h 204"/>
                  <a:gd name="T44" fmla="*/ 2147483647 w 182"/>
                  <a:gd name="T45" fmla="*/ 2147483647 h 204"/>
                  <a:gd name="T46" fmla="*/ 2147483647 w 182"/>
                  <a:gd name="T47" fmla="*/ 2147483647 h 204"/>
                  <a:gd name="T48" fmla="*/ 2147483647 w 182"/>
                  <a:gd name="T49" fmla="*/ 2147483647 h 204"/>
                  <a:gd name="T50" fmla="*/ 2147483647 w 182"/>
                  <a:gd name="T51" fmla="*/ 2147483647 h 204"/>
                  <a:gd name="T52" fmla="*/ 2147483647 w 182"/>
                  <a:gd name="T53" fmla="*/ 2147483647 h 204"/>
                  <a:gd name="T54" fmla="*/ 2147483647 w 182"/>
                  <a:gd name="T55" fmla="*/ 2147483647 h 204"/>
                  <a:gd name="T56" fmla="*/ 2147483647 w 182"/>
                  <a:gd name="T57" fmla="*/ 2147483647 h 204"/>
                  <a:gd name="T58" fmla="*/ 2147483647 w 182"/>
                  <a:gd name="T59" fmla="*/ 2147483647 h 204"/>
                  <a:gd name="T60" fmla="*/ 2147483647 w 182"/>
                  <a:gd name="T61" fmla="*/ 2147483647 h 204"/>
                  <a:gd name="T62" fmla="*/ 2147483647 w 182"/>
                  <a:gd name="T63" fmla="*/ 2147483647 h 204"/>
                  <a:gd name="T64" fmla="*/ 2147483647 w 182"/>
                  <a:gd name="T65" fmla="*/ 2147483647 h 204"/>
                  <a:gd name="T66" fmla="*/ 2147483647 w 182"/>
                  <a:gd name="T67" fmla="*/ 2147483647 h 204"/>
                  <a:gd name="T68" fmla="*/ 2147483647 w 182"/>
                  <a:gd name="T69" fmla="*/ 2147483647 h 204"/>
                  <a:gd name="T70" fmla="*/ 2147483647 w 182"/>
                  <a:gd name="T71" fmla="*/ 2147483647 h 204"/>
                  <a:gd name="T72" fmla="*/ 2147483647 w 182"/>
                  <a:gd name="T73" fmla="*/ 2147483647 h 204"/>
                  <a:gd name="T74" fmla="*/ 2147483647 w 182"/>
                  <a:gd name="T75" fmla="*/ 2147483647 h 204"/>
                  <a:gd name="T76" fmla="*/ 2147483647 w 182"/>
                  <a:gd name="T77" fmla="*/ 2147483647 h 204"/>
                  <a:gd name="T78" fmla="*/ 2147483647 w 182"/>
                  <a:gd name="T79" fmla="*/ 2147483647 h 204"/>
                  <a:gd name="T80" fmla="*/ 2147483647 w 182"/>
                  <a:gd name="T81" fmla="*/ 2147483647 h 204"/>
                  <a:gd name="T82" fmla="*/ 2147483647 w 182"/>
                  <a:gd name="T83" fmla="*/ 2147483647 h 204"/>
                  <a:gd name="T84" fmla="*/ 2147483647 w 182"/>
                  <a:gd name="T85" fmla="*/ 2147483647 h 204"/>
                  <a:gd name="T86" fmla="*/ 2147483647 w 182"/>
                  <a:gd name="T87" fmla="*/ 2147483647 h 204"/>
                  <a:gd name="T88" fmla="*/ 2147483647 w 182"/>
                  <a:gd name="T89" fmla="*/ 2147483647 h 204"/>
                  <a:gd name="T90" fmla="*/ 2147483647 w 182"/>
                  <a:gd name="T91" fmla="*/ 2147483647 h 20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82"/>
                  <a:gd name="T139" fmla="*/ 0 h 204"/>
                  <a:gd name="T140" fmla="*/ 182 w 182"/>
                  <a:gd name="T141" fmla="*/ 204 h 20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21519" name="组合 53"/>
            <p:cNvGrpSpPr/>
            <p:nvPr/>
          </p:nvGrpSpPr>
          <p:grpSpPr bwMode="auto">
            <a:xfrm>
              <a:off x="12020" y="5060"/>
              <a:ext cx="708" cy="800"/>
              <a:chOff x="0" y="0"/>
              <a:chExt cx="406393" cy="459645"/>
            </a:xfrm>
          </p:grpSpPr>
          <p:sp>
            <p:nvSpPr>
              <p:cNvPr id="21542" name="Freeform 148"/>
              <p:cNvSpPr>
                <a:spLocks noEditPoints="1" noChangeArrowheads="1"/>
              </p:cNvSpPr>
              <p:nvPr/>
            </p:nvSpPr>
            <p:spPr bwMode="auto">
              <a:xfrm>
                <a:off x="55120" y="0"/>
                <a:ext cx="351273" cy="456842"/>
              </a:xfrm>
              <a:custGeom>
                <a:avLst/>
                <a:gdLst>
                  <a:gd name="T0" fmla="*/ 2147483647 w 159"/>
                  <a:gd name="T1" fmla="*/ 2147483647 h 207"/>
                  <a:gd name="T2" fmla="*/ 2147483647 w 159"/>
                  <a:gd name="T3" fmla="*/ 2147483647 h 207"/>
                  <a:gd name="T4" fmla="*/ 2147483647 w 159"/>
                  <a:gd name="T5" fmla="*/ 2147483647 h 207"/>
                  <a:gd name="T6" fmla="*/ 2147483647 w 159"/>
                  <a:gd name="T7" fmla="*/ 2147483647 h 207"/>
                  <a:gd name="T8" fmla="*/ 2147483647 w 159"/>
                  <a:gd name="T9" fmla="*/ 2147483647 h 207"/>
                  <a:gd name="T10" fmla="*/ 2147483647 w 159"/>
                  <a:gd name="T11" fmla="*/ 2147483647 h 207"/>
                  <a:gd name="T12" fmla="*/ 2147483647 w 159"/>
                  <a:gd name="T13" fmla="*/ 2147483647 h 207"/>
                  <a:gd name="T14" fmla="*/ 2147483647 w 159"/>
                  <a:gd name="T15" fmla="*/ 2147483647 h 207"/>
                  <a:gd name="T16" fmla="*/ 2147483647 w 159"/>
                  <a:gd name="T17" fmla="*/ 2147483647 h 207"/>
                  <a:gd name="T18" fmla="*/ 2147483647 w 159"/>
                  <a:gd name="T19" fmla="*/ 2147483647 h 207"/>
                  <a:gd name="T20" fmla="*/ 2147483647 w 159"/>
                  <a:gd name="T21" fmla="*/ 2147483647 h 207"/>
                  <a:gd name="T22" fmla="*/ 2147483647 w 159"/>
                  <a:gd name="T23" fmla="*/ 2147483647 h 207"/>
                  <a:gd name="T24" fmla="*/ 2147483647 w 159"/>
                  <a:gd name="T25" fmla="*/ 2147483647 h 207"/>
                  <a:gd name="T26" fmla="*/ 2147483647 w 159"/>
                  <a:gd name="T27" fmla="*/ 2147483647 h 207"/>
                  <a:gd name="T28" fmla="*/ 2147483647 w 159"/>
                  <a:gd name="T29" fmla="*/ 2147483647 h 207"/>
                  <a:gd name="T30" fmla="*/ 2147483647 w 159"/>
                  <a:gd name="T31" fmla="*/ 2147483647 h 207"/>
                  <a:gd name="T32" fmla="*/ 2147483647 w 159"/>
                  <a:gd name="T33" fmla="*/ 2147483647 h 207"/>
                  <a:gd name="T34" fmla="*/ 2147483647 w 159"/>
                  <a:gd name="T35" fmla="*/ 2147483647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43" name="Freeform 149"/>
              <p:cNvSpPr>
                <a:spLocks noEditPoints="1" noChangeArrowheads="1"/>
              </p:cNvSpPr>
              <p:nvPr/>
            </p:nvSpPr>
            <p:spPr bwMode="auto">
              <a:xfrm>
                <a:off x="0" y="231691"/>
                <a:ext cx="231691" cy="227954"/>
              </a:xfrm>
              <a:custGeom>
                <a:avLst/>
                <a:gdLst>
                  <a:gd name="T0" fmla="*/ 2147483647 w 105"/>
                  <a:gd name="T1" fmla="*/ 2147483647 h 103"/>
                  <a:gd name="T2" fmla="*/ 2147483647 w 105"/>
                  <a:gd name="T3" fmla="*/ 2147483647 h 103"/>
                  <a:gd name="T4" fmla="*/ 2147483647 w 105"/>
                  <a:gd name="T5" fmla="*/ 2147483647 h 103"/>
                  <a:gd name="T6" fmla="*/ 2147483647 w 105"/>
                  <a:gd name="T7" fmla="*/ 2147483647 h 103"/>
                  <a:gd name="T8" fmla="*/ 2147483647 w 105"/>
                  <a:gd name="T9" fmla="*/ 2147483647 h 103"/>
                  <a:gd name="T10" fmla="*/ 2147483647 w 105"/>
                  <a:gd name="T11" fmla="*/ 0 h 103"/>
                  <a:gd name="T12" fmla="*/ 2147483647 w 105"/>
                  <a:gd name="T13" fmla="*/ 0 h 103"/>
                  <a:gd name="T14" fmla="*/ 2147483647 w 105"/>
                  <a:gd name="T15" fmla="*/ 2147483647 h 103"/>
                  <a:gd name="T16" fmla="*/ 2147483647 w 105"/>
                  <a:gd name="T17" fmla="*/ 2147483647 h 103"/>
                  <a:gd name="T18" fmla="*/ 2147483647 w 105"/>
                  <a:gd name="T19" fmla="*/ 2147483647 h 103"/>
                  <a:gd name="T20" fmla="*/ 2147483647 w 105"/>
                  <a:gd name="T21" fmla="*/ 2147483647 h 103"/>
                  <a:gd name="T22" fmla="*/ 2147483647 w 105"/>
                  <a:gd name="T23" fmla="*/ 2147483647 h 103"/>
                  <a:gd name="T24" fmla="*/ 2147483647 w 105"/>
                  <a:gd name="T25" fmla="*/ 2147483647 h 103"/>
                  <a:gd name="T26" fmla="*/ 0 w 105"/>
                  <a:gd name="T27" fmla="*/ 2147483647 h 103"/>
                  <a:gd name="T28" fmla="*/ 0 w 105"/>
                  <a:gd name="T29" fmla="*/ 2147483647 h 103"/>
                  <a:gd name="T30" fmla="*/ 2147483647 w 105"/>
                  <a:gd name="T31" fmla="*/ 2147483647 h 103"/>
                  <a:gd name="T32" fmla="*/ 2147483647 w 105"/>
                  <a:gd name="T33" fmla="*/ 2147483647 h 103"/>
                  <a:gd name="T34" fmla="*/ 2147483647 w 105"/>
                  <a:gd name="T35" fmla="*/ 2147483647 h 103"/>
                  <a:gd name="T36" fmla="*/ 2147483647 w 105"/>
                  <a:gd name="T37" fmla="*/ 2147483647 h 103"/>
                  <a:gd name="T38" fmla="*/ 2147483647 w 105"/>
                  <a:gd name="T39" fmla="*/ 2147483647 h 103"/>
                  <a:gd name="T40" fmla="*/ 2147483647 w 105"/>
                  <a:gd name="T41" fmla="*/ 2147483647 h 103"/>
                  <a:gd name="T42" fmla="*/ 2147483647 w 105"/>
                  <a:gd name="T43" fmla="*/ 2147483647 h 103"/>
                  <a:gd name="T44" fmla="*/ 2147483647 w 105"/>
                  <a:gd name="T45" fmla="*/ 2147483647 h 103"/>
                  <a:gd name="T46" fmla="*/ 2147483647 w 105"/>
                  <a:gd name="T47" fmla="*/ 2147483647 h 103"/>
                  <a:gd name="T48" fmla="*/ 2147483647 w 105"/>
                  <a:gd name="T49" fmla="*/ 2147483647 h 103"/>
                  <a:gd name="T50" fmla="*/ 2147483647 w 105"/>
                  <a:gd name="T51" fmla="*/ 2147483647 h 103"/>
                  <a:gd name="T52" fmla="*/ 2147483647 w 105"/>
                  <a:gd name="T53" fmla="*/ 2147483647 h 103"/>
                  <a:gd name="T54" fmla="*/ 2147483647 w 105"/>
                  <a:gd name="T55" fmla="*/ 2147483647 h 103"/>
                  <a:gd name="T56" fmla="*/ 2147483647 w 105"/>
                  <a:gd name="T57" fmla="*/ 2147483647 h 103"/>
                  <a:gd name="T58" fmla="*/ 2147483647 w 105"/>
                  <a:gd name="T59" fmla="*/ 2147483647 h 103"/>
                  <a:gd name="T60" fmla="*/ 2147483647 w 105"/>
                  <a:gd name="T61" fmla="*/ 2147483647 h 103"/>
                  <a:gd name="T62" fmla="*/ 2147483647 w 105"/>
                  <a:gd name="T63" fmla="*/ 2147483647 h 103"/>
                  <a:gd name="T64" fmla="*/ 2147483647 w 105"/>
                  <a:gd name="T65" fmla="*/ 2147483647 h 103"/>
                  <a:gd name="T66" fmla="*/ 2147483647 w 105"/>
                  <a:gd name="T67" fmla="*/ 2147483647 h 103"/>
                  <a:gd name="T68" fmla="*/ 2147483647 w 105"/>
                  <a:gd name="T69" fmla="*/ 2147483647 h 103"/>
                  <a:gd name="T70" fmla="*/ 2147483647 w 105"/>
                  <a:gd name="T71" fmla="*/ 2147483647 h 103"/>
                  <a:gd name="T72" fmla="*/ 2147483647 w 105"/>
                  <a:gd name="T73" fmla="*/ 2147483647 h 103"/>
                  <a:gd name="T74" fmla="*/ 2147483647 w 105"/>
                  <a:gd name="T75" fmla="*/ 2147483647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44" name="Oval 150"/>
              <p:cNvSpPr>
                <a:spLocks noChangeArrowheads="1"/>
              </p:cNvSpPr>
              <p:nvPr/>
            </p:nvSpPr>
            <p:spPr bwMode="auto">
              <a:xfrm>
                <a:off x="97160" y="326983"/>
                <a:ext cx="37370" cy="37370"/>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21520" name="组合 57"/>
            <p:cNvGrpSpPr/>
            <p:nvPr/>
          </p:nvGrpSpPr>
          <p:grpSpPr bwMode="auto">
            <a:xfrm>
              <a:off x="10420" y="4010"/>
              <a:ext cx="680" cy="673"/>
              <a:chOff x="0" y="0"/>
              <a:chExt cx="453105" cy="448433"/>
            </a:xfrm>
          </p:grpSpPr>
          <p:sp>
            <p:nvSpPr>
              <p:cNvPr id="21540" name="Freeform 136"/>
              <p:cNvSpPr>
                <a:spLocks noChangeArrowheads="1"/>
              </p:cNvSpPr>
              <p:nvPr/>
            </p:nvSpPr>
            <p:spPr bwMode="auto">
              <a:xfrm>
                <a:off x="0" y="251309"/>
                <a:ext cx="453105" cy="197124"/>
              </a:xfrm>
              <a:custGeom>
                <a:avLst/>
                <a:gdLst>
                  <a:gd name="T0" fmla="*/ 2147483647 w 205"/>
                  <a:gd name="T1" fmla="*/ 2147483647 h 89"/>
                  <a:gd name="T2" fmla="*/ 2147483647 w 205"/>
                  <a:gd name="T3" fmla="*/ 0 h 89"/>
                  <a:gd name="T4" fmla="*/ 0 w 205"/>
                  <a:gd name="T5" fmla="*/ 0 h 89"/>
                  <a:gd name="T6" fmla="*/ 0 w 205"/>
                  <a:gd name="T7" fmla="*/ 2147483647 h 89"/>
                  <a:gd name="T8" fmla="*/ 2147483647 w 205"/>
                  <a:gd name="T9" fmla="*/ 2147483647 h 89"/>
                  <a:gd name="T10" fmla="*/ 2147483647 w 205"/>
                  <a:gd name="T11" fmla="*/ 2147483647 h 89"/>
                  <a:gd name="T12" fmla="*/ 2147483647 w 205"/>
                  <a:gd name="T13" fmla="*/ 2147483647 h 89"/>
                  <a:gd name="T14" fmla="*/ 2147483647 w 205"/>
                  <a:gd name="T15" fmla="*/ 0 h 89"/>
                  <a:gd name="T16" fmla="*/ 2147483647 w 205"/>
                  <a:gd name="T17" fmla="*/ 0 h 89"/>
                  <a:gd name="T18" fmla="*/ 2147483647 w 205"/>
                  <a:gd name="T19" fmla="*/ 2147483647 h 8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05"/>
                  <a:gd name="T31" fmla="*/ 0 h 89"/>
                  <a:gd name="T32" fmla="*/ 205 w 205"/>
                  <a:gd name="T33" fmla="*/ 89 h 8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41" name="Freeform 137"/>
              <p:cNvSpPr>
                <a:spLocks noEditPoints="1" noChangeArrowheads="1"/>
              </p:cNvSpPr>
              <p:nvPr/>
            </p:nvSpPr>
            <p:spPr bwMode="auto">
              <a:xfrm>
                <a:off x="0" y="0"/>
                <a:ext cx="453105" cy="260652"/>
              </a:xfrm>
              <a:custGeom>
                <a:avLst/>
                <a:gdLst>
                  <a:gd name="T0" fmla="*/ 2147483647 w 205"/>
                  <a:gd name="T1" fmla="*/ 2147483647 h 118"/>
                  <a:gd name="T2" fmla="*/ 2147483647 w 205"/>
                  <a:gd name="T3" fmla="*/ 2147483647 h 118"/>
                  <a:gd name="T4" fmla="*/ 2147483647 w 205"/>
                  <a:gd name="T5" fmla="*/ 2147483647 h 118"/>
                  <a:gd name="T6" fmla="*/ 2147483647 w 205"/>
                  <a:gd name="T7" fmla="*/ 2147483647 h 118"/>
                  <a:gd name="T8" fmla="*/ 2147483647 w 205"/>
                  <a:gd name="T9" fmla="*/ 0 h 118"/>
                  <a:gd name="T10" fmla="*/ 2147483647 w 205"/>
                  <a:gd name="T11" fmla="*/ 0 h 118"/>
                  <a:gd name="T12" fmla="*/ 2147483647 w 205"/>
                  <a:gd name="T13" fmla="*/ 2147483647 h 118"/>
                  <a:gd name="T14" fmla="*/ 2147483647 w 205"/>
                  <a:gd name="T15" fmla="*/ 2147483647 h 118"/>
                  <a:gd name="T16" fmla="*/ 2147483647 w 205"/>
                  <a:gd name="T17" fmla="*/ 2147483647 h 118"/>
                  <a:gd name="T18" fmla="*/ 2147483647 w 205"/>
                  <a:gd name="T19" fmla="*/ 2147483647 h 118"/>
                  <a:gd name="T20" fmla="*/ 0 w 205"/>
                  <a:gd name="T21" fmla="*/ 2147483647 h 118"/>
                  <a:gd name="T22" fmla="*/ 0 w 205"/>
                  <a:gd name="T23" fmla="*/ 2147483647 h 118"/>
                  <a:gd name="T24" fmla="*/ 2147483647 w 205"/>
                  <a:gd name="T25" fmla="*/ 2147483647 h 118"/>
                  <a:gd name="T26" fmla="*/ 2147483647 w 205"/>
                  <a:gd name="T27" fmla="*/ 2147483647 h 118"/>
                  <a:gd name="T28" fmla="*/ 2147483647 w 205"/>
                  <a:gd name="T29" fmla="*/ 2147483647 h 118"/>
                  <a:gd name="T30" fmla="*/ 2147483647 w 205"/>
                  <a:gd name="T31" fmla="*/ 2147483647 h 118"/>
                  <a:gd name="T32" fmla="*/ 2147483647 w 205"/>
                  <a:gd name="T33" fmla="*/ 2147483647 h 118"/>
                  <a:gd name="T34" fmla="*/ 2147483647 w 205"/>
                  <a:gd name="T35" fmla="*/ 2147483647 h 118"/>
                  <a:gd name="T36" fmla="*/ 2147483647 w 205"/>
                  <a:gd name="T37" fmla="*/ 2147483647 h 118"/>
                  <a:gd name="T38" fmla="*/ 2147483647 w 205"/>
                  <a:gd name="T39" fmla="*/ 2147483647 h 118"/>
                  <a:gd name="T40" fmla="*/ 2147483647 w 205"/>
                  <a:gd name="T41" fmla="*/ 2147483647 h 118"/>
                  <a:gd name="T42" fmla="*/ 2147483647 w 205"/>
                  <a:gd name="T43" fmla="*/ 2147483647 h 118"/>
                  <a:gd name="T44" fmla="*/ 2147483647 w 205"/>
                  <a:gd name="T45" fmla="*/ 2147483647 h 118"/>
                  <a:gd name="T46" fmla="*/ 2147483647 w 205"/>
                  <a:gd name="T47" fmla="*/ 2147483647 h 118"/>
                  <a:gd name="T48" fmla="*/ 2147483647 w 205"/>
                  <a:gd name="T49" fmla="*/ 2147483647 h 118"/>
                  <a:gd name="T50" fmla="*/ 2147483647 w 205"/>
                  <a:gd name="T51" fmla="*/ 2147483647 h 118"/>
                  <a:gd name="T52" fmla="*/ 2147483647 w 205"/>
                  <a:gd name="T53" fmla="*/ 2147483647 h 118"/>
                  <a:gd name="T54" fmla="*/ 2147483647 w 205"/>
                  <a:gd name="T55" fmla="*/ 2147483647 h 118"/>
                  <a:gd name="T56" fmla="*/ 2147483647 w 205"/>
                  <a:gd name="T57" fmla="*/ 2147483647 h 118"/>
                  <a:gd name="T58" fmla="*/ 2147483647 w 205"/>
                  <a:gd name="T59" fmla="*/ 2147483647 h 118"/>
                  <a:gd name="T60" fmla="*/ 2147483647 w 205"/>
                  <a:gd name="T61" fmla="*/ 2147483647 h 118"/>
                  <a:gd name="T62" fmla="*/ 2147483647 w 205"/>
                  <a:gd name="T63" fmla="*/ 2147483647 h 11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05"/>
                  <a:gd name="T97" fmla="*/ 0 h 118"/>
                  <a:gd name="T98" fmla="*/ 205 w 205"/>
                  <a:gd name="T99" fmla="*/ 118 h 11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21527" name="椭圆 28"/>
            <p:cNvSpPr>
              <a:spLocks noChangeAspect="1" noChangeArrowheads="1"/>
            </p:cNvSpPr>
            <p:nvPr/>
          </p:nvSpPr>
          <p:spPr bwMode="auto">
            <a:xfrm>
              <a:off x="4073" y="5765"/>
              <a:ext cx="1815" cy="1815"/>
            </a:xfrm>
            <a:prstGeom prst="ellipse">
              <a:avLst/>
            </a:prstGeom>
            <a:solidFill>
              <a:srgbClr val="8F6632"/>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28" name="椭圆 29"/>
            <p:cNvSpPr>
              <a:spLocks noChangeAspect="1" noChangeArrowheads="1"/>
            </p:cNvSpPr>
            <p:nvPr/>
          </p:nvSpPr>
          <p:spPr bwMode="auto">
            <a:xfrm>
              <a:off x="13295" y="5793"/>
              <a:ext cx="1815" cy="1812"/>
            </a:xfrm>
            <a:prstGeom prst="ellipse">
              <a:avLst/>
            </a:prstGeom>
            <a:solidFill>
              <a:srgbClr val="8F6632"/>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29" name="任意多边形 34"/>
            <p:cNvSpPr>
              <a:spLocks noChangeArrowheads="1"/>
            </p:cNvSpPr>
            <p:nvPr/>
          </p:nvSpPr>
          <p:spPr bwMode="auto">
            <a:xfrm>
              <a:off x="-20" y="7565"/>
              <a:ext cx="5105" cy="1595"/>
            </a:xfrm>
            <a:custGeom>
              <a:avLst/>
              <a:gdLst>
                <a:gd name="T0" fmla="*/ 3148896 w 3241762"/>
                <a:gd name="T1" fmla="*/ 0 h 1012510"/>
                <a:gd name="T2" fmla="*/ 3241413 w 3241762"/>
                <a:gd name="T3" fmla="*/ 0 h 1012510"/>
                <a:gd name="T4" fmla="*/ 3241413 w 3241762"/>
                <a:gd name="T5" fmla="*/ 664786 h 1012510"/>
                <a:gd name="T6" fmla="*/ 2892898 w 3241762"/>
                <a:gd name="T7" fmla="*/ 1013770 h 1012510"/>
                <a:gd name="T8" fmla="*/ 0 w 3241762"/>
                <a:gd name="T9" fmla="*/ 1013770 h 1012510"/>
                <a:gd name="T10" fmla="*/ 0 w 3241762"/>
                <a:gd name="T11" fmla="*/ 909262 h 1012510"/>
                <a:gd name="T12" fmla="*/ 2800383 w 3241762"/>
                <a:gd name="T13" fmla="*/ 909262 h 1012510"/>
                <a:gd name="T14" fmla="*/ 3148896 w 3241762"/>
                <a:gd name="T15" fmla="*/ 560274 h 1012510"/>
                <a:gd name="T16" fmla="*/ 0 60000 65536"/>
                <a:gd name="T17" fmla="*/ 0 60000 65536"/>
                <a:gd name="T18" fmla="*/ 0 60000 65536"/>
                <a:gd name="T19" fmla="*/ 0 60000 65536"/>
                <a:gd name="T20" fmla="*/ 0 60000 65536"/>
                <a:gd name="T21" fmla="*/ 0 60000 65536"/>
                <a:gd name="T22" fmla="*/ 0 60000 65536"/>
                <a:gd name="T23" fmla="*/ 0 60000 65536"/>
                <a:gd name="T24" fmla="*/ 0 w 3241762"/>
                <a:gd name="T25" fmla="*/ 0 h 1012510"/>
                <a:gd name="T26" fmla="*/ 3241762 w 3241762"/>
                <a:gd name="T27" fmla="*/ 1012510 h 10125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41762" h="1012510">
                  <a:moveTo>
                    <a:pt x="3149235" y="0"/>
                  </a:moveTo>
                  <a:lnTo>
                    <a:pt x="3241762" y="0"/>
                  </a:lnTo>
                  <a:lnTo>
                    <a:pt x="3241762" y="663958"/>
                  </a:lnTo>
                  <a:cubicBezTo>
                    <a:pt x="3241762" y="856458"/>
                    <a:pt x="3085710" y="1012510"/>
                    <a:pt x="2893210" y="1012510"/>
                  </a:cubicBezTo>
                  <a:lnTo>
                    <a:pt x="0" y="1012510"/>
                  </a:lnTo>
                  <a:lnTo>
                    <a:pt x="0" y="908130"/>
                  </a:lnTo>
                  <a:lnTo>
                    <a:pt x="2800683" y="908130"/>
                  </a:lnTo>
                  <a:cubicBezTo>
                    <a:pt x="2993183" y="908130"/>
                    <a:pt x="3149235" y="752078"/>
                    <a:pt x="3149235" y="559578"/>
                  </a:cubicBezTo>
                  <a:lnTo>
                    <a:pt x="3149235" y="0"/>
                  </a:lnTo>
                  <a:close/>
                </a:path>
              </a:pathLst>
            </a:custGeom>
            <a:solidFill>
              <a:srgbClr val="8F6632"/>
            </a:solidFill>
            <a:ln>
              <a:noFill/>
            </a:ln>
          </p:spPr>
          <p:txBody>
            <a:bodyPr anchor="ct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30" name="任意多边形 37"/>
            <p:cNvSpPr>
              <a:spLocks noChangeArrowheads="1"/>
            </p:cNvSpPr>
            <p:nvPr/>
          </p:nvSpPr>
          <p:spPr bwMode="auto">
            <a:xfrm flipH="1">
              <a:off x="14100" y="7565"/>
              <a:ext cx="5108" cy="1595"/>
            </a:xfrm>
            <a:custGeom>
              <a:avLst/>
              <a:gdLst>
                <a:gd name="T0" fmla="*/ 3244943 w 3242703"/>
                <a:gd name="T1" fmla="*/ 0 h 1012510"/>
                <a:gd name="T2" fmla="*/ 3152353 w 3242703"/>
                <a:gd name="T3" fmla="*/ 0 h 1012510"/>
                <a:gd name="T4" fmla="*/ 3152353 w 3242703"/>
                <a:gd name="T5" fmla="*/ 560274 h 1012510"/>
                <a:gd name="T6" fmla="*/ 2803561 w 3242703"/>
                <a:gd name="T7" fmla="*/ 909262 h 1012510"/>
                <a:gd name="T8" fmla="*/ 0 w 3242703"/>
                <a:gd name="T9" fmla="*/ 909262 h 1012510"/>
                <a:gd name="T10" fmla="*/ 0 w 3242703"/>
                <a:gd name="T11" fmla="*/ 1013770 h 1012510"/>
                <a:gd name="T12" fmla="*/ 2896151 w 3242703"/>
                <a:gd name="T13" fmla="*/ 1013770 h 1012510"/>
                <a:gd name="T14" fmla="*/ 3244943 w 3242703"/>
                <a:gd name="T15" fmla="*/ 664786 h 1012510"/>
                <a:gd name="T16" fmla="*/ 0 60000 65536"/>
                <a:gd name="T17" fmla="*/ 0 60000 65536"/>
                <a:gd name="T18" fmla="*/ 0 60000 65536"/>
                <a:gd name="T19" fmla="*/ 0 60000 65536"/>
                <a:gd name="T20" fmla="*/ 0 60000 65536"/>
                <a:gd name="T21" fmla="*/ 0 60000 65536"/>
                <a:gd name="T22" fmla="*/ 0 60000 65536"/>
                <a:gd name="T23" fmla="*/ 0 60000 65536"/>
                <a:gd name="T24" fmla="*/ 0 w 3242703"/>
                <a:gd name="T25" fmla="*/ 0 h 1012510"/>
                <a:gd name="T26" fmla="*/ 3242703 w 3242703"/>
                <a:gd name="T27" fmla="*/ 1012510 h 101251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42703" h="1012510">
                  <a:moveTo>
                    <a:pt x="3242703" y="0"/>
                  </a:moveTo>
                  <a:lnTo>
                    <a:pt x="3150176" y="0"/>
                  </a:lnTo>
                  <a:lnTo>
                    <a:pt x="3150176" y="559578"/>
                  </a:lnTo>
                  <a:cubicBezTo>
                    <a:pt x="3150176" y="752078"/>
                    <a:pt x="2994124" y="908130"/>
                    <a:pt x="2801624" y="908130"/>
                  </a:cubicBezTo>
                  <a:lnTo>
                    <a:pt x="0" y="908130"/>
                  </a:lnTo>
                  <a:lnTo>
                    <a:pt x="0" y="1012510"/>
                  </a:lnTo>
                  <a:lnTo>
                    <a:pt x="2894151" y="1012510"/>
                  </a:lnTo>
                  <a:cubicBezTo>
                    <a:pt x="3086651" y="1012510"/>
                    <a:pt x="3242703" y="856458"/>
                    <a:pt x="3242703" y="663958"/>
                  </a:cubicBezTo>
                  <a:lnTo>
                    <a:pt x="3242703" y="0"/>
                  </a:lnTo>
                  <a:close/>
                </a:path>
              </a:pathLst>
            </a:custGeom>
            <a:solidFill>
              <a:srgbClr val="8F6632"/>
            </a:solidFill>
            <a:ln>
              <a:noFill/>
            </a:ln>
          </p:spPr>
          <p:txBody>
            <a:bodyPr anchor="ct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21531" name="组合 60"/>
            <p:cNvGrpSpPr/>
            <p:nvPr/>
          </p:nvGrpSpPr>
          <p:grpSpPr bwMode="auto">
            <a:xfrm>
              <a:off x="13925" y="6300"/>
              <a:ext cx="710" cy="765"/>
              <a:chOff x="0" y="0"/>
              <a:chExt cx="466184" cy="501686"/>
            </a:xfrm>
          </p:grpSpPr>
          <p:sp>
            <p:nvSpPr>
              <p:cNvPr id="21535" name="Freeform 154"/>
              <p:cNvSpPr>
                <a:spLocks noChangeArrowheads="1"/>
              </p:cNvSpPr>
              <p:nvPr/>
            </p:nvSpPr>
            <p:spPr bwMode="auto">
              <a:xfrm>
                <a:off x="141070" y="426012"/>
                <a:ext cx="50449" cy="46712"/>
              </a:xfrm>
              <a:custGeom>
                <a:avLst/>
                <a:gdLst>
                  <a:gd name="T0" fmla="*/ 2147483647 w 23"/>
                  <a:gd name="T1" fmla="*/ 0 h 21"/>
                  <a:gd name="T2" fmla="*/ 2147483647 w 23"/>
                  <a:gd name="T3" fmla="*/ 2147483647 h 21"/>
                  <a:gd name="T4" fmla="*/ 2147483647 w 23"/>
                  <a:gd name="T5" fmla="*/ 2147483647 h 21"/>
                  <a:gd name="T6" fmla="*/ 2147483647 w 23"/>
                  <a:gd name="T7" fmla="*/ 2147483647 h 21"/>
                  <a:gd name="T8" fmla="*/ 2147483647 w 23"/>
                  <a:gd name="T9" fmla="*/ 2147483647 h 21"/>
                  <a:gd name="T10" fmla="*/ 2147483647 w 23"/>
                  <a:gd name="T11" fmla="*/ 2147483647 h 21"/>
                  <a:gd name="T12" fmla="*/ 2147483647 w 23"/>
                  <a:gd name="T13" fmla="*/ 0 h 21"/>
                  <a:gd name="T14" fmla="*/ 0 w 23"/>
                  <a:gd name="T15" fmla="*/ 2147483647 h 21"/>
                  <a:gd name="T16" fmla="*/ 2147483647 w 23"/>
                  <a:gd name="T17" fmla="*/ 2147483647 h 21"/>
                  <a:gd name="T18" fmla="*/ 2147483647 w 23"/>
                  <a:gd name="T19" fmla="*/ 2147483647 h 21"/>
                  <a:gd name="T20" fmla="*/ 2147483647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36" name="Rectangle 155"/>
              <p:cNvSpPr>
                <a:spLocks noChangeArrowheads="1"/>
              </p:cNvSpPr>
              <p:nvPr/>
            </p:nvSpPr>
            <p:spPr bwMode="auto">
              <a:xfrm>
                <a:off x="160689" y="419472"/>
                <a:ext cx="9342" cy="32698"/>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37" name="Freeform 156"/>
              <p:cNvSpPr>
                <a:spLocks noEditPoints="1" noChangeArrowheads="1"/>
              </p:cNvSpPr>
              <p:nvPr/>
            </p:nvSpPr>
            <p:spPr bwMode="auto">
              <a:xfrm>
                <a:off x="39238" y="81278"/>
                <a:ext cx="260652" cy="260652"/>
              </a:xfrm>
              <a:custGeom>
                <a:avLst/>
                <a:gdLst>
                  <a:gd name="T0" fmla="*/ 2147483647 w 118"/>
                  <a:gd name="T1" fmla="*/ 2147483647 h 118"/>
                  <a:gd name="T2" fmla="*/ 2147483647 w 118"/>
                  <a:gd name="T3" fmla="*/ 2147483647 h 118"/>
                  <a:gd name="T4" fmla="*/ 2147483647 w 118"/>
                  <a:gd name="T5" fmla="*/ 2147483647 h 118"/>
                  <a:gd name="T6" fmla="*/ 2147483647 w 118"/>
                  <a:gd name="T7" fmla="*/ 2147483647 h 118"/>
                  <a:gd name="T8" fmla="*/ 2147483647 w 118"/>
                  <a:gd name="T9" fmla="*/ 2147483647 h 118"/>
                  <a:gd name="T10" fmla="*/ 2147483647 w 118"/>
                  <a:gd name="T11" fmla="*/ 2147483647 h 118"/>
                  <a:gd name="T12" fmla="*/ 2147483647 w 118"/>
                  <a:gd name="T13" fmla="*/ 2147483647 h 118"/>
                  <a:gd name="T14" fmla="*/ 2147483647 w 118"/>
                  <a:gd name="T15" fmla="*/ 2147483647 h 118"/>
                  <a:gd name="T16" fmla="*/ 2147483647 w 118"/>
                  <a:gd name="T17" fmla="*/ 2147483647 h 118"/>
                  <a:gd name="T18" fmla="*/ 2147483647 w 118"/>
                  <a:gd name="T19" fmla="*/ 2147483647 h 118"/>
                  <a:gd name="T20" fmla="*/ 2147483647 w 118"/>
                  <a:gd name="T21" fmla="*/ 2147483647 h 118"/>
                  <a:gd name="T22" fmla="*/ 2147483647 w 118"/>
                  <a:gd name="T23" fmla="*/ 2147483647 h 118"/>
                  <a:gd name="T24" fmla="*/ 2147483647 w 118"/>
                  <a:gd name="T25" fmla="*/ 2147483647 h 118"/>
                  <a:gd name="T26" fmla="*/ 2147483647 w 118"/>
                  <a:gd name="T27" fmla="*/ 2147483647 h 118"/>
                  <a:gd name="T28" fmla="*/ 2147483647 w 118"/>
                  <a:gd name="T29" fmla="*/ 2147483647 h 118"/>
                  <a:gd name="T30" fmla="*/ 2147483647 w 118"/>
                  <a:gd name="T31" fmla="*/ 2147483647 h 118"/>
                  <a:gd name="T32" fmla="*/ 2147483647 w 118"/>
                  <a:gd name="T33" fmla="*/ 2147483647 h 118"/>
                  <a:gd name="T34" fmla="*/ 2147483647 w 118"/>
                  <a:gd name="T35" fmla="*/ 2147483647 h 118"/>
                  <a:gd name="T36" fmla="*/ 2147483647 w 118"/>
                  <a:gd name="T37" fmla="*/ 2147483647 h 118"/>
                  <a:gd name="T38" fmla="*/ 2147483647 w 118"/>
                  <a:gd name="T39" fmla="*/ 2147483647 h 118"/>
                  <a:gd name="T40" fmla="*/ 2147483647 w 118"/>
                  <a:gd name="T41" fmla="*/ 2147483647 h 118"/>
                  <a:gd name="T42" fmla="*/ 2147483647 w 118"/>
                  <a:gd name="T43" fmla="*/ 2147483647 h 118"/>
                  <a:gd name="T44" fmla="*/ 2147483647 w 118"/>
                  <a:gd name="T45" fmla="*/ 2147483647 h 118"/>
                  <a:gd name="T46" fmla="*/ 2147483647 w 118"/>
                  <a:gd name="T47" fmla="*/ 2147483647 h 118"/>
                  <a:gd name="T48" fmla="*/ 2147483647 w 118"/>
                  <a:gd name="T49" fmla="*/ 2147483647 h 118"/>
                  <a:gd name="T50" fmla="*/ 2147483647 w 118"/>
                  <a:gd name="T51" fmla="*/ 2147483647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38" name="Freeform 157"/>
              <p:cNvSpPr>
                <a:spLocks noEditPoints="1" noChangeArrowheads="1"/>
              </p:cNvSpPr>
              <p:nvPr/>
            </p:nvSpPr>
            <p:spPr bwMode="auto">
              <a:xfrm>
                <a:off x="0" y="0"/>
                <a:ext cx="338194" cy="501686"/>
              </a:xfrm>
              <a:custGeom>
                <a:avLst/>
                <a:gdLst>
                  <a:gd name="T0" fmla="*/ 2147483647 w 153"/>
                  <a:gd name="T1" fmla="*/ 2147483647 h 227"/>
                  <a:gd name="T2" fmla="*/ 2147483647 w 153"/>
                  <a:gd name="T3" fmla="*/ 2147483647 h 227"/>
                  <a:gd name="T4" fmla="*/ 2147483647 w 153"/>
                  <a:gd name="T5" fmla="*/ 2147483647 h 227"/>
                  <a:gd name="T6" fmla="*/ 2147483647 w 153"/>
                  <a:gd name="T7" fmla="*/ 2147483647 h 227"/>
                  <a:gd name="T8" fmla="*/ 2147483647 w 153"/>
                  <a:gd name="T9" fmla="*/ 2147483647 h 227"/>
                  <a:gd name="T10" fmla="*/ 2147483647 w 153"/>
                  <a:gd name="T11" fmla="*/ 2147483647 h 227"/>
                  <a:gd name="T12" fmla="*/ 2147483647 w 153"/>
                  <a:gd name="T13" fmla="*/ 2147483647 h 227"/>
                  <a:gd name="T14" fmla="*/ 2147483647 w 153"/>
                  <a:gd name="T15" fmla="*/ 2147483647 h 227"/>
                  <a:gd name="T16" fmla="*/ 2147483647 w 153"/>
                  <a:gd name="T17" fmla="*/ 0 h 227"/>
                  <a:gd name="T18" fmla="*/ 2147483647 w 153"/>
                  <a:gd name="T19" fmla="*/ 0 h 227"/>
                  <a:gd name="T20" fmla="*/ 0 w 153"/>
                  <a:gd name="T21" fmla="*/ 2147483647 h 227"/>
                  <a:gd name="T22" fmla="*/ 0 w 153"/>
                  <a:gd name="T23" fmla="*/ 2147483647 h 227"/>
                  <a:gd name="T24" fmla="*/ 2147483647 w 153"/>
                  <a:gd name="T25" fmla="*/ 2147483647 h 227"/>
                  <a:gd name="T26" fmla="*/ 2147483647 w 153"/>
                  <a:gd name="T27" fmla="*/ 2147483647 h 227"/>
                  <a:gd name="T28" fmla="*/ 2147483647 w 153"/>
                  <a:gd name="T29" fmla="*/ 2147483647 h 227"/>
                  <a:gd name="T30" fmla="*/ 2147483647 w 153"/>
                  <a:gd name="T31" fmla="*/ 2147483647 h 227"/>
                  <a:gd name="T32" fmla="*/ 2147483647 w 153"/>
                  <a:gd name="T33" fmla="*/ 2147483647 h 227"/>
                  <a:gd name="T34" fmla="*/ 2147483647 w 153"/>
                  <a:gd name="T35" fmla="*/ 2147483647 h 227"/>
                  <a:gd name="T36" fmla="*/ 2147483647 w 153"/>
                  <a:gd name="T37" fmla="*/ 2147483647 h 227"/>
                  <a:gd name="T38" fmla="*/ 2147483647 w 153"/>
                  <a:gd name="T39" fmla="*/ 2147483647 h 227"/>
                  <a:gd name="T40" fmla="*/ 2147483647 w 153"/>
                  <a:gd name="T41" fmla="*/ 2147483647 h 227"/>
                  <a:gd name="T42" fmla="*/ 2147483647 w 153"/>
                  <a:gd name="T43" fmla="*/ 2147483647 h 227"/>
                  <a:gd name="T44" fmla="*/ 2147483647 w 153"/>
                  <a:gd name="T45" fmla="*/ 2147483647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39" name="Freeform 158"/>
              <p:cNvSpPr>
                <a:spLocks noEditPoints="1" noChangeArrowheads="1"/>
              </p:cNvSpPr>
              <p:nvPr/>
            </p:nvSpPr>
            <p:spPr bwMode="auto">
              <a:xfrm>
                <a:off x="275600" y="202729"/>
                <a:ext cx="190584" cy="190584"/>
              </a:xfrm>
              <a:custGeom>
                <a:avLst/>
                <a:gdLst>
                  <a:gd name="T0" fmla="*/ 2147483647 w 86"/>
                  <a:gd name="T1" fmla="*/ 2147483647 h 86"/>
                  <a:gd name="T2" fmla="*/ 2147483647 w 86"/>
                  <a:gd name="T3" fmla="*/ 2147483647 h 86"/>
                  <a:gd name="T4" fmla="*/ 2147483647 w 86"/>
                  <a:gd name="T5" fmla="*/ 2147483647 h 86"/>
                  <a:gd name="T6" fmla="*/ 2147483647 w 86"/>
                  <a:gd name="T7" fmla="*/ 2147483647 h 86"/>
                  <a:gd name="T8" fmla="*/ 2147483647 w 86"/>
                  <a:gd name="T9" fmla="*/ 2147483647 h 86"/>
                  <a:gd name="T10" fmla="*/ 2147483647 w 86"/>
                  <a:gd name="T11" fmla="*/ 2147483647 h 86"/>
                  <a:gd name="T12" fmla="*/ 2147483647 w 86"/>
                  <a:gd name="T13" fmla="*/ 2147483647 h 86"/>
                  <a:gd name="T14" fmla="*/ 2147483647 w 86"/>
                  <a:gd name="T15" fmla="*/ 2147483647 h 86"/>
                  <a:gd name="T16" fmla="*/ 2147483647 w 86"/>
                  <a:gd name="T17" fmla="*/ 2147483647 h 86"/>
                  <a:gd name="T18" fmla="*/ 2147483647 w 86"/>
                  <a:gd name="T19" fmla="*/ 2147483647 h 86"/>
                  <a:gd name="T20" fmla="*/ 2147483647 w 86"/>
                  <a:gd name="T21" fmla="*/ 2147483647 h 86"/>
                  <a:gd name="T22" fmla="*/ 2147483647 w 86"/>
                  <a:gd name="T23" fmla="*/ 2147483647 h 86"/>
                  <a:gd name="T24" fmla="*/ 2147483647 w 86"/>
                  <a:gd name="T25" fmla="*/ 2147483647 h 86"/>
                  <a:gd name="T26" fmla="*/ 2147483647 w 86"/>
                  <a:gd name="T27" fmla="*/ 2147483647 h 86"/>
                  <a:gd name="T28" fmla="*/ 2147483647 w 86"/>
                  <a:gd name="T29" fmla="*/ 2147483647 h 86"/>
                  <a:gd name="T30" fmla="*/ 2147483647 w 86"/>
                  <a:gd name="T31" fmla="*/ 2147483647 h 86"/>
                  <a:gd name="T32" fmla="*/ 2147483647 w 86"/>
                  <a:gd name="T33" fmla="*/ 2147483647 h 86"/>
                  <a:gd name="T34" fmla="*/ 2147483647 w 86"/>
                  <a:gd name="T35" fmla="*/ 2147483647 h 86"/>
                  <a:gd name="T36" fmla="*/ 2147483647 w 86"/>
                  <a:gd name="T37" fmla="*/ 2147483647 h 86"/>
                  <a:gd name="T38" fmla="*/ 2147483647 w 86"/>
                  <a:gd name="T39" fmla="*/ 2147483647 h 86"/>
                  <a:gd name="T40" fmla="*/ 2147483647 w 86"/>
                  <a:gd name="T41" fmla="*/ 2147483647 h 86"/>
                  <a:gd name="T42" fmla="*/ 2147483647 w 86"/>
                  <a:gd name="T43" fmla="*/ 2147483647 h 86"/>
                  <a:gd name="T44" fmla="*/ 2147483647 w 86"/>
                  <a:gd name="T45" fmla="*/ 2147483647 h 86"/>
                  <a:gd name="T46" fmla="*/ 2147483647 w 86"/>
                  <a:gd name="T47" fmla="*/ 2147483647 h 86"/>
                  <a:gd name="T48" fmla="*/ 2147483647 w 86"/>
                  <a:gd name="T49" fmla="*/ 2147483647 h 86"/>
                  <a:gd name="T50" fmla="*/ 2147483647 w 86"/>
                  <a:gd name="T51" fmla="*/ 2147483647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21532" name="组合 66"/>
            <p:cNvGrpSpPr/>
            <p:nvPr/>
          </p:nvGrpSpPr>
          <p:grpSpPr bwMode="auto">
            <a:xfrm>
              <a:off x="4578" y="6238"/>
              <a:ext cx="787" cy="757"/>
              <a:chOff x="0" y="0"/>
              <a:chExt cx="490600" cy="471805"/>
            </a:xfrm>
          </p:grpSpPr>
          <p:sp>
            <p:nvSpPr>
              <p:cNvPr id="21533" name="Oval 131"/>
              <p:cNvSpPr>
                <a:spLocks noChangeArrowheads="1"/>
              </p:cNvSpPr>
              <p:nvPr/>
            </p:nvSpPr>
            <p:spPr bwMode="auto">
              <a:xfrm>
                <a:off x="134915" y="0"/>
                <a:ext cx="220770" cy="223595"/>
              </a:xfrm>
              <a:prstGeom prst="ellipse">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zh-CN"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1534" name="Freeform 134"/>
              <p:cNvSpPr>
                <a:spLocks noChangeArrowheads="1"/>
              </p:cNvSpPr>
              <p:nvPr/>
            </p:nvSpPr>
            <p:spPr bwMode="auto">
              <a:xfrm>
                <a:off x="0" y="258467"/>
                <a:ext cx="490600" cy="213338"/>
              </a:xfrm>
              <a:custGeom>
                <a:avLst/>
                <a:gdLst>
                  <a:gd name="T0" fmla="*/ 2147483647 w 200"/>
                  <a:gd name="T1" fmla="*/ 2147483647 h 87"/>
                  <a:gd name="T2" fmla="*/ 2147483647 w 200"/>
                  <a:gd name="T3" fmla="*/ 2147483647 h 87"/>
                  <a:gd name="T4" fmla="*/ 2147483647 w 200"/>
                  <a:gd name="T5" fmla="*/ 2147483647 h 87"/>
                  <a:gd name="T6" fmla="*/ 2147483647 w 200"/>
                  <a:gd name="T7" fmla="*/ 2147483647 h 87"/>
                  <a:gd name="T8" fmla="*/ 2147483647 w 200"/>
                  <a:gd name="T9" fmla="*/ 2147483647 h 87"/>
                  <a:gd name="T10" fmla="*/ 2147483647 w 200"/>
                  <a:gd name="T11" fmla="*/ 2147483647 h 87"/>
                  <a:gd name="T12" fmla="*/ 2147483647 w 200"/>
                  <a:gd name="T13" fmla="*/ 2147483647 h 87"/>
                  <a:gd name="T14" fmla="*/ 2147483647 w 200"/>
                  <a:gd name="T15" fmla="*/ 2147483647 h 87"/>
                  <a:gd name="T16" fmla="*/ 2147483647 w 200"/>
                  <a:gd name="T17" fmla="*/ 2147483647 h 87"/>
                  <a:gd name="T18" fmla="*/ 2147483647 w 200"/>
                  <a:gd name="T19" fmla="*/ 2147483647 h 87"/>
                  <a:gd name="T20" fmla="*/ 2147483647 w 200"/>
                  <a:gd name="T21" fmla="*/ 0 h 87"/>
                  <a:gd name="T22" fmla="*/ 2147483647 w 200"/>
                  <a:gd name="T23" fmla="*/ 0 h 87"/>
                  <a:gd name="T24" fmla="*/ 2147483647 w 200"/>
                  <a:gd name="T25" fmla="*/ 0 h 87"/>
                  <a:gd name="T26" fmla="*/ 2147483647 w 200"/>
                  <a:gd name="T27" fmla="*/ 0 h 87"/>
                  <a:gd name="T28" fmla="*/ 2147483647 w 200"/>
                  <a:gd name="T29" fmla="*/ 2147483647 h 87"/>
                  <a:gd name="T30" fmla="*/ 2147483647 w 200"/>
                  <a:gd name="T31" fmla="*/ 0 h 87"/>
                  <a:gd name="T32" fmla="*/ 2147483647 w 200"/>
                  <a:gd name="T33" fmla="*/ 0 h 87"/>
                  <a:gd name="T34" fmla="*/ 2147483647 w 200"/>
                  <a:gd name="T35" fmla="*/ 0 h 87"/>
                  <a:gd name="T36" fmla="*/ 2147483647 w 200"/>
                  <a:gd name="T37" fmla="*/ 0 h 87"/>
                  <a:gd name="T38" fmla="*/ 2147483647 w 200"/>
                  <a:gd name="T39" fmla="*/ 2147483647 h 87"/>
                  <a:gd name="T40" fmla="*/ 0 w 200"/>
                  <a:gd name="T41" fmla="*/ 2147483647 h 87"/>
                  <a:gd name="T42" fmla="*/ 2147483647 w 200"/>
                  <a:gd name="T43" fmla="*/ 2147483647 h 8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200"/>
                  <a:gd name="T67" fmla="*/ 0 h 87"/>
                  <a:gd name="T68" fmla="*/ 200 w 200"/>
                  <a:gd name="T69" fmla="*/ 87 h 8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200" h="87">
                    <a:moveTo>
                      <a:pt x="35" y="87"/>
                    </a:moveTo>
                    <a:cubicBezTo>
                      <a:pt x="35" y="72"/>
                      <a:pt x="35" y="72"/>
                      <a:pt x="35" y="72"/>
                    </a:cubicBezTo>
                    <a:cubicBezTo>
                      <a:pt x="46" y="72"/>
                      <a:pt x="46" y="72"/>
                      <a:pt x="46" y="72"/>
                    </a:cubicBezTo>
                    <a:cubicBezTo>
                      <a:pt x="46" y="87"/>
                      <a:pt x="46" y="87"/>
                      <a:pt x="46" y="87"/>
                    </a:cubicBezTo>
                    <a:cubicBezTo>
                      <a:pt x="155" y="87"/>
                      <a:pt x="155" y="87"/>
                      <a:pt x="155" y="87"/>
                    </a:cubicBezTo>
                    <a:cubicBezTo>
                      <a:pt x="155" y="72"/>
                      <a:pt x="155" y="72"/>
                      <a:pt x="155" y="72"/>
                    </a:cubicBezTo>
                    <a:cubicBezTo>
                      <a:pt x="166" y="72"/>
                      <a:pt x="166" y="72"/>
                      <a:pt x="166" y="72"/>
                    </a:cubicBezTo>
                    <a:cubicBezTo>
                      <a:pt x="166" y="87"/>
                      <a:pt x="166" y="87"/>
                      <a:pt x="166" y="87"/>
                    </a:cubicBezTo>
                    <a:cubicBezTo>
                      <a:pt x="199" y="87"/>
                      <a:pt x="199" y="87"/>
                      <a:pt x="199" y="87"/>
                    </a:cubicBezTo>
                    <a:cubicBezTo>
                      <a:pt x="199" y="47"/>
                      <a:pt x="200" y="43"/>
                      <a:pt x="200" y="43"/>
                    </a:cubicBezTo>
                    <a:cubicBezTo>
                      <a:pt x="200" y="19"/>
                      <a:pt x="180" y="0"/>
                      <a:pt x="156" y="0"/>
                    </a:cubicBezTo>
                    <a:cubicBezTo>
                      <a:pt x="156" y="0"/>
                      <a:pt x="156" y="0"/>
                      <a:pt x="156" y="0"/>
                    </a:cubicBezTo>
                    <a:cubicBezTo>
                      <a:pt x="156" y="0"/>
                      <a:pt x="156" y="0"/>
                      <a:pt x="156" y="0"/>
                    </a:cubicBezTo>
                    <a:cubicBezTo>
                      <a:pt x="140" y="0"/>
                      <a:pt x="140" y="0"/>
                      <a:pt x="140" y="0"/>
                    </a:cubicBezTo>
                    <a:cubicBezTo>
                      <a:pt x="100" y="80"/>
                      <a:pt x="100" y="80"/>
                      <a:pt x="100" y="80"/>
                    </a:cubicBezTo>
                    <a:cubicBezTo>
                      <a:pt x="60" y="0"/>
                      <a:pt x="60" y="0"/>
                      <a:pt x="60" y="0"/>
                    </a:cubicBezTo>
                    <a:cubicBezTo>
                      <a:pt x="45" y="0"/>
                      <a:pt x="45" y="0"/>
                      <a:pt x="45" y="0"/>
                    </a:cubicBezTo>
                    <a:cubicBezTo>
                      <a:pt x="45" y="0"/>
                      <a:pt x="45" y="0"/>
                      <a:pt x="45" y="0"/>
                    </a:cubicBezTo>
                    <a:cubicBezTo>
                      <a:pt x="45" y="0"/>
                      <a:pt x="44" y="0"/>
                      <a:pt x="44" y="0"/>
                    </a:cubicBezTo>
                    <a:cubicBezTo>
                      <a:pt x="20" y="0"/>
                      <a:pt x="1" y="19"/>
                      <a:pt x="1" y="43"/>
                    </a:cubicBezTo>
                    <a:cubicBezTo>
                      <a:pt x="1" y="43"/>
                      <a:pt x="0" y="47"/>
                      <a:pt x="0" y="87"/>
                    </a:cubicBezTo>
                    <a:lnTo>
                      <a:pt x="35" y="87"/>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dirty="0">
                  <a:solidFill>
                    <a:schemeClr val="tx1">
                      <a:lumMod val="75000"/>
                      <a:lumOff val="2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60" name="išľíďè"/>
            <p:cNvSpPr/>
            <p:nvPr/>
          </p:nvSpPr>
          <p:spPr bwMode="auto">
            <a:xfrm>
              <a:off x="150" y="5775"/>
              <a:ext cx="3623"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1" name="iSlíďè"/>
            <p:cNvSpPr txBox="1"/>
            <p:nvPr/>
          </p:nvSpPr>
          <p:spPr bwMode="auto">
            <a:xfrm>
              <a:off x="171" y="5258"/>
              <a:ext cx="2266"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2" name="išľíďè"/>
            <p:cNvSpPr/>
            <p:nvPr/>
          </p:nvSpPr>
          <p:spPr bwMode="auto">
            <a:xfrm>
              <a:off x="2070" y="4244"/>
              <a:ext cx="3623"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3" name="iSlíďè"/>
            <p:cNvSpPr txBox="1"/>
            <p:nvPr/>
          </p:nvSpPr>
          <p:spPr bwMode="auto">
            <a:xfrm>
              <a:off x="2091" y="3727"/>
              <a:ext cx="2266"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4" name="išľíďè"/>
            <p:cNvSpPr/>
            <p:nvPr/>
          </p:nvSpPr>
          <p:spPr bwMode="auto">
            <a:xfrm>
              <a:off x="4228" y="2501"/>
              <a:ext cx="3623"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5" name="iSlíďè"/>
            <p:cNvSpPr txBox="1"/>
            <p:nvPr/>
          </p:nvSpPr>
          <p:spPr bwMode="auto">
            <a:xfrm>
              <a:off x="4248" y="1985"/>
              <a:ext cx="2266"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6" name="išľíďè"/>
            <p:cNvSpPr/>
            <p:nvPr/>
          </p:nvSpPr>
          <p:spPr bwMode="auto">
            <a:xfrm>
              <a:off x="10912" y="2509"/>
              <a:ext cx="3623"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7" name="iSlíďè"/>
            <p:cNvSpPr txBox="1"/>
            <p:nvPr/>
          </p:nvSpPr>
          <p:spPr bwMode="auto">
            <a:xfrm>
              <a:off x="10933" y="1992"/>
              <a:ext cx="2266"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8" name="išľíďè"/>
            <p:cNvSpPr/>
            <p:nvPr/>
          </p:nvSpPr>
          <p:spPr bwMode="auto">
            <a:xfrm>
              <a:off x="13108" y="4118"/>
              <a:ext cx="3623"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9" name="iSlíďè"/>
            <p:cNvSpPr txBox="1"/>
            <p:nvPr/>
          </p:nvSpPr>
          <p:spPr bwMode="auto">
            <a:xfrm>
              <a:off x="13129" y="3602"/>
              <a:ext cx="2266"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70" name="išľíďè"/>
            <p:cNvSpPr/>
            <p:nvPr/>
          </p:nvSpPr>
          <p:spPr bwMode="auto">
            <a:xfrm>
              <a:off x="14997" y="5775"/>
              <a:ext cx="3623" cy="8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rIns="90000" anchor="t" anchorCtr="0">
              <a:noAutofit/>
            </a:bodyPr>
            <a:lstStyle/>
            <a:p>
              <a:pPr marL="0" marR="0" lvl="0" indent="0" algn="l" defTabSz="913765" rtl="0" eaLnBrk="1" fontAlgn="auto" latinLnBrk="0" hangingPunct="1">
                <a:lnSpc>
                  <a:spcPct val="120000"/>
                </a:lnSpc>
                <a:spcBef>
                  <a:spcPct val="0"/>
                </a:spcBef>
                <a:spcAft>
                  <a:spcPts val="0"/>
                </a:spcAft>
                <a:buClrTx/>
                <a:buSzTx/>
                <a:buFontTx/>
                <a:buNone/>
                <a:defRPr/>
              </a:pPr>
              <a:r>
                <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输入替换内容输入替换内容输入替换内容</a:t>
              </a:r>
              <a:endParaRPr kumimoji="0" lang="zh-CN" altLang="en-US" sz="1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71" name="iSlíďè"/>
            <p:cNvSpPr txBox="1"/>
            <p:nvPr/>
          </p:nvSpPr>
          <p:spPr bwMode="auto">
            <a:xfrm>
              <a:off x="15018" y="5258"/>
              <a:ext cx="2266" cy="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rIns="90000">
              <a:normAutofit fontScale="70000"/>
            </a:bodyPr>
            <a:lstStyle/>
            <a:p>
              <a:pPr marL="0" marR="0" lvl="0" indent="0" algn="l" defTabSz="913765" rtl="0" eaLnBrk="1" fontAlgn="auto" latinLnBrk="0" hangingPunct="1">
                <a:spcBef>
                  <a:spcPct val="0"/>
                </a:spcBef>
                <a:spcAft>
                  <a:spcPts val="0"/>
                </a:spcAft>
                <a:buClrTx/>
                <a:buSzTx/>
                <a:buFontTx/>
                <a:buNone/>
                <a:defRPr/>
              </a:pPr>
              <a:r>
                <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rPr>
                <a:t>标题文本预设</a:t>
              </a:r>
              <a:endParaRPr kumimoji="0" lang="zh-CN" altLang="en-US" sz="1800" b="1"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 name="矩形 71"/>
          <p:cNvSpPr/>
          <p:nvPr/>
        </p:nvSpPr>
        <p:spPr>
          <a:xfrm>
            <a:off x="807085" y="1242060"/>
            <a:ext cx="10577830" cy="2487930"/>
          </a:xfrm>
          <a:prstGeom prst="rect">
            <a:avLst/>
          </a:prstGeom>
          <a:blipFill rotWithShape="1">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64" name="矩形 63"/>
          <p:cNvSpPr/>
          <p:nvPr/>
        </p:nvSpPr>
        <p:spPr>
          <a:xfrm>
            <a:off x="1045030" y="2894308"/>
            <a:ext cx="2808000" cy="3487783"/>
          </a:xfrm>
          <a:prstGeom prst="rect">
            <a:avLst/>
          </a:prstGeom>
          <a:solidFill>
            <a:schemeClr val="bg1"/>
          </a:solidFill>
          <a:ln>
            <a:noFill/>
          </a:ln>
          <a:effectLst>
            <a:outerShdw blurRad="381000" dist="292100" dir="81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65" name="矩形 64"/>
          <p:cNvSpPr/>
          <p:nvPr/>
        </p:nvSpPr>
        <p:spPr>
          <a:xfrm>
            <a:off x="4698275" y="2894308"/>
            <a:ext cx="2808000" cy="3487783"/>
          </a:xfrm>
          <a:prstGeom prst="rect">
            <a:avLst/>
          </a:prstGeom>
          <a:solidFill>
            <a:srgbClr val="8F6632"/>
          </a:solidFill>
          <a:ln>
            <a:noFill/>
          </a:ln>
          <a:effectLst>
            <a:outerShdw blurRad="381000" dist="292100" dir="81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66" name="矩形 65"/>
          <p:cNvSpPr/>
          <p:nvPr/>
        </p:nvSpPr>
        <p:spPr>
          <a:xfrm>
            <a:off x="8416835" y="2894308"/>
            <a:ext cx="2808000" cy="3487783"/>
          </a:xfrm>
          <a:prstGeom prst="rect">
            <a:avLst/>
          </a:prstGeom>
          <a:solidFill>
            <a:schemeClr val="bg1"/>
          </a:solidFill>
          <a:ln>
            <a:noFill/>
          </a:ln>
          <a:effectLst>
            <a:outerShdw blurRad="381000" dist="292100" dir="81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67" name="椭圆 66"/>
          <p:cNvSpPr/>
          <p:nvPr/>
        </p:nvSpPr>
        <p:spPr>
          <a:xfrm>
            <a:off x="1991830" y="3318849"/>
            <a:ext cx="914400" cy="881743"/>
          </a:xfrm>
          <a:prstGeom prst="ellipse">
            <a:avLst/>
          </a:prstGeom>
          <a:solidFill>
            <a:srgbClr val="8F6632"/>
          </a:solidFill>
          <a:ln>
            <a:noFill/>
          </a:ln>
          <a:effectLst>
            <a:outerShdw blurRad="381000" dist="292100" dir="81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1"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68" name="椭圆 67"/>
          <p:cNvSpPr/>
          <p:nvPr/>
        </p:nvSpPr>
        <p:spPr>
          <a:xfrm>
            <a:off x="9363635" y="3318849"/>
            <a:ext cx="914400" cy="881743"/>
          </a:xfrm>
          <a:prstGeom prst="ellipse">
            <a:avLst/>
          </a:prstGeom>
          <a:solidFill>
            <a:srgbClr val="8F6632"/>
          </a:solidFill>
          <a:ln>
            <a:noFill/>
          </a:ln>
          <a:effectLst>
            <a:outerShdw blurRad="381000" dist="292100" dir="81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69" name="椭圆 68"/>
          <p:cNvSpPr/>
          <p:nvPr/>
        </p:nvSpPr>
        <p:spPr>
          <a:xfrm>
            <a:off x="5645075" y="3318849"/>
            <a:ext cx="914400" cy="881743"/>
          </a:xfrm>
          <a:prstGeom prst="ellipse">
            <a:avLst/>
          </a:prstGeom>
          <a:solidFill>
            <a:srgbClr val="F4F5F7"/>
          </a:solidFill>
          <a:ln>
            <a:noFill/>
          </a:ln>
          <a:effectLst>
            <a:outerShdw blurRad="381000" dist="292100" dir="81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70" name="矩形 69"/>
          <p:cNvSpPr/>
          <p:nvPr/>
        </p:nvSpPr>
        <p:spPr>
          <a:xfrm>
            <a:off x="1996823" y="3498110"/>
            <a:ext cx="904415" cy="52322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i="0" u="none" strike="noStrike" kern="1200" cap="none" spc="0" normalizeH="0" baseline="0" noProof="0" dirty="0">
                <a:ln>
                  <a:noFill/>
                </a:ln>
                <a:solidFill>
                  <a:prstClr val="white">
                    <a:lumMod val="95000"/>
                  </a:prstClr>
                </a:solidFill>
                <a:effectLst/>
                <a:uLnTx/>
                <a:uFillTx/>
                <a:latin typeface="微软雅黑" panose="020B0503020204020204" charset="-122"/>
                <a:ea typeface="微软雅黑" panose="020B0503020204020204" charset="-122"/>
                <a:cs typeface="+mn-cs"/>
                <a:sym typeface="Arial" panose="020B0604020202020204" pitchFamily="34" charset="0"/>
              </a:rPr>
              <a:t>90</a:t>
            </a:r>
            <a:r>
              <a:rPr kumimoji="0" lang="en-US" altLang="zh-CN" i="0" u="none" strike="noStrike" kern="1200" cap="none" spc="0" normalizeH="0" baseline="0" noProof="0" dirty="0">
                <a:ln>
                  <a:noFill/>
                </a:ln>
                <a:solidFill>
                  <a:prstClr val="white">
                    <a:lumMod val="95000"/>
                  </a:prstClr>
                </a:solidFill>
                <a:effectLst/>
                <a:uLnTx/>
                <a:uFillTx/>
                <a:latin typeface="微软雅黑" panose="020B0503020204020204" charset="-122"/>
                <a:ea typeface="微软雅黑" panose="020B0503020204020204" charset="-122"/>
                <a:cs typeface="+mn-cs"/>
                <a:sym typeface="Arial" panose="020B0604020202020204" pitchFamily="34" charset="0"/>
              </a:rPr>
              <a:t>%</a:t>
            </a:r>
            <a:endParaRPr kumimoji="0" lang="zh-CN" altLang="en-US" sz="2800" i="0" u="none" strike="noStrike" kern="1200" cap="none" spc="0" normalizeH="0" baseline="0" noProof="0" dirty="0">
              <a:ln>
                <a:noFill/>
              </a:ln>
              <a:solidFill>
                <a:prstClr val="white">
                  <a:lumMod val="95000"/>
                </a:prstClr>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71" name="矩形 70"/>
          <p:cNvSpPr/>
          <p:nvPr/>
        </p:nvSpPr>
        <p:spPr>
          <a:xfrm>
            <a:off x="5650068" y="3498110"/>
            <a:ext cx="904415" cy="52322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Arial" panose="020B0604020202020204" pitchFamily="34" charset="0"/>
              </a:rPr>
              <a:t>15</a:t>
            </a:r>
            <a:r>
              <a:rPr kumimoji="0" lang="en-US" altLang="zh-CN"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Arial" panose="020B0604020202020204" pitchFamily="34" charset="0"/>
              </a:rPr>
              <a:t>%</a:t>
            </a:r>
            <a:endParaRPr kumimoji="0" lang="zh-CN" altLang="en-US" sz="2800" i="0" u="none" strike="noStrike" kern="1200" cap="none" spc="0" normalizeH="0" baseline="0" noProof="0" dirty="0">
              <a:ln>
                <a:noFill/>
              </a:ln>
              <a:solidFill>
                <a:prstClr val="black"/>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73" name="矩形 72"/>
          <p:cNvSpPr/>
          <p:nvPr/>
        </p:nvSpPr>
        <p:spPr>
          <a:xfrm>
            <a:off x="9368628" y="3498110"/>
            <a:ext cx="904415" cy="523220"/>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800" i="0" u="none" strike="noStrike" kern="1200" cap="none" spc="0" normalizeH="0" baseline="0" noProof="0" dirty="0">
                <a:ln>
                  <a:noFill/>
                </a:ln>
                <a:solidFill>
                  <a:prstClr val="white">
                    <a:lumMod val="95000"/>
                  </a:prstClr>
                </a:solidFill>
                <a:effectLst/>
                <a:uLnTx/>
                <a:uFillTx/>
                <a:latin typeface="微软雅黑" panose="020B0503020204020204" charset="-122"/>
                <a:ea typeface="微软雅黑" panose="020B0503020204020204" charset="-122"/>
                <a:cs typeface="+mn-cs"/>
                <a:sym typeface="Arial" panose="020B0604020202020204" pitchFamily="34" charset="0"/>
              </a:rPr>
              <a:t>55</a:t>
            </a:r>
            <a:r>
              <a:rPr kumimoji="0" lang="en-US" altLang="zh-CN" i="0" u="none" strike="noStrike" kern="1200" cap="none" spc="0" normalizeH="0" baseline="0" noProof="0" dirty="0">
                <a:ln>
                  <a:noFill/>
                </a:ln>
                <a:solidFill>
                  <a:prstClr val="white">
                    <a:lumMod val="95000"/>
                  </a:prstClr>
                </a:solidFill>
                <a:effectLst/>
                <a:uLnTx/>
                <a:uFillTx/>
                <a:latin typeface="微软雅黑" panose="020B0503020204020204" charset="-122"/>
                <a:ea typeface="微软雅黑" panose="020B0503020204020204" charset="-122"/>
                <a:cs typeface="+mn-cs"/>
                <a:sym typeface="Arial" panose="020B0604020202020204" pitchFamily="34" charset="0"/>
              </a:rPr>
              <a:t>%</a:t>
            </a:r>
            <a:endParaRPr kumimoji="0" lang="zh-CN" altLang="en-US" sz="2800" i="0" u="none" strike="noStrike" kern="1200" cap="none" spc="0" normalizeH="0" baseline="0" noProof="0" dirty="0">
              <a:ln>
                <a:noFill/>
              </a:ln>
              <a:solidFill>
                <a:prstClr val="white">
                  <a:lumMod val="95000"/>
                </a:prstClr>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74" name="文本框 73"/>
          <p:cNvSpPr txBox="1"/>
          <p:nvPr/>
        </p:nvSpPr>
        <p:spPr>
          <a:xfrm>
            <a:off x="1281545" y="4405935"/>
            <a:ext cx="2334970" cy="369332"/>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YOUR TITLE HERE</a:t>
            </a:r>
            <a:endParaRPr kumimoji="0" lang="en-US" altLang="zh-CN" sz="18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sp>
        <p:nvSpPr>
          <p:cNvPr id="75" name="矩形 74"/>
          <p:cNvSpPr/>
          <p:nvPr/>
        </p:nvSpPr>
        <p:spPr>
          <a:xfrm>
            <a:off x="1198367" y="5000044"/>
            <a:ext cx="2501327" cy="1102674"/>
          </a:xfrm>
          <a:prstGeom prst="rect">
            <a:avLst/>
          </a:prstGeom>
        </p:spPr>
        <p:txBody>
          <a:bodyPr wrap="square">
            <a:spAutoFit/>
          </a:bodyPr>
          <a:p>
            <a:pPr lvl="0" algn="ctr">
              <a:lnSpc>
                <a:spcPct val="120000"/>
              </a:lnSpc>
              <a:buClr>
                <a:srgbClr val="B20E18"/>
              </a:buClr>
              <a:defRPr/>
            </a:pPr>
            <a:r>
              <a:rPr lang="en-US" altLang="zh-CN" sz="1400" dirty="0">
                <a:solidFill>
                  <a:srgbClr val="898989"/>
                </a:solidFill>
                <a:latin typeface="微软雅黑" panose="020B0503020204020204" charset="-122"/>
                <a:ea typeface="微软雅黑" panose="020B0503020204020204" charset="-122"/>
                <a:cs typeface="+mn-ea"/>
                <a:sym typeface="Arial" panose="020B0604020202020204" pitchFamily="34" charset="0"/>
              </a:rPr>
              <a:t>Lorem ipsum dolor sit </a:t>
            </a:r>
            <a:r>
              <a:rPr lang="en-US" altLang="zh-CN" sz="1400" dirty="0" err="1">
                <a:solidFill>
                  <a:srgbClr val="898989"/>
                </a:solidFill>
                <a:latin typeface="微软雅黑" panose="020B0503020204020204" charset="-122"/>
                <a:ea typeface="微软雅黑" panose="020B0503020204020204" charset="-122"/>
                <a:cs typeface="+mn-ea"/>
                <a:sym typeface="Arial" panose="020B0604020202020204" pitchFamily="34" charset="0"/>
              </a:rPr>
              <a:t>amet</a:t>
            </a:r>
            <a:r>
              <a:rPr lang="en-US" altLang="zh-CN" sz="1400" dirty="0">
                <a:solidFill>
                  <a:srgbClr val="898989"/>
                </a:solidFill>
                <a:latin typeface="微软雅黑" panose="020B0503020204020204" charset="-122"/>
                <a:ea typeface="微软雅黑" panose="020B0503020204020204" charset="-122"/>
                <a:cs typeface="+mn-ea"/>
                <a:sym typeface="Arial" panose="020B0604020202020204" pitchFamily="34" charset="0"/>
              </a:rPr>
              <a:t>, </a:t>
            </a:r>
            <a:r>
              <a:rPr lang="en-US" altLang="zh-CN" sz="1400" dirty="0" err="1">
                <a:solidFill>
                  <a:srgbClr val="898989"/>
                </a:solidFill>
                <a:latin typeface="微软雅黑" panose="020B0503020204020204" charset="-122"/>
                <a:ea typeface="微软雅黑" panose="020B0503020204020204" charset="-122"/>
                <a:cs typeface="+mn-ea"/>
                <a:sym typeface="Arial" panose="020B0604020202020204" pitchFamily="34" charset="0"/>
              </a:rPr>
              <a:t>elit</a:t>
            </a:r>
            <a:r>
              <a:rPr lang="en-US" altLang="zh-CN" sz="1400" dirty="0">
                <a:solidFill>
                  <a:srgbClr val="898989"/>
                </a:solidFill>
                <a:latin typeface="微软雅黑" panose="020B0503020204020204" charset="-122"/>
                <a:ea typeface="微软雅黑" panose="020B0503020204020204" charset="-122"/>
                <a:cs typeface="+mn-ea"/>
                <a:sym typeface="Arial" panose="020B0604020202020204" pitchFamily="34" charset="0"/>
              </a:rPr>
              <a:t>. Lorem ipsum dolor sit </a:t>
            </a:r>
            <a:r>
              <a:rPr lang="en-US" altLang="zh-CN" sz="1400" dirty="0" err="1">
                <a:solidFill>
                  <a:srgbClr val="898989"/>
                </a:solidFill>
                <a:latin typeface="微软雅黑" panose="020B0503020204020204" charset="-122"/>
                <a:ea typeface="微软雅黑" panose="020B0503020204020204" charset="-122"/>
                <a:cs typeface="+mn-ea"/>
                <a:sym typeface="Arial" panose="020B0604020202020204" pitchFamily="34" charset="0"/>
              </a:rPr>
              <a:t>amet</a:t>
            </a:r>
            <a:r>
              <a:rPr lang="en-US" altLang="zh-CN" sz="1400" dirty="0">
                <a:solidFill>
                  <a:srgbClr val="898989"/>
                </a:solidFill>
                <a:latin typeface="微软雅黑" panose="020B0503020204020204" charset="-122"/>
                <a:ea typeface="微软雅黑" panose="020B0503020204020204" charset="-122"/>
                <a:cs typeface="+mn-ea"/>
                <a:sym typeface="Arial" panose="020B0604020202020204" pitchFamily="34" charset="0"/>
              </a:rPr>
              <a:t>, </a:t>
            </a:r>
            <a:r>
              <a:rPr lang="en-US" altLang="zh-CN" sz="1400" dirty="0" err="1">
                <a:solidFill>
                  <a:srgbClr val="898989"/>
                </a:solidFill>
                <a:latin typeface="微软雅黑" panose="020B0503020204020204" charset="-122"/>
                <a:ea typeface="微软雅黑" panose="020B0503020204020204" charset="-122"/>
                <a:cs typeface="+mn-ea"/>
                <a:sym typeface="Arial" panose="020B0604020202020204" pitchFamily="34" charset="0"/>
              </a:rPr>
              <a:t>consectetuer</a:t>
            </a:r>
            <a:r>
              <a:rPr lang="en-US" altLang="zh-CN" sz="1400" dirty="0">
                <a:solidFill>
                  <a:srgbClr val="898989"/>
                </a:solidFill>
                <a:latin typeface="微软雅黑" panose="020B0503020204020204" charset="-122"/>
                <a:ea typeface="微软雅黑" panose="020B0503020204020204" charset="-122"/>
                <a:cs typeface="+mn-ea"/>
                <a:sym typeface="Arial" panose="020B0604020202020204" pitchFamily="34" charset="0"/>
              </a:rPr>
              <a:t> </a:t>
            </a:r>
            <a:r>
              <a:rPr lang="en-US" altLang="zh-CN" sz="1400" dirty="0" err="1">
                <a:solidFill>
                  <a:srgbClr val="898989"/>
                </a:solidFill>
                <a:latin typeface="微软雅黑" panose="020B0503020204020204" charset="-122"/>
                <a:ea typeface="微软雅黑" panose="020B0503020204020204" charset="-122"/>
                <a:cs typeface="+mn-ea"/>
                <a:sym typeface="Arial" panose="020B0604020202020204" pitchFamily="34" charset="0"/>
              </a:rPr>
              <a:t>adipiscing</a:t>
            </a:r>
            <a:r>
              <a:rPr lang="en-US" altLang="zh-CN" sz="1400" dirty="0">
                <a:solidFill>
                  <a:srgbClr val="898989"/>
                </a:solidFill>
                <a:latin typeface="微软雅黑" panose="020B0503020204020204" charset="-122"/>
                <a:ea typeface="微软雅黑" panose="020B0503020204020204" charset="-122"/>
                <a:cs typeface="+mn-ea"/>
                <a:sym typeface="Arial" panose="020B0604020202020204" pitchFamily="34" charset="0"/>
              </a:rPr>
              <a:t> </a:t>
            </a:r>
            <a:r>
              <a:rPr lang="en-US" altLang="zh-CN" sz="1400" dirty="0" err="1">
                <a:solidFill>
                  <a:srgbClr val="898989"/>
                </a:solidFill>
                <a:latin typeface="微软雅黑" panose="020B0503020204020204" charset="-122"/>
                <a:ea typeface="微软雅黑" panose="020B0503020204020204" charset="-122"/>
                <a:cs typeface="+mn-ea"/>
                <a:sym typeface="Arial" panose="020B0604020202020204" pitchFamily="34" charset="0"/>
              </a:rPr>
              <a:t>elit</a:t>
            </a:r>
            <a:r>
              <a:rPr lang="en-US" altLang="zh-CN" sz="1400" dirty="0">
                <a:solidFill>
                  <a:srgbClr val="898989"/>
                </a:solidFill>
                <a:latin typeface="微软雅黑" panose="020B0503020204020204" charset="-122"/>
                <a:ea typeface="微软雅黑" panose="020B0503020204020204" charset="-122"/>
                <a:cs typeface="+mn-ea"/>
                <a:sym typeface="Arial" panose="020B0604020202020204" pitchFamily="34" charset="0"/>
              </a:rPr>
              <a:t>.</a:t>
            </a:r>
            <a:endParaRPr lang="en-US" altLang="zh-CN" sz="1400" dirty="0">
              <a:solidFill>
                <a:srgbClr val="898989"/>
              </a:solidFill>
              <a:latin typeface="微软雅黑" panose="020B0503020204020204" charset="-122"/>
              <a:ea typeface="微软雅黑" panose="020B0503020204020204" charset="-122"/>
              <a:cs typeface="+mn-ea"/>
              <a:sym typeface="Arial" panose="020B0604020202020204" pitchFamily="34" charset="0"/>
            </a:endParaRPr>
          </a:p>
        </p:txBody>
      </p:sp>
      <p:cxnSp>
        <p:nvCxnSpPr>
          <p:cNvPr id="76" name="直接连接符 75"/>
          <p:cNvCxnSpPr/>
          <p:nvPr/>
        </p:nvCxnSpPr>
        <p:spPr>
          <a:xfrm>
            <a:off x="2269030" y="4887655"/>
            <a:ext cx="360000" cy="0"/>
          </a:xfrm>
          <a:prstGeom prst="line">
            <a:avLst/>
          </a:prstGeom>
          <a:ln w="381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77" name="文本框 76"/>
          <p:cNvSpPr txBox="1"/>
          <p:nvPr/>
        </p:nvSpPr>
        <p:spPr>
          <a:xfrm>
            <a:off x="4978626" y="4455279"/>
            <a:ext cx="2247298" cy="369332"/>
          </a:xfrm>
          <a:prstGeom prst="rect">
            <a:avLst/>
          </a:prstGeom>
          <a:noFill/>
        </p:spPr>
        <p:txBody>
          <a:bodyPr wrap="square" rtlCol="0">
            <a:spAutoFit/>
          </a:bodyPr>
          <a:p>
            <a:pPr lvl="0">
              <a:defRPr/>
            </a:pPr>
            <a:r>
              <a:rPr lang="en-US" altLang="zh-CN" dirty="0">
                <a:solidFill>
                  <a:prstClr val="white"/>
                </a:solidFill>
                <a:latin typeface="微软雅黑" panose="020B0503020204020204" charset="-122"/>
                <a:ea typeface="微软雅黑" panose="020B0503020204020204" charset="-122"/>
                <a:sym typeface="Arial" panose="020B0604020202020204" pitchFamily="34" charset="0"/>
              </a:rPr>
              <a:t>YOUR TITLE HERE</a:t>
            </a:r>
            <a:endParaRPr lang="en-US" altLang="zh-CN" dirty="0">
              <a:solidFill>
                <a:prstClr val="white"/>
              </a:solidFill>
              <a:latin typeface="微软雅黑" panose="020B0503020204020204" charset="-122"/>
              <a:ea typeface="微软雅黑" panose="020B0503020204020204" charset="-122"/>
              <a:sym typeface="Arial" panose="020B0604020202020204" pitchFamily="34" charset="0"/>
            </a:endParaRPr>
          </a:p>
        </p:txBody>
      </p:sp>
      <p:sp>
        <p:nvSpPr>
          <p:cNvPr id="78" name="矩形 77"/>
          <p:cNvSpPr/>
          <p:nvPr/>
        </p:nvSpPr>
        <p:spPr>
          <a:xfrm>
            <a:off x="4939597" y="5067877"/>
            <a:ext cx="2325356" cy="954107"/>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err="1">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Pellentesque</a:t>
            </a:r>
            <a:r>
              <a:rPr kumimoji="0" lang="en-US" altLang="zh-CN"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 habitant </a:t>
            </a:r>
            <a:r>
              <a:rPr kumimoji="0" lang="en-US" altLang="zh-CN" sz="1400" b="0" i="0" u="none" strike="noStrike" kern="1200" cap="none" spc="0" normalizeH="0" baseline="0" noProof="0" dirty="0" err="1">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morbi</a:t>
            </a:r>
            <a:r>
              <a:rPr kumimoji="0" lang="en-US" altLang="zh-CN"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 </a:t>
            </a:r>
            <a:r>
              <a:rPr kumimoji="0" lang="en-US" altLang="zh-CN" sz="1400" b="0" i="0" u="none" strike="noStrike" kern="1200" cap="none" spc="0" normalizeH="0" baseline="0" noProof="0" dirty="0" err="1">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tristique</a:t>
            </a:r>
            <a:r>
              <a:rPr kumimoji="0" lang="en-US" altLang="zh-CN"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 </a:t>
            </a:r>
            <a:r>
              <a:rPr kumimoji="0" lang="en-US" altLang="zh-CN" sz="1400" b="0" i="0" u="none" strike="noStrike" kern="1200" cap="none" spc="0" normalizeH="0" baseline="0" noProof="0" dirty="0" err="1">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senectus</a:t>
            </a:r>
            <a:r>
              <a:rPr kumimoji="0" lang="en-US" altLang="zh-CN"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 et </a:t>
            </a:r>
            <a:r>
              <a:rPr kumimoji="0" lang="en-US" altLang="zh-CN" sz="1400" b="0" i="0" u="none" strike="noStrike" kern="1200" cap="none" spc="0" normalizeH="0" baseline="0" noProof="0" dirty="0" err="1">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netus</a:t>
            </a:r>
            <a:r>
              <a:rPr kumimoji="0" lang="en-US" altLang="zh-CN"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 et </a:t>
            </a:r>
            <a:r>
              <a:rPr kumimoji="0" lang="en-US" altLang="zh-CN" sz="1400" b="0" i="0" u="none" strike="noStrike" kern="1200" cap="none" spc="0" normalizeH="0" baseline="0" noProof="0" dirty="0" err="1">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malesuada</a:t>
            </a:r>
            <a:r>
              <a:rPr kumimoji="0" lang="en-US" altLang="zh-CN"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 fames ac </a:t>
            </a:r>
            <a:r>
              <a:rPr kumimoji="0" lang="en-US" altLang="zh-CN" sz="1400" b="0" i="0" u="none" strike="noStrike" kern="1200" cap="none" spc="0" normalizeH="0" baseline="0" noProof="0" dirty="0" err="1">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turpis</a:t>
            </a:r>
            <a:r>
              <a:rPr kumimoji="0" lang="en-US" altLang="zh-CN"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 </a:t>
            </a:r>
            <a:r>
              <a:rPr kumimoji="0" lang="en-US" altLang="zh-CN" sz="1400" b="0" i="0" u="none" strike="noStrike" kern="1200" cap="none" spc="0" normalizeH="0" baseline="0" noProof="0" dirty="0" err="1">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egestas</a:t>
            </a:r>
            <a:r>
              <a:rPr kumimoji="0" lang="en-US" altLang="zh-CN"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rPr>
              <a:t>. </a:t>
            </a:r>
            <a:endParaRPr kumimoji="0" lang="en-US" altLang="zh-CN" sz="1400" b="0" i="0" u="none" strike="noStrike" kern="1200" cap="none" spc="0" normalizeH="0" baseline="0" noProof="0" dirty="0">
              <a:ln>
                <a:noFill/>
              </a:ln>
              <a:solidFill>
                <a:prstClr val="white"/>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cxnSp>
        <p:nvCxnSpPr>
          <p:cNvPr id="79" name="直接连接符 78"/>
          <p:cNvCxnSpPr/>
          <p:nvPr/>
        </p:nvCxnSpPr>
        <p:spPr>
          <a:xfrm>
            <a:off x="5922275" y="4887655"/>
            <a:ext cx="360000"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80" name="文本框 79"/>
          <p:cNvSpPr txBox="1"/>
          <p:nvPr/>
        </p:nvSpPr>
        <p:spPr>
          <a:xfrm>
            <a:off x="8658157" y="4455279"/>
            <a:ext cx="2325356" cy="369332"/>
          </a:xfrm>
          <a:prstGeom prst="rect">
            <a:avLst/>
          </a:prstGeom>
          <a:noFill/>
        </p:spPr>
        <p:txBody>
          <a:bodyPr wrap="square" rtlCol="0">
            <a:spAutoFit/>
          </a:bodyPr>
          <a:p>
            <a:pPr lvl="0">
              <a:defRPr/>
            </a:pPr>
            <a:r>
              <a:rPr lang="en-US" altLang="zh-CN" dirty="0">
                <a:solidFill>
                  <a:prstClr val="black">
                    <a:lumMod val="85000"/>
                    <a:lumOff val="15000"/>
                  </a:prstClr>
                </a:solidFill>
                <a:latin typeface="微软雅黑" panose="020B0503020204020204" charset="-122"/>
                <a:ea typeface="微软雅黑" panose="020B0503020204020204" charset="-122"/>
                <a:sym typeface="Arial" panose="020B0604020202020204" pitchFamily="34" charset="0"/>
              </a:rPr>
              <a:t>YOUR TITLE HERE</a:t>
            </a:r>
            <a:endParaRPr lang="en-US" altLang="zh-CN" dirty="0">
              <a:solidFill>
                <a:prstClr val="black">
                  <a:lumMod val="85000"/>
                  <a:lumOff val="15000"/>
                </a:prstClr>
              </a:solidFill>
              <a:latin typeface="微软雅黑" panose="020B0503020204020204" charset="-122"/>
              <a:ea typeface="微软雅黑" panose="020B0503020204020204" charset="-122"/>
              <a:sym typeface="Arial" panose="020B0604020202020204" pitchFamily="34" charset="0"/>
            </a:endParaRPr>
          </a:p>
        </p:txBody>
      </p:sp>
      <p:sp>
        <p:nvSpPr>
          <p:cNvPr id="81" name="矩形 80"/>
          <p:cNvSpPr/>
          <p:nvPr/>
        </p:nvSpPr>
        <p:spPr>
          <a:xfrm>
            <a:off x="8658157" y="5067877"/>
            <a:ext cx="2325356" cy="954107"/>
          </a:xfrm>
          <a:prstGeom prst="rect">
            <a:avLst/>
          </a:prstGeom>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1200" cap="none" spc="0" normalizeH="0" baseline="0" noProof="0" dirty="0" err="1">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Pellentesque</a:t>
            </a:r>
            <a:r>
              <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 habitant </a:t>
            </a:r>
            <a:r>
              <a:rPr kumimoji="0" lang="en-US" altLang="zh-CN" sz="1400" b="0" i="0" u="none" strike="noStrike" kern="1200" cap="none" spc="0" normalizeH="0" baseline="0" noProof="0" dirty="0" err="1">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morbi</a:t>
            </a:r>
            <a:r>
              <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 </a:t>
            </a:r>
            <a:r>
              <a:rPr kumimoji="0" lang="en-US" altLang="zh-CN" sz="1400" b="0" i="0" u="none" strike="noStrike" kern="1200" cap="none" spc="0" normalizeH="0" baseline="0" noProof="0" dirty="0" err="1">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tristique</a:t>
            </a:r>
            <a:r>
              <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 </a:t>
            </a:r>
            <a:r>
              <a:rPr kumimoji="0" lang="en-US" altLang="zh-CN" sz="1400" b="0" i="0" u="none" strike="noStrike" kern="1200" cap="none" spc="0" normalizeH="0" baseline="0" noProof="0" dirty="0" err="1">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senectus</a:t>
            </a:r>
            <a:r>
              <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 et </a:t>
            </a:r>
            <a:r>
              <a:rPr kumimoji="0" lang="en-US" altLang="zh-CN" sz="1400" b="0" i="0" u="none" strike="noStrike" kern="1200" cap="none" spc="0" normalizeH="0" baseline="0" noProof="0" dirty="0" err="1">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netus</a:t>
            </a:r>
            <a:r>
              <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 et </a:t>
            </a:r>
            <a:r>
              <a:rPr kumimoji="0" lang="en-US" altLang="zh-CN" sz="1400" b="0" i="0" u="none" strike="noStrike" kern="1200" cap="none" spc="0" normalizeH="0" baseline="0" noProof="0" dirty="0" err="1">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malesuada</a:t>
            </a:r>
            <a:r>
              <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 fames ac </a:t>
            </a:r>
            <a:r>
              <a:rPr kumimoji="0" lang="en-US" altLang="zh-CN" sz="1400" b="0" i="0" u="none" strike="noStrike" kern="1200" cap="none" spc="0" normalizeH="0" baseline="0" noProof="0" dirty="0" err="1">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turpis</a:t>
            </a:r>
            <a:r>
              <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 </a:t>
            </a:r>
            <a:r>
              <a:rPr kumimoji="0" lang="en-US" altLang="zh-CN" sz="1400" b="0" i="0" u="none" strike="noStrike" kern="1200" cap="none" spc="0" normalizeH="0" baseline="0" noProof="0" dirty="0" err="1">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egestas</a:t>
            </a:r>
            <a:r>
              <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rPr>
              <a:t>. </a:t>
            </a:r>
            <a:endParaRPr kumimoji="0" lang="en-US" altLang="zh-CN" sz="1400" b="0" i="0" u="none" strike="noStrike" kern="1200" cap="none" spc="0" normalizeH="0" baseline="0" noProof="0" dirty="0">
              <a:ln>
                <a:noFill/>
              </a:ln>
              <a:solidFill>
                <a:prstClr val="black">
                  <a:lumMod val="85000"/>
                  <a:lumOff val="15000"/>
                </a:prstClr>
              </a:solidFill>
              <a:effectLst/>
              <a:uLnTx/>
              <a:uFillTx/>
              <a:latin typeface="微软雅黑" panose="020B0503020204020204" charset="-122"/>
              <a:ea typeface="微软雅黑" panose="020B0503020204020204" charset="-122"/>
              <a:cs typeface="+mn-cs"/>
              <a:sym typeface="Arial" panose="020B0604020202020204" pitchFamily="34" charset="0"/>
            </a:endParaRPr>
          </a:p>
        </p:txBody>
      </p:sp>
      <p:cxnSp>
        <p:nvCxnSpPr>
          <p:cNvPr id="82" name="直接连接符 81"/>
          <p:cNvCxnSpPr/>
          <p:nvPr/>
        </p:nvCxnSpPr>
        <p:spPr>
          <a:xfrm>
            <a:off x="9640835" y="4887655"/>
            <a:ext cx="360000" cy="0"/>
          </a:xfrm>
          <a:prstGeom prst="line">
            <a:avLst/>
          </a:prstGeom>
          <a:ln w="381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0511"/>
          <p:cNvPicPr>
            <a:picLocks noChangeAspect="1"/>
          </p:cNvPicPr>
          <p:nvPr/>
        </p:nvPicPr>
        <p:blipFill>
          <a:blip r:embed="rId1"/>
          <a:stretch>
            <a:fillRect/>
          </a:stretch>
        </p:blipFill>
        <p:spPr>
          <a:xfrm flipH="1">
            <a:off x="-1270" y="0"/>
            <a:ext cx="12193270" cy="6858635"/>
          </a:xfrm>
          <a:prstGeom prst="rect">
            <a:avLst/>
          </a:prstGeom>
        </p:spPr>
      </p:pic>
      <p:sp>
        <p:nvSpPr>
          <p:cNvPr id="3" name="矩形 2"/>
          <p:cNvSpPr/>
          <p:nvPr/>
        </p:nvSpPr>
        <p:spPr>
          <a:xfrm>
            <a:off x="6096077" y="3274150"/>
            <a:ext cx="4514849" cy="1014730"/>
          </a:xfrm>
          <a:prstGeom prst="rect">
            <a:avLst/>
          </a:prstGeom>
        </p:spPr>
        <p:txBody>
          <a:bodyPr wrap="square">
            <a:spAutoFit/>
          </a:bodyPr>
          <a:lstStyle/>
          <a:p>
            <a:pPr algn="l"/>
            <a:r>
              <a:rPr lang="zh-CN" altLang="en-US" sz="6000"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rPr>
              <a:t>输入标题</a:t>
            </a:r>
            <a:endParaRPr lang="zh-CN" altLang="en-US" sz="6000" b="1" spc="800" dirty="0">
              <a:solidFill>
                <a:srgbClr val="8F6632"/>
              </a:solidFill>
              <a:latin typeface="微软雅黑" panose="020B0503020204020204" charset="-122"/>
              <a:ea typeface="微软雅黑" panose="020B0503020204020204" charset="-122"/>
              <a:cs typeface="思源黑体 Light" panose="020B0300000000000000" charset="-122"/>
              <a:sym typeface="Source Han Serif SC" panose="02020400000000000000" pitchFamily="18" charset="-122"/>
            </a:endParaRPr>
          </a:p>
        </p:txBody>
      </p:sp>
      <p:sp>
        <p:nvSpPr>
          <p:cNvPr id="4" name="文本框 14"/>
          <p:cNvSpPr txBox="1">
            <a:spLocks noChangeArrowheads="1"/>
          </p:cNvSpPr>
          <p:nvPr/>
        </p:nvSpPr>
        <p:spPr bwMode="auto">
          <a:xfrm>
            <a:off x="6096000" y="2061845"/>
            <a:ext cx="4514215" cy="1014730"/>
          </a:xfrm>
          <a:prstGeom prst="rect">
            <a:avLst/>
          </a:prstGeom>
          <a:noFill/>
          <a:ln>
            <a:noFill/>
          </a:ln>
          <a:extLst>
            <a:ext uri="{909E8E84-426E-40DD-AFC4-6F175D3DCCD1}">
              <a14:hiddenFill xmlns:a14="http://schemas.microsoft.com/office/drawing/2010/main">
                <a:solidFill>
                  <a:srgbClr val="4F464A"/>
                </a:solidFill>
              </a14:hiddenFill>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l" eaLnBrk="1" hangingPunct="1">
              <a:lnSpc>
                <a:spcPct val="100000"/>
              </a:lnSpc>
              <a:spcBef>
                <a:spcPct val="0"/>
              </a:spcBef>
              <a:buFontTx/>
              <a:buNone/>
            </a:pPr>
            <a:r>
              <a:rPr lang="en-US" altLang="zh-CN" sz="6000" b="1" dirty="0">
                <a:solidFill>
                  <a:srgbClr val="8F6632"/>
                </a:solidFill>
                <a:latin typeface="微软雅黑" panose="020B0503020204020204" charset="-122"/>
                <a:ea typeface="微软雅黑" panose="020B0503020204020204" charset="-122"/>
                <a:sym typeface="Source Han Serif SC" panose="02020400000000000000" pitchFamily="18" charset="-122"/>
              </a:rPr>
              <a:t>Part FOUR</a:t>
            </a:r>
            <a:endParaRPr lang="en-US" altLang="zh-CN" sz="6000" b="1" dirty="0">
              <a:solidFill>
                <a:srgbClr val="8F6632"/>
              </a:solidFill>
              <a:latin typeface="微软雅黑" panose="020B0503020204020204" charset="-122"/>
              <a:ea typeface="微软雅黑" panose="020B0503020204020204" charset="-122"/>
              <a:sym typeface="Source Han Serif SC" panose="02020400000000000000" pitchFamily="18" charset="-122"/>
            </a:endParaRPr>
          </a:p>
        </p:txBody>
      </p:sp>
      <p:sp>
        <p:nvSpPr>
          <p:cNvPr id="5" name="TextBox 13"/>
          <p:cNvSpPr txBox="1">
            <a:spLocks noChangeArrowheads="1"/>
          </p:cNvSpPr>
          <p:nvPr/>
        </p:nvSpPr>
        <p:spPr bwMode="auto">
          <a:xfrm>
            <a:off x="6167331" y="4382306"/>
            <a:ext cx="5025179" cy="1355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rPr>
              <a:t>点击输入简要文字内容，文字内容概括精炼，不用多余的文字修饰，言短意赅的说明该项内容。点击输入简要文字内容，文字内容概括精炼，不用多余的文字修饰，言短意赅的说明该项内容。</a:t>
            </a: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a:p>
            <a:pPr>
              <a:lnSpc>
                <a:spcPct val="150000"/>
              </a:lnSpc>
            </a:pPr>
            <a:endParaRPr lang="zh-CN" altLang="en-US" sz="1200" spc="400" dirty="0">
              <a:solidFill>
                <a:srgbClr val="8F6632"/>
              </a:solidFill>
              <a:latin typeface="微软雅黑" panose="020B0503020204020204" charset="-122"/>
              <a:ea typeface="微软雅黑" panose="020B0503020204020204" charset="-122"/>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13" descr="FD1DDF730CE4456e89755B07FE1653D0# #Rectangle 13"/>
          <p:cNvSpPr>
            <a:spLocks noChangeArrowheads="1"/>
          </p:cNvSpPr>
          <p:nvPr/>
        </p:nvSpPr>
        <p:spPr bwMode="auto">
          <a:xfrm>
            <a:off x="7727678" y="2169146"/>
            <a:ext cx="3167374" cy="411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None/>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rPr>
              <a:t>单击此处添加简短说明，添加简短文字，</a:t>
            </a:r>
            <a:endParaRPr lang="en-US" altLang="zh-CN"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endParaRPr>
          </a:p>
          <a:p>
            <a:pPr eaLnBrk="1" hangingPunct="1">
              <a:spcBef>
                <a:spcPct val="0"/>
              </a:spcBef>
              <a:buNone/>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rPr>
              <a:t>具体文字添加此处。</a:t>
            </a:r>
            <a:endParaRPr lang="en-US" altLang="zh-CN"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9" name="Freeform 5"/>
          <p:cNvSpPr/>
          <p:nvPr/>
        </p:nvSpPr>
        <p:spPr bwMode="auto">
          <a:xfrm rot="1800000">
            <a:off x="5984970" y="1640158"/>
            <a:ext cx="1445418" cy="2073887"/>
          </a:xfrm>
          <a:custGeom>
            <a:avLst/>
            <a:gdLst>
              <a:gd name="T0" fmla="*/ 2366 w 4733"/>
              <a:gd name="T1" fmla="*/ 0 h 6775"/>
              <a:gd name="T2" fmla="*/ 4733 w 4733"/>
              <a:gd name="T3" fmla="*/ 2366 h 6775"/>
              <a:gd name="T4" fmla="*/ 4375 w 4733"/>
              <a:gd name="T5" fmla="*/ 3618 h 6775"/>
              <a:gd name="T6" fmla="*/ 4375 w 4733"/>
              <a:gd name="T7" fmla="*/ 3618 h 6775"/>
              <a:gd name="T8" fmla="*/ 4364 w 4733"/>
              <a:gd name="T9" fmla="*/ 3635 h 6775"/>
              <a:gd name="T10" fmla="*/ 4358 w 4733"/>
              <a:gd name="T11" fmla="*/ 3645 h 6775"/>
              <a:gd name="T12" fmla="*/ 2366 w 4733"/>
              <a:gd name="T13" fmla="*/ 6775 h 6775"/>
              <a:gd name="T14" fmla="*/ 375 w 4733"/>
              <a:gd name="T15" fmla="*/ 3645 h 6775"/>
              <a:gd name="T16" fmla="*/ 369 w 4733"/>
              <a:gd name="T17" fmla="*/ 3635 h 6775"/>
              <a:gd name="T18" fmla="*/ 357 w 4733"/>
              <a:gd name="T19" fmla="*/ 3618 h 6775"/>
              <a:gd name="T20" fmla="*/ 357 w 4733"/>
              <a:gd name="T21" fmla="*/ 3618 h 6775"/>
              <a:gd name="T22" fmla="*/ 0 w 4733"/>
              <a:gd name="T23" fmla="*/ 2366 h 6775"/>
              <a:gd name="T24" fmla="*/ 2366 w 4733"/>
              <a:gd name="T25" fmla="*/ 0 h 6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3" h="6775">
                <a:moveTo>
                  <a:pt x="2366" y="0"/>
                </a:moveTo>
                <a:cubicBezTo>
                  <a:pt x="3673" y="0"/>
                  <a:pt x="4733" y="1060"/>
                  <a:pt x="4733" y="2366"/>
                </a:cubicBezTo>
                <a:cubicBezTo>
                  <a:pt x="4733" y="2826"/>
                  <a:pt x="4602" y="3255"/>
                  <a:pt x="4375" y="3618"/>
                </a:cubicBezTo>
                <a:lnTo>
                  <a:pt x="4375" y="3618"/>
                </a:lnTo>
                <a:lnTo>
                  <a:pt x="4364" y="3635"/>
                </a:lnTo>
                <a:lnTo>
                  <a:pt x="4358" y="3645"/>
                </a:lnTo>
                <a:lnTo>
                  <a:pt x="2366" y="6775"/>
                </a:lnTo>
                <a:lnTo>
                  <a:pt x="375" y="3645"/>
                </a:lnTo>
                <a:lnTo>
                  <a:pt x="369" y="3635"/>
                </a:lnTo>
                <a:lnTo>
                  <a:pt x="357" y="3618"/>
                </a:lnTo>
                <a:lnTo>
                  <a:pt x="357" y="3618"/>
                </a:lnTo>
                <a:cubicBezTo>
                  <a:pt x="131" y="3255"/>
                  <a:pt x="0" y="2826"/>
                  <a:pt x="0" y="2366"/>
                </a:cubicBezTo>
                <a:cubicBezTo>
                  <a:pt x="0" y="1060"/>
                  <a:pt x="1060" y="0"/>
                  <a:pt x="2366" y="0"/>
                </a:cubicBezTo>
                <a:close/>
              </a:path>
            </a:pathLst>
          </a:custGeom>
          <a:solidFill>
            <a:srgbClr val="8F663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0" tIns="45701" rIns="91400" bIns="45701" rtlCol="0" anchor="ctr"/>
          <a:lstStyle/>
          <a:p>
            <a:pPr algn="ctr"/>
            <a:endParaRPr lang="zh-CN" altLang="en-US" sz="2400" dirty="0">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0" name="Freeform 6"/>
          <p:cNvSpPr/>
          <p:nvPr/>
        </p:nvSpPr>
        <p:spPr bwMode="auto">
          <a:xfrm rot="1800000">
            <a:off x="4761613" y="3759728"/>
            <a:ext cx="1445418" cy="2073887"/>
          </a:xfrm>
          <a:custGeom>
            <a:avLst/>
            <a:gdLst>
              <a:gd name="T0" fmla="*/ 2366 w 4733"/>
              <a:gd name="T1" fmla="*/ 6776 h 6776"/>
              <a:gd name="T2" fmla="*/ 4733 w 4733"/>
              <a:gd name="T3" fmla="*/ 4409 h 6776"/>
              <a:gd name="T4" fmla="*/ 4375 w 4733"/>
              <a:gd name="T5" fmla="*/ 3158 h 6776"/>
              <a:gd name="T6" fmla="*/ 4375 w 4733"/>
              <a:gd name="T7" fmla="*/ 3158 h 6776"/>
              <a:gd name="T8" fmla="*/ 4364 w 4733"/>
              <a:gd name="T9" fmla="*/ 3140 h 6776"/>
              <a:gd name="T10" fmla="*/ 4358 w 4733"/>
              <a:gd name="T11" fmla="*/ 3130 h 6776"/>
              <a:gd name="T12" fmla="*/ 2366 w 4733"/>
              <a:gd name="T13" fmla="*/ 0 h 6776"/>
              <a:gd name="T14" fmla="*/ 375 w 4733"/>
              <a:gd name="T15" fmla="*/ 3130 h 6776"/>
              <a:gd name="T16" fmla="*/ 369 w 4733"/>
              <a:gd name="T17" fmla="*/ 3140 h 6776"/>
              <a:gd name="T18" fmla="*/ 357 w 4733"/>
              <a:gd name="T19" fmla="*/ 3158 h 6776"/>
              <a:gd name="T20" fmla="*/ 357 w 4733"/>
              <a:gd name="T21" fmla="*/ 3158 h 6776"/>
              <a:gd name="T22" fmla="*/ 0 w 4733"/>
              <a:gd name="T23" fmla="*/ 4409 h 6776"/>
              <a:gd name="T24" fmla="*/ 2366 w 4733"/>
              <a:gd name="T25" fmla="*/ 6776 h 6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33" h="6776">
                <a:moveTo>
                  <a:pt x="2366" y="6776"/>
                </a:moveTo>
                <a:cubicBezTo>
                  <a:pt x="3673" y="6776"/>
                  <a:pt x="4733" y="5716"/>
                  <a:pt x="4733" y="4409"/>
                </a:cubicBezTo>
                <a:cubicBezTo>
                  <a:pt x="4733" y="3950"/>
                  <a:pt x="4602" y="3521"/>
                  <a:pt x="4375" y="3158"/>
                </a:cubicBezTo>
                <a:lnTo>
                  <a:pt x="4375" y="3158"/>
                </a:lnTo>
                <a:lnTo>
                  <a:pt x="4364" y="3140"/>
                </a:lnTo>
                <a:lnTo>
                  <a:pt x="4358" y="3130"/>
                </a:lnTo>
                <a:lnTo>
                  <a:pt x="2366" y="0"/>
                </a:lnTo>
                <a:lnTo>
                  <a:pt x="375" y="3130"/>
                </a:lnTo>
                <a:lnTo>
                  <a:pt x="369" y="3140"/>
                </a:lnTo>
                <a:lnTo>
                  <a:pt x="357" y="3158"/>
                </a:lnTo>
                <a:lnTo>
                  <a:pt x="357" y="3158"/>
                </a:lnTo>
                <a:cubicBezTo>
                  <a:pt x="131" y="3521"/>
                  <a:pt x="0" y="3950"/>
                  <a:pt x="0" y="4409"/>
                </a:cubicBezTo>
                <a:cubicBezTo>
                  <a:pt x="0" y="5716"/>
                  <a:pt x="1060" y="6776"/>
                  <a:pt x="2366" y="6776"/>
                </a:cubicBezTo>
                <a:close/>
              </a:path>
            </a:pathLst>
          </a:custGeom>
          <a:solidFill>
            <a:srgbClr val="8F663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0" tIns="45701" rIns="91400" bIns="45701" rtlCol="0" anchor="ctr"/>
          <a:lstStyle/>
          <a:p>
            <a:pPr algn="ctr"/>
            <a:endParaRPr lang="zh-CN" altLang="en-US" sz="2400" dirty="0">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1" name="Freeform 7"/>
          <p:cNvSpPr/>
          <p:nvPr/>
        </p:nvSpPr>
        <p:spPr bwMode="auto">
          <a:xfrm rot="1800000">
            <a:off x="4509306" y="1669990"/>
            <a:ext cx="1990479" cy="1554909"/>
          </a:xfrm>
          <a:custGeom>
            <a:avLst/>
            <a:gdLst>
              <a:gd name="T0" fmla="*/ 655 w 6517"/>
              <a:gd name="T1" fmla="*/ 1516 h 5082"/>
              <a:gd name="T2" fmla="*/ 3889 w 6517"/>
              <a:gd name="T3" fmla="*/ 655 h 5082"/>
              <a:gd name="T4" fmla="*/ 4792 w 6517"/>
              <a:gd name="T5" fmla="*/ 1592 h 5082"/>
              <a:gd name="T6" fmla="*/ 4792 w 6517"/>
              <a:gd name="T7" fmla="*/ 1592 h 5082"/>
              <a:gd name="T8" fmla="*/ 4802 w 6517"/>
              <a:gd name="T9" fmla="*/ 1610 h 5082"/>
              <a:gd name="T10" fmla="*/ 4808 w 6517"/>
              <a:gd name="T11" fmla="*/ 1621 h 5082"/>
              <a:gd name="T12" fmla="*/ 6517 w 6517"/>
              <a:gd name="T13" fmla="*/ 4913 h 5082"/>
              <a:gd name="T14" fmla="*/ 2811 w 6517"/>
              <a:gd name="T15" fmla="*/ 5067 h 5082"/>
              <a:gd name="T16" fmla="*/ 2799 w 6517"/>
              <a:gd name="T17" fmla="*/ 5067 h 5082"/>
              <a:gd name="T18" fmla="*/ 2778 w 6517"/>
              <a:gd name="T19" fmla="*/ 5068 h 5082"/>
              <a:gd name="T20" fmla="*/ 2778 w 6517"/>
              <a:gd name="T21" fmla="*/ 5068 h 5082"/>
              <a:gd name="T22" fmla="*/ 1516 w 6517"/>
              <a:gd name="T23" fmla="*/ 4750 h 5082"/>
              <a:gd name="T24" fmla="*/ 655 w 6517"/>
              <a:gd name="T25" fmla="*/ 1516 h 5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17" h="5082">
                <a:moveTo>
                  <a:pt x="655" y="1516"/>
                </a:moveTo>
                <a:cubicBezTo>
                  <a:pt x="1310" y="385"/>
                  <a:pt x="2759" y="0"/>
                  <a:pt x="3889" y="655"/>
                </a:cubicBezTo>
                <a:cubicBezTo>
                  <a:pt x="4287" y="885"/>
                  <a:pt x="4592" y="1214"/>
                  <a:pt x="4792" y="1592"/>
                </a:cubicBezTo>
                <a:lnTo>
                  <a:pt x="4792" y="1592"/>
                </a:lnTo>
                <a:lnTo>
                  <a:pt x="4802" y="1610"/>
                </a:lnTo>
                <a:lnTo>
                  <a:pt x="4808" y="1621"/>
                </a:lnTo>
                <a:lnTo>
                  <a:pt x="6517" y="4913"/>
                </a:lnTo>
                <a:lnTo>
                  <a:pt x="2811" y="5067"/>
                </a:lnTo>
                <a:lnTo>
                  <a:pt x="2799" y="5067"/>
                </a:lnTo>
                <a:lnTo>
                  <a:pt x="2778" y="5068"/>
                </a:lnTo>
                <a:lnTo>
                  <a:pt x="2778" y="5068"/>
                </a:lnTo>
                <a:cubicBezTo>
                  <a:pt x="2350" y="5082"/>
                  <a:pt x="1913" y="4980"/>
                  <a:pt x="1516" y="4750"/>
                </a:cubicBezTo>
                <a:cubicBezTo>
                  <a:pt x="385" y="4095"/>
                  <a:pt x="0" y="2647"/>
                  <a:pt x="655" y="1516"/>
                </a:cubicBezTo>
                <a:close/>
              </a:path>
            </a:pathLst>
          </a:custGeom>
          <a:solidFill>
            <a:srgbClr val="8F663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0" tIns="45701" rIns="91400" bIns="45701" rtlCol="0" anchor="ctr"/>
          <a:lstStyle/>
          <a:p>
            <a:pPr algn="ctr"/>
            <a:endParaRPr lang="zh-CN" altLang="en-US" sz="2400" dirty="0">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2" name="Freeform 8"/>
          <p:cNvSpPr/>
          <p:nvPr/>
        </p:nvSpPr>
        <p:spPr bwMode="auto">
          <a:xfrm rot="1800000">
            <a:off x="5693226" y="4247125"/>
            <a:ext cx="1990479" cy="1554909"/>
          </a:xfrm>
          <a:custGeom>
            <a:avLst/>
            <a:gdLst>
              <a:gd name="T0" fmla="*/ 5863 w 6518"/>
              <a:gd name="T1" fmla="*/ 3566 h 5082"/>
              <a:gd name="T2" fmla="*/ 5002 w 6518"/>
              <a:gd name="T3" fmla="*/ 332 h 5082"/>
              <a:gd name="T4" fmla="*/ 3740 w 6518"/>
              <a:gd name="T5" fmla="*/ 14 h 5082"/>
              <a:gd name="T6" fmla="*/ 3740 w 6518"/>
              <a:gd name="T7" fmla="*/ 14 h 5082"/>
              <a:gd name="T8" fmla="*/ 3719 w 6518"/>
              <a:gd name="T9" fmla="*/ 14 h 5082"/>
              <a:gd name="T10" fmla="*/ 3707 w 6518"/>
              <a:gd name="T11" fmla="*/ 15 h 5082"/>
              <a:gd name="T12" fmla="*/ 0 w 6518"/>
              <a:gd name="T13" fmla="*/ 168 h 5082"/>
              <a:gd name="T14" fmla="*/ 1710 w 6518"/>
              <a:gd name="T15" fmla="*/ 3461 h 5082"/>
              <a:gd name="T16" fmla="*/ 1715 w 6518"/>
              <a:gd name="T17" fmla="*/ 3471 h 5082"/>
              <a:gd name="T18" fmla="*/ 1725 w 6518"/>
              <a:gd name="T19" fmla="*/ 3490 h 5082"/>
              <a:gd name="T20" fmla="*/ 1725 w 6518"/>
              <a:gd name="T21" fmla="*/ 3490 h 5082"/>
              <a:gd name="T22" fmla="*/ 2628 w 6518"/>
              <a:gd name="T23" fmla="*/ 4427 h 5082"/>
              <a:gd name="T24" fmla="*/ 5863 w 6518"/>
              <a:gd name="T25" fmla="*/ 3566 h 5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18" h="5082">
                <a:moveTo>
                  <a:pt x="5863" y="3566"/>
                </a:moveTo>
                <a:cubicBezTo>
                  <a:pt x="6518" y="2435"/>
                  <a:pt x="6132" y="987"/>
                  <a:pt x="5002" y="332"/>
                </a:cubicBezTo>
                <a:cubicBezTo>
                  <a:pt x="4604" y="101"/>
                  <a:pt x="4168" y="0"/>
                  <a:pt x="3740" y="14"/>
                </a:cubicBezTo>
                <a:lnTo>
                  <a:pt x="3740" y="14"/>
                </a:lnTo>
                <a:lnTo>
                  <a:pt x="3719" y="14"/>
                </a:lnTo>
                <a:lnTo>
                  <a:pt x="3707" y="15"/>
                </a:lnTo>
                <a:lnTo>
                  <a:pt x="0" y="168"/>
                </a:lnTo>
                <a:lnTo>
                  <a:pt x="1710" y="3461"/>
                </a:lnTo>
                <a:lnTo>
                  <a:pt x="1715" y="3471"/>
                </a:lnTo>
                <a:lnTo>
                  <a:pt x="1725" y="3490"/>
                </a:lnTo>
                <a:lnTo>
                  <a:pt x="1725" y="3490"/>
                </a:lnTo>
                <a:cubicBezTo>
                  <a:pt x="1926" y="3868"/>
                  <a:pt x="2231" y="4196"/>
                  <a:pt x="2628" y="4427"/>
                </a:cubicBezTo>
                <a:cubicBezTo>
                  <a:pt x="3759" y="5082"/>
                  <a:pt x="5207" y="4696"/>
                  <a:pt x="5863" y="3566"/>
                </a:cubicBezTo>
                <a:close/>
              </a:path>
            </a:pathLst>
          </a:custGeom>
          <a:solidFill>
            <a:srgbClr val="8F663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0" tIns="45701" rIns="91400" bIns="45701" rtlCol="0" anchor="ctr"/>
          <a:lstStyle/>
          <a:p>
            <a:pPr algn="ctr"/>
            <a:endParaRPr lang="zh-CN" altLang="en-US" sz="2400" dirty="0">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3" name="Freeform 9"/>
          <p:cNvSpPr/>
          <p:nvPr/>
        </p:nvSpPr>
        <p:spPr bwMode="auto">
          <a:xfrm rot="1800000">
            <a:off x="3688823" y="3087778"/>
            <a:ext cx="1992497" cy="1554909"/>
          </a:xfrm>
          <a:custGeom>
            <a:avLst/>
            <a:gdLst>
              <a:gd name="T0" fmla="*/ 653 w 6523"/>
              <a:gd name="T1" fmla="*/ 3563 h 5083"/>
              <a:gd name="T2" fmla="*/ 1521 w 6523"/>
              <a:gd name="T3" fmla="*/ 331 h 5083"/>
              <a:gd name="T4" fmla="*/ 2783 w 6523"/>
              <a:gd name="T5" fmla="*/ 15 h 5083"/>
              <a:gd name="T6" fmla="*/ 2783 w 6523"/>
              <a:gd name="T7" fmla="*/ 15 h 5083"/>
              <a:gd name="T8" fmla="*/ 2805 w 6523"/>
              <a:gd name="T9" fmla="*/ 16 h 5083"/>
              <a:gd name="T10" fmla="*/ 2816 w 6523"/>
              <a:gd name="T11" fmla="*/ 17 h 5083"/>
              <a:gd name="T12" fmla="*/ 6523 w 6523"/>
              <a:gd name="T13" fmla="*/ 178 h 5083"/>
              <a:gd name="T14" fmla="*/ 4806 w 6523"/>
              <a:gd name="T15" fmla="*/ 3467 h 5083"/>
              <a:gd name="T16" fmla="*/ 4800 w 6523"/>
              <a:gd name="T17" fmla="*/ 3477 h 5083"/>
              <a:gd name="T18" fmla="*/ 4791 w 6523"/>
              <a:gd name="T19" fmla="*/ 3496 h 5083"/>
              <a:gd name="T20" fmla="*/ 4790 w 6523"/>
              <a:gd name="T21" fmla="*/ 3496 h 5083"/>
              <a:gd name="T22" fmla="*/ 3885 w 6523"/>
              <a:gd name="T23" fmla="*/ 4431 h 5083"/>
              <a:gd name="T24" fmla="*/ 653 w 6523"/>
              <a:gd name="T25" fmla="*/ 3563 h 5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23" h="5083">
                <a:moveTo>
                  <a:pt x="653" y="3563"/>
                </a:moveTo>
                <a:cubicBezTo>
                  <a:pt x="0" y="2431"/>
                  <a:pt x="389" y="983"/>
                  <a:pt x="1521" y="331"/>
                </a:cubicBezTo>
                <a:cubicBezTo>
                  <a:pt x="1919" y="101"/>
                  <a:pt x="2356" y="0"/>
                  <a:pt x="2783" y="15"/>
                </a:cubicBezTo>
                <a:lnTo>
                  <a:pt x="2783" y="15"/>
                </a:lnTo>
                <a:lnTo>
                  <a:pt x="2805" y="16"/>
                </a:lnTo>
                <a:lnTo>
                  <a:pt x="2816" y="17"/>
                </a:lnTo>
                <a:lnTo>
                  <a:pt x="6523" y="178"/>
                </a:lnTo>
                <a:lnTo>
                  <a:pt x="4806" y="3467"/>
                </a:lnTo>
                <a:lnTo>
                  <a:pt x="4800" y="3477"/>
                </a:lnTo>
                <a:lnTo>
                  <a:pt x="4791" y="3496"/>
                </a:lnTo>
                <a:lnTo>
                  <a:pt x="4790" y="3496"/>
                </a:lnTo>
                <a:cubicBezTo>
                  <a:pt x="4589" y="3874"/>
                  <a:pt x="4283" y="4201"/>
                  <a:pt x="3885" y="4431"/>
                </a:cubicBezTo>
                <a:cubicBezTo>
                  <a:pt x="2753" y="5083"/>
                  <a:pt x="1306" y="4695"/>
                  <a:pt x="653" y="3563"/>
                </a:cubicBezTo>
                <a:close/>
              </a:path>
            </a:pathLst>
          </a:custGeom>
          <a:solidFill>
            <a:srgbClr val="8F663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0" tIns="45701" rIns="91400" bIns="45701" rtlCol="0" anchor="ctr"/>
          <a:lstStyle/>
          <a:p>
            <a:pPr algn="ctr"/>
            <a:endParaRPr lang="zh-CN" altLang="en-US" sz="2400" dirty="0">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4" name="Freeform 10"/>
          <p:cNvSpPr/>
          <p:nvPr/>
        </p:nvSpPr>
        <p:spPr bwMode="auto">
          <a:xfrm rot="1800000">
            <a:off x="6510680" y="2831086"/>
            <a:ext cx="1992497" cy="1554909"/>
          </a:xfrm>
          <a:custGeom>
            <a:avLst/>
            <a:gdLst>
              <a:gd name="T0" fmla="*/ 5870 w 6522"/>
              <a:gd name="T1" fmla="*/ 1521 h 5083"/>
              <a:gd name="T2" fmla="*/ 2637 w 6522"/>
              <a:gd name="T3" fmla="*/ 653 h 5083"/>
              <a:gd name="T4" fmla="*/ 1732 w 6522"/>
              <a:gd name="T5" fmla="*/ 1588 h 5083"/>
              <a:gd name="T6" fmla="*/ 1732 w 6522"/>
              <a:gd name="T7" fmla="*/ 1588 h 5083"/>
              <a:gd name="T8" fmla="*/ 1722 w 6522"/>
              <a:gd name="T9" fmla="*/ 1606 h 5083"/>
              <a:gd name="T10" fmla="*/ 1717 w 6522"/>
              <a:gd name="T11" fmla="*/ 1617 h 5083"/>
              <a:gd name="T12" fmla="*/ 0 w 6522"/>
              <a:gd name="T13" fmla="*/ 4905 h 5083"/>
              <a:gd name="T14" fmla="*/ 3706 w 6522"/>
              <a:gd name="T15" fmla="*/ 5067 h 5083"/>
              <a:gd name="T16" fmla="*/ 3718 w 6522"/>
              <a:gd name="T17" fmla="*/ 5068 h 5083"/>
              <a:gd name="T18" fmla="*/ 3739 w 6522"/>
              <a:gd name="T19" fmla="*/ 5068 h 5083"/>
              <a:gd name="T20" fmla="*/ 3739 w 6522"/>
              <a:gd name="T21" fmla="*/ 5068 h 5083"/>
              <a:gd name="T22" fmla="*/ 5002 w 6522"/>
              <a:gd name="T23" fmla="*/ 4753 h 5083"/>
              <a:gd name="T24" fmla="*/ 5870 w 6522"/>
              <a:gd name="T25" fmla="*/ 1521 h 50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522" h="5083">
                <a:moveTo>
                  <a:pt x="5870" y="1521"/>
                </a:moveTo>
                <a:cubicBezTo>
                  <a:pt x="5217" y="389"/>
                  <a:pt x="3769" y="0"/>
                  <a:pt x="2637" y="653"/>
                </a:cubicBezTo>
                <a:cubicBezTo>
                  <a:pt x="2239" y="882"/>
                  <a:pt x="1934" y="1210"/>
                  <a:pt x="1732" y="1588"/>
                </a:cubicBezTo>
                <a:lnTo>
                  <a:pt x="1732" y="1588"/>
                </a:lnTo>
                <a:lnTo>
                  <a:pt x="1722" y="1606"/>
                </a:lnTo>
                <a:lnTo>
                  <a:pt x="1717" y="1617"/>
                </a:lnTo>
                <a:lnTo>
                  <a:pt x="0" y="4905"/>
                </a:lnTo>
                <a:lnTo>
                  <a:pt x="3706" y="5067"/>
                </a:lnTo>
                <a:lnTo>
                  <a:pt x="3718" y="5068"/>
                </a:lnTo>
                <a:lnTo>
                  <a:pt x="3739" y="5068"/>
                </a:lnTo>
                <a:lnTo>
                  <a:pt x="3739" y="5068"/>
                </a:lnTo>
                <a:cubicBezTo>
                  <a:pt x="4167" y="5083"/>
                  <a:pt x="4604" y="4983"/>
                  <a:pt x="5002" y="4753"/>
                </a:cubicBezTo>
                <a:cubicBezTo>
                  <a:pt x="6134" y="4100"/>
                  <a:pt x="6522" y="2653"/>
                  <a:pt x="5870" y="1521"/>
                </a:cubicBezTo>
                <a:close/>
              </a:path>
            </a:pathLst>
          </a:custGeom>
          <a:solidFill>
            <a:srgbClr val="8F663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00" tIns="45701" rIns="91400" bIns="45701" rtlCol="0" anchor="ctr"/>
          <a:lstStyle/>
          <a:p>
            <a:pPr algn="ctr"/>
            <a:endParaRPr lang="zh-CN" altLang="en-US" sz="2400" dirty="0">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5" name="TextBox 44"/>
          <p:cNvSpPr txBox="1"/>
          <p:nvPr/>
        </p:nvSpPr>
        <p:spPr>
          <a:xfrm>
            <a:off x="6146927" y="3031587"/>
            <a:ext cx="441146" cy="379335"/>
          </a:xfrm>
          <a:prstGeom prst="rect">
            <a:avLst/>
          </a:prstGeom>
          <a:noFill/>
        </p:spPr>
        <p:txBody>
          <a:bodyPr wrap="none" rtlCol="0">
            <a:spAutoFit/>
          </a:bodyPr>
          <a:lstStyle/>
          <a:p>
            <a:pPr algn="ctr"/>
            <a:r>
              <a:rPr lang="en-US" altLang="zh-CN" sz="1865"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rPr>
              <a:t>01</a:t>
            </a:r>
            <a:endParaRPr lang="en-US" altLang="zh-CN" sz="1865"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6" name="TextBox 45"/>
          <p:cNvSpPr txBox="1"/>
          <p:nvPr/>
        </p:nvSpPr>
        <p:spPr>
          <a:xfrm>
            <a:off x="6404322" y="3561532"/>
            <a:ext cx="441146" cy="379335"/>
          </a:xfrm>
          <a:prstGeom prst="rect">
            <a:avLst/>
          </a:prstGeom>
          <a:noFill/>
        </p:spPr>
        <p:txBody>
          <a:bodyPr wrap="none" rtlCol="0">
            <a:spAutoFit/>
          </a:bodyPr>
          <a:lstStyle/>
          <a:p>
            <a:pPr algn="ctr"/>
            <a:r>
              <a:rPr lang="en-US" altLang="zh-CN" sz="1865"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rPr>
              <a:t>02</a:t>
            </a:r>
            <a:endParaRPr lang="en-US" altLang="zh-CN" sz="1865"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7" name="TextBox 46"/>
          <p:cNvSpPr txBox="1"/>
          <p:nvPr/>
        </p:nvSpPr>
        <p:spPr>
          <a:xfrm>
            <a:off x="6143618" y="4013221"/>
            <a:ext cx="441146" cy="379335"/>
          </a:xfrm>
          <a:prstGeom prst="rect">
            <a:avLst/>
          </a:prstGeom>
          <a:noFill/>
        </p:spPr>
        <p:txBody>
          <a:bodyPr wrap="none" rtlCol="0">
            <a:spAutoFit/>
          </a:bodyPr>
          <a:lstStyle/>
          <a:p>
            <a:pPr algn="ctr"/>
            <a:r>
              <a:rPr lang="en-US" altLang="zh-CN" sz="1865"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rPr>
              <a:t>03</a:t>
            </a:r>
            <a:endParaRPr lang="en-US" altLang="zh-CN" sz="1865"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8" name="TextBox 47"/>
          <p:cNvSpPr txBox="1"/>
          <p:nvPr/>
        </p:nvSpPr>
        <p:spPr>
          <a:xfrm>
            <a:off x="5582815" y="4014990"/>
            <a:ext cx="441146" cy="379335"/>
          </a:xfrm>
          <a:prstGeom prst="rect">
            <a:avLst/>
          </a:prstGeom>
          <a:noFill/>
        </p:spPr>
        <p:txBody>
          <a:bodyPr wrap="none" rtlCol="0">
            <a:spAutoFit/>
          </a:bodyPr>
          <a:lstStyle/>
          <a:p>
            <a:pPr algn="ctr"/>
            <a:r>
              <a:rPr lang="en-US" altLang="zh-CN" sz="1865"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rPr>
              <a:t>04</a:t>
            </a:r>
            <a:endParaRPr lang="en-US" altLang="zh-CN" sz="1865"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9" name="TextBox 48"/>
          <p:cNvSpPr txBox="1"/>
          <p:nvPr/>
        </p:nvSpPr>
        <p:spPr>
          <a:xfrm>
            <a:off x="5313418" y="3510439"/>
            <a:ext cx="441146" cy="379335"/>
          </a:xfrm>
          <a:prstGeom prst="rect">
            <a:avLst/>
          </a:prstGeom>
          <a:noFill/>
        </p:spPr>
        <p:txBody>
          <a:bodyPr wrap="none" rtlCol="0">
            <a:spAutoFit/>
          </a:bodyPr>
          <a:lstStyle/>
          <a:p>
            <a:pPr algn="ctr"/>
            <a:r>
              <a:rPr lang="en-US" altLang="zh-CN" sz="1865"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rPr>
              <a:t>05</a:t>
            </a:r>
            <a:endParaRPr lang="en-US" altLang="zh-CN" sz="1865"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50" name="TextBox 49"/>
          <p:cNvSpPr txBox="1"/>
          <p:nvPr/>
        </p:nvSpPr>
        <p:spPr>
          <a:xfrm>
            <a:off x="5567634" y="3069987"/>
            <a:ext cx="441146" cy="379335"/>
          </a:xfrm>
          <a:prstGeom prst="rect">
            <a:avLst/>
          </a:prstGeom>
          <a:noFill/>
        </p:spPr>
        <p:txBody>
          <a:bodyPr wrap="none" rtlCol="0">
            <a:spAutoFit/>
          </a:bodyPr>
          <a:lstStyle/>
          <a:p>
            <a:pPr algn="ctr"/>
            <a:r>
              <a:rPr lang="en-US" altLang="zh-CN" sz="1865"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rPr>
              <a:t>06</a:t>
            </a:r>
            <a:endParaRPr lang="en-US" altLang="zh-CN" sz="1865"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0" name="KSO_Shape"/>
          <p:cNvSpPr/>
          <p:nvPr/>
        </p:nvSpPr>
        <p:spPr bwMode="auto">
          <a:xfrm>
            <a:off x="6432466" y="2081298"/>
            <a:ext cx="876536" cy="602074"/>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1" name="KSO_Shape"/>
          <p:cNvSpPr/>
          <p:nvPr/>
        </p:nvSpPr>
        <p:spPr bwMode="auto">
          <a:xfrm>
            <a:off x="7283538" y="3377512"/>
            <a:ext cx="816324" cy="808409"/>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2" name="KSO_Shape"/>
          <p:cNvSpPr/>
          <p:nvPr/>
        </p:nvSpPr>
        <p:spPr bwMode="auto">
          <a:xfrm>
            <a:off x="4981807" y="2028201"/>
            <a:ext cx="737767" cy="627293"/>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2400" dirty="0">
              <a:solidFill>
                <a:srgbClr val="FFFFFF"/>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3" name="TextBox 62"/>
          <p:cNvSpPr txBox="1"/>
          <p:nvPr/>
        </p:nvSpPr>
        <p:spPr>
          <a:xfrm>
            <a:off x="7727678" y="1799258"/>
            <a:ext cx="2297358" cy="287130"/>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charset="-122"/>
                <a:ea typeface="微软雅黑" panose="020B0503020204020204" charset="-122"/>
              </a:defRPr>
            </a:lvl1pPr>
          </a:lstStyle>
          <a:p>
            <a:r>
              <a:rPr lang="zh-CN" altLang="en-US" sz="1865" dirty="0">
                <a:solidFill>
                  <a:schemeClr val="tx1">
                    <a:lumMod val="75000"/>
                    <a:lumOff val="25000"/>
                  </a:schemeClr>
                </a:solidFill>
                <a:cs typeface="+mn-ea"/>
                <a:sym typeface="Source Han Serif SC" panose="02020400000000000000" pitchFamily="18" charset="-122"/>
              </a:rPr>
              <a:t>点击添加标题</a:t>
            </a:r>
            <a:endParaRPr lang="zh-CN" altLang="en-US" sz="1865" dirty="0">
              <a:solidFill>
                <a:schemeClr val="tx1">
                  <a:lumMod val="75000"/>
                  <a:lumOff val="25000"/>
                </a:schemeClr>
              </a:solidFill>
              <a:cs typeface="+mn-ea"/>
              <a:sym typeface="Source Han Serif SC" panose="02020400000000000000" pitchFamily="18" charset="-122"/>
            </a:endParaRPr>
          </a:p>
        </p:txBody>
      </p:sp>
      <p:sp>
        <p:nvSpPr>
          <p:cNvPr id="64" name="Rectangle 13" descr="FD1DDF730CE4456e89755B07FE1653D0# #Rectangle 13"/>
          <p:cNvSpPr>
            <a:spLocks noChangeArrowheads="1"/>
          </p:cNvSpPr>
          <p:nvPr/>
        </p:nvSpPr>
        <p:spPr bwMode="auto">
          <a:xfrm>
            <a:off x="8441348" y="3711972"/>
            <a:ext cx="2933609"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None/>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rPr>
              <a:t>单击此处添加简短说明，添加简短文字，</a:t>
            </a:r>
            <a:endParaRPr lang="en-US" altLang="zh-CN"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endParaRPr>
          </a:p>
          <a:p>
            <a:pPr eaLnBrk="1" hangingPunct="1">
              <a:spcBef>
                <a:spcPct val="0"/>
              </a:spcBef>
              <a:buNone/>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rPr>
              <a:t>具体文字添加此处。</a:t>
            </a:r>
            <a:endParaRPr lang="en-US" altLang="zh-CN"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5" name="TextBox 64"/>
          <p:cNvSpPr txBox="1"/>
          <p:nvPr/>
        </p:nvSpPr>
        <p:spPr>
          <a:xfrm>
            <a:off x="8441348" y="3342085"/>
            <a:ext cx="2297358" cy="287130"/>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charset="-122"/>
                <a:ea typeface="微软雅黑" panose="020B0503020204020204" charset="-122"/>
              </a:defRPr>
            </a:lvl1pPr>
          </a:lstStyle>
          <a:p>
            <a:r>
              <a:rPr lang="zh-CN" altLang="en-US" sz="1865" dirty="0">
                <a:solidFill>
                  <a:schemeClr val="tx1">
                    <a:lumMod val="75000"/>
                    <a:lumOff val="25000"/>
                  </a:schemeClr>
                </a:solidFill>
                <a:cs typeface="+mn-ea"/>
                <a:sym typeface="Source Han Serif SC" panose="02020400000000000000" pitchFamily="18" charset="-122"/>
              </a:rPr>
              <a:t>点击添加标题</a:t>
            </a:r>
            <a:endParaRPr lang="zh-CN" altLang="en-US" sz="1865" dirty="0">
              <a:solidFill>
                <a:schemeClr val="tx1">
                  <a:lumMod val="75000"/>
                  <a:lumOff val="25000"/>
                </a:schemeClr>
              </a:solidFill>
              <a:cs typeface="+mn-ea"/>
              <a:sym typeface="Source Han Serif SC" panose="02020400000000000000" pitchFamily="18" charset="-122"/>
            </a:endParaRPr>
          </a:p>
        </p:txBody>
      </p:sp>
      <p:sp>
        <p:nvSpPr>
          <p:cNvPr id="66" name="Rectangle 13" descr="FD1DDF730CE4456e89755B07FE1653D0# #Rectangle 13"/>
          <p:cNvSpPr>
            <a:spLocks noChangeArrowheads="1"/>
          </p:cNvSpPr>
          <p:nvPr/>
        </p:nvSpPr>
        <p:spPr bwMode="auto">
          <a:xfrm>
            <a:off x="7727678" y="5218734"/>
            <a:ext cx="3167374"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eaLnBrk="1" hangingPunct="1">
              <a:spcBef>
                <a:spcPct val="0"/>
              </a:spcBef>
              <a:buNone/>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rPr>
              <a:t>单击此处添加简短说明，添加简短文字，</a:t>
            </a:r>
            <a:endParaRPr lang="en-US" altLang="zh-CN"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endParaRPr>
          </a:p>
          <a:p>
            <a:pPr eaLnBrk="1" hangingPunct="1">
              <a:spcBef>
                <a:spcPct val="0"/>
              </a:spcBef>
              <a:buNone/>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rPr>
              <a:t>具体文字添加此处。</a:t>
            </a:r>
            <a:endParaRPr lang="en-US" altLang="zh-CN"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7" name="TextBox 66"/>
          <p:cNvSpPr txBox="1"/>
          <p:nvPr/>
        </p:nvSpPr>
        <p:spPr>
          <a:xfrm>
            <a:off x="7727678" y="4848846"/>
            <a:ext cx="2297358" cy="287130"/>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charset="-122"/>
                <a:ea typeface="微软雅黑" panose="020B0503020204020204" charset="-122"/>
              </a:defRPr>
            </a:lvl1pPr>
          </a:lstStyle>
          <a:p>
            <a:r>
              <a:rPr lang="zh-CN" altLang="en-US" sz="1865" dirty="0">
                <a:solidFill>
                  <a:schemeClr val="tx1">
                    <a:lumMod val="75000"/>
                    <a:lumOff val="25000"/>
                  </a:schemeClr>
                </a:solidFill>
                <a:cs typeface="+mn-ea"/>
                <a:sym typeface="Source Han Serif SC" panose="02020400000000000000" pitchFamily="18" charset="-122"/>
              </a:rPr>
              <a:t>点击添加标题</a:t>
            </a:r>
            <a:endParaRPr lang="zh-CN" altLang="en-US" sz="1865" dirty="0">
              <a:solidFill>
                <a:schemeClr val="tx1">
                  <a:lumMod val="75000"/>
                  <a:lumOff val="25000"/>
                </a:schemeClr>
              </a:solidFill>
              <a:cs typeface="+mn-ea"/>
              <a:sym typeface="Source Han Serif SC" panose="02020400000000000000" pitchFamily="18" charset="-122"/>
            </a:endParaRPr>
          </a:p>
        </p:txBody>
      </p:sp>
      <p:sp>
        <p:nvSpPr>
          <p:cNvPr id="68" name="Rectangle 13" descr="FD1DDF730CE4456e89755B07FE1653D0# #Rectangle 13"/>
          <p:cNvSpPr>
            <a:spLocks noChangeArrowheads="1"/>
          </p:cNvSpPr>
          <p:nvPr/>
        </p:nvSpPr>
        <p:spPr bwMode="auto">
          <a:xfrm>
            <a:off x="1343572" y="2169146"/>
            <a:ext cx="3167374"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r" eaLnBrk="1" hangingPunct="1">
              <a:spcBef>
                <a:spcPct val="0"/>
              </a:spcBef>
              <a:buNone/>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rPr>
              <a:t>单击此处添加简短说明，添加简短文字，</a:t>
            </a:r>
            <a:endParaRPr lang="en-US" altLang="zh-CN"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endParaRPr>
          </a:p>
          <a:p>
            <a:pPr algn="r" eaLnBrk="1" hangingPunct="1">
              <a:spcBef>
                <a:spcPct val="0"/>
              </a:spcBef>
              <a:buNone/>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rPr>
              <a:t>具体文字添加此处。</a:t>
            </a:r>
            <a:endParaRPr lang="en-US" altLang="zh-CN"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69" name="TextBox 68"/>
          <p:cNvSpPr txBox="1"/>
          <p:nvPr/>
        </p:nvSpPr>
        <p:spPr>
          <a:xfrm>
            <a:off x="2213589" y="1799258"/>
            <a:ext cx="2297358" cy="287130"/>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charset="-122"/>
                <a:ea typeface="微软雅黑" panose="020B0503020204020204" charset="-122"/>
              </a:defRPr>
            </a:lvl1pPr>
          </a:lstStyle>
          <a:p>
            <a:r>
              <a:rPr lang="zh-CN" altLang="en-US" sz="1865" dirty="0">
                <a:solidFill>
                  <a:schemeClr val="tx1">
                    <a:lumMod val="75000"/>
                    <a:lumOff val="25000"/>
                  </a:schemeClr>
                </a:solidFill>
                <a:cs typeface="+mn-ea"/>
                <a:sym typeface="Source Han Serif SC" panose="02020400000000000000" pitchFamily="18" charset="-122"/>
              </a:rPr>
              <a:t>点击添加标题</a:t>
            </a:r>
            <a:endParaRPr lang="zh-CN" altLang="en-US" sz="1865" dirty="0">
              <a:solidFill>
                <a:schemeClr val="tx1">
                  <a:lumMod val="75000"/>
                  <a:lumOff val="25000"/>
                </a:schemeClr>
              </a:solidFill>
              <a:cs typeface="+mn-ea"/>
              <a:sym typeface="Source Han Serif SC" panose="02020400000000000000" pitchFamily="18" charset="-122"/>
            </a:endParaRPr>
          </a:p>
        </p:txBody>
      </p:sp>
      <p:sp>
        <p:nvSpPr>
          <p:cNvPr id="70" name="Rectangle 13" descr="FD1DDF730CE4456e89755B07FE1653D0# #Rectangle 13"/>
          <p:cNvSpPr>
            <a:spLocks noChangeArrowheads="1"/>
          </p:cNvSpPr>
          <p:nvPr/>
        </p:nvSpPr>
        <p:spPr bwMode="auto">
          <a:xfrm>
            <a:off x="570903" y="3711972"/>
            <a:ext cx="3167374"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r" eaLnBrk="1" hangingPunct="1">
              <a:spcBef>
                <a:spcPct val="0"/>
              </a:spcBef>
              <a:buNone/>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rPr>
              <a:t>单击此处添加简短说明，添加简短文字，</a:t>
            </a:r>
            <a:endParaRPr lang="en-US" altLang="zh-CN"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endParaRPr>
          </a:p>
          <a:p>
            <a:pPr algn="r" eaLnBrk="1" hangingPunct="1">
              <a:spcBef>
                <a:spcPct val="0"/>
              </a:spcBef>
              <a:buNone/>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rPr>
              <a:t>具体文字添加此处。</a:t>
            </a:r>
            <a:endParaRPr lang="en-US" altLang="zh-CN"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71" name="TextBox 70"/>
          <p:cNvSpPr txBox="1"/>
          <p:nvPr/>
        </p:nvSpPr>
        <p:spPr>
          <a:xfrm>
            <a:off x="1440919" y="3342085"/>
            <a:ext cx="2297358" cy="287130"/>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charset="-122"/>
                <a:ea typeface="微软雅黑" panose="020B0503020204020204" charset="-122"/>
              </a:defRPr>
            </a:lvl1pPr>
          </a:lstStyle>
          <a:p>
            <a:r>
              <a:rPr lang="zh-CN" altLang="en-US" sz="1865" dirty="0">
                <a:solidFill>
                  <a:schemeClr val="tx1">
                    <a:lumMod val="75000"/>
                    <a:lumOff val="25000"/>
                  </a:schemeClr>
                </a:solidFill>
                <a:cs typeface="+mn-ea"/>
                <a:sym typeface="Source Han Serif SC" panose="02020400000000000000" pitchFamily="18" charset="-122"/>
              </a:rPr>
              <a:t>点击添加标题</a:t>
            </a:r>
            <a:endParaRPr lang="zh-CN" altLang="en-US" sz="1865" dirty="0">
              <a:solidFill>
                <a:schemeClr val="tx1">
                  <a:lumMod val="75000"/>
                  <a:lumOff val="25000"/>
                </a:schemeClr>
              </a:solidFill>
              <a:cs typeface="+mn-ea"/>
              <a:sym typeface="Source Han Serif SC" panose="02020400000000000000" pitchFamily="18" charset="-122"/>
            </a:endParaRPr>
          </a:p>
        </p:txBody>
      </p:sp>
      <p:sp>
        <p:nvSpPr>
          <p:cNvPr id="72" name="Rectangle 13" descr="FD1DDF730CE4456e89755B07FE1653D0# #Rectangle 13"/>
          <p:cNvSpPr>
            <a:spLocks noChangeArrowheads="1"/>
          </p:cNvSpPr>
          <p:nvPr/>
        </p:nvSpPr>
        <p:spPr bwMode="auto">
          <a:xfrm>
            <a:off x="1343572" y="5218734"/>
            <a:ext cx="3167374" cy="4102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r" eaLnBrk="1" hangingPunct="1">
              <a:spcBef>
                <a:spcPct val="0"/>
              </a:spcBef>
              <a:buNone/>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rPr>
              <a:t>单击此处添加简短说明，添加简短文字，</a:t>
            </a:r>
            <a:endParaRPr lang="en-US" altLang="zh-CN"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endParaRPr>
          </a:p>
          <a:p>
            <a:pPr algn="r" eaLnBrk="1" hangingPunct="1">
              <a:spcBef>
                <a:spcPct val="0"/>
              </a:spcBef>
              <a:buNone/>
              <a:defRPr/>
            </a:pPr>
            <a:r>
              <a:rPr lang="zh-CN" altLang="en-US"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rPr>
              <a:t>具体文字添加此处。</a:t>
            </a:r>
            <a:endParaRPr lang="en-US" altLang="zh-CN" sz="1335" dirty="0">
              <a:solidFill>
                <a:schemeClr val="tx1">
                  <a:lumMod val="50000"/>
                  <a:lumOff val="50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73" name="TextBox 72"/>
          <p:cNvSpPr txBox="1"/>
          <p:nvPr/>
        </p:nvSpPr>
        <p:spPr>
          <a:xfrm>
            <a:off x="2213589" y="4848846"/>
            <a:ext cx="2297358" cy="287130"/>
          </a:xfrm>
          <a:prstGeom prst="rect">
            <a:avLst/>
          </a:prstGeom>
          <a:noFill/>
        </p:spPr>
        <p:txBody>
          <a:bodyPr wrap="square" lIns="0" tIns="0" rIns="0" bIns="0" rtlCol="0">
            <a:spAutoFit/>
          </a:bodyPr>
          <a:lstStyle>
            <a:defPPr>
              <a:defRPr lang="zh-CN"/>
            </a:defPPr>
            <a:lvl1pPr algn="ctr">
              <a:defRPr sz="2000" b="1">
                <a:solidFill>
                  <a:schemeClr val="tx2"/>
                </a:solidFill>
                <a:latin typeface="微软雅黑" panose="020B0503020204020204" charset="-122"/>
                <a:ea typeface="微软雅黑" panose="020B0503020204020204" charset="-122"/>
              </a:defRPr>
            </a:lvl1pPr>
          </a:lstStyle>
          <a:p>
            <a:r>
              <a:rPr lang="zh-CN" altLang="en-US" sz="1865" dirty="0">
                <a:solidFill>
                  <a:schemeClr val="tx1">
                    <a:lumMod val="75000"/>
                    <a:lumOff val="25000"/>
                  </a:schemeClr>
                </a:solidFill>
                <a:cs typeface="+mn-ea"/>
                <a:sym typeface="Source Han Serif SC" panose="02020400000000000000" pitchFamily="18" charset="-122"/>
              </a:rPr>
              <a:t>点击添加标题</a:t>
            </a:r>
            <a:endParaRPr lang="zh-CN" altLang="en-US" sz="1865" dirty="0">
              <a:solidFill>
                <a:schemeClr val="tx1">
                  <a:lumMod val="75000"/>
                  <a:lumOff val="25000"/>
                </a:schemeClr>
              </a:solidFill>
              <a:cs typeface="+mn-ea"/>
              <a:sym typeface="Source Han Serif SC" panose="02020400000000000000" pitchFamily="18" charset="-122"/>
            </a:endParaRPr>
          </a:p>
        </p:txBody>
      </p:sp>
      <p:sp>
        <p:nvSpPr>
          <p:cNvPr id="74" name="KSO_Shape"/>
          <p:cNvSpPr/>
          <p:nvPr/>
        </p:nvSpPr>
        <p:spPr>
          <a:xfrm>
            <a:off x="6513047" y="4770818"/>
            <a:ext cx="715363" cy="715584"/>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75" name="KSO_Shape"/>
          <p:cNvSpPr/>
          <p:nvPr/>
        </p:nvSpPr>
        <p:spPr bwMode="auto">
          <a:xfrm>
            <a:off x="5005935" y="4768903"/>
            <a:ext cx="689510" cy="594311"/>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76" name="KSO_Shape"/>
          <p:cNvSpPr/>
          <p:nvPr/>
        </p:nvSpPr>
        <p:spPr bwMode="auto">
          <a:xfrm>
            <a:off x="4100977" y="3286888"/>
            <a:ext cx="848487" cy="85016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400" dirty="0">
              <a:solidFill>
                <a:srgbClr val="FFFFFF"/>
              </a:solidFill>
              <a:latin typeface="微软雅黑" panose="020B0503020204020204" charset="-122"/>
              <a:ea typeface="微软雅黑" panose="020B0503020204020204" charset="-122"/>
              <a:cs typeface="+mn-ea"/>
              <a:sym typeface="Source Han Serif SC" panose="02020400000000000000"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1"/>
          <p:cNvSpPr/>
          <p:nvPr/>
        </p:nvSpPr>
        <p:spPr>
          <a:xfrm>
            <a:off x="1395918" y="1919906"/>
            <a:ext cx="4095111" cy="549292"/>
          </a:xfrm>
          <a:prstGeom prst="roundRect">
            <a:avLst>
              <a:gd name="adj" fmla="val 50000"/>
            </a:avLst>
          </a:prstGeom>
          <a:solidFill>
            <a:srgbClr val="8F6632"/>
          </a:solidFill>
          <a:ln w="12700" cap="flat">
            <a:noFill/>
            <a:miter lim="400000"/>
          </a:ln>
          <a:effectLst>
            <a:outerShdw blurRad="254000" dist="63500" dir="2700000" algn="tl" rotWithShape="0">
              <a:prstClr val="black">
                <a:alpha val="30000"/>
              </a:prstClr>
            </a:outerShdw>
          </a:effectLst>
        </p:spPr>
        <p:txBody>
          <a:bodyPr wrap="none" lIns="25400" tIns="25400" rIns="25400" bIns="25400" anchor="ctr">
            <a:normAutofit/>
          </a:bodyPr>
          <a:lstStyle/>
          <a:p>
            <a:pPr lvl="0" algn="ctr"/>
            <a:endParaRPr lang="zh-CN" altLang="en-US" sz="2000"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9" name="Rectangle: Rounded Corners 28"/>
          <p:cNvSpPr/>
          <p:nvPr/>
        </p:nvSpPr>
        <p:spPr>
          <a:xfrm>
            <a:off x="6711617" y="1919905"/>
            <a:ext cx="4095111" cy="549291"/>
          </a:xfrm>
          <a:prstGeom prst="roundRect">
            <a:avLst>
              <a:gd name="adj" fmla="val 50000"/>
            </a:avLst>
          </a:prstGeom>
          <a:solidFill>
            <a:srgbClr val="8F6632"/>
          </a:solidFill>
          <a:ln w="12700" cap="flat">
            <a:noFill/>
            <a:miter lim="400000"/>
          </a:ln>
          <a:effectLst>
            <a:outerShdw blurRad="254000" dist="63500" dir="2700000" algn="tl" rotWithShape="0">
              <a:prstClr val="black">
                <a:alpha val="30000"/>
              </a:prstClr>
            </a:outerShdw>
          </a:effectLst>
        </p:spPr>
        <p:txBody>
          <a:bodyPr wrap="none" lIns="25400" tIns="25400" rIns="25400" bIns="25400" anchor="ctr">
            <a:normAutofit/>
          </a:bodyPr>
          <a:lstStyle/>
          <a:p>
            <a:pPr lvl="0" algn="ctr"/>
            <a:endParaRPr lang="zh-CN" altLang="en-US" sz="2000"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9" name="矩形 38"/>
          <p:cNvSpPr/>
          <p:nvPr/>
        </p:nvSpPr>
        <p:spPr>
          <a:xfrm>
            <a:off x="1408618" y="1933054"/>
            <a:ext cx="4055057" cy="499111"/>
          </a:xfrm>
          <a:prstGeom prst="rect">
            <a:avLst/>
          </a:prstGeom>
          <a:noFill/>
          <a:ln>
            <a:noFill/>
          </a:ln>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rPr>
              <a:t>标题文字添加</a:t>
            </a:r>
            <a:endParaRPr lang="zh-CN" altLang="en-US" sz="2400" b="1"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4" name="矩形 43"/>
          <p:cNvSpPr/>
          <p:nvPr/>
        </p:nvSpPr>
        <p:spPr>
          <a:xfrm>
            <a:off x="6731644" y="1933054"/>
            <a:ext cx="4055057" cy="49911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rPr>
              <a:t>标题文字添加</a:t>
            </a:r>
            <a:endParaRPr lang="zh-CN" altLang="en-US" sz="2400" b="1" dirty="0">
              <a:solidFill>
                <a:schemeClr val="bg1"/>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5" name="矩形 44"/>
          <p:cNvSpPr/>
          <p:nvPr/>
        </p:nvSpPr>
        <p:spPr>
          <a:xfrm>
            <a:off x="1326734" y="2908518"/>
            <a:ext cx="9582567" cy="850233"/>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rPr>
              <a:t>用户可以在投影仪或者计算机上进行演示也可以将演示文稿打印出来制作成片以便应用到更广泛的领域中用户可以在投影仪或者计算机上进行演示也可以将演示文稿打印出来制作成胶片以便应用到更广泛的领域中用户可以在投影仪或者计算机上进行演示也可以将的领域中用户可以以便应用到更广泛的领域中</a:t>
            </a:r>
            <a:endParaRPr lang="zh-CN" altLang="en-US" sz="14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52" name="组合 51"/>
          <p:cNvGrpSpPr/>
          <p:nvPr/>
        </p:nvGrpSpPr>
        <p:grpSpPr>
          <a:xfrm>
            <a:off x="1383324" y="4436404"/>
            <a:ext cx="9425355" cy="1223002"/>
            <a:chOff x="1383324" y="4436405"/>
            <a:chExt cx="9425354" cy="1223002"/>
          </a:xfrm>
          <a:effectLst>
            <a:outerShdw blurRad="254000" dist="63500" dir="2700000" algn="tl" rotWithShape="0">
              <a:prstClr val="black">
                <a:alpha val="30000"/>
              </a:prstClr>
            </a:outerShdw>
          </a:effectLst>
        </p:grpSpPr>
        <p:grpSp>
          <p:nvGrpSpPr>
            <p:cNvPr id="6" name="Group 3"/>
            <p:cNvGrpSpPr/>
            <p:nvPr/>
          </p:nvGrpSpPr>
          <p:grpSpPr>
            <a:xfrm>
              <a:off x="8202231" y="4436405"/>
              <a:ext cx="625024" cy="625024"/>
              <a:chOff x="7924891" y="4464172"/>
              <a:chExt cx="542724" cy="542724"/>
            </a:xfrm>
          </p:grpSpPr>
          <p:sp>
            <p:nvSpPr>
              <p:cNvPr id="35" name="Freeform: Shape 4"/>
              <p:cNvSpPr/>
              <p:nvPr/>
            </p:nvSpPr>
            <p:spPr>
              <a:xfrm>
                <a:off x="7924891"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F6632"/>
              </a:solidFill>
              <a:ln w="12700">
                <a:noFill/>
                <a:miter lim="400000"/>
              </a:ln>
            </p:spPr>
            <p:txBody>
              <a:bodyPr anchor="ctr"/>
              <a:lstStyle/>
              <a:p>
                <a:pPr algn="ctr"/>
                <a:endParaRPr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6" name="Freeform: Shape 5"/>
              <p:cNvSpPr/>
              <p:nvPr/>
            </p:nvSpPr>
            <p:spPr>
              <a:xfrm>
                <a:off x="8082466" y="4626398"/>
                <a:ext cx="207486" cy="218273"/>
              </a:xfrm>
              <a:custGeom>
                <a:avLst/>
                <a:gdLst/>
                <a:ahLst/>
                <a:cxnLst>
                  <a:cxn ang="0">
                    <a:pos x="wd2" y="hd2"/>
                  </a:cxn>
                  <a:cxn ang="5400000">
                    <a:pos x="wd2" y="hd2"/>
                  </a:cxn>
                  <a:cxn ang="10800000">
                    <a:pos x="wd2" y="hd2"/>
                  </a:cxn>
                  <a:cxn ang="16200000">
                    <a:pos x="wd2" y="hd2"/>
                  </a:cxn>
                </a:cxnLst>
                <a:rect l="0" t="0" r="r" b="b"/>
                <a:pathLst>
                  <a:path w="20689" h="21367" extrusionOk="0">
                    <a:moveTo>
                      <a:pt x="5399" y="21367"/>
                    </a:moveTo>
                    <a:cubicBezTo>
                      <a:pt x="3945" y="21367"/>
                      <a:pt x="2583" y="20761"/>
                      <a:pt x="1600" y="19796"/>
                    </a:cubicBezTo>
                    <a:cubicBezTo>
                      <a:pt x="-305" y="17926"/>
                      <a:pt x="-835" y="14661"/>
                      <a:pt x="1835" y="12040"/>
                    </a:cubicBezTo>
                    <a:cubicBezTo>
                      <a:pt x="3400" y="10503"/>
                      <a:pt x="9667" y="4351"/>
                      <a:pt x="12796" y="1279"/>
                    </a:cubicBezTo>
                    <a:cubicBezTo>
                      <a:pt x="13906" y="188"/>
                      <a:pt x="15321" y="-233"/>
                      <a:pt x="16674" y="123"/>
                    </a:cubicBezTo>
                    <a:cubicBezTo>
                      <a:pt x="18004" y="473"/>
                      <a:pt x="19093" y="1542"/>
                      <a:pt x="19449" y="2847"/>
                    </a:cubicBezTo>
                    <a:cubicBezTo>
                      <a:pt x="19811" y="4176"/>
                      <a:pt x="19382" y="5564"/>
                      <a:pt x="18273" y="6654"/>
                    </a:cubicBezTo>
                    <a:lnTo>
                      <a:pt x="7790" y="16945"/>
                    </a:lnTo>
                    <a:cubicBezTo>
                      <a:pt x="7191" y="17533"/>
                      <a:pt x="6516" y="17880"/>
                      <a:pt x="5836" y="17951"/>
                    </a:cubicBezTo>
                    <a:cubicBezTo>
                      <a:pt x="5163" y="18020"/>
                      <a:pt x="4520" y="17808"/>
                      <a:pt x="4071" y="17366"/>
                    </a:cubicBezTo>
                    <a:cubicBezTo>
                      <a:pt x="3256" y="16566"/>
                      <a:pt x="3140" y="15060"/>
                      <a:pt x="4495" y="13730"/>
                    </a:cubicBezTo>
                    <a:lnTo>
                      <a:pt x="11857" y="6501"/>
                    </a:lnTo>
                    <a:cubicBezTo>
                      <a:pt x="12160" y="6204"/>
                      <a:pt x="12650" y="6204"/>
                      <a:pt x="12952" y="6501"/>
                    </a:cubicBezTo>
                    <a:cubicBezTo>
                      <a:pt x="13255" y="6798"/>
                      <a:pt x="13255" y="7279"/>
                      <a:pt x="12952" y="7576"/>
                    </a:cubicBezTo>
                    <a:lnTo>
                      <a:pt x="5590" y="14805"/>
                    </a:lnTo>
                    <a:cubicBezTo>
                      <a:pt x="4953" y="15429"/>
                      <a:pt x="4896" y="16025"/>
                      <a:pt x="5166" y="16291"/>
                    </a:cubicBezTo>
                    <a:cubicBezTo>
                      <a:pt x="5285" y="16409"/>
                      <a:pt x="5464" y="16461"/>
                      <a:pt x="5672" y="16439"/>
                    </a:cubicBezTo>
                    <a:cubicBezTo>
                      <a:pt x="5992" y="16406"/>
                      <a:pt x="6354" y="16204"/>
                      <a:pt x="6695" y="15870"/>
                    </a:cubicBezTo>
                    <a:lnTo>
                      <a:pt x="17178" y="5579"/>
                    </a:lnTo>
                    <a:cubicBezTo>
                      <a:pt x="17896" y="4873"/>
                      <a:pt x="18171" y="4043"/>
                      <a:pt x="17953" y="3240"/>
                    </a:cubicBezTo>
                    <a:cubicBezTo>
                      <a:pt x="17737" y="2451"/>
                      <a:pt x="17078" y="1804"/>
                      <a:pt x="16273" y="1592"/>
                    </a:cubicBezTo>
                    <a:cubicBezTo>
                      <a:pt x="15457" y="1377"/>
                      <a:pt x="14611" y="1648"/>
                      <a:pt x="13891" y="2354"/>
                    </a:cubicBezTo>
                    <a:cubicBezTo>
                      <a:pt x="10762" y="5426"/>
                      <a:pt x="4495" y="11579"/>
                      <a:pt x="2930" y="13115"/>
                    </a:cubicBezTo>
                    <a:cubicBezTo>
                      <a:pt x="887" y="15120"/>
                      <a:pt x="1378" y="17427"/>
                      <a:pt x="2695" y="18721"/>
                    </a:cubicBezTo>
                    <a:cubicBezTo>
                      <a:pt x="4014" y="20015"/>
                      <a:pt x="6364" y="20495"/>
                      <a:pt x="8406" y="18491"/>
                    </a:cubicBezTo>
                    <a:lnTo>
                      <a:pt x="19368" y="7729"/>
                    </a:lnTo>
                    <a:cubicBezTo>
                      <a:pt x="19670" y="7433"/>
                      <a:pt x="20160" y="7433"/>
                      <a:pt x="20463" y="7729"/>
                    </a:cubicBezTo>
                    <a:cubicBezTo>
                      <a:pt x="20765" y="8026"/>
                      <a:pt x="20765" y="8508"/>
                      <a:pt x="20463" y="8804"/>
                    </a:cubicBezTo>
                    <a:lnTo>
                      <a:pt x="9501" y="19566"/>
                    </a:lnTo>
                    <a:cubicBezTo>
                      <a:pt x="8209" y="20835"/>
                      <a:pt x="6763" y="21367"/>
                      <a:pt x="5399" y="21367"/>
                    </a:cubicBezTo>
                    <a:close/>
                  </a:path>
                </a:pathLst>
              </a:custGeom>
              <a:solidFill>
                <a:srgbClr val="FFFFFF"/>
              </a:solidFill>
              <a:ln w="12700">
                <a:noFill/>
                <a:miter lim="400000"/>
              </a:ln>
            </p:spPr>
            <p:txBody>
              <a:bodyPr anchor="ctr"/>
              <a:lstStyle/>
              <a:p>
                <a:pPr algn="ctr"/>
                <a:endParaRPr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7" name="Rectangle 6"/>
            <p:cNvSpPr/>
            <p:nvPr/>
          </p:nvSpPr>
          <p:spPr>
            <a:xfrm>
              <a:off x="1383324" y="5318997"/>
              <a:ext cx="1355210"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8" name="Group 7"/>
            <p:cNvGrpSpPr/>
            <p:nvPr/>
          </p:nvGrpSpPr>
          <p:grpSpPr>
            <a:xfrm>
              <a:off x="3361846" y="4436405"/>
              <a:ext cx="625024" cy="625024"/>
              <a:chOff x="3721867" y="4464172"/>
              <a:chExt cx="542724" cy="542724"/>
            </a:xfrm>
          </p:grpSpPr>
          <p:sp>
            <p:nvSpPr>
              <p:cNvPr id="33" name="Freeform: Shape 8"/>
              <p:cNvSpPr/>
              <p:nvPr/>
            </p:nvSpPr>
            <p:spPr>
              <a:xfrm>
                <a:off x="372186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F6632"/>
              </a:solidFill>
              <a:ln w="12700">
                <a:noFill/>
                <a:miter lim="400000"/>
              </a:ln>
            </p:spPr>
            <p:txBody>
              <a:bodyPr anchor="ctr"/>
              <a:lstStyle/>
              <a:p>
                <a:pPr algn="ctr"/>
                <a:endParaRPr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4" name="Freeform: Shape 9"/>
              <p:cNvSpPr/>
              <p:nvPr/>
            </p:nvSpPr>
            <p:spPr>
              <a:xfrm>
                <a:off x="3874891" y="4633413"/>
                <a:ext cx="233430" cy="204242"/>
              </a:xfrm>
              <a:custGeom>
                <a:avLst/>
                <a:gdLst/>
                <a:ahLst/>
                <a:cxnLst>
                  <a:cxn ang="0">
                    <a:pos x="wd2" y="hd2"/>
                  </a:cxn>
                  <a:cxn ang="5400000">
                    <a:pos x="wd2" y="hd2"/>
                  </a:cxn>
                  <a:cxn ang="10800000">
                    <a:pos x="wd2" y="hd2"/>
                  </a:cxn>
                  <a:cxn ang="16200000">
                    <a:pos x="wd2" y="hd2"/>
                  </a:cxn>
                </a:cxnLst>
                <a:rect l="0" t="0" r="r" b="b"/>
                <a:pathLst>
                  <a:path w="21600" h="21600" extrusionOk="0">
                    <a:moveTo>
                      <a:pt x="18900" y="0"/>
                    </a:moveTo>
                    <a:lnTo>
                      <a:pt x="2700" y="0"/>
                    </a:lnTo>
                    <a:cubicBezTo>
                      <a:pt x="1216" y="0"/>
                      <a:pt x="0" y="1389"/>
                      <a:pt x="0" y="3086"/>
                    </a:cubicBezTo>
                    <a:lnTo>
                      <a:pt x="0" y="13885"/>
                    </a:lnTo>
                    <a:cubicBezTo>
                      <a:pt x="0" y="15583"/>
                      <a:pt x="1216" y="16971"/>
                      <a:pt x="2700" y="16971"/>
                    </a:cubicBezTo>
                    <a:lnTo>
                      <a:pt x="8100" y="16971"/>
                    </a:lnTo>
                    <a:lnTo>
                      <a:pt x="13500" y="21600"/>
                    </a:lnTo>
                    <a:lnTo>
                      <a:pt x="13500" y="16971"/>
                    </a:lnTo>
                    <a:lnTo>
                      <a:pt x="18900" y="16971"/>
                    </a:lnTo>
                    <a:cubicBezTo>
                      <a:pt x="20384" y="16971"/>
                      <a:pt x="21600" y="15583"/>
                      <a:pt x="21600" y="13885"/>
                    </a:cubicBezTo>
                    <a:lnTo>
                      <a:pt x="21600" y="3086"/>
                    </a:lnTo>
                    <a:cubicBezTo>
                      <a:pt x="21600" y="1389"/>
                      <a:pt x="20384" y="0"/>
                      <a:pt x="18900" y="0"/>
                    </a:cubicBezTo>
                    <a:close/>
                  </a:path>
                </a:pathLst>
              </a:custGeom>
              <a:solidFill>
                <a:srgbClr val="FFFFFF"/>
              </a:solidFill>
              <a:ln w="12700">
                <a:noFill/>
                <a:miter lim="400000"/>
              </a:ln>
            </p:spPr>
            <p:txBody>
              <a:bodyPr anchor="ctr"/>
              <a:lstStyle/>
              <a:p>
                <a:pPr algn="ctr"/>
                <a:endParaRPr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9" name="Rectangle 10"/>
            <p:cNvSpPr/>
            <p:nvPr/>
          </p:nvSpPr>
          <p:spPr>
            <a:xfrm>
              <a:off x="2995819"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10" name="Rectangle 11"/>
            <p:cNvSpPr/>
            <p:nvPr/>
          </p:nvSpPr>
          <p:spPr>
            <a:xfrm>
              <a:off x="4610232"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11" name="Group 12"/>
            <p:cNvGrpSpPr/>
            <p:nvPr/>
          </p:nvGrpSpPr>
          <p:grpSpPr>
            <a:xfrm>
              <a:off x="4973406" y="4436405"/>
              <a:ext cx="625024" cy="625024"/>
              <a:chOff x="5121224" y="4464172"/>
              <a:chExt cx="542724" cy="542724"/>
            </a:xfrm>
          </p:grpSpPr>
          <p:sp>
            <p:nvSpPr>
              <p:cNvPr id="31" name="Freeform: Shape 13"/>
              <p:cNvSpPr/>
              <p:nvPr/>
            </p:nvSpPr>
            <p:spPr>
              <a:xfrm>
                <a:off x="5121224"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F6632"/>
              </a:solidFill>
              <a:ln w="12700">
                <a:noFill/>
                <a:miter lim="400000"/>
              </a:ln>
            </p:spPr>
            <p:txBody>
              <a:bodyPr anchor="ctr"/>
              <a:lstStyle/>
              <a:p>
                <a:pPr algn="ctr"/>
                <a:endParaRPr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2" name="Freeform: Shape 14"/>
              <p:cNvSpPr/>
              <p:nvPr/>
            </p:nvSpPr>
            <p:spPr>
              <a:xfrm>
                <a:off x="5292217" y="4624750"/>
                <a:ext cx="208280" cy="221569"/>
              </a:xfrm>
              <a:custGeom>
                <a:avLst/>
                <a:gdLst/>
                <a:ahLst/>
                <a:cxnLst>
                  <a:cxn ang="0">
                    <a:pos x="wd2" y="hd2"/>
                  </a:cxn>
                  <a:cxn ang="5400000">
                    <a:pos x="wd2" y="hd2"/>
                  </a:cxn>
                  <a:cxn ang="10800000">
                    <a:pos x="wd2" y="hd2"/>
                  </a:cxn>
                  <a:cxn ang="16200000">
                    <a:pos x="wd2" y="hd2"/>
                  </a:cxn>
                </a:cxnLst>
                <a:rect l="0" t="0" r="r" b="b"/>
                <a:pathLst>
                  <a:path w="21600" h="21567" extrusionOk="0">
                    <a:moveTo>
                      <a:pt x="10665" y="9681"/>
                    </a:moveTo>
                    <a:cubicBezTo>
                      <a:pt x="10079" y="14119"/>
                      <a:pt x="7081" y="15033"/>
                      <a:pt x="7081" y="18117"/>
                    </a:cubicBezTo>
                    <a:cubicBezTo>
                      <a:pt x="7081" y="20023"/>
                      <a:pt x="8782" y="21567"/>
                      <a:pt x="10799" y="21567"/>
                    </a:cubicBezTo>
                    <a:cubicBezTo>
                      <a:pt x="12818" y="21567"/>
                      <a:pt x="14519" y="20023"/>
                      <a:pt x="14519" y="18117"/>
                    </a:cubicBezTo>
                    <a:cubicBezTo>
                      <a:pt x="14519" y="15033"/>
                      <a:pt x="11521" y="14119"/>
                      <a:pt x="10935" y="9681"/>
                    </a:cubicBezTo>
                    <a:cubicBezTo>
                      <a:pt x="10917" y="9547"/>
                      <a:pt x="10683" y="9547"/>
                      <a:pt x="10665" y="9681"/>
                    </a:cubicBezTo>
                    <a:close/>
                    <a:moveTo>
                      <a:pt x="18015" y="101"/>
                    </a:moveTo>
                    <a:cubicBezTo>
                      <a:pt x="17997" y="-33"/>
                      <a:pt x="17762" y="-33"/>
                      <a:pt x="17744" y="101"/>
                    </a:cubicBezTo>
                    <a:cubicBezTo>
                      <a:pt x="17159" y="4539"/>
                      <a:pt x="14160" y="5453"/>
                      <a:pt x="14160" y="8537"/>
                    </a:cubicBezTo>
                    <a:cubicBezTo>
                      <a:pt x="14160" y="10442"/>
                      <a:pt x="15863" y="11987"/>
                      <a:pt x="17880" y="11987"/>
                    </a:cubicBezTo>
                    <a:cubicBezTo>
                      <a:pt x="19897" y="11987"/>
                      <a:pt x="21600" y="10442"/>
                      <a:pt x="21600" y="8537"/>
                    </a:cubicBezTo>
                    <a:cubicBezTo>
                      <a:pt x="21600" y="5453"/>
                      <a:pt x="18602" y="4539"/>
                      <a:pt x="18015" y="101"/>
                    </a:cubicBezTo>
                    <a:close/>
                    <a:moveTo>
                      <a:pt x="3856" y="101"/>
                    </a:moveTo>
                    <a:cubicBezTo>
                      <a:pt x="3838" y="-33"/>
                      <a:pt x="3603" y="-33"/>
                      <a:pt x="3586" y="101"/>
                    </a:cubicBezTo>
                    <a:cubicBezTo>
                      <a:pt x="2999" y="4539"/>
                      <a:pt x="0" y="5453"/>
                      <a:pt x="0" y="8537"/>
                    </a:cubicBezTo>
                    <a:cubicBezTo>
                      <a:pt x="0" y="10442"/>
                      <a:pt x="1703" y="11987"/>
                      <a:pt x="3720" y="11987"/>
                    </a:cubicBezTo>
                    <a:cubicBezTo>
                      <a:pt x="5739" y="11987"/>
                      <a:pt x="7440" y="10442"/>
                      <a:pt x="7440" y="8537"/>
                    </a:cubicBezTo>
                    <a:cubicBezTo>
                      <a:pt x="7440" y="5453"/>
                      <a:pt x="4442" y="4539"/>
                      <a:pt x="3856" y="101"/>
                    </a:cubicBezTo>
                    <a:close/>
                  </a:path>
                </a:pathLst>
              </a:custGeom>
              <a:solidFill>
                <a:srgbClr val="FFFFFF"/>
              </a:solidFill>
              <a:ln w="12700">
                <a:noFill/>
                <a:miter lim="400000"/>
              </a:ln>
            </p:spPr>
            <p:txBody>
              <a:bodyPr anchor="ctr"/>
              <a:lstStyle/>
              <a:p>
                <a:pPr algn="ctr"/>
                <a:endParaRPr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grpSp>
          <p:nvGrpSpPr>
            <p:cNvPr id="12" name="Group 15"/>
            <p:cNvGrpSpPr/>
            <p:nvPr/>
          </p:nvGrpSpPr>
          <p:grpSpPr>
            <a:xfrm>
              <a:off x="6587819" y="4436405"/>
              <a:ext cx="625024" cy="625024"/>
              <a:chOff x="6523058" y="4464172"/>
              <a:chExt cx="542724" cy="542724"/>
            </a:xfrm>
          </p:grpSpPr>
          <p:sp>
            <p:nvSpPr>
              <p:cNvPr id="29" name="Freeform: Shape 16"/>
              <p:cNvSpPr/>
              <p:nvPr/>
            </p:nvSpPr>
            <p:spPr>
              <a:xfrm>
                <a:off x="6523058"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F6632"/>
              </a:solidFill>
              <a:ln w="12700">
                <a:noFill/>
                <a:miter lim="400000"/>
              </a:ln>
            </p:spPr>
            <p:txBody>
              <a:bodyPr anchor="ctr"/>
              <a:lstStyle/>
              <a:p>
                <a:pPr algn="ctr"/>
                <a:endParaRPr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30" name="Freeform: Shape 17"/>
              <p:cNvSpPr/>
              <p:nvPr/>
            </p:nvSpPr>
            <p:spPr>
              <a:xfrm>
                <a:off x="6732712" y="4617826"/>
                <a:ext cx="129250" cy="221569"/>
              </a:xfrm>
              <a:custGeom>
                <a:avLst/>
                <a:gdLst/>
                <a:ahLst/>
                <a:cxnLst>
                  <a:cxn ang="0">
                    <a:pos x="wd2" y="hd2"/>
                  </a:cxn>
                  <a:cxn ang="5400000">
                    <a:pos x="wd2" y="hd2"/>
                  </a:cxn>
                  <a:cxn ang="10800000">
                    <a:pos x="wd2" y="hd2"/>
                  </a:cxn>
                  <a:cxn ang="16200000">
                    <a:pos x="wd2" y="hd2"/>
                  </a:cxn>
                </a:cxnLst>
                <a:rect l="0" t="0" r="r" b="b"/>
                <a:pathLst>
                  <a:path w="21600" h="21540" extrusionOk="0">
                    <a:moveTo>
                      <a:pt x="9547" y="8995"/>
                    </a:moveTo>
                    <a:cubicBezTo>
                      <a:pt x="9431" y="9241"/>
                      <a:pt x="9310" y="9495"/>
                      <a:pt x="9182" y="9756"/>
                    </a:cubicBezTo>
                    <a:cubicBezTo>
                      <a:pt x="8409" y="11354"/>
                      <a:pt x="7531" y="13164"/>
                      <a:pt x="7531" y="15261"/>
                    </a:cubicBezTo>
                    <a:cubicBezTo>
                      <a:pt x="7531" y="16396"/>
                      <a:pt x="6379" y="16800"/>
                      <a:pt x="5302" y="16800"/>
                    </a:cubicBezTo>
                    <a:cubicBezTo>
                      <a:pt x="4071" y="16800"/>
                      <a:pt x="3070" y="16212"/>
                      <a:pt x="3070" y="15491"/>
                    </a:cubicBezTo>
                    <a:cubicBezTo>
                      <a:pt x="3070" y="13016"/>
                      <a:pt x="5121" y="11397"/>
                      <a:pt x="6930" y="9971"/>
                    </a:cubicBezTo>
                    <a:cubicBezTo>
                      <a:pt x="7496" y="9523"/>
                      <a:pt x="8031" y="9101"/>
                      <a:pt x="8465" y="8681"/>
                    </a:cubicBezTo>
                    <a:cubicBezTo>
                      <a:pt x="8665" y="8489"/>
                      <a:pt x="9201" y="8497"/>
                      <a:pt x="9443" y="8687"/>
                    </a:cubicBezTo>
                    <a:cubicBezTo>
                      <a:pt x="9559" y="8776"/>
                      <a:pt x="9596" y="8890"/>
                      <a:pt x="9547" y="8995"/>
                    </a:cubicBezTo>
                    <a:close/>
                    <a:moveTo>
                      <a:pt x="11191" y="180"/>
                    </a:moveTo>
                    <a:cubicBezTo>
                      <a:pt x="11140" y="-60"/>
                      <a:pt x="10460" y="-60"/>
                      <a:pt x="10409" y="180"/>
                    </a:cubicBezTo>
                    <a:cubicBezTo>
                      <a:pt x="8706" y="8155"/>
                      <a:pt x="0" y="9798"/>
                      <a:pt x="0" y="15341"/>
                    </a:cubicBezTo>
                    <a:cubicBezTo>
                      <a:pt x="0" y="18765"/>
                      <a:pt x="4944" y="21540"/>
                      <a:pt x="10801" y="21540"/>
                    </a:cubicBezTo>
                    <a:cubicBezTo>
                      <a:pt x="16656" y="21540"/>
                      <a:pt x="21600" y="18765"/>
                      <a:pt x="21600" y="15341"/>
                    </a:cubicBezTo>
                    <a:cubicBezTo>
                      <a:pt x="21600" y="9798"/>
                      <a:pt x="12894" y="8155"/>
                      <a:pt x="11191" y="180"/>
                    </a:cubicBezTo>
                    <a:close/>
                  </a:path>
                </a:pathLst>
              </a:custGeom>
              <a:solidFill>
                <a:srgbClr val="FFFFFF"/>
              </a:solidFill>
              <a:ln w="12700">
                <a:noFill/>
                <a:miter lim="400000"/>
              </a:ln>
            </p:spPr>
            <p:txBody>
              <a:bodyPr anchor="ctr"/>
              <a:lstStyle/>
              <a:p>
                <a:pPr algn="ctr"/>
                <a:endParaRPr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13" name="Rectangle 18"/>
            <p:cNvSpPr/>
            <p:nvPr/>
          </p:nvSpPr>
          <p:spPr>
            <a:xfrm>
              <a:off x="6224644"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14" name="Group 19"/>
            <p:cNvGrpSpPr/>
            <p:nvPr/>
          </p:nvGrpSpPr>
          <p:grpSpPr>
            <a:xfrm>
              <a:off x="1748417" y="4436405"/>
              <a:ext cx="625024" cy="625024"/>
              <a:chOff x="2320887" y="4464172"/>
              <a:chExt cx="542724" cy="542724"/>
            </a:xfrm>
          </p:grpSpPr>
          <p:sp>
            <p:nvSpPr>
              <p:cNvPr id="27" name="Freeform: Shape 20"/>
              <p:cNvSpPr/>
              <p:nvPr/>
            </p:nvSpPr>
            <p:spPr>
              <a:xfrm>
                <a:off x="2320887"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F6632"/>
              </a:solidFill>
              <a:ln w="12700">
                <a:noFill/>
                <a:miter lim="400000"/>
              </a:ln>
            </p:spPr>
            <p:txBody>
              <a:bodyPr anchor="ctr"/>
              <a:lstStyle/>
              <a:p>
                <a:pPr algn="ctr"/>
                <a:endParaRPr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8" name="Freeform: Shape 21"/>
              <p:cNvSpPr/>
              <p:nvPr/>
            </p:nvSpPr>
            <p:spPr>
              <a:xfrm>
                <a:off x="2475534" y="4604112"/>
                <a:ext cx="233430" cy="248997"/>
              </a:xfrm>
              <a:custGeom>
                <a:avLst/>
                <a:gdLst/>
                <a:ahLst/>
                <a:cxnLst>
                  <a:cxn ang="0">
                    <a:pos x="wd2" y="hd2"/>
                  </a:cxn>
                  <a:cxn ang="5400000">
                    <a:pos x="wd2" y="hd2"/>
                  </a:cxn>
                  <a:cxn ang="10800000">
                    <a:pos x="wd2" y="hd2"/>
                  </a:cxn>
                  <a:cxn ang="16200000">
                    <a:pos x="wd2" y="hd2"/>
                  </a:cxn>
                </a:cxnLst>
                <a:rect l="0" t="0" r="r" b="b"/>
                <a:pathLst>
                  <a:path w="21153" h="21260" extrusionOk="0">
                    <a:moveTo>
                      <a:pt x="11752" y="11733"/>
                    </a:moveTo>
                    <a:lnTo>
                      <a:pt x="9401" y="11733"/>
                    </a:lnTo>
                    <a:lnTo>
                      <a:pt x="9401" y="5975"/>
                    </a:lnTo>
                    <a:lnTo>
                      <a:pt x="11752" y="5975"/>
                    </a:lnTo>
                    <a:cubicBezTo>
                      <a:pt x="11752" y="5975"/>
                      <a:pt x="11752" y="11733"/>
                      <a:pt x="11752" y="11733"/>
                    </a:cubicBezTo>
                    <a:close/>
                    <a:moveTo>
                      <a:pt x="11752" y="15276"/>
                    </a:moveTo>
                    <a:lnTo>
                      <a:pt x="9401" y="15276"/>
                    </a:lnTo>
                    <a:lnTo>
                      <a:pt x="9401" y="12951"/>
                    </a:lnTo>
                    <a:lnTo>
                      <a:pt x="11752" y="12951"/>
                    </a:lnTo>
                    <a:cubicBezTo>
                      <a:pt x="11752" y="12951"/>
                      <a:pt x="11752" y="15276"/>
                      <a:pt x="11752" y="15276"/>
                    </a:cubicBezTo>
                    <a:close/>
                    <a:moveTo>
                      <a:pt x="20789" y="13227"/>
                    </a:moveTo>
                    <a:lnTo>
                      <a:pt x="18761" y="11523"/>
                    </a:lnTo>
                    <a:cubicBezTo>
                      <a:pt x="18172" y="11029"/>
                      <a:pt x="18172" y="10223"/>
                      <a:pt x="18761" y="9729"/>
                    </a:cubicBezTo>
                    <a:lnTo>
                      <a:pt x="20789" y="8025"/>
                    </a:lnTo>
                    <a:cubicBezTo>
                      <a:pt x="21376" y="7532"/>
                      <a:pt x="21220" y="7072"/>
                      <a:pt x="20441" y="7001"/>
                    </a:cubicBezTo>
                    <a:lnTo>
                      <a:pt x="17751" y="6761"/>
                    </a:lnTo>
                    <a:cubicBezTo>
                      <a:pt x="16971" y="6692"/>
                      <a:pt x="16552" y="6061"/>
                      <a:pt x="16819" y="5360"/>
                    </a:cubicBezTo>
                    <a:lnTo>
                      <a:pt x="18247" y="1615"/>
                    </a:lnTo>
                    <a:cubicBezTo>
                      <a:pt x="18515" y="912"/>
                      <a:pt x="18188" y="656"/>
                      <a:pt x="17520" y="1047"/>
                    </a:cubicBezTo>
                    <a:lnTo>
                      <a:pt x="14346" y="2896"/>
                    </a:lnTo>
                    <a:cubicBezTo>
                      <a:pt x="13678" y="3285"/>
                      <a:pt x="12815" y="3072"/>
                      <a:pt x="12430" y="2423"/>
                    </a:cubicBezTo>
                    <a:lnTo>
                      <a:pt x="11279" y="489"/>
                    </a:lnTo>
                    <a:cubicBezTo>
                      <a:pt x="10893" y="-160"/>
                      <a:pt x="10255" y="-164"/>
                      <a:pt x="9860" y="481"/>
                    </a:cubicBezTo>
                    <a:lnTo>
                      <a:pt x="8793" y="2232"/>
                    </a:lnTo>
                    <a:cubicBezTo>
                      <a:pt x="8398" y="2877"/>
                      <a:pt x="7493" y="3153"/>
                      <a:pt x="6781" y="2844"/>
                    </a:cubicBezTo>
                    <a:lnTo>
                      <a:pt x="4900" y="2031"/>
                    </a:lnTo>
                    <a:cubicBezTo>
                      <a:pt x="4188" y="1723"/>
                      <a:pt x="3639" y="2080"/>
                      <a:pt x="3682" y="2825"/>
                    </a:cubicBezTo>
                    <a:lnTo>
                      <a:pt x="3784" y="4615"/>
                    </a:lnTo>
                    <a:cubicBezTo>
                      <a:pt x="3826" y="5360"/>
                      <a:pt x="3242" y="6128"/>
                      <a:pt x="2486" y="6320"/>
                    </a:cubicBezTo>
                    <a:lnTo>
                      <a:pt x="670" y="6780"/>
                    </a:lnTo>
                    <a:cubicBezTo>
                      <a:pt x="-85" y="6972"/>
                      <a:pt x="-224" y="7532"/>
                      <a:pt x="365" y="8025"/>
                    </a:cubicBezTo>
                    <a:lnTo>
                      <a:pt x="2394" y="9729"/>
                    </a:lnTo>
                    <a:cubicBezTo>
                      <a:pt x="2981" y="10223"/>
                      <a:pt x="2981" y="11029"/>
                      <a:pt x="2394" y="11523"/>
                    </a:cubicBezTo>
                    <a:lnTo>
                      <a:pt x="365" y="13225"/>
                    </a:lnTo>
                    <a:cubicBezTo>
                      <a:pt x="-224" y="13720"/>
                      <a:pt x="-68" y="14196"/>
                      <a:pt x="709" y="14285"/>
                    </a:cubicBezTo>
                    <a:lnTo>
                      <a:pt x="3171" y="14567"/>
                    </a:lnTo>
                    <a:cubicBezTo>
                      <a:pt x="3948" y="14656"/>
                      <a:pt x="4381" y="15309"/>
                      <a:pt x="4133" y="16017"/>
                    </a:cubicBezTo>
                    <a:lnTo>
                      <a:pt x="2869" y="19625"/>
                    </a:lnTo>
                    <a:cubicBezTo>
                      <a:pt x="2622" y="20333"/>
                      <a:pt x="2976" y="20609"/>
                      <a:pt x="3655" y="20240"/>
                    </a:cubicBezTo>
                    <a:lnTo>
                      <a:pt x="6549" y="18661"/>
                    </a:lnTo>
                    <a:cubicBezTo>
                      <a:pt x="7229" y="18291"/>
                      <a:pt x="8143" y="18495"/>
                      <a:pt x="8581" y="19113"/>
                    </a:cubicBezTo>
                    <a:lnTo>
                      <a:pt x="9782" y="20816"/>
                    </a:lnTo>
                    <a:cubicBezTo>
                      <a:pt x="10219" y="21436"/>
                      <a:pt x="10875" y="21403"/>
                      <a:pt x="11240" y="20741"/>
                    </a:cubicBezTo>
                    <a:lnTo>
                      <a:pt x="12297" y="18823"/>
                    </a:lnTo>
                    <a:cubicBezTo>
                      <a:pt x="12660" y="18160"/>
                      <a:pt x="13532" y="17891"/>
                      <a:pt x="14234" y="18221"/>
                    </a:cubicBezTo>
                    <a:lnTo>
                      <a:pt x="16272" y="19181"/>
                    </a:lnTo>
                    <a:cubicBezTo>
                      <a:pt x="16974" y="19511"/>
                      <a:pt x="17514" y="19172"/>
                      <a:pt x="17472" y="18427"/>
                    </a:cubicBezTo>
                    <a:lnTo>
                      <a:pt x="17370" y="16637"/>
                    </a:lnTo>
                    <a:cubicBezTo>
                      <a:pt x="17327" y="15891"/>
                      <a:pt x="17912" y="15124"/>
                      <a:pt x="18668" y="14932"/>
                    </a:cubicBezTo>
                    <a:lnTo>
                      <a:pt x="20482" y="14472"/>
                    </a:lnTo>
                    <a:cubicBezTo>
                      <a:pt x="21239" y="14280"/>
                      <a:pt x="21376" y="13720"/>
                      <a:pt x="20789" y="13227"/>
                    </a:cubicBezTo>
                    <a:close/>
                  </a:path>
                </a:pathLst>
              </a:custGeom>
              <a:solidFill>
                <a:srgbClr val="FFFFFF"/>
              </a:solidFill>
              <a:ln w="12700">
                <a:noFill/>
                <a:miter lim="400000"/>
              </a:ln>
            </p:spPr>
            <p:txBody>
              <a:bodyPr anchor="ctr"/>
              <a:lstStyle/>
              <a:p>
                <a:pPr algn="ctr"/>
                <a:endParaRPr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15" name="Rectangle 22"/>
            <p:cNvSpPr/>
            <p:nvPr/>
          </p:nvSpPr>
          <p:spPr>
            <a:xfrm>
              <a:off x="7839056" y="5318997"/>
              <a:ext cx="1355209"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nvGrpSpPr>
            <p:cNvPr id="16" name="Group 23"/>
            <p:cNvGrpSpPr/>
            <p:nvPr/>
          </p:nvGrpSpPr>
          <p:grpSpPr>
            <a:xfrm>
              <a:off x="9811588" y="4436405"/>
              <a:ext cx="625024" cy="625024"/>
              <a:chOff x="9322335" y="4464172"/>
              <a:chExt cx="542724" cy="542724"/>
            </a:xfrm>
          </p:grpSpPr>
          <p:sp>
            <p:nvSpPr>
              <p:cNvPr id="25" name="Freeform: Shape 24"/>
              <p:cNvSpPr/>
              <p:nvPr/>
            </p:nvSpPr>
            <p:spPr>
              <a:xfrm>
                <a:off x="9322335" y="4464172"/>
                <a:ext cx="542724" cy="54272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8F6632"/>
              </a:solidFill>
              <a:ln w="12700">
                <a:noFill/>
                <a:miter lim="400000"/>
              </a:ln>
            </p:spPr>
            <p:txBody>
              <a:bodyPr anchor="ctr"/>
              <a:lstStyle/>
              <a:p>
                <a:pPr algn="ctr"/>
                <a:endParaRPr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6" name="Freeform: Shape 25"/>
              <p:cNvSpPr/>
              <p:nvPr/>
            </p:nvSpPr>
            <p:spPr>
              <a:xfrm>
                <a:off x="9510609" y="4604010"/>
                <a:ext cx="166177" cy="24926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9464" y="0"/>
                      <a:pt x="8150" y="146"/>
                      <a:pt x="6863" y="450"/>
                    </a:cubicBezTo>
                    <a:cubicBezTo>
                      <a:pt x="5576" y="755"/>
                      <a:pt x="4422" y="1177"/>
                      <a:pt x="3403" y="1706"/>
                    </a:cubicBezTo>
                    <a:cubicBezTo>
                      <a:pt x="2383" y="2236"/>
                      <a:pt x="1554" y="2892"/>
                      <a:pt x="928" y="3694"/>
                    </a:cubicBezTo>
                    <a:cubicBezTo>
                      <a:pt x="302" y="4496"/>
                      <a:pt x="0" y="5372"/>
                      <a:pt x="0" y="6300"/>
                    </a:cubicBezTo>
                    <a:cubicBezTo>
                      <a:pt x="0" y="7753"/>
                      <a:pt x="717" y="9009"/>
                      <a:pt x="2166" y="10069"/>
                    </a:cubicBezTo>
                    <a:cubicBezTo>
                      <a:pt x="2798" y="10528"/>
                      <a:pt x="3326" y="10932"/>
                      <a:pt x="3741" y="11288"/>
                    </a:cubicBezTo>
                    <a:cubicBezTo>
                      <a:pt x="4155" y="11644"/>
                      <a:pt x="4556" y="12098"/>
                      <a:pt x="4978" y="12638"/>
                    </a:cubicBezTo>
                    <a:cubicBezTo>
                      <a:pt x="5399" y="13176"/>
                      <a:pt x="5654" y="13668"/>
                      <a:pt x="5709" y="14138"/>
                    </a:cubicBezTo>
                    <a:cubicBezTo>
                      <a:pt x="5048" y="14400"/>
                      <a:pt x="4725" y="14794"/>
                      <a:pt x="4725" y="15300"/>
                    </a:cubicBezTo>
                    <a:cubicBezTo>
                      <a:pt x="4725" y="15647"/>
                      <a:pt x="4880" y="15947"/>
                      <a:pt x="5231" y="16200"/>
                    </a:cubicBezTo>
                    <a:cubicBezTo>
                      <a:pt x="4880" y="16453"/>
                      <a:pt x="4725" y="16753"/>
                      <a:pt x="4725" y="17100"/>
                    </a:cubicBezTo>
                    <a:cubicBezTo>
                      <a:pt x="4725" y="17588"/>
                      <a:pt x="5020" y="17972"/>
                      <a:pt x="5653" y="18244"/>
                    </a:cubicBezTo>
                    <a:cubicBezTo>
                      <a:pt x="5470" y="18459"/>
                      <a:pt x="5400" y="18675"/>
                      <a:pt x="5400" y="18900"/>
                    </a:cubicBezTo>
                    <a:cubicBezTo>
                      <a:pt x="5400" y="19331"/>
                      <a:pt x="5605" y="19660"/>
                      <a:pt x="6047" y="19894"/>
                    </a:cubicBezTo>
                    <a:cubicBezTo>
                      <a:pt x="6489" y="20128"/>
                      <a:pt x="7032" y="20250"/>
                      <a:pt x="7678" y="20250"/>
                    </a:cubicBezTo>
                    <a:cubicBezTo>
                      <a:pt x="7960" y="20662"/>
                      <a:pt x="8382" y="20981"/>
                      <a:pt x="8944" y="21225"/>
                    </a:cubicBezTo>
                    <a:cubicBezTo>
                      <a:pt x="9506" y="21469"/>
                      <a:pt x="10139" y="21600"/>
                      <a:pt x="10800" y="21600"/>
                    </a:cubicBezTo>
                    <a:cubicBezTo>
                      <a:pt x="11461" y="21600"/>
                      <a:pt x="12065" y="21469"/>
                      <a:pt x="12628" y="21225"/>
                    </a:cubicBezTo>
                    <a:cubicBezTo>
                      <a:pt x="13191" y="20981"/>
                      <a:pt x="13613" y="20662"/>
                      <a:pt x="13894" y="20250"/>
                    </a:cubicBezTo>
                    <a:cubicBezTo>
                      <a:pt x="14541" y="20250"/>
                      <a:pt x="15083" y="20128"/>
                      <a:pt x="15525" y="19894"/>
                    </a:cubicBezTo>
                    <a:cubicBezTo>
                      <a:pt x="15967" y="19660"/>
                      <a:pt x="16200" y="19331"/>
                      <a:pt x="16200" y="18900"/>
                    </a:cubicBezTo>
                    <a:cubicBezTo>
                      <a:pt x="16200" y="18675"/>
                      <a:pt x="16102" y="18459"/>
                      <a:pt x="15919" y="18244"/>
                    </a:cubicBezTo>
                    <a:cubicBezTo>
                      <a:pt x="16552" y="17972"/>
                      <a:pt x="16875" y="17588"/>
                      <a:pt x="16875" y="17100"/>
                    </a:cubicBezTo>
                    <a:cubicBezTo>
                      <a:pt x="16875" y="16753"/>
                      <a:pt x="16692" y="16453"/>
                      <a:pt x="16341" y="16200"/>
                    </a:cubicBezTo>
                    <a:cubicBezTo>
                      <a:pt x="16692" y="15947"/>
                      <a:pt x="16875" y="15647"/>
                      <a:pt x="16875" y="15300"/>
                    </a:cubicBezTo>
                    <a:cubicBezTo>
                      <a:pt x="16875" y="14793"/>
                      <a:pt x="16524" y="14400"/>
                      <a:pt x="15863" y="14138"/>
                    </a:cubicBezTo>
                    <a:cubicBezTo>
                      <a:pt x="15919" y="13668"/>
                      <a:pt x="16173" y="13176"/>
                      <a:pt x="16594" y="12638"/>
                    </a:cubicBezTo>
                    <a:cubicBezTo>
                      <a:pt x="17016" y="12098"/>
                      <a:pt x="17417" y="11644"/>
                      <a:pt x="17831" y="11288"/>
                    </a:cubicBezTo>
                    <a:cubicBezTo>
                      <a:pt x="18247" y="10932"/>
                      <a:pt x="18774" y="10528"/>
                      <a:pt x="19406" y="10069"/>
                    </a:cubicBezTo>
                    <a:cubicBezTo>
                      <a:pt x="20855" y="9009"/>
                      <a:pt x="21600" y="7753"/>
                      <a:pt x="21600" y="6300"/>
                    </a:cubicBezTo>
                    <a:cubicBezTo>
                      <a:pt x="21600" y="5372"/>
                      <a:pt x="21271" y="4496"/>
                      <a:pt x="20644" y="3694"/>
                    </a:cubicBezTo>
                    <a:cubicBezTo>
                      <a:pt x="20018" y="2893"/>
                      <a:pt x="19188" y="2236"/>
                      <a:pt x="18169" y="1706"/>
                    </a:cubicBezTo>
                    <a:cubicBezTo>
                      <a:pt x="17149" y="1177"/>
                      <a:pt x="15996" y="755"/>
                      <a:pt x="14709" y="450"/>
                    </a:cubicBezTo>
                    <a:cubicBezTo>
                      <a:pt x="13422" y="146"/>
                      <a:pt x="12136" y="0"/>
                      <a:pt x="10800" y="0"/>
                    </a:cubicBezTo>
                    <a:close/>
                    <a:moveTo>
                      <a:pt x="10800" y="1800"/>
                    </a:moveTo>
                    <a:cubicBezTo>
                      <a:pt x="11771" y="1800"/>
                      <a:pt x="12719" y="1907"/>
                      <a:pt x="13669" y="2119"/>
                    </a:cubicBezTo>
                    <a:cubicBezTo>
                      <a:pt x="14617" y="2329"/>
                      <a:pt x="15475" y="2611"/>
                      <a:pt x="16256" y="2981"/>
                    </a:cubicBezTo>
                    <a:cubicBezTo>
                      <a:pt x="17036" y="3352"/>
                      <a:pt x="17683" y="3825"/>
                      <a:pt x="18169" y="4406"/>
                    </a:cubicBezTo>
                    <a:cubicBezTo>
                      <a:pt x="18653" y="4988"/>
                      <a:pt x="18900" y="5625"/>
                      <a:pt x="18900" y="6300"/>
                    </a:cubicBezTo>
                    <a:cubicBezTo>
                      <a:pt x="18900" y="7246"/>
                      <a:pt x="18421" y="8091"/>
                      <a:pt x="17466" y="8831"/>
                    </a:cubicBezTo>
                    <a:cubicBezTo>
                      <a:pt x="17324" y="8935"/>
                      <a:pt x="17107" y="9094"/>
                      <a:pt x="16819" y="9300"/>
                    </a:cubicBezTo>
                    <a:cubicBezTo>
                      <a:pt x="16531" y="9507"/>
                      <a:pt x="16312" y="9647"/>
                      <a:pt x="16172" y="9750"/>
                    </a:cubicBezTo>
                    <a:cubicBezTo>
                      <a:pt x="14372" y="11184"/>
                      <a:pt x="13374" y="12591"/>
                      <a:pt x="13191" y="13950"/>
                    </a:cubicBezTo>
                    <a:lnTo>
                      <a:pt x="8381" y="13950"/>
                    </a:lnTo>
                    <a:cubicBezTo>
                      <a:pt x="8198" y="12591"/>
                      <a:pt x="7200" y="11185"/>
                      <a:pt x="5400" y="9750"/>
                    </a:cubicBezTo>
                    <a:cubicBezTo>
                      <a:pt x="5260" y="9647"/>
                      <a:pt x="5041" y="9507"/>
                      <a:pt x="4753" y="9300"/>
                    </a:cubicBezTo>
                    <a:cubicBezTo>
                      <a:pt x="4465" y="9094"/>
                      <a:pt x="4275" y="8935"/>
                      <a:pt x="4134" y="8831"/>
                    </a:cubicBezTo>
                    <a:cubicBezTo>
                      <a:pt x="3179" y="8091"/>
                      <a:pt x="2700" y="7247"/>
                      <a:pt x="2700" y="6300"/>
                    </a:cubicBezTo>
                    <a:cubicBezTo>
                      <a:pt x="2700" y="5625"/>
                      <a:pt x="2919" y="4988"/>
                      <a:pt x="3403" y="4406"/>
                    </a:cubicBezTo>
                    <a:cubicBezTo>
                      <a:pt x="3889" y="3825"/>
                      <a:pt x="4536" y="3352"/>
                      <a:pt x="5316" y="2981"/>
                    </a:cubicBezTo>
                    <a:cubicBezTo>
                      <a:pt x="6096" y="2611"/>
                      <a:pt x="6954" y="2329"/>
                      <a:pt x="7903" y="2119"/>
                    </a:cubicBezTo>
                    <a:cubicBezTo>
                      <a:pt x="8853" y="1907"/>
                      <a:pt x="9829" y="1800"/>
                      <a:pt x="10800" y="1800"/>
                    </a:cubicBezTo>
                    <a:close/>
                    <a:moveTo>
                      <a:pt x="10688" y="3881"/>
                    </a:moveTo>
                    <a:cubicBezTo>
                      <a:pt x="10506" y="3881"/>
                      <a:pt x="10343" y="3923"/>
                      <a:pt x="10209" y="4013"/>
                    </a:cubicBezTo>
                    <a:cubicBezTo>
                      <a:pt x="10075" y="4102"/>
                      <a:pt x="10013" y="4210"/>
                      <a:pt x="10013" y="4331"/>
                    </a:cubicBezTo>
                    <a:cubicBezTo>
                      <a:pt x="10013" y="4453"/>
                      <a:pt x="10075" y="4561"/>
                      <a:pt x="10209" y="4650"/>
                    </a:cubicBezTo>
                    <a:cubicBezTo>
                      <a:pt x="10343" y="4739"/>
                      <a:pt x="10506" y="4781"/>
                      <a:pt x="10688" y="4781"/>
                    </a:cubicBezTo>
                    <a:cubicBezTo>
                      <a:pt x="11420" y="4781"/>
                      <a:pt x="12178" y="4903"/>
                      <a:pt x="12938" y="5138"/>
                    </a:cubicBezTo>
                    <a:cubicBezTo>
                      <a:pt x="13697" y="5372"/>
                      <a:pt x="14063" y="5700"/>
                      <a:pt x="14063" y="6131"/>
                    </a:cubicBezTo>
                    <a:cubicBezTo>
                      <a:pt x="14063" y="6253"/>
                      <a:pt x="14126" y="6362"/>
                      <a:pt x="14259" y="6450"/>
                    </a:cubicBezTo>
                    <a:cubicBezTo>
                      <a:pt x="14393" y="6539"/>
                      <a:pt x="14554" y="6581"/>
                      <a:pt x="14738" y="6581"/>
                    </a:cubicBezTo>
                    <a:cubicBezTo>
                      <a:pt x="14920" y="6581"/>
                      <a:pt x="15082" y="6539"/>
                      <a:pt x="15216" y="6450"/>
                    </a:cubicBezTo>
                    <a:cubicBezTo>
                      <a:pt x="15350" y="6362"/>
                      <a:pt x="15413" y="6253"/>
                      <a:pt x="15413" y="6131"/>
                    </a:cubicBezTo>
                    <a:cubicBezTo>
                      <a:pt x="15413" y="5643"/>
                      <a:pt x="15152" y="5213"/>
                      <a:pt x="14625" y="4856"/>
                    </a:cubicBezTo>
                    <a:cubicBezTo>
                      <a:pt x="14098" y="4501"/>
                      <a:pt x="13494" y="4256"/>
                      <a:pt x="12797" y="4106"/>
                    </a:cubicBezTo>
                    <a:cubicBezTo>
                      <a:pt x="12102" y="3957"/>
                      <a:pt x="11391" y="3881"/>
                      <a:pt x="10688" y="3881"/>
                    </a:cubicBezTo>
                    <a:close/>
                  </a:path>
                </a:pathLst>
              </a:custGeom>
              <a:solidFill>
                <a:srgbClr val="FFFFFF"/>
              </a:solidFill>
              <a:ln w="12700">
                <a:noFill/>
                <a:miter lim="400000"/>
              </a:ln>
            </p:spPr>
            <p:txBody>
              <a:bodyPr anchor="ctr"/>
              <a:lstStyle/>
              <a:p>
                <a:pPr algn="ctr"/>
                <a:endParaRPr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
          <p:nvSpPr>
            <p:cNvPr id="17" name="Rectangle 26"/>
            <p:cNvSpPr/>
            <p:nvPr/>
          </p:nvSpPr>
          <p:spPr>
            <a:xfrm>
              <a:off x="9453468" y="5318997"/>
              <a:ext cx="1355210" cy="339825"/>
            </a:xfrm>
            <a:prstGeom prst="rect">
              <a:avLst/>
            </a:prstGeom>
            <a:solidFill>
              <a:srgbClr val="E6E7EA"/>
            </a:solidFill>
            <a:ln w="12700">
              <a:noFill/>
              <a:miter lim="400000"/>
            </a:ln>
          </p:spPr>
          <p:txBody>
            <a:bodyPr wrap="none" lIns="25400" tIns="25400" rIns="25400" bIns="25400" anchor="ctr" anchorCtr="1">
              <a:normAutofit/>
            </a:bodyPr>
            <a:lstStyle/>
            <a:p>
              <a:pPr lvl="0" algn="ctr"/>
              <a:endParaRPr lang="zh-CN" altLang="en-US" sz="12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20" name="Straight Connector 29"/>
            <p:cNvSpPr/>
            <p:nvPr/>
          </p:nvSpPr>
          <p:spPr>
            <a:xfrm>
              <a:off x="2555623" y="4740943"/>
              <a:ext cx="623107" cy="1"/>
            </a:xfrm>
            <a:prstGeom prst="line">
              <a:avLst/>
            </a:prstGeom>
            <a:ln w="3175">
              <a:solidFill>
                <a:schemeClr val="bg1">
                  <a:lumMod val="75000"/>
                </a:schemeClr>
              </a:solidFill>
              <a:miter lim="400000"/>
              <a:tailEnd type="triangle"/>
            </a:ln>
          </p:spPr>
          <p:txBody>
            <a:bodyPr anchor="ctr"/>
            <a:lstStyle/>
            <a:p>
              <a:pPr algn="ctr"/>
              <a:endParaRPr dirty="0">
                <a:solidFill>
                  <a:schemeClr val="tx1">
                    <a:lumMod val="65000"/>
                    <a:lumOff val="3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21" name="Straight Connector 30"/>
            <p:cNvSpPr/>
            <p:nvPr/>
          </p:nvSpPr>
          <p:spPr>
            <a:xfrm>
              <a:off x="4177063" y="4740943"/>
              <a:ext cx="623107" cy="1"/>
            </a:xfrm>
            <a:prstGeom prst="line">
              <a:avLst/>
            </a:prstGeom>
            <a:ln w="3175">
              <a:solidFill>
                <a:schemeClr val="bg1">
                  <a:lumMod val="75000"/>
                </a:schemeClr>
              </a:solidFill>
              <a:miter lim="400000"/>
              <a:tailEnd type="triangle"/>
            </a:ln>
          </p:spPr>
          <p:txBody>
            <a:bodyPr anchor="ctr"/>
            <a:lstStyle/>
            <a:p>
              <a:pPr algn="ctr"/>
              <a:endParaRPr dirty="0">
                <a:solidFill>
                  <a:schemeClr val="tx1">
                    <a:lumMod val="65000"/>
                    <a:lumOff val="3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22" name="Straight Connector 31"/>
            <p:cNvSpPr/>
            <p:nvPr/>
          </p:nvSpPr>
          <p:spPr>
            <a:xfrm>
              <a:off x="5782998" y="4740943"/>
              <a:ext cx="623107" cy="1"/>
            </a:xfrm>
            <a:prstGeom prst="line">
              <a:avLst/>
            </a:prstGeom>
            <a:ln w="3175">
              <a:solidFill>
                <a:schemeClr val="bg1">
                  <a:lumMod val="75000"/>
                </a:schemeClr>
              </a:solidFill>
              <a:miter lim="400000"/>
              <a:tailEnd type="triangle"/>
            </a:ln>
          </p:spPr>
          <p:txBody>
            <a:bodyPr anchor="ctr"/>
            <a:lstStyle/>
            <a:p>
              <a:pPr algn="ctr"/>
              <a:endParaRPr dirty="0">
                <a:solidFill>
                  <a:schemeClr val="tx1">
                    <a:lumMod val="65000"/>
                    <a:lumOff val="3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23" name="Straight Connector 32"/>
            <p:cNvSpPr/>
            <p:nvPr/>
          </p:nvSpPr>
          <p:spPr>
            <a:xfrm>
              <a:off x="7394902" y="4740943"/>
              <a:ext cx="623107" cy="1"/>
            </a:xfrm>
            <a:prstGeom prst="line">
              <a:avLst/>
            </a:prstGeom>
            <a:ln w="3175">
              <a:solidFill>
                <a:schemeClr val="bg1">
                  <a:lumMod val="75000"/>
                </a:schemeClr>
              </a:solidFill>
              <a:miter lim="400000"/>
              <a:tailEnd type="triangle"/>
            </a:ln>
          </p:spPr>
          <p:txBody>
            <a:bodyPr anchor="ctr"/>
            <a:lstStyle/>
            <a:p>
              <a:pPr algn="ctr"/>
              <a:endParaRPr dirty="0">
                <a:solidFill>
                  <a:schemeClr val="tx1">
                    <a:lumMod val="65000"/>
                    <a:lumOff val="3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24" name="Straight Connector 33"/>
            <p:cNvSpPr/>
            <p:nvPr/>
          </p:nvSpPr>
          <p:spPr>
            <a:xfrm>
              <a:off x="8988343" y="4740943"/>
              <a:ext cx="623107" cy="1"/>
            </a:xfrm>
            <a:prstGeom prst="line">
              <a:avLst/>
            </a:prstGeom>
            <a:ln w="3175">
              <a:solidFill>
                <a:schemeClr val="bg1">
                  <a:lumMod val="75000"/>
                </a:schemeClr>
              </a:solidFill>
              <a:miter lim="400000"/>
              <a:tailEnd type="triangle"/>
            </a:ln>
          </p:spPr>
          <p:txBody>
            <a:bodyPr anchor="ctr"/>
            <a:lstStyle/>
            <a:p>
              <a:pPr algn="ctr"/>
              <a:endParaRPr dirty="0">
                <a:solidFill>
                  <a:schemeClr val="tx1">
                    <a:lumMod val="65000"/>
                    <a:lumOff val="35000"/>
                  </a:schemeClr>
                </a:solidFill>
                <a:latin typeface="Source Han Serif SC" panose="02020400000000000000" pitchFamily="18" charset="-122"/>
                <a:ea typeface="Source Han Serif SC" panose="02020400000000000000" pitchFamily="18" charset="-122"/>
                <a:cs typeface="+mn-ea"/>
                <a:sym typeface="Source Han Serif SC" panose="02020400000000000000" pitchFamily="18" charset="-122"/>
              </a:endParaRPr>
            </a:p>
          </p:txBody>
        </p:sp>
        <p:sp>
          <p:nvSpPr>
            <p:cNvPr id="46" name="矩形 45"/>
            <p:cNvSpPr/>
            <p:nvPr/>
          </p:nvSpPr>
          <p:spPr>
            <a:xfrm>
              <a:off x="1400085" y="5295910"/>
              <a:ext cx="1344640" cy="363497"/>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rPr>
                <a:t>文字添加</a:t>
              </a:r>
              <a:endPar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7" name="矩形 46"/>
            <p:cNvSpPr/>
            <p:nvPr/>
          </p:nvSpPr>
          <p:spPr>
            <a:xfrm>
              <a:off x="3006388" y="5295910"/>
              <a:ext cx="1344640" cy="363497"/>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rPr>
                <a:t>文字添加</a:t>
              </a:r>
              <a:endPar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8" name="矩形 47"/>
            <p:cNvSpPr/>
            <p:nvPr/>
          </p:nvSpPr>
          <p:spPr>
            <a:xfrm>
              <a:off x="4612690" y="5295910"/>
              <a:ext cx="1344640" cy="363497"/>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rPr>
                <a:t>文字添加</a:t>
              </a:r>
              <a:endPar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49" name="矩形 48"/>
            <p:cNvSpPr/>
            <p:nvPr/>
          </p:nvSpPr>
          <p:spPr>
            <a:xfrm>
              <a:off x="6218994" y="5295910"/>
              <a:ext cx="1344640" cy="363497"/>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rPr>
                <a:t>文字添加</a:t>
              </a:r>
              <a:endPar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50" name="矩形 49"/>
            <p:cNvSpPr/>
            <p:nvPr/>
          </p:nvSpPr>
          <p:spPr>
            <a:xfrm>
              <a:off x="7825297" y="5295910"/>
              <a:ext cx="1344640" cy="363497"/>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rPr>
                <a:t>文字添加</a:t>
              </a:r>
              <a:endPar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sp>
          <p:nvSpPr>
            <p:cNvPr id="51" name="矩形 50"/>
            <p:cNvSpPr/>
            <p:nvPr/>
          </p:nvSpPr>
          <p:spPr>
            <a:xfrm>
              <a:off x="9431599" y="5295910"/>
              <a:ext cx="1344640" cy="363497"/>
            </a:xfrm>
            <a:prstGeom prst="rect">
              <a:avLst/>
            </a:prstGeom>
            <a:ln>
              <a:noFill/>
            </a:ln>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rPr>
                <a:t>文字添加</a:t>
              </a:r>
              <a:endParaRPr lang="zh-CN" altLang="en-US" sz="16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5365750" y="1320800"/>
            <a:ext cx="1238250" cy="1238250"/>
          </a:xfrm>
          <a:prstGeom prst="ellipse">
            <a:avLst/>
          </a:prstGeom>
          <a:solidFill>
            <a:srgbClr val="8F6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7" name="椭圆 6"/>
          <p:cNvSpPr/>
          <p:nvPr/>
        </p:nvSpPr>
        <p:spPr>
          <a:xfrm>
            <a:off x="5365750" y="2975429"/>
            <a:ext cx="1238250" cy="1238250"/>
          </a:xfrm>
          <a:prstGeom prst="ellipse">
            <a:avLst/>
          </a:prstGeom>
          <a:solidFill>
            <a:srgbClr val="8F6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8" name="椭圆 7"/>
          <p:cNvSpPr/>
          <p:nvPr/>
        </p:nvSpPr>
        <p:spPr>
          <a:xfrm>
            <a:off x="5365750" y="4630058"/>
            <a:ext cx="1238250" cy="1238250"/>
          </a:xfrm>
          <a:prstGeom prst="ellipse">
            <a:avLst/>
          </a:prstGeom>
          <a:solidFill>
            <a:srgbClr val="8F66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9" name="Freeform 35"/>
          <p:cNvSpPr>
            <a:spLocks noChangeAspect="1" noEditPoints="1"/>
          </p:cNvSpPr>
          <p:nvPr/>
        </p:nvSpPr>
        <p:spPr bwMode="auto">
          <a:xfrm>
            <a:off x="5655206" y="1747618"/>
            <a:ext cx="659338" cy="384614"/>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en-US" sz="32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10" name="Freeform 35"/>
          <p:cNvSpPr>
            <a:spLocks noEditPoints="1"/>
          </p:cNvSpPr>
          <p:nvPr/>
        </p:nvSpPr>
        <p:spPr bwMode="auto">
          <a:xfrm>
            <a:off x="5737066" y="3312338"/>
            <a:ext cx="495618" cy="564432"/>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solidFill>
            <a:schemeClr val="bg1"/>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11" name="Freeform 26"/>
          <p:cNvSpPr>
            <a:spLocks noChangeAspect="1" noEditPoints="1"/>
          </p:cNvSpPr>
          <p:nvPr/>
        </p:nvSpPr>
        <p:spPr bwMode="auto">
          <a:xfrm>
            <a:off x="5713230" y="4987724"/>
            <a:ext cx="543291" cy="522918"/>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440" tIns="45720" rIns="91440" bIns="45720" numCol="1" anchor="t" anchorCtr="0" compatLnSpc="1"/>
          <a:p>
            <a:pPr marL="0" marR="0" lvl="0" indent="0" algn="l" defTabSz="914400" rtl="0" eaLnBrk="1" fontAlgn="auto" latinLnBrk="0" hangingPunct="1">
              <a:lnSpc>
                <a:spcPct val="100000"/>
              </a:lnSpc>
              <a:spcBef>
                <a:spcPts val="0"/>
              </a:spcBef>
              <a:spcAft>
                <a:spcPts val="0"/>
              </a:spcAft>
              <a:buClrTx/>
              <a:buSzTx/>
              <a:buFontTx/>
              <a:buNone/>
              <a:defRPr/>
            </a:pPr>
            <a:endParaRPr kumimoji="0" lang="id-ID" sz="1800" b="0" i="0" u="none" strike="noStrike" kern="1200" cap="none" spc="0" normalizeH="0" baseline="0" noProof="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12" name="文本框 11"/>
          <p:cNvSpPr txBox="1"/>
          <p:nvPr/>
        </p:nvSpPr>
        <p:spPr>
          <a:xfrm>
            <a:off x="7017968" y="1354596"/>
            <a:ext cx="3596640" cy="430887"/>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PROJECT #001</a:t>
            </a:r>
            <a:endParaRPr kumimoji="0" lang="en-US" altLang="zh-CN" sz="2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13" name="文本框 12"/>
          <p:cNvSpPr txBox="1"/>
          <p:nvPr/>
        </p:nvSpPr>
        <p:spPr>
          <a:xfrm>
            <a:off x="7017968" y="3107196"/>
            <a:ext cx="3596640" cy="430887"/>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PROJECT #002</a:t>
            </a:r>
            <a:endParaRPr kumimoji="0" lang="en-US" altLang="zh-CN" sz="2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14" name="文本框 13"/>
          <p:cNvSpPr txBox="1"/>
          <p:nvPr/>
        </p:nvSpPr>
        <p:spPr>
          <a:xfrm>
            <a:off x="7017968" y="4725361"/>
            <a:ext cx="3596640" cy="430887"/>
          </a:xfrm>
          <a:prstGeom prst="rect">
            <a:avLst/>
          </a:prstGeom>
          <a:noFill/>
        </p:spPr>
        <p:txBody>
          <a:bodyPr wrap="square" rtlCol="0">
            <a:spAutoFit/>
          </a:bodyPr>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rPr>
              <a:t>PROJECT #003</a:t>
            </a:r>
            <a:endParaRPr kumimoji="0" lang="en-US" altLang="zh-CN" sz="22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18" name="文本框 17"/>
          <p:cNvSpPr txBox="1"/>
          <p:nvPr/>
        </p:nvSpPr>
        <p:spPr>
          <a:xfrm>
            <a:off x="7036991" y="1758521"/>
            <a:ext cx="4472837" cy="1104265"/>
          </a:xfrm>
          <a:prstGeom prst="rect">
            <a:avLst/>
          </a:prstGeom>
          <a:noFill/>
        </p:spPr>
        <p:txBody>
          <a:bodyPr wrap="square" rtlCol="0">
            <a:spAutoFit/>
          </a:bodyPr>
          <a:p>
            <a:pPr>
              <a:lnSpc>
                <a:spcPct val="120000"/>
              </a:lnSpc>
            </a:pPr>
            <a:r>
              <a:rPr lang="zh-CN" altLang="en-US" sz="11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rPr>
              <a:t>用户可以在投影仪或者计算机上进行演示也可以将演示文稿打印出来制作成片以便应用到更广泛的领域中用户可以在投影仪或者计算机上进行演示也可以将演示文稿打印出来制作成胶片以便应用到更广泛的领域中用户可以在投影仪或者计算机上进行演示也可以将的领域中用户可以以便应用到更广泛的领域中</a:t>
            </a:r>
            <a:endParaRPr kumimoji="0" lang="en-US" altLang="zh-CN"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19" name="文本框 18"/>
          <p:cNvSpPr txBox="1"/>
          <p:nvPr/>
        </p:nvSpPr>
        <p:spPr>
          <a:xfrm>
            <a:off x="7036992" y="3535360"/>
            <a:ext cx="4472836" cy="1104265"/>
          </a:xfrm>
          <a:prstGeom prst="rect">
            <a:avLst/>
          </a:prstGeom>
          <a:noFill/>
        </p:spPr>
        <p:txBody>
          <a:bodyPr wrap="square" rtlCol="0">
            <a:spAutoFit/>
          </a:bodyPr>
          <a:p>
            <a:pPr>
              <a:lnSpc>
                <a:spcPct val="120000"/>
              </a:lnSpc>
            </a:pPr>
            <a:r>
              <a:rPr lang="zh-CN" altLang="en-US" sz="11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rPr>
              <a:t>用户可以在投影仪或者计算机上进行演示也可以将演示文稿打印出来制作成片以便应用到更广泛的领域中用户可以在投影仪或者计算机上进行演示也可以将演示文稿打印出来制作成胶片以便应用到更广泛的领域中用户可以在投影仪或者计算机上进行演示也可以将的领域中用户可以以便应用到更广泛的领域中</a:t>
            </a:r>
            <a:endParaRPr kumimoji="0" lang="en-US" altLang="zh-CN"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sp>
        <p:nvSpPr>
          <p:cNvPr id="20" name="文本框 19"/>
          <p:cNvSpPr txBox="1"/>
          <p:nvPr/>
        </p:nvSpPr>
        <p:spPr>
          <a:xfrm>
            <a:off x="7036992" y="5156248"/>
            <a:ext cx="4472836" cy="1104265"/>
          </a:xfrm>
          <a:prstGeom prst="rect">
            <a:avLst/>
          </a:prstGeom>
          <a:noFill/>
        </p:spPr>
        <p:txBody>
          <a:bodyPr wrap="square" rtlCol="0">
            <a:spAutoFit/>
          </a:bodyPr>
          <a:p>
            <a:pPr>
              <a:lnSpc>
                <a:spcPct val="120000"/>
              </a:lnSpc>
            </a:pPr>
            <a:r>
              <a:rPr lang="zh-CN" altLang="en-US" sz="1100" dirty="0">
                <a:solidFill>
                  <a:schemeClr val="tx1">
                    <a:lumMod val="65000"/>
                    <a:lumOff val="35000"/>
                  </a:schemeClr>
                </a:solidFill>
                <a:latin typeface="微软雅黑" panose="020B0503020204020204" charset="-122"/>
                <a:ea typeface="微软雅黑" panose="020B0503020204020204" charset="-122"/>
                <a:cs typeface="+mn-ea"/>
                <a:sym typeface="Source Han Serif SC" panose="02020400000000000000" pitchFamily="18" charset="-122"/>
              </a:rPr>
              <a:t>用户可以在投影仪或者计算机上进行演示也可以将演示文稿打印出来制作成片以便应用到更广泛的领域中用户可以在投影仪或者计算机上进行演示也可以将演示文稿打印出来制作成胶片以便应用到更广泛的领域中用户可以在投影仪或者计算机上进行演示也可以将的领域中用户可以以便应用到更广泛的领域中</a:t>
            </a:r>
            <a:endParaRPr kumimoji="0" lang="en-US" altLang="zh-CN" sz="1100" b="0" i="0" u="none" strike="noStrike" kern="1200" cap="none" spc="0" normalizeH="0" baseline="0" noProof="0" dirty="0">
              <a:ln>
                <a:noFill/>
              </a:ln>
              <a:solidFill>
                <a:schemeClr val="tx1">
                  <a:lumMod val="75000"/>
                  <a:lumOff val="25000"/>
                </a:schemeClr>
              </a:solidFill>
              <a:effectLst/>
              <a:uLnTx/>
              <a:uFillTx/>
              <a:latin typeface="微软雅黑" panose="020B0503020204020204" charset="-122"/>
              <a:ea typeface="微软雅黑" panose="020B0503020204020204" charset="-122"/>
              <a:cs typeface="+mn-ea"/>
              <a:sym typeface="Arial" panose="020B0604020202020204" pitchFamily="34" charset="0"/>
            </a:endParaRPr>
          </a:p>
        </p:txBody>
      </p:sp>
      <p:pic>
        <p:nvPicPr>
          <p:cNvPr id="23" name="图片 22" descr="D:\图图图\商务类图\24h.png24h"/>
          <p:cNvPicPr>
            <a:picLocks noChangeAspect="1"/>
          </p:cNvPicPr>
          <p:nvPr/>
        </p:nvPicPr>
        <p:blipFill>
          <a:blip r:embed="rId1"/>
          <a:srcRect/>
          <a:stretch>
            <a:fillRect/>
          </a:stretch>
        </p:blipFill>
        <p:spPr>
          <a:xfrm>
            <a:off x="1074103" y="2279333"/>
            <a:ext cx="3256915" cy="2877185"/>
          </a:xfrm>
          <a:custGeom>
            <a:avLst/>
            <a:gdLst>
              <a:gd name="connsiteX0" fmla="*/ 0 w 4312920"/>
              <a:gd name="connsiteY0" fmla="*/ 0 h 6858000"/>
              <a:gd name="connsiteX1" fmla="*/ 4312920 w 4312920"/>
              <a:gd name="connsiteY1" fmla="*/ 0 h 6858000"/>
              <a:gd name="connsiteX2" fmla="*/ 4312920 w 4312920"/>
              <a:gd name="connsiteY2" fmla="*/ 6858000 h 6858000"/>
              <a:gd name="connsiteX3" fmla="*/ 0 w 431292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312920" h="6858000">
                <a:moveTo>
                  <a:pt x="0" y="0"/>
                </a:moveTo>
                <a:lnTo>
                  <a:pt x="4312920" y="0"/>
                </a:lnTo>
                <a:lnTo>
                  <a:pt x="4312920" y="6858000"/>
                </a:lnTo>
                <a:lnTo>
                  <a:pt x="0" y="6858000"/>
                </a:lnTo>
                <a:close/>
              </a:path>
            </a:pathLst>
          </a:cu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0511"/>
          <p:cNvPicPr>
            <a:picLocks noChangeAspect="1"/>
          </p:cNvPicPr>
          <p:nvPr/>
        </p:nvPicPr>
        <p:blipFill>
          <a:blip r:embed="rId1"/>
          <a:stretch>
            <a:fillRect/>
          </a:stretch>
        </p:blipFill>
        <p:spPr>
          <a:xfrm>
            <a:off x="0" y="0"/>
            <a:ext cx="12192000" cy="6857365"/>
          </a:xfrm>
          <a:prstGeom prst="rect">
            <a:avLst/>
          </a:prstGeom>
        </p:spPr>
      </p:pic>
      <p:sp>
        <p:nvSpPr>
          <p:cNvPr id="5" name="矩形 4"/>
          <p:cNvSpPr/>
          <p:nvPr/>
        </p:nvSpPr>
        <p:spPr>
          <a:xfrm>
            <a:off x="1168853" y="1407886"/>
            <a:ext cx="2521627" cy="4370599"/>
          </a:xfrm>
          <a:prstGeom prst="rect">
            <a:avLst/>
          </a:prstGeom>
          <a:noFill/>
          <a:ln w="28575">
            <a:solidFill>
              <a:srgbClr val="8F66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7" name="组合 6"/>
          <p:cNvGrpSpPr/>
          <p:nvPr/>
        </p:nvGrpSpPr>
        <p:grpSpPr>
          <a:xfrm>
            <a:off x="2352886" y="4325892"/>
            <a:ext cx="2588567" cy="495752"/>
            <a:chOff x="5885610" y="4438773"/>
            <a:chExt cx="3249344" cy="622301"/>
          </a:xfrm>
          <a:solidFill>
            <a:srgbClr val="F2EEEB"/>
          </a:solidFill>
        </p:grpSpPr>
        <p:sp>
          <p:nvSpPr>
            <p:cNvPr id="8" name="椭圆 7"/>
            <p:cNvSpPr/>
            <p:nvPr/>
          </p:nvSpPr>
          <p:spPr>
            <a:xfrm>
              <a:off x="8512653" y="4438773"/>
              <a:ext cx="622301" cy="6223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9" name="Freeform 90"/>
            <p:cNvSpPr>
              <a:spLocks noEditPoints="1"/>
            </p:cNvSpPr>
            <p:nvPr/>
          </p:nvSpPr>
          <p:spPr bwMode="auto">
            <a:xfrm>
              <a:off x="8741097" y="4587691"/>
              <a:ext cx="203511" cy="325219"/>
            </a:xfrm>
            <a:custGeom>
              <a:avLst/>
              <a:gdLst>
                <a:gd name="T0" fmla="*/ 102 w 102"/>
                <a:gd name="T1" fmla="*/ 92 h 163"/>
                <a:gd name="T2" fmla="*/ 0 w 102"/>
                <a:gd name="T3" fmla="*/ 0 h 163"/>
                <a:gd name="T4" fmla="*/ 0 w 102"/>
                <a:gd name="T5" fmla="*/ 0 h 163"/>
                <a:gd name="T6" fmla="*/ 0 w 102"/>
                <a:gd name="T7" fmla="*/ 137 h 163"/>
                <a:gd name="T8" fmla="*/ 36 w 102"/>
                <a:gd name="T9" fmla="*/ 114 h 163"/>
                <a:gd name="T10" fmla="*/ 57 w 102"/>
                <a:gd name="T11" fmla="*/ 163 h 163"/>
                <a:gd name="T12" fmla="*/ 83 w 102"/>
                <a:gd name="T13" fmla="*/ 152 h 163"/>
                <a:gd name="T14" fmla="*/ 61 w 102"/>
                <a:gd name="T15" fmla="*/ 102 h 163"/>
                <a:gd name="T16" fmla="*/ 102 w 102"/>
                <a:gd name="T17" fmla="*/ 92 h 163"/>
                <a:gd name="T18" fmla="*/ 41 w 102"/>
                <a:gd name="T19" fmla="*/ 93 h 163"/>
                <a:gd name="T20" fmla="*/ 28 w 102"/>
                <a:gd name="T21" fmla="*/ 102 h 163"/>
                <a:gd name="T22" fmla="*/ 14 w 102"/>
                <a:gd name="T23" fmla="*/ 111 h 163"/>
                <a:gd name="T24" fmla="*/ 14 w 102"/>
                <a:gd name="T25" fmla="*/ 30 h 163"/>
                <a:gd name="T26" fmla="*/ 74 w 102"/>
                <a:gd name="T27" fmla="*/ 85 h 163"/>
                <a:gd name="T28" fmla="*/ 57 w 102"/>
                <a:gd name="T29" fmla="*/ 89 h 163"/>
                <a:gd name="T30" fmla="*/ 41 w 102"/>
                <a:gd name="T31" fmla="*/ 93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2" h="163">
                  <a:moveTo>
                    <a:pt x="102" y="92"/>
                  </a:moveTo>
                  <a:lnTo>
                    <a:pt x="0" y="0"/>
                  </a:lnTo>
                  <a:lnTo>
                    <a:pt x="0" y="0"/>
                  </a:lnTo>
                  <a:lnTo>
                    <a:pt x="0" y="137"/>
                  </a:lnTo>
                  <a:lnTo>
                    <a:pt x="36" y="114"/>
                  </a:lnTo>
                  <a:lnTo>
                    <a:pt x="57" y="163"/>
                  </a:lnTo>
                  <a:lnTo>
                    <a:pt x="83" y="152"/>
                  </a:lnTo>
                  <a:lnTo>
                    <a:pt x="61" y="102"/>
                  </a:lnTo>
                  <a:lnTo>
                    <a:pt x="102" y="92"/>
                  </a:lnTo>
                  <a:close/>
                  <a:moveTo>
                    <a:pt x="41" y="93"/>
                  </a:moveTo>
                  <a:lnTo>
                    <a:pt x="28" y="102"/>
                  </a:lnTo>
                  <a:lnTo>
                    <a:pt x="14" y="111"/>
                  </a:lnTo>
                  <a:lnTo>
                    <a:pt x="14" y="30"/>
                  </a:lnTo>
                  <a:lnTo>
                    <a:pt x="74" y="85"/>
                  </a:lnTo>
                  <a:lnTo>
                    <a:pt x="57" y="89"/>
                  </a:lnTo>
                  <a:lnTo>
                    <a:pt x="41" y="93"/>
                  </a:lnTo>
                  <a:close/>
                </a:path>
              </a:pathLst>
            </a:custGeom>
            <a:grpFill/>
            <a:ln>
              <a:noFill/>
            </a:ln>
          </p:spPr>
          <p:txBody>
            <a:bodyPr vert="horz" wrap="square" lIns="114924" tIns="57461" rIns="114924" bIns="57461" numCol="1" anchor="t" anchorCtr="0" compatLnSpc="1"/>
            <a:lstStyle/>
            <a:p>
              <a:endParaRPr lang="zh-CN" altLang="en-US" sz="110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0" name="椭圆 9"/>
            <p:cNvSpPr/>
            <p:nvPr/>
          </p:nvSpPr>
          <p:spPr>
            <a:xfrm>
              <a:off x="6761291" y="4438773"/>
              <a:ext cx="622301" cy="6223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1" name="Freeform 98"/>
            <p:cNvSpPr>
              <a:spLocks noEditPoints="1"/>
            </p:cNvSpPr>
            <p:nvPr/>
          </p:nvSpPr>
          <p:spPr bwMode="auto">
            <a:xfrm>
              <a:off x="6909831" y="4612254"/>
              <a:ext cx="325219" cy="275338"/>
            </a:xfrm>
            <a:custGeom>
              <a:avLst/>
              <a:gdLst>
                <a:gd name="T0" fmla="*/ 262 w 288"/>
                <a:gd name="T1" fmla="*/ 36 h 244"/>
                <a:gd name="T2" fmla="*/ 262 w 288"/>
                <a:gd name="T3" fmla="*/ 0 h 244"/>
                <a:gd name="T4" fmla="*/ 144 w 288"/>
                <a:gd name="T5" fmla="*/ 35 h 244"/>
                <a:gd name="T6" fmla="*/ 26 w 288"/>
                <a:gd name="T7" fmla="*/ 0 h 244"/>
                <a:gd name="T8" fmla="*/ 26 w 288"/>
                <a:gd name="T9" fmla="*/ 36 h 244"/>
                <a:gd name="T10" fmla="*/ 0 w 288"/>
                <a:gd name="T11" fmla="*/ 35 h 244"/>
                <a:gd name="T12" fmla="*/ 0 w 288"/>
                <a:gd name="T13" fmla="*/ 219 h 244"/>
                <a:gd name="T14" fmla="*/ 119 w 288"/>
                <a:gd name="T15" fmla="*/ 231 h 244"/>
                <a:gd name="T16" fmla="*/ 144 w 288"/>
                <a:gd name="T17" fmla="*/ 244 h 244"/>
                <a:gd name="T18" fmla="*/ 169 w 288"/>
                <a:gd name="T19" fmla="*/ 231 h 244"/>
                <a:gd name="T20" fmla="*/ 288 w 288"/>
                <a:gd name="T21" fmla="*/ 219 h 244"/>
                <a:gd name="T22" fmla="*/ 288 w 288"/>
                <a:gd name="T23" fmla="*/ 35 h 244"/>
                <a:gd name="T24" fmla="*/ 262 w 288"/>
                <a:gd name="T25" fmla="*/ 36 h 244"/>
                <a:gd name="T26" fmla="*/ 39 w 288"/>
                <a:gd name="T27" fmla="*/ 13 h 244"/>
                <a:gd name="T28" fmla="*/ 132 w 288"/>
                <a:gd name="T29" fmla="*/ 41 h 244"/>
                <a:gd name="T30" fmla="*/ 135 w 288"/>
                <a:gd name="T31" fmla="*/ 48 h 244"/>
                <a:gd name="T32" fmla="*/ 135 w 288"/>
                <a:gd name="T33" fmla="*/ 207 h 244"/>
                <a:gd name="T34" fmla="*/ 40 w 288"/>
                <a:gd name="T35" fmla="*/ 188 h 244"/>
                <a:gd name="T36" fmla="*/ 39 w 288"/>
                <a:gd name="T37" fmla="*/ 188 h 244"/>
                <a:gd name="T38" fmla="*/ 39 w 288"/>
                <a:gd name="T39" fmla="*/ 13 h 244"/>
                <a:gd name="T40" fmla="*/ 248 w 288"/>
                <a:gd name="T41" fmla="*/ 13 h 244"/>
                <a:gd name="T42" fmla="*/ 248 w 288"/>
                <a:gd name="T43" fmla="*/ 188 h 244"/>
                <a:gd name="T44" fmla="*/ 247 w 288"/>
                <a:gd name="T45" fmla="*/ 188 h 244"/>
                <a:gd name="T46" fmla="*/ 152 w 288"/>
                <a:gd name="T47" fmla="*/ 207 h 244"/>
                <a:gd name="T48" fmla="*/ 152 w 288"/>
                <a:gd name="T49" fmla="*/ 49 h 244"/>
                <a:gd name="T50" fmla="*/ 156 w 288"/>
                <a:gd name="T51" fmla="*/ 41 h 244"/>
                <a:gd name="T52" fmla="*/ 248 w 288"/>
                <a:gd name="T53" fmla="*/ 13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8" h="244">
                  <a:moveTo>
                    <a:pt x="262" y="36"/>
                  </a:moveTo>
                  <a:cubicBezTo>
                    <a:pt x="262" y="0"/>
                    <a:pt x="262" y="0"/>
                    <a:pt x="262" y="0"/>
                  </a:cubicBezTo>
                  <a:cubicBezTo>
                    <a:pt x="160" y="0"/>
                    <a:pt x="145" y="33"/>
                    <a:pt x="144" y="35"/>
                  </a:cubicBezTo>
                  <a:cubicBezTo>
                    <a:pt x="143" y="33"/>
                    <a:pt x="127" y="0"/>
                    <a:pt x="26" y="0"/>
                  </a:cubicBezTo>
                  <a:cubicBezTo>
                    <a:pt x="26" y="36"/>
                    <a:pt x="26" y="36"/>
                    <a:pt x="26" y="36"/>
                  </a:cubicBezTo>
                  <a:cubicBezTo>
                    <a:pt x="18" y="35"/>
                    <a:pt x="9" y="35"/>
                    <a:pt x="0" y="35"/>
                  </a:cubicBezTo>
                  <a:cubicBezTo>
                    <a:pt x="0" y="219"/>
                    <a:pt x="0" y="219"/>
                    <a:pt x="0" y="219"/>
                  </a:cubicBezTo>
                  <a:cubicBezTo>
                    <a:pt x="0" y="219"/>
                    <a:pt x="79" y="210"/>
                    <a:pt x="119" y="231"/>
                  </a:cubicBezTo>
                  <a:cubicBezTo>
                    <a:pt x="126" y="235"/>
                    <a:pt x="133" y="244"/>
                    <a:pt x="144" y="244"/>
                  </a:cubicBezTo>
                  <a:cubicBezTo>
                    <a:pt x="155" y="244"/>
                    <a:pt x="162" y="235"/>
                    <a:pt x="169" y="231"/>
                  </a:cubicBezTo>
                  <a:cubicBezTo>
                    <a:pt x="208" y="210"/>
                    <a:pt x="288" y="219"/>
                    <a:pt x="288" y="219"/>
                  </a:cubicBezTo>
                  <a:cubicBezTo>
                    <a:pt x="288" y="35"/>
                    <a:pt x="288" y="35"/>
                    <a:pt x="288" y="35"/>
                  </a:cubicBezTo>
                  <a:cubicBezTo>
                    <a:pt x="278" y="35"/>
                    <a:pt x="270" y="35"/>
                    <a:pt x="262" y="36"/>
                  </a:cubicBezTo>
                  <a:close/>
                  <a:moveTo>
                    <a:pt x="39" y="13"/>
                  </a:moveTo>
                  <a:cubicBezTo>
                    <a:pt x="117" y="16"/>
                    <a:pt x="131" y="39"/>
                    <a:pt x="132" y="41"/>
                  </a:cubicBezTo>
                  <a:cubicBezTo>
                    <a:pt x="135" y="48"/>
                    <a:pt x="135" y="48"/>
                    <a:pt x="135" y="48"/>
                  </a:cubicBezTo>
                  <a:cubicBezTo>
                    <a:pt x="135" y="207"/>
                    <a:pt x="135" y="207"/>
                    <a:pt x="135" y="207"/>
                  </a:cubicBezTo>
                  <a:cubicBezTo>
                    <a:pt x="107" y="191"/>
                    <a:pt x="66" y="188"/>
                    <a:pt x="40" y="188"/>
                  </a:cubicBezTo>
                  <a:cubicBezTo>
                    <a:pt x="40" y="188"/>
                    <a:pt x="39" y="188"/>
                    <a:pt x="39" y="188"/>
                  </a:cubicBezTo>
                  <a:lnTo>
                    <a:pt x="39" y="13"/>
                  </a:lnTo>
                  <a:close/>
                  <a:moveTo>
                    <a:pt x="248" y="13"/>
                  </a:moveTo>
                  <a:cubicBezTo>
                    <a:pt x="248" y="188"/>
                    <a:pt x="248" y="188"/>
                    <a:pt x="248" y="188"/>
                  </a:cubicBezTo>
                  <a:cubicBezTo>
                    <a:pt x="248" y="188"/>
                    <a:pt x="248" y="188"/>
                    <a:pt x="247" y="188"/>
                  </a:cubicBezTo>
                  <a:cubicBezTo>
                    <a:pt x="221" y="188"/>
                    <a:pt x="180" y="191"/>
                    <a:pt x="152" y="207"/>
                  </a:cubicBezTo>
                  <a:cubicBezTo>
                    <a:pt x="152" y="49"/>
                    <a:pt x="152" y="49"/>
                    <a:pt x="152" y="49"/>
                  </a:cubicBezTo>
                  <a:cubicBezTo>
                    <a:pt x="156" y="41"/>
                    <a:pt x="156" y="41"/>
                    <a:pt x="156" y="41"/>
                  </a:cubicBezTo>
                  <a:cubicBezTo>
                    <a:pt x="156" y="39"/>
                    <a:pt x="171" y="16"/>
                    <a:pt x="248" y="13"/>
                  </a:cubicBezTo>
                  <a:close/>
                </a:path>
              </a:pathLst>
            </a:custGeom>
            <a:grpFill/>
            <a:ln>
              <a:noFill/>
            </a:ln>
          </p:spPr>
          <p:txBody>
            <a:bodyPr vert="horz" wrap="square" lIns="114924" tIns="57461" rIns="114924" bIns="57461" numCol="1" anchor="t" anchorCtr="0" compatLnSpc="1"/>
            <a:lstStyle/>
            <a:p>
              <a:endParaRPr lang="zh-CN" altLang="en-US" sz="110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2" name="椭圆 11"/>
            <p:cNvSpPr/>
            <p:nvPr/>
          </p:nvSpPr>
          <p:spPr>
            <a:xfrm>
              <a:off x="7636972" y="4438773"/>
              <a:ext cx="622301" cy="6223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3" name="Freeform 242"/>
            <p:cNvSpPr>
              <a:spLocks noEditPoints="1"/>
            </p:cNvSpPr>
            <p:nvPr/>
          </p:nvSpPr>
          <p:spPr bwMode="auto">
            <a:xfrm>
              <a:off x="7756323" y="4554856"/>
              <a:ext cx="327213" cy="325219"/>
            </a:xfrm>
            <a:custGeom>
              <a:avLst/>
              <a:gdLst>
                <a:gd name="T0" fmla="*/ 164 w 164"/>
                <a:gd name="T1" fmla="*/ 0 h 163"/>
                <a:gd name="T2" fmla="*/ 164 w 164"/>
                <a:gd name="T3" fmla="*/ 0 h 163"/>
                <a:gd name="T4" fmla="*/ 0 w 164"/>
                <a:gd name="T5" fmla="*/ 163 h 163"/>
                <a:gd name="T6" fmla="*/ 0 w 164"/>
                <a:gd name="T7" fmla="*/ 163 h 163"/>
                <a:gd name="T8" fmla="*/ 164 w 164"/>
                <a:gd name="T9" fmla="*/ 163 h 163"/>
                <a:gd name="T10" fmla="*/ 164 w 164"/>
                <a:gd name="T11" fmla="*/ 0 h 163"/>
                <a:gd name="T12" fmla="*/ 129 w 164"/>
                <a:gd name="T13" fmla="*/ 42 h 163"/>
                <a:gd name="T14" fmla="*/ 137 w 164"/>
                <a:gd name="T15" fmla="*/ 50 h 163"/>
                <a:gd name="T16" fmla="*/ 132 w 164"/>
                <a:gd name="T17" fmla="*/ 55 h 163"/>
                <a:gd name="T18" fmla="*/ 125 w 164"/>
                <a:gd name="T19" fmla="*/ 47 h 163"/>
                <a:gd name="T20" fmla="*/ 129 w 164"/>
                <a:gd name="T21" fmla="*/ 42 h 163"/>
                <a:gd name="T22" fmla="*/ 115 w 164"/>
                <a:gd name="T23" fmla="*/ 56 h 163"/>
                <a:gd name="T24" fmla="*/ 130 w 164"/>
                <a:gd name="T25" fmla="*/ 71 h 163"/>
                <a:gd name="T26" fmla="*/ 125 w 164"/>
                <a:gd name="T27" fmla="*/ 75 h 163"/>
                <a:gd name="T28" fmla="*/ 111 w 164"/>
                <a:gd name="T29" fmla="*/ 60 h 163"/>
                <a:gd name="T30" fmla="*/ 115 w 164"/>
                <a:gd name="T31" fmla="*/ 56 h 163"/>
                <a:gd name="T32" fmla="*/ 102 w 164"/>
                <a:gd name="T33" fmla="*/ 69 h 163"/>
                <a:gd name="T34" fmla="*/ 110 w 164"/>
                <a:gd name="T35" fmla="*/ 77 h 163"/>
                <a:gd name="T36" fmla="*/ 105 w 164"/>
                <a:gd name="T37" fmla="*/ 82 h 163"/>
                <a:gd name="T38" fmla="*/ 97 w 164"/>
                <a:gd name="T39" fmla="*/ 74 h 163"/>
                <a:gd name="T40" fmla="*/ 102 w 164"/>
                <a:gd name="T41" fmla="*/ 69 h 163"/>
                <a:gd name="T42" fmla="*/ 88 w 164"/>
                <a:gd name="T43" fmla="*/ 83 h 163"/>
                <a:gd name="T44" fmla="*/ 102 w 164"/>
                <a:gd name="T45" fmla="*/ 98 h 163"/>
                <a:gd name="T46" fmla="*/ 98 w 164"/>
                <a:gd name="T47" fmla="*/ 102 h 163"/>
                <a:gd name="T48" fmla="*/ 84 w 164"/>
                <a:gd name="T49" fmla="*/ 88 h 163"/>
                <a:gd name="T50" fmla="*/ 88 w 164"/>
                <a:gd name="T51" fmla="*/ 83 h 163"/>
                <a:gd name="T52" fmla="*/ 75 w 164"/>
                <a:gd name="T53" fmla="*/ 97 h 163"/>
                <a:gd name="T54" fmla="*/ 83 w 164"/>
                <a:gd name="T55" fmla="*/ 105 h 163"/>
                <a:gd name="T56" fmla="*/ 78 w 164"/>
                <a:gd name="T57" fmla="*/ 109 h 163"/>
                <a:gd name="T58" fmla="*/ 70 w 164"/>
                <a:gd name="T59" fmla="*/ 101 h 163"/>
                <a:gd name="T60" fmla="*/ 75 w 164"/>
                <a:gd name="T61" fmla="*/ 97 h 163"/>
                <a:gd name="T62" fmla="*/ 61 w 164"/>
                <a:gd name="T63" fmla="*/ 110 h 163"/>
                <a:gd name="T64" fmla="*/ 75 w 164"/>
                <a:gd name="T65" fmla="*/ 125 h 163"/>
                <a:gd name="T66" fmla="*/ 71 w 164"/>
                <a:gd name="T67" fmla="*/ 129 h 163"/>
                <a:gd name="T68" fmla="*/ 56 w 164"/>
                <a:gd name="T69" fmla="*/ 115 h 163"/>
                <a:gd name="T70" fmla="*/ 61 w 164"/>
                <a:gd name="T71" fmla="*/ 110 h 163"/>
                <a:gd name="T72" fmla="*/ 51 w 164"/>
                <a:gd name="T73" fmla="*/ 136 h 163"/>
                <a:gd name="T74" fmla="*/ 43 w 164"/>
                <a:gd name="T75" fmla="*/ 128 h 163"/>
                <a:gd name="T76" fmla="*/ 47 w 164"/>
                <a:gd name="T77" fmla="*/ 124 h 163"/>
                <a:gd name="T78" fmla="*/ 55 w 164"/>
                <a:gd name="T79" fmla="*/ 132 h 163"/>
                <a:gd name="T80" fmla="*/ 51 w 164"/>
                <a:gd name="T81" fmla="*/ 136 h 163"/>
                <a:gd name="T82" fmla="*/ 136 w 164"/>
                <a:gd name="T83" fmla="*/ 136 h 163"/>
                <a:gd name="T84" fmla="*/ 82 w 164"/>
                <a:gd name="T85" fmla="*/ 136 h 163"/>
                <a:gd name="T86" fmla="*/ 136 w 164"/>
                <a:gd name="T87" fmla="*/ 81 h 163"/>
                <a:gd name="T88" fmla="*/ 136 w 164"/>
                <a:gd name="T89" fmla="*/ 136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64" h="163">
                  <a:moveTo>
                    <a:pt x="164" y="0"/>
                  </a:moveTo>
                  <a:lnTo>
                    <a:pt x="164" y="0"/>
                  </a:lnTo>
                  <a:lnTo>
                    <a:pt x="0" y="163"/>
                  </a:lnTo>
                  <a:lnTo>
                    <a:pt x="0" y="163"/>
                  </a:lnTo>
                  <a:lnTo>
                    <a:pt x="164" y="163"/>
                  </a:lnTo>
                  <a:lnTo>
                    <a:pt x="164" y="0"/>
                  </a:lnTo>
                  <a:close/>
                  <a:moveTo>
                    <a:pt x="129" y="42"/>
                  </a:moveTo>
                  <a:lnTo>
                    <a:pt x="137" y="50"/>
                  </a:lnTo>
                  <a:lnTo>
                    <a:pt x="132" y="55"/>
                  </a:lnTo>
                  <a:lnTo>
                    <a:pt x="125" y="47"/>
                  </a:lnTo>
                  <a:lnTo>
                    <a:pt x="129" y="42"/>
                  </a:lnTo>
                  <a:close/>
                  <a:moveTo>
                    <a:pt x="115" y="56"/>
                  </a:moveTo>
                  <a:lnTo>
                    <a:pt x="130" y="71"/>
                  </a:lnTo>
                  <a:lnTo>
                    <a:pt x="125" y="75"/>
                  </a:lnTo>
                  <a:lnTo>
                    <a:pt x="111" y="60"/>
                  </a:lnTo>
                  <a:lnTo>
                    <a:pt x="115" y="56"/>
                  </a:lnTo>
                  <a:close/>
                  <a:moveTo>
                    <a:pt x="102" y="69"/>
                  </a:moveTo>
                  <a:lnTo>
                    <a:pt x="110" y="77"/>
                  </a:lnTo>
                  <a:lnTo>
                    <a:pt x="105" y="82"/>
                  </a:lnTo>
                  <a:lnTo>
                    <a:pt x="97" y="74"/>
                  </a:lnTo>
                  <a:lnTo>
                    <a:pt x="102" y="69"/>
                  </a:lnTo>
                  <a:close/>
                  <a:moveTo>
                    <a:pt x="88" y="83"/>
                  </a:moveTo>
                  <a:lnTo>
                    <a:pt x="102" y="98"/>
                  </a:lnTo>
                  <a:lnTo>
                    <a:pt x="98" y="102"/>
                  </a:lnTo>
                  <a:lnTo>
                    <a:pt x="84" y="88"/>
                  </a:lnTo>
                  <a:lnTo>
                    <a:pt x="88" y="83"/>
                  </a:lnTo>
                  <a:close/>
                  <a:moveTo>
                    <a:pt x="75" y="97"/>
                  </a:moveTo>
                  <a:lnTo>
                    <a:pt x="83" y="105"/>
                  </a:lnTo>
                  <a:lnTo>
                    <a:pt x="78" y="109"/>
                  </a:lnTo>
                  <a:lnTo>
                    <a:pt x="70" y="101"/>
                  </a:lnTo>
                  <a:lnTo>
                    <a:pt x="75" y="97"/>
                  </a:lnTo>
                  <a:close/>
                  <a:moveTo>
                    <a:pt x="61" y="110"/>
                  </a:moveTo>
                  <a:lnTo>
                    <a:pt x="75" y="125"/>
                  </a:lnTo>
                  <a:lnTo>
                    <a:pt x="71" y="129"/>
                  </a:lnTo>
                  <a:lnTo>
                    <a:pt x="56" y="115"/>
                  </a:lnTo>
                  <a:lnTo>
                    <a:pt x="61" y="110"/>
                  </a:lnTo>
                  <a:close/>
                  <a:moveTo>
                    <a:pt x="51" y="136"/>
                  </a:moveTo>
                  <a:lnTo>
                    <a:pt x="43" y="128"/>
                  </a:lnTo>
                  <a:lnTo>
                    <a:pt x="47" y="124"/>
                  </a:lnTo>
                  <a:lnTo>
                    <a:pt x="55" y="132"/>
                  </a:lnTo>
                  <a:lnTo>
                    <a:pt x="51" y="136"/>
                  </a:lnTo>
                  <a:close/>
                  <a:moveTo>
                    <a:pt x="136" y="136"/>
                  </a:moveTo>
                  <a:lnTo>
                    <a:pt x="82" y="136"/>
                  </a:lnTo>
                  <a:lnTo>
                    <a:pt x="136" y="81"/>
                  </a:lnTo>
                  <a:lnTo>
                    <a:pt x="136" y="136"/>
                  </a:lnTo>
                  <a:close/>
                </a:path>
              </a:pathLst>
            </a:custGeom>
            <a:grpFill/>
            <a:ln>
              <a:noFill/>
            </a:ln>
          </p:spPr>
          <p:txBody>
            <a:bodyPr vert="horz" wrap="square" lIns="114924" tIns="57461" rIns="114924" bIns="57461" numCol="1" anchor="t" anchorCtr="0" compatLnSpc="1"/>
            <a:lstStyle/>
            <a:p>
              <a:endParaRPr lang="zh-CN" altLang="en-US" sz="110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14" name="组合 13"/>
            <p:cNvGrpSpPr/>
            <p:nvPr/>
          </p:nvGrpSpPr>
          <p:grpSpPr>
            <a:xfrm>
              <a:off x="5885610" y="4438773"/>
              <a:ext cx="622301" cy="622301"/>
              <a:chOff x="2724106" y="3957885"/>
              <a:chExt cx="622301" cy="622301"/>
            </a:xfrm>
            <a:grpFill/>
          </p:grpSpPr>
          <p:sp>
            <p:nvSpPr>
              <p:cNvPr id="15" name="椭圆 14"/>
              <p:cNvSpPr/>
              <p:nvPr/>
            </p:nvSpPr>
            <p:spPr>
              <a:xfrm>
                <a:off x="2724106" y="3957885"/>
                <a:ext cx="622301" cy="622301"/>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nvGrpSpPr>
              <p:cNvPr id="16" name="组合 15"/>
              <p:cNvGrpSpPr/>
              <p:nvPr/>
            </p:nvGrpSpPr>
            <p:grpSpPr>
              <a:xfrm>
                <a:off x="2872035" y="4106803"/>
                <a:ext cx="326442" cy="324464"/>
                <a:chOff x="4283702" y="1539998"/>
                <a:chExt cx="329209" cy="327214"/>
              </a:xfrm>
              <a:grpFill/>
            </p:grpSpPr>
            <p:sp>
              <p:nvSpPr>
                <p:cNvPr id="17" name="Freeform 81"/>
                <p:cNvSpPr>
                  <a:spLocks noEditPoints="1"/>
                </p:cNvSpPr>
                <p:nvPr/>
              </p:nvSpPr>
              <p:spPr bwMode="auto">
                <a:xfrm>
                  <a:off x="4283702" y="1751490"/>
                  <a:ext cx="115722" cy="115722"/>
                </a:xfrm>
                <a:custGeom>
                  <a:avLst/>
                  <a:gdLst>
                    <a:gd name="T0" fmla="*/ 15 w 102"/>
                    <a:gd name="T1" fmla="*/ 40 h 102"/>
                    <a:gd name="T2" fmla="*/ 0 w 102"/>
                    <a:gd name="T3" fmla="*/ 87 h 102"/>
                    <a:gd name="T4" fmla="*/ 15 w 102"/>
                    <a:gd name="T5" fmla="*/ 102 h 102"/>
                    <a:gd name="T6" fmla="*/ 62 w 102"/>
                    <a:gd name="T7" fmla="*/ 87 h 102"/>
                    <a:gd name="T8" fmla="*/ 102 w 102"/>
                    <a:gd name="T9" fmla="*/ 32 h 102"/>
                    <a:gd name="T10" fmla="*/ 69 w 102"/>
                    <a:gd name="T11" fmla="*/ 0 h 102"/>
                    <a:gd name="T12" fmla="*/ 15 w 102"/>
                    <a:gd name="T13" fmla="*/ 40 h 102"/>
                    <a:gd name="T14" fmla="*/ 47 w 102"/>
                    <a:gd name="T15" fmla="*/ 68 h 102"/>
                    <a:gd name="T16" fmla="*/ 34 w 102"/>
                    <a:gd name="T17" fmla="*/ 68 h 102"/>
                    <a:gd name="T18" fmla="*/ 34 w 102"/>
                    <a:gd name="T19" fmla="*/ 55 h 102"/>
                    <a:gd name="T20" fmla="*/ 47 w 102"/>
                    <a:gd name="T21" fmla="*/ 55 h 102"/>
                    <a:gd name="T22" fmla="*/ 47 w 102"/>
                    <a:gd name="T23" fmla="*/ 6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102">
                      <a:moveTo>
                        <a:pt x="15" y="40"/>
                      </a:moveTo>
                      <a:cubicBezTo>
                        <a:pt x="22" y="50"/>
                        <a:pt x="16" y="69"/>
                        <a:pt x="0" y="87"/>
                      </a:cubicBezTo>
                      <a:cubicBezTo>
                        <a:pt x="15" y="102"/>
                        <a:pt x="15" y="102"/>
                        <a:pt x="15" y="102"/>
                      </a:cubicBezTo>
                      <a:cubicBezTo>
                        <a:pt x="32" y="87"/>
                        <a:pt x="52" y="80"/>
                        <a:pt x="62" y="87"/>
                      </a:cubicBezTo>
                      <a:cubicBezTo>
                        <a:pt x="102" y="32"/>
                        <a:pt x="102" y="32"/>
                        <a:pt x="102" y="32"/>
                      </a:cubicBezTo>
                      <a:cubicBezTo>
                        <a:pt x="69" y="0"/>
                        <a:pt x="69" y="0"/>
                        <a:pt x="69" y="0"/>
                      </a:cubicBezTo>
                      <a:lnTo>
                        <a:pt x="15" y="40"/>
                      </a:lnTo>
                      <a:close/>
                      <a:moveTo>
                        <a:pt x="47" y="68"/>
                      </a:moveTo>
                      <a:cubicBezTo>
                        <a:pt x="43" y="72"/>
                        <a:pt x="37" y="72"/>
                        <a:pt x="34" y="68"/>
                      </a:cubicBezTo>
                      <a:cubicBezTo>
                        <a:pt x="30" y="65"/>
                        <a:pt x="30" y="59"/>
                        <a:pt x="34" y="55"/>
                      </a:cubicBezTo>
                      <a:cubicBezTo>
                        <a:pt x="37" y="52"/>
                        <a:pt x="43" y="52"/>
                        <a:pt x="47" y="55"/>
                      </a:cubicBezTo>
                      <a:cubicBezTo>
                        <a:pt x="50" y="59"/>
                        <a:pt x="50" y="65"/>
                        <a:pt x="47"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1" rIns="114924" bIns="57461" numCol="1" anchor="t" anchorCtr="0" compatLnSpc="1"/>
                <a:lstStyle/>
                <a:p>
                  <a:endParaRPr lang="zh-CN" altLang="en-US" sz="110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18" name="Freeform 82"/>
                <p:cNvSpPr/>
                <p:nvPr/>
              </p:nvSpPr>
              <p:spPr bwMode="auto">
                <a:xfrm>
                  <a:off x="4363510" y="1539998"/>
                  <a:ext cx="249401" cy="247405"/>
                </a:xfrm>
                <a:custGeom>
                  <a:avLst/>
                  <a:gdLst>
                    <a:gd name="T0" fmla="*/ 209 w 220"/>
                    <a:gd name="T1" fmla="*/ 10 h 220"/>
                    <a:gd name="T2" fmla="*/ 171 w 220"/>
                    <a:gd name="T3" fmla="*/ 10 h 220"/>
                    <a:gd name="T4" fmla="*/ 53 w 220"/>
                    <a:gd name="T5" fmla="*/ 129 h 220"/>
                    <a:gd name="T6" fmla="*/ 48 w 220"/>
                    <a:gd name="T7" fmla="*/ 124 h 220"/>
                    <a:gd name="T8" fmla="*/ 0 w 220"/>
                    <a:gd name="T9" fmla="*/ 172 h 220"/>
                    <a:gd name="T10" fmla="*/ 48 w 220"/>
                    <a:gd name="T11" fmla="*/ 220 h 220"/>
                    <a:gd name="T12" fmla="*/ 96 w 220"/>
                    <a:gd name="T13" fmla="*/ 172 h 220"/>
                    <a:gd name="T14" fmla="*/ 91 w 220"/>
                    <a:gd name="T15" fmla="*/ 167 h 220"/>
                    <a:gd name="T16" fmla="*/ 209 w 220"/>
                    <a:gd name="T17" fmla="*/ 49 h 220"/>
                    <a:gd name="T18" fmla="*/ 209 w 220"/>
                    <a:gd name="T19" fmla="*/ 1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0" h="220">
                      <a:moveTo>
                        <a:pt x="209" y="10"/>
                      </a:moveTo>
                      <a:cubicBezTo>
                        <a:pt x="199" y="0"/>
                        <a:pt x="182" y="0"/>
                        <a:pt x="171" y="10"/>
                      </a:cubicBezTo>
                      <a:cubicBezTo>
                        <a:pt x="53" y="129"/>
                        <a:pt x="53" y="129"/>
                        <a:pt x="53" y="129"/>
                      </a:cubicBezTo>
                      <a:cubicBezTo>
                        <a:pt x="48" y="124"/>
                        <a:pt x="48" y="124"/>
                        <a:pt x="48" y="124"/>
                      </a:cubicBezTo>
                      <a:cubicBezTo>
                        <a:pt x="0" y="172"/>
                        <a:pt x="0" y="172"/>
                        <a:pt x="0" y="172"/>
                      </a:cubicBezTo>
                      <a:cubicBezTo>
                        <a:pt x="48" y="220"/>
                        <a:pt x="48" y="220"/>
                        <a:pt x="48" y="220"/>
                      </a:cubicBezTo>
                      <a:cubicBezTo>
                        <a:pt x="96" y="172"/>
                        <a:pt x="96" y="172"/>
                        <a:pt x="96" y="172"/>
                      </a:cubicBezTo>
                      <a:cubicBezTo>
                        <a:pt x="91" y="167"/>
                        <a:pt x="91" y="167"/>
                        <a:pt x="91" y="167"/>
                      </a:cubicBezTo>
                      <a:cubicBezTo>
                        <a:pt x="209" y="49"/>
                        <a:pt x="209" y="49"/>
                        <a:pt x="209" y="49"/>
                      </a:cubicBezTo>
                      <a:cubicBezTo>
                        <a:pt x="220" y="38"/>
                        <a:pt x="220" y="21"/>
                        <a:pt x="209"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14924" tIns="57461" rIns="114924" bIns="57461" numCol="1" anchor="t" anchorCtr="0" compatLnSpc="1"/>
                <a:lstStyle/>
                <a:p>
                  <a:endParaRPr lang="zh-CN" altLang="en-US" sz="110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grpSp>
        </p:grpSp>
      </p:grpSp>
      <p:sp>
        <p:nvSpPr>
          <p:cNvPr id="19" name="文本框 18"/>
          <p:cNvSpPr txBox="1"/>
          <p:nvPr/>
        </p:nvSpPr>
        <p:spPr>
          <a:xfrm>
            <a:off x="2309694" y="3895063"/>
            <a:ext cx="3401853" cy="261610"/>
          </a:xfrm>
          <a:prstGeom prst="rect">
            <a:avLst/>
          </a:prstGeom>
          <a:solidFill>
            <a:srgbClr val="F2EEEB"/>
          </a:solidFill>
        </p:spPr>
        <p:txBody>
          <a:bodyPr wrap="square" rtlCol="0">
            <a:spAutoFit/>
          </a:bodyPr>
          <a:lstStyle/>
          <a:p>
            <a:pPr algn="dist"/>
            <a:r>
              <a:rPr lang="en-US" altLang="zh-CN" sz="110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rPr>
              <a:t>POWERPOINT </a:t>
            </a:r>
            <a:r>
              <a:rPr lang="en-US" altLang="zh-CN" sz="1100"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rPr>
              <a:t>TEMPLATE</a:t>
            </a:r>
            <a:endParaRPr lang="en-US" altLang="zh-CN" sz="1100"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cxnSp>
        <p:nvCxnSpPr>
          <p:cNvPr id="20" name="直接连接符 19"/>
          <p:cNvCxnSpPr/>
          <p:nvPr/>
        </p:nvCxnSpPr>
        <p:spPr>
          <a:xfrm>
            <a:off x="2366895" y="4237544"/>
            <a:ext cx="4588899" cy="0"/>
          </a:xfrm>
          <a:prstGeom prst="line">
            <a:avLst/>
          </a:prstGeom>
          <a:solidFill>
            <a:srgbClr val="F2EEEB"/>
          </a:solidFill>
          <a:ln>
            <a:solidFill>
              <a:schemeClr val="bg1">
                <a:alpha val="35000"/>
              </a:schemeClr>
            </a:solidFill>
          </a:ln>
        </p:spPr>
        <p:style>
          <a:lnRef idx="1">
            <a:schemeClr val="accent1"/>
          </a:lnRef>
          <a:fillRef idx="0">
            <a:schemeClr val="accent1"/>
          </a:fillRef>
          <a:effectRef idx="0">
            <a:schemeClr val="accent1"/>
          </a:effectRef>
          <a:fontRef idx="minor">
            <a:schemeClr val="tx1"/>
          </a:fontRef>
        </p:style>
      </p:cxnSp>
      <p:sp>
        <p:nvSpPr>
          <p:cNvPr id="21" name="TextBox 4"/>
          <p:cNvSpPr txBox="1"/>
          <p:nvPr/>
        </p:nvSpPr>
        <p:spPr>
          <a:xfrm>
            <a:off x="2309495" y="2345055"/>
            <a:ext cx="4646295" cy="829945"/>
          </a:xfrm>
          <a:prstGeom prst="rect">
            <a:avLst/>
          </a:prstGeom>
          <a:solidFill>
            <a:srgbClr val="F2EEEB"/>
          </a:solidFill>
        </p:spPr>
        <p:txBody>
          <a:bodyPr wrap="square" rtlCol="0">
            <a:spAutoFit/>
          </a:bodyPr>
          <a:lstStyle/>
          <a:p>
            <a:pPr defTabSz="1219200">
              <a:defRPr/>
            </a:pPr>
            <a:r>
              <a:rPr lang="zh-CN" altLang="en-US" sz="4800" b="1" dirty="0">
                <a:solidFill>
                  <a:srgbClr val="8F6632"/>
                </a:solidFill>
                <a:latin typeface="Source Han Serif SC" panose="02020400000000000000" pitchFamily="18" charset="-122"/>
                <a:ea typeface="Source Han Serif SC" panose="02020400000000000000" pitchFamily="18" charset="-122"/>
                <a:cs typeface="思源黑体 Light" panose="020B0300000000000000" charset="-122"/>
                <a:sym typeface="Source Han Serif SC" panose="02020400000000000000" pitchFamily="18" charset="-122"/>
              </a:rPr>
              <a:t>感谢您的聆听</a:t>
            </a:r>
            <a:endParaRPr lang="zh-CN" altLang="en-US" sz="4800" b="1" dirty="0">
              <a:solidFill>
                <a:srgbClr val="8F6632"/>
              </a:solidFill>
              <a:latin typeface="Source Han Serif SC" panose="02020400000000000000" pitchFamily="18" charset="-122"/>
              <a:ea typeface="Source Han Serif SC" panose="02020400000000000000" pitchFamily="18" charset="-122"/>
              <a:cs typeface="思源黑体 Light" panose="020B0300000000000000" charset="-122"/>
              <a:sym typeface="Source Han Serif SC" panose="02020400000000000000" pitchFamily="18" charset="-122"/>
            </a:endParaRPr>
          </a:p>
        </p:txBody>
      </p:sp>
      <p:sp>
        <p:nvSpPr>
          <p:cNvPr id="23" name="文本框 22"/>
          <p:cNvSpPr txBox="1"/>
          <p:nvPr/>
        </p:nvSpPr>
        <p:spPr>
          <a:xfrm>
            <a:off x="2394616" y="4269856"/>
            <a:ext cx="425116" cy="584775"/>
          </a:xfrm>
          <a:prstGeom prst="rect">
            <a:avLst/>
          </a:prstGeom>
          <a:solidFill>
            <a:srgbClr val="F2EEEB"/>
          </a:solidFill>
        </p:spPr>
        <p:txBody>
          <a:bodyPr wrap="none" rtlCol="0">
            <a:spAutoFit/>
          </a:bodyPr>
          <a:lstStyle/>
          <a:p>
            <a:r>
              <a:rPr lang="en-US" altLang="zh-CN" sz="32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rPr>
              <a:t>2</a:t>
            </a:r>
            <a:endParaRPr lang="en-US" altLang="zh-CN" sz="32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4" name="文本框 23"/>
          <p:cNvSpPr txBox="1"/>
          <p:nvPr/>
        </p:nvSpPr>
        <p:spPr>
          <a:xfrm>
            <a:off x="3094531" y="4269856"/>
            <a:ext cx="425116" cy="584775"/>
          </a:xfrm>
          <a:prstGeom prst="rect">
            <a:avLst/>
          </a:prstGeom>
          <a:solidFill>
            <a:srgbClr val="F2EEEB"/>
          </a:solidFill>
        </p:spPr>
        <p:txBody>
          <a:bodyPr wrap="none" rtlCol="0">
            <a:spAutoFit/>
          </a:bodyPr>
          <a:lstStyle/>
          <a:p>
            <a:r>
              <a:rPr lang="en-US" altLang="zh-CN" sz="32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rPr>
              <a:t>0</a:t>
            </a:r>
            <a:endParaRPr lang="en-US" altLang="zh-CN" sz="32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5" name="文本框 24"/>
          <p:cNvSpPr txBox="1"/>
          <p:nvPr/>
        </p:nvSpPr>
        <p:spPr>
          <a:xfrm>
            <a:off x="3765418" y="4298884"/>
            <a:ext cx="463588" cy="553998"/>
          </a:xfrm>
          <a:prstGeom prst="rect">
            <a:avLst/>
          </a:prstGeom>
          <a:solidFill>
            <a:srgbClr val="F2EEEB"/>
          </a:solidFill>
        </p:spPr>
        <p:txBody>
          <a:bodyPr wrap="none" rtlCol="0">
            <a:spAutoFit/>
          </a:bodyPr>
          <a:lstStyle/>
          <a:p>
            <a:r>
              <a:rPr lang="en-US" altLang="zh-CN" sz="30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rPr>
              <a:t>X</a:t>
            </a:r>
            <a:endParaRPr lang="en-US" altLang="zh-CN" sz="30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sp>
        <p:nvSpPr>
          <p:cNvPr id="26" name="文本框 25"/>
          <p:cNvSpPr txBox="1"/>
          <p:nvPr/>
        </p:nvSpPr>
        <p:spPr>
          <a:xfrm>
            <a:off x="4465334" y="4298884"/>
            <a:ext cx="463588" cy="553998"/>
          </a:xfrm>
          <a:prstGeom prst="rect">
            <a:avLst/>
          </a:prstGeom>
          <a:solidFill>
            <a:srgbClr val="F2EEEB"/>
          </a:solidFill>
        </p:spPr>
        <p:txBody>
          <a:bodyPr wrap="none" rtlCol="0">
            <a:spAutoFit/>
          </a:bodyPr>
          <a:lstStyle/>
          <a:p>
            <a:r>
              <a:rPr lang="en-US" altLang="zh-CN" sz="30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rPr>
              <a:t>X</a:t>
            </a:r>
            <a:endParaRPr lang="en-US" altLang="zh-CN" sz="3000" b="1" dirty="0">
              <a:solidFill>
                <a:srgbClr val="8F6632"/>
              </a:solidFill>
              <a:latin typeface="Source Han Serif SC" panose="02020400000000000000" pitchFamily="18" charset="-122"/>
              <a:ea typeface="Source Han Serif SC" panose="02020400000000000000" pitchFamily="18" charset="-122"/>
              <a:sym typeface="Source Han Serif SC" panose="02020400000000000000" pitchFamily="18" charset="-122"/>
            </a:endParaRPr>
          </a:p>
        </p:txBody>
      </p:sp>
      <p:pic>
        <p:nvPicPr>
          <p:cNvPr id="27" name="纯音乐 - 情书 - loveletter to you">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096000" y="-145929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par>
                          <p:cTn id="7" fill="hold">
                            <p:stCondLst>
                              <p:cond delay="0"/>
                            </p:stCondLst>
                            <p:childTnLst>
                              <p:par>
                                <p:cTn id="8" presetID="55" presetClass="entr" presetSubtype="0" fill="hold" grpId="0" nodeType="after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p:cTn id="10" dur="1000" fill="hold"/>
                                        <p:tgtEl>
                                          <p:spTgt spid="21"/>
                                        </p:tgtEl>
                                        <p:attrNameLst>
                                          <p:attrName>ppt_w</p:attrName>
                                        </p:attrNameLst>
                                      </p:cBhvr>
                                      <p:tavLst>
                                        <p:tav tm="0">
                                          <p:val>
                                            <p:strVal val="#ppt_w*0.70"/>
                                          </p:val>
                                        </p:tav>
                                        <p:tav tm="100000">
                                          <p:val>
                                            <p:strVal val="#ppt_w"/>
                                          </p:val>
                                        </p:tav>
                                      </p:tavLst>
                                    </p:anim>
                                    <p:anim calcmode="lin" valueType="num">
                                      <p:cBhvr>
                                        <p:cTn id="11" dur="1000" fill="hold"/>
                                        <p:tgtEl>
                                          <p:spTgt spid="21"/>
                                        </p:tgtEl>
                                        <p:attrNameLst>
                                          <p:attrName>ppt_h</p:attrName>
                                        </p:attrNameLst>
                                      </p:cBhvr>
                                      <p:tavLst>
                                        <p:tav tm="0">
                                          <p:val>
                                            <p:strVal val="#ppt_h"/>
                                          </p:val>
                                        </p:tav>
                                        <p:tav tm="100000">
                                          <p:val>
                                            <p:strVal val="#ppt_h"/>
                                          </p:val>
                                        </p:tav>
                                      </p:tavLst>
                                    </p:anim>
                                    <p:animEffect transition="in" filter="fade">
                                      <p:cBhvr>
                                        <p:cTn id="12"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13" repeatCount="indefinite" fill="hold" display="0">
                  <p:stCondLst>
                    <p:cond delay="indefinite"/>
                  </p:stCondLst>
                  <p:endCondLst>
                    <p:cond evt="onStopAudio" delay="0">
                      <p:tgtEl>
                        <p:sldTgt/>
                      </p:tgtEl>
                    </p:cond>
                  </p:endCondLst>
                </p:cTn>
                <p:tgtEl>
                  <p:spTgt spid="27"/>
                </p:tgtEl>
              </p:cMediaNode>
            </p:audio>
          </p:childTnLst>
        </p:cTn>
      </p:par>
    </p:tnLst>
    <p:bldLst>
      <p:bldP spid="21"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2"/>
          <p:cNvPicPr>
            <a:picLocks noChangeAspect="1"/>
          </p:cNvPicPr>
          <p:nvPr/>
        </p:nvPicPr>
        <p:blipFill>
          <a:blip r:embed="rId1"/>
          <a:stretch>
            <a:fillRect/>
          </a:stretch>
        </p:blipFill>
        <p:spPr>
          <a:xfrm>
            <a:off x="0" y="0"/>
            <a:ext cx="1217549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50" advClick="0" advTm="0">
        <p:push dir="u"/>
      </p:transition>
    </mc:Choice>
    <mc:Fallback>
      <p:transition spd="slow" advClick="0" advTm="0">
        <p:push dir="u"/>
      </p:transition>
    </mc:Fallback>
  </mc:AlternateContent>
  <p:timing>
    <p:tnLst>
      <p:par>
        <p:cTn id="1" dur="indefinite" restart="never" nodeType="tmRoot"/>
      </p:par>
    </p:tnLst>
  </p:timing>
</p:sld>
</file>

<file path=ppt/tags/tag1.xml><?xml version="1.0" encoding="utf-8"?>
<p:tagLst xmlns:p="http://schemas.openxmlformats.org/presentationml/2006/main">
  <p:tag name="PA" val="v4.0.0"/>
</p:tagLst>
</file>

<file path=ppt/tags/tag2.xml><?xml version="1.0" encoding="utf-8"?>
<p:tagLst xmlns:p="http://schemas.openxmlformats.org/presentationml/2006/main">
  <p:tag name="PA" val="v4.0.0"/>
</p:tagLst>
</file>

<file path=ppt/tags/tag3.xml><?xml version="1.0" encoding="utf-8"?>
<p:tagLst xmlns:p="http://schemas.openxmlformats.org/presentationml/2006/main">
  <p:tag name="PA" val="v4.0.0"/>
</p:tagLst>
</file>

<file path=ppt/tags/tag4.xml><?xml version="1.0" encoding="utf-8"?>
<p:tagLst xmlns:p="http://schemas.openxmlformats.org/presentationml/2006/main">
  <p:tag name="PA" val="v4.0.0"/>
</p:tagLst>
</file>

<file path=ppt/tags/tag5.xml><?xml version="1.0" encoding="utf-8"?>
<p:tagLst xmlns:p="http://schemas.openxmlformats.org/presentationml/2006/main">
  <p:tag name="PA" val="v4.0.0"/>
</p:tagLst>
</file>

<file path=ppt/tags/tag6.xml><?xml version="1.0" encoding="utf-8"?>
<p:tagLst xmlns:p="http://schemas.openxmlformats.org/presentationml/2006/main">
  <p:tag name="ISPRING_PRESENTATION_TITLE" val="2-0321-20棕色系层级关系金字塔PPT模板"/>
</p:tagLst>
</file>

<file path=ppt/theme/theme1.xml><?xml version="1.0" encoding="utf-8"?>
<a:theme xmlns:a="http://schemas.openxmlformats.org/drawingml/2006/main" name="AAAAAAAAAAAAAAAAAAAAAAAAAAA">
  <a:themeElements>
    <a:clrScheme name="自定义 3562">
      <a:dk1>
        <a:sysClr val="windowText" lastClr="000000"/>
      </a:dk1>
      <a:lt1>
        <a:sysClr val="window" lastClr="FFFFFF"/>
      </a:lt1>
      <a:dk2>
        <a:srgbClr val="44546A"/>
      </a:dk2>
      <a:lt2>
        <a:srgbClr val="E7E6E6"/>
      </a:lt2>
      <a:accent1>
        <a:srgbClr val="C57157"/>
      </a:accent1>
      <a:accent2>
        <a:srgbClr val="C57157"/>
      </a:accent2>
      <a:accent3>
        <a:srgbClr val="C57157"/>
      </a:accent3>
      <a:accent4>
        <a:srgbClr val="C57157"/>
      </a:accent4>
      <a:accent5>
        <a:srgbClr val="C57157"/>
      </a:accent5>
      <a:accent6>
        <a:srgbClr val="C57157"/>
      </a:accent6>
      <a:hlink>
        <a:srgbClr val="C57157"/>
      </a:hlink>
      <a:folHlink>
        <a:srgbClr val="C57157"/>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AAAAAAAAAAAAAAAAAAAAAAAAAAA">
  <a:themeElements>
    <a:clrScheme name="自定义 3562">
      <a:dk1>
        <a:sysClr val="windowText" lastClr="000000"/>
      </a:dk1>
      <a:lt1>
        <a:sysClr val="window" lastClr="FFFFFF"/>
      </a:lt1>
      <a:dk2>
        <a:srgbClr val="44546A"/>
      </a:dk2>
      <a:lt2>
        <a:srgbClr val="E7E6E6"/>
      </a:lt2>
      <a:accent1>
        <a:srgbClr val="C57157"/>
      </a:accent1>
      <a:accent2>
        <a:srgbClr val="C57157"/>
      </a:accent2>
      <a:accent3>
        <a:srgbClr val="C57157"/>
      </a:accent3>
      <a:accent4>
        <a:srgbClr val="C57157"/>
      </a:accent4>
      <a:accent5>
        <a:srgbClr val="C57157"/>
      </a:accent5>
      <a:accent6>
        <a:srgbClr val="C57157"/>
      </a:accent6>
      <a:hlink>
        <a:srgbClr val="C57157"/>
      </a:hlink>
      <a:folHlink>
        <a:srgbClr val="C57157"/>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3063</Words>
  <Application>WPS 演示</Application>
  <PresentationFormat>宽屏</PresentationFormat>
  <Paragraphs>361</Paragraphs>
  <Slides>20</Slides>
  <Notes>25</Notes>
  <HiddenSlides>0</HiddenSlides>
  <MMClips>1</MMClips>
  <ScaleCrop>false</ScaleCrop>
  <HeadingPairs>
    <vt:vector size="6" baseType="variant">
      <vt:variant>
        <vt:lpstr>已用的字体</vt:lpstr>
      </vt:variant>
      <vt:variant>
        <vt:i4>25</vt:i4>
      </vt:variant>
      <vt:variant>
        <vt:lpstr>主题</vt:lpstr>
      </vt:variant>
      <vt:variant>
        <vt:i4>2</vt:i4>
      </vt:variant>
      <vt:variant>
        <vt:lpstr>幻灯片标题</vt:lpstr>
      </vt:variant>
      <vt:variant>
        <vt:i4>20</vt:i4>
      </vt:variant>
    </vt:vector>
  </HeadingPairs>
  <TitlesOfParts>
    <vt:vector size="47" baseType="lpstr">
      <vt:lpstr>Arial</vt:lpstr>
      <vt:lpstr>宋体</vt:lpstr>
      <vt:lpstr>Wingdings</vt:lpstr>
      <vt:lpstr>Lato Regular</vt:lpstr>
      <vt:lpstr>Segoe Print</vt:lpstr>
      <vt:lpstr>Lato Hairline</vt:lpstr>
      <vt:lpstr>Lato Light</vt:lpstr>
      <vt:lpstr>Source Han Serif SC</vt:lpstr>
      <vt:lpstr>思源黑体 Light</vt:lpstr>
      <vt:lpstr>Calibri</vt:lpstr>
      <vt:lpstr>仿宋_GB2312</vt:lpstr>
      <vt:lpstr>仿宋</vt:lpstr>
      <vt:lpstr>微软雅黑</vt:lpstr>
      <vt:lpstr>Arial Unicode MS</vt:lpstr>
      <vt:lpstr>等线 Light</vt:lpstr>
      <vt:lpstr>等线</vt:lpstr>
      <vt:lpstr>黑体</vt:lpstr>
      <vt:lpstr>Lato</vt:lpstr>
      <vt:lpstr>Lato Light</vt:lpstr>
      <vt:lpstr>MS PGothic</vt:lpstr>
      <vt:lpstr>Lato Black</vt:lpstr>
      <vt:lpstr>思源黑体 Bold</vt:lpstr>
      <vt:lpstr>Source Han Sans CN</vt:lpstr>
      <vt:lpstr>Gill Sans</vt:lpstr>
      <vt:lpstr>Cordia New</vt:lpstr>
      <vt:lpstr>AAAAAAAAAAAAAAAAAAAAAAAAAAA</vt:lpstr>
      <vt:lpstr>1_AAAAAAAAAAAAAAAAAAAAAAAAAAA</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2-0321-20棕色系层级关系金字塔PPT模板</dc:title>
  <dc:creator>Administrator</dc:creator>
  <cp:lastModifiedBy>罗祉璇</cp:lastModifiedBy>
  <cp:revision>25</cp:revision>
  <dcterms:created xsi:type="dcterms:W3CDTF">2019-03-21T08:01:00Z</dcterms:created>
  <dcterms:modified xsi:type="dcterms:W3CDTF">2020-06-15T05:59:03Z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2052-11.1.0.9740</vt:lpwstr>
  </property>
</Properties>
</file>